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59" r:id="rId4"/>
    <p:sldId id="265" r:id="rId5"/>
    <p:sldId id="275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 Math" panose="02040503050406030204" pitchFamily="18" charset="0"/>
      <p:regular r:id="rId24"/>
    </p:embeddedFont>
    <p:embeddedFont>
      <p:font typeface="KG Primary Penmanship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780"/>
    <a:srgbClr val="FF9580"/>
    <a:srgbClr val="B1EDCF"/>
    <a:srgbClr val="FFBC63"/>
    <a:srgbClr val="DBD4FE"/>
    <a:srgbClr val="B5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26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svg"/><Relationship Id="rId18" Type="http://schemas.openxmlformats.org/officeDocument/2006/relationships/image" Target="../media/image23.png"/><Relationship Id="rId3" Type="http://schemas.openxmlformats.org/officeDocument/2006/relationships/image" Target="../media/image50.svg"/><Relationship Id="rId21" Type="http://schemas.openxmlformats.org/officeDocument/2006/relationships/image" Target="../media/image26.svg"/><Relationship Id="rId7" Type="http://schemas.openxmlformats.org/officeDocument/2006/relationships/image" Target="../media/image93.svg"/><Relationship Id="rId12" Type="http://schemas.openxmlformats.org/officeDocument/2006/relationships/image" Target="../media/image98.png"/><Relationship Id="rId17" Type="http://schemas.openxmlformats.org/officeDocument/2006/relationships/image" Target="../media/image103.svg"/><Relationship Id="rId2" Type="http://schemas.openxmlformats.org/officeDocument/2006/relationships/image" Target="../media/image49.png"/><Relationship Id="rId16" Type="http://schemas.openxmlformats.org/officeDocument/2006/relationships/image" Target="../media/image102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11" Type="http://schemas.openxmlformats.org/officeDocument/2006/relationships/image" Target="../media/image97.svg"/><Relationship Id="rId5" Type="http://schemas.openxmlformats.org/officeDocument/2006/relationships/image" Target="../media/image40.svg"/><Relationship Id="rId15" Type="http://schemas.openxmlformats.org/officeDocument/2006/relationships/image" Target="../media/image101.svg"/><Relationship Id="rId10" Type="http://schemas.openxmlformats.org/officeDocument/2006/relationships/image" Target="../media/image96.png"/><Relationship Id="rId19" Type="http://schemas.openxmlformats.org/officeDocument/2006/relationships/image" Target="../media/image24.svg"/><Relationship Id="rId4" Type="http://schemas.openxmlformats.org/officeDocument/2006/relationships/image" Target="../media/image39.png"/><Relationship Id="rId9" Type="http://schemas.openxmlformats.org/officeDocument/2006/relationships/image" Target="../media/image95.svg"/><Relationship Id="rId14" Type="http://schemas.openxmlformats.org/officeDocument/2006/relationships/image" Target="../media/image100.png"/><Relationship Id="rId22" Type="http://schemas.openxmlformats.org/officeDocument/2006/relationships/image" Target="../media/image10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54.svg"/><Relationship Id="rId18" Type="http://schemas.openxmlformats.org/officeDocument/2006/relationships/image" Target="../media/image59.png"/><Relationship Id="rId26" Type="http://schemas.openxmlformats.org/officeDocument/2006/relationships/image" Target="../media/image105.png"/><Relationship Id="rId3" Type="http://schemas.openxmlformats.org/officeDocument/2006/relationships/image" Target="../media/image46.svg"/><Relationship Id="rId21" Type="http://schemas.openxmlformats.org/officeDocument/2006/relationships/image" Target="../media/image40.svg"/><Relationship Id="rId7" Type="http://schemas.openxmlformats.org/officeDocument/2006/relationships/image" Target="../media/image50.svg"/><Relationship Id="rId12" Type="http://schemas.openxmlformats.org/officeDocument/2006/relationships/image" Target="../media/image53.png"/><Relationship Id="rId17" Type="http://schemas.openxmlformats.org/officeDocument/2006/relationships/image" Target="../media/image58.svg"/><Relationship Id="rId25" Type="http://schemas.openxmlformats.org/officeDocument/2006/relationships/image" Target="../media/image26.svg"/><Relationship Id="rId2" Type="http://schemas.openxmlformats.org/officeDocument/2006/relationships/image" Target="../media/image45.png"/><Relationship Id="rId16" Type="http://schemas.openxmlformats.org/officeDocument/2006/relationships/image" Target="../media/image57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42.svg"/><Relationship Id="rId24" Type="http://schemas.openxmlformats.org/officeDocument/2006/relationships/image" Target="../media/image25.png"/><Relationship Id="rId5" Type="http://schemas.openxmlformats.org/officeDocument/2006/relationships/image" Target="../media/image48.svg"/><Relationship Id="rId15" Type="http://schemas.openxmlformats.org/officeDocument/2006/relationships/image" Target="../media/image56.svg"/><Relationship Id="rId23" Type="http://schemas.openxmlformats.org/officeDocument/2006/relationships/image" Target="../media/image24.svg"/><Relationship Id="rId10" Type="http://schemas.openxmlformats.org/officeDocument/2006/relationships/image" Target="../media/image41.png"/><Relationship Id="rId19" Type="http://schemas.openxmlformats.org/officeDocument/2006/relationships/image" Target="../media/image60.svg"/><Relationship Id="rId4" Type="http://schemas.openxmlformats.org/officeDocument/2006/relationships/image" Target="../media/image47.png"/><Relationship Id="rId9" Type="http://schemas.openxmlformats.org/officeDocument/2006/relationships/image" Target="../media/image12.svg"/><Relationship Id="rId14" Type="http://schemas.openxmlformats.org/officeDocument/2006/relationships/image" Target="../media/image55.png"/><Relationship Id="rId2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7.svg"/><Relationship Id="rId18" Type="http://schemas.openxmlformats.org/officeDocument/2006/relationships/image" Target="../media/image23.png"/><Relationship Id="rId3" Type="http://schemas.openxmlformats.org/officeDocument/2006/relationships/image" Target="../media/image107.svg"/><Relationship Id="rId21" Type="http://schemas.openxmlformats.org/officeDocument/2006/relationships/image" Target="../media/image26.svg"/><Relationship Id="rId7" Type="http://schemas.openxmlformats.org/officeDocument/2006/relationships/image" Target="../media/image111.svg"/><Relationship Id="rId12" Type="http://schemas.openxmlformats.org/officeDocument/2006/relationships/image" Target="../media/image116.png"/><Relationship Id="rId17" Type="http://schemas.openxmlformats.org/officeDocument/2006/relationships/image" Target="../media/image119.svg"/><Relationship Id="rId2" Type="http://schemas.openxmlformats.org/officeDocument/2006/relationships/image" Target="../media/image106.png"/><Relationship Id="rId16" Type="http://schemas.openxmlformats.org/officeDocument/2006/relationships/image" Target="../media/image118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11" Type="http://schemas.openxmlformats.org/officeDocument/2006/relationships/image" Target="../media/image115.svg"/><Relationship Id="rId5" Type="http://schemas.openxmlformats.org/officeDocument/2006/relationships/image" Target="../media/image109.svg"/><Relationship Id="rId15" Type="http://schemas.openxmlformats.org/officeDocument/2006/relationships/image" Target="../media/image40.svg"/><Relationship Id="rId23" Type="http://schemas.openxmlformats.org/officeDocument/2006/relationships/image" Target="../media/image211.png"/><Relationship Id="rId10" Type="http://schemas.openxmlformats.org/officeDocument/2006/relationships/image" Target="../media/image114.png"/><Relationship Id="rId19" Type="http://schemas.openxmlformats.org/officeDocument/2006/relationships/image" Target="../media/image24.svg"/><Relationship Id="rId4" Type="http://schemas.openxmlformats.org/officeDocument/2006/relationships/image" Target="../media/image108.png"/><Relationship Id="rId9" Type="http://schemas.openxmlformats.org/officeDocument/2006/relationships/image" Target="../media/image113.svg"/><Relationship Id="rId14" Type="http://schemas.openxmlformats.org/officeDocument/2006/relationships/image" Target="../media/image39.png"/><Relationship Id="rId22" Type="http://schemas.openxmlformats.org/officeDocument/2006/relationships/image" Target="../media/image2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7.svg"/><Relationship Id="rId18" Type="http://schemas.openxmlformats.org/officeDocument/2006/relationships/image" Target="../media/image23.png"/><Relationship Id="rId3" Type="http://schemas.openxmlformats.org/officeDocument/2006/relationships/image" Target="../media/image107.svg"/><Relationship Id="rId21" Type="http://schemas.openxmlformats.org/officeDocument/2006/relationships/image" Target="../media/image26.svg"/><Relationship Id="rId7" Type="http://schemas.openxmlformats.org/officeDocument/2006/relationships/image" Target="../media/image42.svg"/><Relationship Id="rId12" Type="http://schemas.openxmlformats.org/officeDocument/2006/relationships/image" Target="../media/image116.png"/><Relationship Id="rId17" Type="http://schemas.openxmlformats.org/officeDocument/2006/relationships/image" Target="../media/image119.svg"/><Relationship Id="rId2" Type="http://schemas.openxmlformats.org/officeDocument/2006/relationships/image" Target="../media/image106.png"/><Relationship Id="rId16" Type="http://schemas.openxmlformats.org/officeDocument/2006/relationships/image" Target="../media/image118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115.svg"/><Relationship Id="rId5" Type="http://schemas.openxmlformats.org/officeDocument/2006/relationships/image" Target="../media/image109.svg"/><Relationship Id="rId15" Type="http://schemas.openxmlformats.org/officeDocument/2006/relationships/image" Target="../media/image40.svg"/><Relationship Id="rId10" Type="http://schemas.openxmlformats.org/officeDocument/2006/relationships/image" Target="../media/image114.png"/><Relationship Id="rId19" Type="http://schemas.openxmlformats.org/officeDocument/2006/relationships/image" Target="../media/image24.svg"/><Relationship Id="rId4" Type="http://schemas.openxmlformats.org/officeDocument/2006/relationships/image" Target="../media/image108.png"/><Relationship Id="rId9" Type="http://schemas.openxmlformats.org/officeDocument/2006/relationships/image" Target="../media/image113.svg"/><Relationship Id="rId14" Type="http://schemas.openxmlformats.org/officeDocument/2006/relationships/image" Target="../media/image39.png"/><Relationship Id="rId22" Type="http://schemas.openxmlformats.org/officeDocument/2006/relationships/image" Target="../media/image118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0.svg"/><Relationship Id="rId3" Type="http://schemas.openxmlformats.org/officeDocument/2006/relationships/image" Target="../media/image12.svg"/><Relationship Id="rId7" Type="http://schemas.openxmlformats.org/officeDocument/2006/relationships/image" Target="../media/image120.png"/><Relationship Id="rId12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11" Type="http://schemas.openxmlformats.org/officeDocument/2006/relationships/image" Target="../media/image18.svg"/><Relationship Id="rId5" Type="http://schemas.openxmlformats.org/officeDocument/2006/relationships/image" Target="../media/image40.sv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4" Type="http://schemas.openxmlformats.org/officeDocument/2006/relationships/image" Target="../media/image39.png"/><Relationship Id="rId9" Type="http://schemas.openxmlformats.org/officeDocument/2006/relationships/image" Target="../media/image4.svg"/><Relationship Id="rId1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18" Type="http://schemas.openxmlformats.org/officeDocument/2006/relationships/image" Target="../media/image25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17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19.png"/><Relationship Id="rId19" Type="http://schemas.openxmlformats.org/officeDocument/2006/relationships/image" Target="../media/image26.svg"/><Relationship Id="rId4" Type="http://schemas.openxmlformats.org/officeDocument/2006/relationships/image" Target="../media/image3.png"/><Relationship Id="rId9" Type="http://schemas.openxmlformats.org/officeDocument/2006/relationships/image" Target="../media/image18.svg"/><Relationship Id="rId1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svg"/><Relationship Id="rId3" Type="http://schemas.openxmlformats.org/officeDocument/2006/relationships/image" Target="../media/image50.svg"/><Relationship Id="rId7" Type="http://schemas.openxmlformats.org/officeDocument/2006/relationships/image" Target="../media/image95.svg"/><Relationship Id="rId12" Type="http://schemas.openxmlformats.org/officeDocument/2006/relationships/image" Target="../media/image100.png"/><Relationship Id="rId2" Type="http://schemas.openxmlformats.org/officeDocument/2006/relationships/image" Target="../media/image49.png"/><Relationship Id="rId16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11" Type="http://schemas.openxmlformats.org/officeDocument/2006/relationships/image" Target="../media/image99.svg"/><Relationship Id="rId5" Type="http://schemas.openxmlformats.org/officeDocument/2006/relationships/image" Target="../media/image40.svg"/><Relationship Id="rId15" Type="http://schemas.openxmlformats.org/officeDocument/2006/relationships/image" Target="../media/image103.svg"/><Relationship Id="rId10" Type="http://schemas.openxmlformats.org/officeDocument/2006/relationships/image" Target="../media/image98.png"/><Relationship Id="rId4" Type="http://schemas.openxmlformats.org/officeDocument/2006/relationships/image" Target="../media/image39.png"/><Relationship Id="rId9" Type="http://schemas.openxmlformats.org/officeDocument/2006/relationships/image" Target="../media/image97.svg"/><Relationship Id="rId14" Type="http://schemas.openxmlformats.org/officeDocument/2006/relationships/image" Target="../media/image10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25.svg"/><Relationship Id="rId3" Type="http://schemas.openxmlformats.org/officeDocument/2006/relationships/image" Target="../media/image123.svg"/><Relationship Id="rId7" Type="http://schemas.openxmlformats.org/officeDocument/2006/relationships/image" Target="../media/image6.svg"/><Relationship Id="rId12" Type="http://schemas.openxmlformats.org/officeDocument/2006/relationships/image" Target="../media/image124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4.svg"/><Relationship Id="rId5" Type="http://schemas.openxmlformats.org/officeDocument/2006/relationships/image" Target="../media/image4.sv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18" Type="http://schemas.openxmlformats.org/officeDocument/2006/relationships/image" Target="../media/image25.png"/><Relationship Id="rId3" Type="http://schemas.openxmlformats.org/officeDocument/2006/relationships/image" Target="../media/image2.svg"/><Relationship Id="rId7" Type="http://schemas.openxmlformats.org/officeDocument/2006/relationships/image" Target="../media/image42.svg"/><Relationship Id="rId12" Type="http://schemas.openxmlformats.org/officeDocument/2006/relationships/image" Target="../media/image21.png"/><Relationship Id="rId17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2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19.png"/><Relationship Id="rId19" Type="http://schemas.openxmlformats.org/officeDocument/2006/relationships/image" Target="../media/image26.svg"/><Relationship Id="rId4" Type="http://schemas.openxmlformats.org/officeDocument/2006/relationships/image" Target="../media/image3.png"/><Relationship Id="rId9" Type="http://schemas.openxmlformats.org/officeDocument/2006/relationships/image" Target="../media/image1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18" Type="http://schemas.openxmlformats.org/officeDocument/2006/relationships/image" Target="../media/image25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17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19.png"/><Relationship Id="rId19" Type="http://schemas.openxmlformats.org/officeDocument/2006/relationships/image" Target="../media/image26.svg"/><Relationship Id="rId4" Type="http://schemas.openxmlformats.org/officeDocument/2006/relationships/image" Target="../media/image3.png"/><Relationship Id="rId9" Type="http://schemas.openxmlformats.org/officeDocument/2006/relationships/image" Target="../media/image18.sv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18" Type="http://schemas.openxmlformats.org/officeDocument/2006/relationships/image" Target="../media/image39.png"/><Relationship Id="rId3" Type="http://schemas.openxmlformats.org/officeDocument/2006/relationships/image" Target="../media/image28.svg"/><Relationship Id="rId21" Type="http://schemas.openxmlformats.org/officeDocument/2006/relationships/image" Target="../media/image24.sv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17" Type="http://schemas.openxmlformats.org/officeDocument/2006/relationships/image" Target="../media/image8.svg"/><Relationship Id="rId2" Type="http://schemas.openxmlformats.org/officeDocument/2006/relationships/image" Target="../media/image27.png"/><Relationship Id="rId16" Type="http://schemas.openxmlformats.org/officeDocument/2006/relationships/image" Target="../media/image7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12.svg"/><Relationship Id="rId15" Type="http://schemas.openxmlformats.org/officeDocument/2006/relationships/image" Target="../media/image38.svg"/><Relationship Id="rId23" Type="http://schemas.openxmlformats.org/officeDocument/2006/relationships/image" Target="../media/image26.svg"/><Relationship Id="rId10" Type="http://schemas.openxmlformats.org/officeDocument/2006/relationships/image" Target="../media/image33.png"/><Relationship Id="rId19" Type="http://schemas.openxmlformats.org/officeDocument/2006/relationships/image" Target="../media/image40.svg"/><Relationship Id="rId4" Type="http://schemas.openxmlformats.org/officeDocument/2006/relationships/image" Target="../media/image11.png"/><Relationship Id="rId9" Type="http://schemas.openxmlformats.org/officeDocument/2006/relationships/image" Target="../media/image32.svg"/><Relationship Id="rId14" Type="http://schemas.openxmlformats.org/officeDocument/2006/relationships/image" Target="../media/image37.png"/><Relationship Id="rId2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18" Type="http://schemas.openxmlformats.org/officeDocument/2006/relationships/image" Target="../media/image39.png"/><Relationship Id="rId3" Type="http://schemas.openxmlformats.org/officeDocument/2006/relationships/image" Target="../media/image28.svg"/><Relationship Id="rId21" Type="http://schemas.openxmlformats.org/officeDocument/2006/relationships/image" Target="../media/image24.svg"/><Relationship Id="rId7" Type="http://schemas.openxmlformats.org/officeDocument/2006/relationships/image" Target="../media/image42.svg"/><Relationship Id="rId12" Type="http://schemas.openxmlformats.org/officeDocument/2006/relationships/image" Target="../media/image35.png"/><Relationship Id="rId17" Type="http://schemas.openxmlformats.org/officeDocument/2006/relationships/image" Target="../media/image8.svg"/><Relationship Id="rId25" Type="http://schemas.openxmlformats.org/officeDocument/2006/relationships/image" Target="../media/image44.png"/><Relationship Id="rId2" Type="http://schemas.openxmlformats.org/officeDocument/2006/relationships/image" Target="../media/image27.png"/><Relationship Id="rId16" Type="http://schemas.openxmlformats.org/officeDocument/2006/relationships/image" Target="../media/image7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34.svg"/><Relationship Id="rId24" Type="http://schemas.openxmlformats.org/officeDocument/2006/relationships/image" Target="../media/image43.png"/><Relationship Id="rId5" Type="http://schemas.openxmlformats.org/officeDocument/2006/relationships/image" Target="../media/image12.svg"/><Relationship Id="rId15" Type="http://schemas.openxmlformats.org/officeDocument/2006/relationships/image" Target="../media/image38.svg"/><Relationship Id="rId23" Type="http://schemas.openxmlformats.org/officeDocument/2006/relationships/image" Target="../media/image26.svg"/><Relationship Id="rId10" Type="http://schemas.openxmlformats.org/officeDocument/2006/relationships/image" Target="../media/image33.png"/><Relationship Id="rId19" Type="http://schemas.openxmlformats.org/officeDocument/2006/relationships/image" Target="../media/image40.svg"/><Relationship Id="rId4" Type="http://schemas.openxmlformats.org/officeDocument/2006/relationships/image" Target="../media/image11.png"/><Relationship Id="rId9" Type="http://schemas.openxmlformats.org/officeDocument/2006/relationships/image" Target="../media/image32.svg"/><Relationship Id="rId14" Type="http://schemas.openxmlformats.org/officeDocument/2006/relationships/image" Target="../media/image37.png"/><Relationship Id="rId22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18" Type="http://schemas.openxmlformats.org/officeDocument/2006/relationships/image" Target="../media/image25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17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23.png"/><Relationship Id="rId20" Type="http://schemas.openxmlformats.org/officeDocument/2006/relationships/image" Target="../media/image14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19.png"/><Relationship Id="rId19" Type="http://schemas.openxmlformats.org/officeDocument/2006/relationships/image" Target="../media/image26.svg"/><Relationship Id="rId4" Type="http://schemas.openxmlformats.org/officeDocument/2006/relationships/image" Target="../media/image3.png"/><Relationship Id="rId9" Type="http://schemas.openxmlformats.org/officeDocument/2006/relationships/image" Target="../media/image18.sv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54.svg"/><Relationship Id="rId18" Type="http://schemas.openxmlformats.org/officeDocument/2006/relationships/image" Target="../media/image59.png"/><Relationship Id="rId26" Type="http://schemas.openxmlformats.org/officeDocument/2006/relationships/image" Target="../media/image61.png"/><Relationship Id="rId3" Type="http://schemas.openxmlformats.org/officeDocument/2006/relationships/image" Target="../media/image46.svg"/><Relationship Id="rId21" Type="http://schemas.openxmlformats.org/officeDocument/2006/relationships/image" Target="../media/image40.svg"/><Relationship Id="rId7" Type="http://schemas.openxmlformats.org/officeDocument/2006/relationships/image" Target="../media/image50.svg"/><Relationship Id="rId12" Type="http://schemas.openxmlformats.org/officeDocument/2006/relationships/image" Target="../media/image53.png"/><Relationship Id="rId17" Type="http://schemas.openxmlformats.org/officeDocument/2006/relationships/image" Target="../media/image58.svg"/><Relationship Id="rId25" Type="http://schemas.openxmlformats.org/officeDocument/2006/relationships/image" Target="../media/image26.svg"/><Relationship Id="rId2" Type="http://schemas.openxmlformats.org/officeDocument/2006/relationships/image" Target="../media/image45.png"/><Relationship Id="rId16" Type="http://schemas.openxmlformats.org/officeDocument/2006/relationships/image" Target="../media/image57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2.svg"/><Relationship Id="rId24" Type="http://schemas.openxmlformats.org/officeDocument/2006/relationships/image" Target="../media/image25.png"/><Relationship Id="rId5" Type="http://schemas.openxmlformats.org/officeDocument/2006/relationships/image" Target="../media/image48.svg"/><Relationship Id="rId15" Type="http://schemas.openxmlformats.org/officeDocument/2006/relationships/image" Target="../media/image56.svg"/><Relationship Id="rId23" Type="http://schemas.openxmlformats.org/officeDocument/2006/relationships/image" Target="../media/image24.svg"/><Relationship Id="rId10" Type="http://schemas.openxmlformats.org/officeDocument/2006/relationships/image" Target="../media/image51.png"/><Relationship Id="rId19" Type="http://schemas.openxmlformats.org/officeDocument/2006/relationships/image" Target="../media/image60.svg"/><Relationship Id="rId4" Type="http://schemas.openxmlformats.org/officeDocument/2006/relationships/image" Target="../media/image47.png"/><Relationship Id="rId9" Type="http://schemas.openxmlformats.org/officeDocument/2006/relationships/image" Target="../media/image12.svg"/><Relationship Id="rId14" Type="http://schemas.openxmlformats.org/officeDocument/2006/relationships/image" Target="../media/image55.png"/><Relationship Id="rId22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svg"/><Relationship Id="rId18" Type="http://schemas.openxmlformats.org/officeDocument/2006/relationships/image" Target="../media/image23.png"/><Relationship Id="rId3" Type="http://schemas.openxmlformats.org/officeDocument/2006/relationships/image" Target="../media/image63.svg"/><Relationship Id="rId21" Type="http://schemas.openxmlformats.org/officeDocument/2006/relationships/image" Target="../media/image26.svg"/><Relationship Id="rId7" Type="http://schemas.openxmlformats.org/officeDocument/2006/relationships/image" Target="../media/image67.svg"/><Relationship Id="rId12" Type="http://schemas.openxmlformats.org/officeDocument/2006/relationships/image" Target="../media/image72.png"/><Relationship Id="rId17" Type="http://schemas.openxmlformats.org/officeDocument/2006/relationships/image" Target="../media/image77.svg"/><Relationship Id="rId2" Type="http://schemas.openxmlformats.org/officeDocument/2006/relationships/image" Target="../media/image62.png"/><Relationship Id="rId16" Type="http://schemas.openxmlformats.org/officeDocument/2006/relationships/image" Target="../media/image76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svg"/><Relationship Id="rId5" Type="http://schemas.openxmlformats.org/officeDocument/2006/relationships/image" Target="../media/image65.svg"/><Relationship Id="rId15" Type="http://schemas.openxmlformats.org/officeDocument/2006/relationships/image" Target="../media/image75.svg"/><Relationship Id="rId10" Type="http://schemas.openxmlformats.org/officeDocument/2006/relationships/image" Target="../media/image70.png"/><Relationship Id="rId19" Type="http://schemas.openxmlformats.org/officeDocument/2006/relationships/image" Target="../media/image24.svg"/><Relationship Id="rId4" Type="http://schemas.openxmlformats.org/officeDocument/2006/relationships/image" Target="../media/image64.png"/><Relationship Id="rId9" Type="http://schemas.openxmlformats.org/officeDocument/2006/relationships/image" Target="../media/image69.svg"/><Relationship Id="rId14" Type="http://schemas.openxmlformats.org/officeDocument/2006/relationships/image" Target="../media/image74.png"/><Relationship Id="rId22" Type="http://schemas.openxmlformats.org/officeDocument/2006/relationships/image" Target="../media/image1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svg"/><Relationship Id="rId18" Type="http://schemas.openxmlformats.org/officeDocument/2006/relationships/image" Target="../media/image9.png"/><Relationship Id="rId3" Type="http://schemas.openxmlformats.org/officeDocument/2006/relationships/image" Target="../media/image6.svg"/><Relationship Id="rId21" Type="http://schemas.openxmlformats.org/officeDocument/2006/relationships/image" Target="../media/image91.svg"/><Relationship Id="rId7" Type="http://schemas.openxmlformats.org/officeDocument/2006/relationships/image" Target="../media/image79.svg"/><Relationship Id="rId12" Type="http://schemas.openxmlformats.org/officeDocument/2006/relationships/image" Target="../media/image84.png"/><Relationship Id="rId17" Type="http://schemas.openxmlformats.org/officeDocument/2006/relationships/image" Target="../media/image89.svg"/><Relationship Id="rId2" Type="http://schemas.openxmlformats.org/officeDocument/2006/relationships/image" Target="../media/image5.png"/><Relationship Id="rId16" Type="http://schemas.openxmlformats.org/officeDocument/2006/relationships/image" Target="../media/image88.png"/><Relationship Id="rId20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11" Type="http://schemas.openxmlformats.org/officeDocument/2006/relationships/image" Target="../media/image83.svg"/><Relationship Id="rId5" Type="http://schemas.openxmlformats.org/officeDocument/2006/relationships/image" Target="../media/image14.svg"/><Relationship Id="rId15" Type="http://schemas.openxmlformats.org/officeDocument/2006/relationships/image" Target="../media/image87.svg"/><Relationship Id="rId10" Type="http://schemas.openxmlformats.org/officeDocument/2006/relationships/image" Target="../media/image82.png"/><Relationship Id="rId19" Type="http://schemas.openxmlformats.org/officeDocument/2006/relationships/image" Target="../media/image10.svg"/><Relationship Id="rId4" Type="http://schemas.openxmlformats.org/officeDocument/2006/relationships/image" Target="../media/image13.png"/><Relationship Id="rId9" Type="http://schemas.openxmlformats.org/officeDocument/2006/relationships/image" Target="../media/image81.svg"/><Relationship Id="rId14" Type="http://schemas.openxmlformats.org/officeDocument/2006/relationships/image" Target="../media/image86.png"/><Relationship Id="rId22" Type="http://schemas.openxmlformats.org/officeDocument/2006/relationships/image" Target="../media/image146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svg"/><Relationship Id="rId18" Type="http://schemas.openxmlformats.org/officeDocument/2006/relationships/image" Target="../media/image23.png"/><Relationship Id="rId3" Type="http://schemas.openxmlformats.org/officeDocument/2006/relationships/image" Target="../media/image63.svg"/><Relationship Id="rId21" Type="http://schemas.openxmlformats.org/officeDocument/2006/relationships/image" Target="../media/image26.svg"/><Relationship Id="rId7" Type="http://schemas.openxmlformats.org/officeDocument/2006/relationships/image" Target="../media/image67.svg"/><Relationship Id="rId12" Type="http://schemas.openxmlformats.org/officeDocument/2006/relationships/image" Target="../media/image72.png"/><Relationship Id="rId17" Type="http://schemas.openxmlformats.org/officeDocument/2006/relationships/image" Target="../media/image77.svg"/><Relationship Id="rId2" Type="http://schemas.openxmlformats.org/officeDocument/2006/relationships/image" Target="../media/image62.png"/><Relationship Id="rId16" Type="http://schemas.openxmlformats.org/officeDocument/2006/relationships/image" Target="../media/image76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svg"/><Relationship Id="rId5" Type="http://schemas.openxmlformats.org/officeDocument/2006/relationships/image" Target="../media/image42.svg"/><Relationship Id="rId15" Type="http://schemas.openxmlformats.org/officeDocument/2006/relationships/image" Target="../media/image75.svg"/><Relationship Id="rId10" Type="http://schemas.openxmlformats.org/officeDocument/2006/relationships/image" Target="../media/image70.png"/><Relationship Id="rId19" Type="http://schemas.openxmlformats.org/officeDocument/2006/relationships/image" Target="../media/image24.svg"/><Relationship Id="rId4" Type="http://schemas.openxmlformats.org/officeDocument/2006/relationships/image" Target="../media/image41.png"/><Relationship Id="rId9" Type="http://schemas.openxmlformats.org/officeDocument/2006/relationships/image" Target="../media/image69.svg"/><Relationship Id="rId14" Type="http://schemas.openxmlformats.org/officeDocument/2006/relationships/image" Target="../media/image74.png"/><Relationship Id="rId22" Type="http://schemas.openxmlformats.org/officeDocument/2006/relationships/image" Target="../media/image1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CC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6087385" y="-1266690"/>
            <a:ext cx="5774080" cy="565859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10014843" y="7016359"/>
            <a:ext cx="2297006" cy="50332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11166" y="882436"/>
            <a:ext cx="14900228" cy="85221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31368">
            <a:off x="15746520" y="7034981"/>
            <a:ext cx="1647630" cy="22156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34474">
            <a:off x="17301398" y="621542"/>
            <a:ext cx="1026960" cy="10344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434936">
            <a:off x="542275" y="7655101"/>
            <a:ext cx="2150546" cy="209971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769548">
            <a:off x="299811" y="1071834"/>
            <a:ext cx="3453731" cy="1130312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EF1308C-0512-829F-155D-6D7798780ADC}"/>
              </a:ext>
            </a:extLst>
          </p:cNvPr>
          <p:cNvSpPr txBox="1"/>
          <p:nvPr/>
        </p:nvSpPr>
        <p:spPr>
          <a:xfrm>
            <a:off x="3124200" y="3266560"/>
            <a:ext cx="120396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LỚP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95952">
            <a:off x="8450987" y="8765860"/>
            <a:ext cx="5309830" cy="173776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06233">
            <a:off x="5589967" y="368765"/>
            <a:ext cx="1770348" cy="178331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67510" y="1077936"/>
            <a:ext cx="14495889" cy="81506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32888" flipH="1">
            <a:off x="15515320" y="4508352"/>
            <a:ext cx="7260644" cy="59009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42177">
            <a:off x="15082914" y="7868794"/>
            <a:ext cx="2160970" cy="123595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70192" y="957878"/>
            <a:ext cx="3093073" cy="176907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351417">
            <a:off x="1633248" y="850940"/>
            <a:ext cx="1966961" cy="46961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803937">
            <a:off x="-2050122" y="5358308"/>
            <a:ext cx="3734873" cy="269589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922543" y="7307801"/>
            <a:ext cx="3240722" cy="2502846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4390586" y="758206"/>
            <a:ext cx="2854001" cy="2819767"/>
            <a:chOff x="0" y="0"/>
            <a:chExt cx="3805334" cy="3759689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 rot="331523">
              <a:off x="157485" y="160047"/>
              <a:ext cx="3490364" cy="343959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 rot="-7810758">
              <a:off x="1368867" y="931723"/>
              <a:ext cx="1067600" cy="821487"/>
            </a:xfrm>
            <a:prstGeom prst="rect">
              <a:avLst/>
            </a:prstGeom>
          </p:spPr>
        </p:pic>
        <p:sp>
          <p:nvSpPr>
            <p:cNvPr id="17" name="TextBox 17"/>
            <p:cNvSpPr txBox="1"/>
            <p:nvPr/>
          </p:nvSpPr>
          <p:spPr>
            <a:xfrm rot="381000">
              <a:off x="727147" y="2043242"/>
              <a:ext cx="2148630" cy="9040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5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KG Primary Penmanship"/>
                  <a:ea typeface="+mn-ea"/>
                  <a:cs typeface="+mn-cs"/>
                </a:rPr>
                <a:t>BACK TO GAME BOARD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054836B-442D-C36E-FE07-5D61701E42ED}"/>
              </a:ext>
            </a:extLst>
          </p:cNvPr>
          <p:cNvSpPr txBox="1"/>
          <p:nvPr/>
        </p:nvSpPr>
        <p:spPr>
          <a:xfrm>
            <a:off x="7716999" y="397863"/>
            <a:ext cx="2854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39C7774F-DAB7-53CE-F2F8-E895EA6821A7}"/>
                  </a:ext>
                </a:extLst>
              </p:cNvPr>
              <p:cNvSpPr txBox="1"/>
              <p:nvPr/>
            </p:nvSpPr>
            <p:spPr>
              <a:xfrm>
                <a:off x="4630979" y="1643800"/>
                <a:ext cx="11104225" cy="6085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1,25</m:t>
                        </m:r>
                      </m:den>
                    </m:f>
                    <m:r>
                      <m:rPr>
                        <m:nor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dirty="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sz="4400" dirty="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ê</m:t>
                    </m:r>
                    <m:r>
                      <m:rPr>
                        <m:nor/>
                      </m:rPr>
                      <a:rPr lang="en-US" sz="4400" dirty="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n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⋅1,25=5⋅(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 </m:t>
                      </m:r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2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5⋅(</m:t>
                          </m:r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2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2)</m:t>
                          </m:r>
                        </m:num>
                        <m:den>
                          <m:r>
                            <a:rPr lang="en-US" sz="32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1,25</m:t>
                          </m:r>
                        </m:den>
                      </m:f>
                      <m:r>
                        <a:rPr lang="en-US" sz="32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2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8</m:t>
                      </m:r>
                    </m:oMath>
                  </m:oMathPara>
                </a14:m>
                <a:endParaRPr lang="en-US" sz="3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12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18: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=2,4:3,6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2,4</m:t>
                        </m:r>
                      </m:num>
                      <m:den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3,6</m:t>
                        </m:r>
                      </m:den>
                    </m:f>
                  </m:oMath>
                </a14:m>
                <a:endParaRPr lang="en-US" sz="32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⇒18.3,6=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6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.2,4⇔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6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18.3,6</m:t>
                          </m:r>
                        </m:num>
                        <m:den>
                          <m:r>
                            <a:rPr lang="en-US" sz="3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2,4</m:t>
                          </m:r>
                        </m:den>
                      </m:f>
                      <m:r>
                        <a:rPr lang="en-US" sz="36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7</m:t>
                      </m:r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36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39C7774F-DAB7-53CE-F2F8-E895EA682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979" y="1643800"/>
                <a:ext cx="11104225" cy="6085192"/>
              </a:xfrm>
              <a:prstGeom prst="rect">
                <a:avLst/>
              </a:prstGeom>
              <a:blipFill>
                <a:blip r:embed="rId22"/>
                <a:stretch>
                  <a:fillRect l="-1702" b="-2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326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D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06731">
            <a:off x="-143072" y="5332207"/>
            <a:ext cx="4198776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23656">
            <a:off x="14832913" y="4227831"/>
            <a:ext cx="3441084" cy="357768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68890">
            <a:off x="4670408" y="8873379"/>
            <a:ext cx="4147436" cy="135734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37978">
            <a:off x="813410" y="3163366"/>
            <a:ext cx="2304861" cy="22503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1458">
            <a:off x="1896056" y="1107667"/>
            <a:ext cx="14495889" cy="81506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21877">
            <a:off x="15062063" y="8247691"/>
            <a:ext cx="2160970" cy="123595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47350">
            <a:off x="1103790" y="927383"/>
            <a:ext cx="3093073" cy="176907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387151">
            <a:off x="1570564" y="773268"/>
            <a:ext cx="1725755" cy="61185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79270">
            <a:off x="1214937" y="6355154"/>
            <a:ext cx="2101464" cy="206890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31368">
            <a:off x="9032693" y="390816"/>
            <a:ext cx="1082289" cy="145540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306233">
            <a:off x="11563963" y="8780785"/>
            <a:ext cx="1004679" cy="101204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14508700" y="878241"/>
            <a:ext cx="2617773" cy="2579696"/>
            <a:chOff x="157485" y="160047"/>
            <a:chExt cx="3490364" cy="3439595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 rot="331523">
              <a:off x="157485" y="160047"/>
              <a:ext cx="3490364" cy="3439595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 rot="-7810758">
              <a:off x="1368867" y="931723"/>
              <a:ext cx="1067600" cy="82148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2636CD8-007C-1FD5-A01D-1BDC9AEFD8AB}"/>
                  </a:ext>
                </a:extLst>
              </p:cNvPr>
              <p:cNvSpPr txBox="1"/>
              <p:nvPr/>
            </p:nvSpPr>
            <p:spPr>
              <a:xfrm>
                <a:off x="4474547" y="2082647"/>
                <a:ext cx="9703401" cy="53335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+1)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:0,4=0,5:0,2 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0,4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0,5</m:t>
                        </m:r>
                      </m:num>
                      <m:den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0,2</m:t>
                        </m:r>
                      </m:den>
                    </m:f>
                  </m:oMath>
                </a14:m>
                <a:endParaRPr lang="en-US" sz="4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6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⋅0,2=0,4.0,5</m:t>
                      </m:r>
                    </m:oMath>
                  </m:oMathPara>
                </a14:m>
                <a:endParaRPr lang="en-US" sz="3600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6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+1=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0,4.0,5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0,2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spcBef>
                    <a:spcPts val="6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2636CD8-007C-1FD5-A01D-1BDC9AEFD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547" y="2082647"/>
                <a:ext cx="9703401" cy="5333576"/>
              </a:xfrm>
              <a:prstGeom prst="rect">
                <a:avLst/>
              </a:prstGeom>
              <a:blipFill>
                <a:blip r:embed="rId26"/>
                <a:stretch>
                  <a:fillRect l="-1884" t="-1829" b="-3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763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31002" flipH="1">
            <a:off x="106279" y="5257733"/>
            <a:ext cx="3579553" cy="431744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59189">
            <a:off x="7210162" y="466578"/>
            <a:ext cx="3867675" cy="179319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896056" y="1107667"/>
            <a:ext cx="14495889" cy="81506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42177">
            <a:off x="15082914" y="7868794"/>
            <a:ext cx="2160970" cy="123595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45639" y="590411"/>
            <a:ext cx="3134565" cy="179280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604014">
            <a:off x="417704" y="429663"/>
            <a:ext cx="1732423" cy="5827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40413" y="6743945"/>
            <a:ext cx="1345018" cy="134501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734474">
            <a:off x="17399958" y="3717363"/>
            <a:ext cx="1474052" cy="148485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2293863">
            <a:off x="8867416" y="7446836"/>
            <a:ext cx="3622927" cy="3622927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124588" y="592380"/>
            <a:ext cx="2617773" cy="2579696"/>
            <a:chOff x="157485" y="160047"/>
            <a:chExt cx="3490364" cy="3439595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 rot="331523">
              <a:off x="157485" y="160047"/>
              <a:ext cx="3490364" cy="343959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 rot="-7810758">
              <a:off x="1368867" y="931723"/>
              <a:ext cx="1067600" cy="82148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B24F23C8-2713-527E-A4EE-A11DCB2E9CFE}"/>
                  </a:ext>
                </a:extLst>
              </p:cNvPr>
              <p:cNvSpPr txBox="1"/>
              <p:nvPr/>
            </p:nvSpPr>
            <p:spPr>
              <a:xfrm>
                <a:off x="3647016" y="1477472"/>
                <a:ext cx="10993965" cy="1651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3 (SGK – tr.54)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Lập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tất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bốn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1,5;2;3,6;4,8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B24F23C8-2713-527E-A4EE-A11DCB2E9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016" y="1477472"/>
                <a:ext cx="10993965" cy="1651671"/>
              </a:xfrm>
              <a:prstGeom prst="rect">
                <a:avLst/>
              </a:prstGeom>
              <a:blipFill>
                <a:blip r:embed="rId22"/>
                <a:stretch>
                  <a:fillRect l="-1663" r="-2772" b="-1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A46FA81-C485-1650-ECB9-50584CF1D770}"/>
              </a:ext>
            </a:extLst>
          </p:cNvPr>
          <p:cNvSpPr txBox="1"/>
          <p:nvPr/>
        </p:nvSpPr>
        <p:spPr>
          <a:xfrm>
            <a:off x="7716996" y="3362632"/>
            <a:ext cx="285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A5C2EFA4-3BBE-0290-01FB-FD843FF06218}"/>
                  </a:ext>
                </a:extLst>
              </p:cNvPr>
              <p:cNvSpPr txBox="1"/>
              <p:nvPr/>
            </p:nvSpPr>
            <p:spPr>
              <a:xfrm>
                <a:off x="4556986" y="4267591"/>
                <a:ext cx="9174022" cy="3404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1,</a:t>
                </a:r>
                <a14:m>
                  <m:oMath xmlns:m="http://schemas.openxmlformats.org/officeDocument/2006/math"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5;2;3,6;4,8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đẳng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1,5⋅4,8=2⋅3,6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lập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1,5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3,6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4,8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  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1,5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3,6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4,8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  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4,8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3,6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1,5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  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4,8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3,6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1,5</m:t>
                          </m:r>
                        </m:den>
                      </m:f>
                    </m:oMath>
                  </m:oMathPara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A5C2EFA4-3BBE-0290-01FB-FD843FF06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986" y="4267591"/>
                <a:ext cx="9174022" cy="3404330"/>
              </a:xfrm>
              <a:prstGeom prst="rect">
                <a:avLst/>
              </a:prstGeom>
              <a:blipFill>
                <a:blip r:embed="rId23"/>
                <a:stretch>
                  <a:fillRect l="-2061" r="-1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83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4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31002" flipH="1">
            <a:off x="106279" y="5257733"/>
            <a:ext cx="3579553" cy="431744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59189">
            <a:off x="7210162" y="466578"/>
            <a:ext cx="3867675" cy="179319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896056" y="1107667"/>
            <a:ext cx="14495889" cy="81506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42177">
            <a:off x="15082914" y="7868794"/>
            <a:ext cx="2160970" cy="12359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604014">
            <a:off x="1243980" y="567806"/>
            <a:ext cx="1732423" cy="5827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27023" y="7876259"/>
            <a:ext cx="1345018" cy="134501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734474">
            <a:off x="17399958" y="3717363"/>
            <a:ext cx="1474052" cy="148485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2293863">
            <a:off x="8867416" y="7446836"/>
            <a:ext cx="3622927" cy="3622927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313038" y="735604"/>
            <a:ext cx="2273095" cy="1462769"/>
            <a:chOff x="157485" y="160047"/>
            <a:chExt cx="3490364" cy="3439595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 rot="331523">
              <a:off x="157485" y="160047"/>
              <a:ext cx="3490364" cy="343959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 rot="-7810758">
              <a:off x="1368867" y="931723"/>
              <a:ext cx="1067600" cy="82148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9CCE1B06-D7AB-9255-0A36-E1D0D3E98591}"/>
                  </a:ext>
                </a:extLst>
              </p:cNvPr>
              <p:cNvSpPr txBox="1"/>
              <p:nvPr/>
            </p:nvSpPr>
            <p:spPr>
              <a:xfrm>
                <a:off x="2473669" y="2131438"/>
                <a:ext cx="13606514" cy="5806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 (SGK – tr.54)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giờ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trọng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100 </m:t>
                    </m:r>
                    <m:r>
                      <m:rPr>
                        <m:sty m:val="p"/>
                      </m:rPr>
                      <a:rPr lang="en-US" sz="360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g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50 </m:t>
                    </m:r>
                    <m:r>
                      <m:rPr>
                        <m:sty m:val="p"/>
                      </m:rPr>
                      <a:rPr lang="en-US" sz="360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g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trọng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1 </m:t>
                    </m:r>
                    <m:r>
                      <m:rPr>
                        <m:sty m:val="p"/>
                      </m:rPr>
                      <a:rPr lang="en-US" sz="360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N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0,5 </m:t>
                    </m:r>
                    <m:r>
                      <m:rPr>
                        <m:sty m:val="p"/>
                      </m:rPr>
                      <a:rPr lang="en-US" sz="360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N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trọng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trọng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b) Hai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lập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9CCE1B06-D7AB-9255-0A36-E1D0D3E98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669" y="2131438"/>
                <a:ext cx="13606514" cy="5806654"/>
              </a:xfrm>
              <a:prstGeom prst="rect">
                <a:avLst/>
              </a:prstGeom>
              <a:blipFill>
                <a:blip r:embed="rId22"/>
                <a:stretch>
                  <a:fillRect l="-1389" r="-1344" b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018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34936">
            <a:off x="14947058" y="3923741"/>
            <a:ext cx="2150546" cy="2099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81850">
            <a:off x="853771" y="4096524"/>
            <a:ext cx="1585022" cy="1596634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F56953F4-DDFF-AAC0-CA3B-834CC115E4EE}"/>
              </a:ext>
            </a:extLst>
          </p:cNvPr>
          <p:cNvSpPr txBox="1"/>
          <p:nvPr/>
        </p:nvSpPr>
        <p:spPr>
          <a:xfrm>
            <a:off x="7086600" y="4435614"/>
            <a:ext cx="2854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F037768-E34C-81F6-DDFE-AC73836418BC}"/>
                  </a:ext>
                </a:extLst>
              </p:cNvPr>
              <p:cNvSpPr txBox="1"/>
              <p:nvPr/>
            </p:nvSpPr>
            <p:spPr>
              <a:xfrm>
                <a:off x="857112" y="5298063"/>
                <a:ext cx="16266242" cy="38317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quả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cân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quả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cân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num>
                      <m:den>
                        <m:r>
                          <a:rPr lang="fr-FR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50</m:t>
                        </m:r>
                      </m:den>
                    </m:f>
                    <m:r>
                      <a:rPr lang="fr-FR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fr-FR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trọng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ứng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quả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cân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trọng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quả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cân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0,5</m:t>
                        </m:r>
                      </m:den>
                    </m:f>
                    <m:r>
                      <a:rPr lang="fr-FR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fr-FR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lập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F037768-E34C-81F6-DDFE-AC7383641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112" y="5298063"/>
                <a:ext cx="16266242" cy="3831755"/>
              </a:xfrm>
              <a:prstGeom prst="rect">
                <a:avLst/>
              </a:prstGeom>
              <a:blipFill>
                <a:blip r:embed="rId6"/>
                <a:stretch>
                  <a:fillRect l="-1162" t="-2385" r="-1124" b="-4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5">
                <a:extLst>
                  <a:ext uri="{FF2B5EF4-FFF2-40B4-BE49-F238E27FC236}">
                    <a16:creationId xmlns:a16="http://schemas.microsoft.com/office/drawing/2014/main" id="{2003304E-A946-4F6D-970F-A41D58931ED5}"/>
                  </a:ext>
                </a:extLst>
              </p:cNvPr>
              <p:cNvSpPr txBox="1"/>
              <p:nvPr/>
            </p:nvSpPr>
            <p:spPr>
              <a:xfrm>
                <a:off x="154858" y="80319"/>
                <a:ext cx="17830800" cy="414466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 (SGK – tr.54)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giờ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trọng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100 </m:t>
                    </m:r>
                    <m:r>
                      <m:rPr>
                        <m:sty m:val="p"/>
                      </m:rPr>
                      <a:rPr lang="en-US" sz="360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g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50 </m:t>
                    </m:r>
                    <m:r>
                      <m:rPr>
                        <m:sty m:val="p"/>
                      </m:rPr>
                      <a:rPr lang="en-US" sz="360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g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trọng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1 </m:t>
                    </m:r>
                    <m:r>
                      <m:rPr>
                        <m:sty m:val="p"/>
                      </m:rPr>
                      <a:rPr lang="en-US" sz="360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N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0,5 </m:t>
                    </m:r>
                    <m:r>
                      <m:rPr>
                        <m:sty m:val="p"/>
                      </m:rPr>
                      <a:rPr lang="en-US" sz="360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N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trọng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trọng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b) Hai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lập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7" name="Hộp Văn bản 5">
                <a:extLst>
                  <a:ext uri="{FF2B5EF4-FFF2-40B4-BE49-F238E27FC236}">
                    <a16:creationId xmlns:a16="http://schemas.microsoft.com/office/drawing/2014/main" id="{2003304E-A946-4F6D-970F-A41D58931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58" y="80319"/>
                <a:ext cx="17830800" cy="41446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3">
            <a:extLst>
              <a:ext uri="{FF2B5EF4-FFF2-40B4-BE49-F238E27FC236}">
                <a16:creationId xmlns:a16="http://schemas.microsoft.com/office/drawing/2014/main" id="{9188BEED-56C5-4187-BA1A-41E6C999B4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45734">
            <a:off x="17354935" y="5331710"/>
            <a:ext cx="2297006" cy="5033281"/>
          </a:xfrm>
          <a:prstGeom prst="rect">
            <a:avLst/>
          </a:prstGeom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AB374F66-570C-461F-A9BF-D95822870F4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42177">
            <a:off x="15291437" y="8872157"/>
            <a:ext cx="2160970" cy="1235959"/>
          </a:xfrm>
          <a:prstGeom prst="rect">
            <a:avLst/>
          </a:prstGeom>
        </p:spPr>
      </p:pic>
      <p:pic>
        <p:nvPicPr>
          <p:cNvPr id="21" name="Picture 9">
            <a:extLst>
              <a:ext uri="{FF2B5EF4-FFF2-40B4-BE49-F238E27FC236}">
                <a16:creationId xmlns:a16="http://schemas.microsoft.com/office/drawing/2014/main" id="{52962442-B29B-4458-A171-EDF07E00710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92955">
            <a:off x="16112971" y="3882315"/>
            <a:ext cx="1727685" cy="612543"/>
          </a:xfrm>
          <a:prstGeom prst="rect">
            <a:avLst/>
          </a:prstGeom>
        </p:spPr>
      </p:pic>
      <p:pic>
        <p:nvPicPr>
          <p:cNvPr id="22" name="Picture 11">
            <a:extLst>
              <a:ext uri="{FF2B5EF4-FFF2-40B4-BE49-F238E27FC236}">
                <a16:creationId xmlns:a16="http://schemas.microsoft.com/office/drawing/2014/main" id="{231D14BF-CBCE-4D6C-93F6-C020AFDCB2D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081850">
            <a:off x="174524" y="4316364"/>
            <a:ext cx="1148540" cy="1156954"/>
          </a:xfrm>
          <a:prstGeom prst="rect">
            <a:avLst/>
          </a:prstGeom>
        </p:spPr>
      </p:pic>
      <p:pic>
        <p:nvPicPr>
          <p:cNvPr id="23" name="Picture 11">
            <a:extLst>
              <a:ext uri="{FF2B5EF4-FFF2-40B4-BE49-F238E27FC236}">
                <a16:creationId xmlns:a16="http://schemas.microsoft.com/office/drawing/2014/main" id="{156BB490-37BC-444E-8F2C-7864D4C3561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081850">
            <a:off x="14351276" y="7848595"/>
            <a:ext cx="1148540" cy="1156954"/>
          </a:xfrm>
          <a:prstGeom prst="rect">
            <a:avLst/>
          </a:prstGeom>
        </p:spPr>
      </p:pic>
      <p:pic>
        <p:nvPicPr>
          <p:cNvPr id="24" name="Picture 11">
            <a:extLst>
              <a:ext uri="{FF2B5EF4-FFF2-40B4-BE49-F238E27FC236}">
                <a16:creationId xmlns:a16="http://schemas.microsoft.com/office/drawing/2014/main" id="{8AB003CD-3AF3-4CF7-B6AE-109AA43722E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081850">
            <a:off x="117136" y="9092646"/>
            <a:ext cx="1148540" cy="115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9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-3143391" y="3289039"/>
            <a:ext cx="5774080" cy="56585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5734">
            <a:off x="16526576" y="3708032"/>
            <a:ext cx="2297006" cy="50332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971835" y="1028700"/>
            <a:ext cx="14344330" cy="806541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42177">
            <a:off x="15042268" y="7976179"/>
            <a:ext cx="2160970" cy="12359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70192" y="932739"/>
            <a:ext cx="3093073" cy="176907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92955">
            <a:off x="1700644" y="715865"/>
            <a:ext cx="1727685" cy="6125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081850">
            <a:off x="15736980" y="5407012"/>
            <a:ext cx="1148540" cy="115695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495222">
            <a:off x="3406102" y="8751292"/>
            <a:ext cx="3453731" cy="1130312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4508700" y="878241"/>
            <a:ext cx="2617773" cy="2579696"/>
            <a:chOff x="157485" y="160047"/>
            <a:chExt cx="3490364" cy="3439595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331523">
              <a:off x="157485" y="160047"/>
              <a:ext cx="3490364" cy="3439595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 rot="-7810758">
              <a:off x="1368867" y="931723"/>
              <a:ext cx="1067600" cy="821487"/>
            </a:xfrm>
            <a:prstGeom prst="rect">
              <a:avLst/>
            </a:prstGeom>
          </p:spPr>
        </p:pic>
      </p:grp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9DE3E7D-3BDE-D6E8-AA30-38A2A3341F33}"/>
              </a:ext>
            </a:extLst>
          </p:cNvPr>
          <p:cNvSpPr txBox="1"/>
          <p:nvPr/>
        </p:nvSpPr>
        <p:spPr>
          <a:xfrm>
            <a:off x="3439324" y="3225615"/>
            <a:ext cx="11409352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5 (SGK – tr.54)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trộn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trộn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3638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ED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95952">
            <a:off x="8705950" y="9047053"/>
            <a:ext cx="4049111" cy="13251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06233">
            <a:off x="40871" y="-38255"/>
            <a:ext cx="1770348" cy="17833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32888" flipH="1">
            <a:off x="15606604" y="4661549"/>
            <a:ext cx="7260644" cy="59009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42177">
            <a:off x="15960343" y="8883309"/>
            <a:ext cx="2160970" cy="123595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51417">
            <a:off x="93006" y="496214"/>
            <a:ext cx="1966961" cy="46961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803937">
            <a:off x="-1371093" y="6548064"/>
            <a:ext cx="2742187" cy="197936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0" y="8482552"/>
            <a:ext cx="2567868" cy="1983193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5DBB9FAA-3C79-25AE-475C-A62330D46B25}"/>
              </a:ext>
            </a:extLst>
          </p:cNvPr>
          <p:cNvSpPr txBox="1"/>
          <p:nvPr/>
        </p:nvSpPr>
        <p:spPr>
          <a:xfrm>
            <a:off x="6289999" y="2932161"/>
            <a:ext cx="2854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0E583F47-68AD-37DA-6982-7CA995F7256B}"/>
                  </a:ext>
                </a:extLst>
              </p:cNvPr>
              <p:cNvSpPr txBox="1"/>
              <p:nvPr/>
            </p:nvSpPr>
            <p:spPr>
              <a:xfrm>
                <a:off x="1447800" y="3738311"/>
                <a:ext cx="13592826" cy="46322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lít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xăng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trộn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lít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dầu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lít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xăng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=2:7</m:t>
                    </m:r>
                  </m:oMath>
                </a14:m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fr-FR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36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36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:7</m:t>
                    </m:r>
                  </m:oMath>
                </a14:m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hay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fr-FR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fr-FR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⇒8.7=2.</m:t>
                      </m:r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2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2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8.7</m:t>
                          </m:r>
                        </m:num>
                        <m:den>
                          <m:r>
                            <a:rPr lang="en-US" sz="32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=28</m:t>
                      </m:r>
                    </m:oMath>
                  </m:oMathPara>
                </a14:m>
                <a:endParaRPr lang="en-US" sz="3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28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xăng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trộn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8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dầu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nhiên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liệu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0E583F47-68AD-37DA-6982-7CA995F72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738311"/>
                <a:ext cx="13592826" cy="4632230"/>
              </a:xfrm>
              <a:prstGeom prst="rect">
                <a:avLst/>
              </a:prstGeom>
              <a:blipFill>
                <a:blip r:embed="rId16"/>
                <a:stretch>
                  <a:fillRect l="-1391" t="-1974" r="-1391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Hộp Văn bản 5">
            <a:extLst>
              <a:ext uri="{FF2B5EF4-FFF2-40B4-BE49-F238E27FC236}">
                <a16:creationId xmlns:a16="http://schemas.microsoft.com/office/drawing/2014/main" id="{D7223159-B803-44FB-BC8F-50E99760314C}"/>
              </a:ext>
            </a:extLst>
          </p:cNvPr>
          <p:cNvSpPr txBox="1"/>
          <p:nvPr/>
        </p:nvSpPr>
        <p:spPr>
          <a:xfrm>
            <a:off x="647700" y="100755"/>
            <a:ext cx="16992600" cy="274825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5 (SGK-tr.54)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trộn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trộn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2311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CC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2108426" y="5875659"/>
            <a:ext cx="5774080" cy="56585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12398910" y="-1795468"/>
            <a:ext cx="2297006" cy="50332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699" y="436598"/>
            <a:ext cx="16118806" cy="92190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434936">
            <a:off x="199812" y="512751"/>
            <a:ext cx="2150546" cy="209971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769548">
            <a:off x="15090683" y="2643967"/>
            <a:ext cx="3453731" cy="1130312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76E2402-B920-07B7-F110-2F64011C45F6}"/>
              </a:ext>
            </a:extLst>
          </p:cNvPr>
          <p:cNvSpPr txBox="1"/>
          <p:nvPr/>
        </p:nvSpPr>
        <p:spPr>
          <a:xfrm>
            <a:off x="4495800" y="1508627"/>
            <a:ext cx="92963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AB02E3AC-6A7C-146F-B6C7-5C37D803FA46}"/>
              </a:ext>
            </a:extLst>
          </p:cNvPr>
          <p:cNvSpPr txBox="1"/>
          <p:nvPr/>
        </p:nvSpPr>
        <p:spPr>
          <a:xfrm>
            <a:off x="1465407" y="6162674"/>
            <a:ext cx="4553287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 nhớ kiến thức trong bài.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60E49326-B5E8-7D18-FFFB-02A5013EDC89}"/>
              </a:ext>
            </a:extLst>
          </p:cNvPr>
          <p:cNvSpPr txBox="1"/>
          <p:nvPr/>
        </p:nvSpPr>
        <p:spPr>
          <a:xfrm>
            <a:off x="6867355" y="6162674"/>
            <a:ext cx="4553287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</a:t>
            </a:r>
            <a:r>
              <a:rPr lang="pt-BR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38, 39, 40, 41, 42, 43, 44  </a:t>
            </a: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2B9F21D6-219F-17C1-F24D-7D64503F5793}"/>
              </a:ext>
            </a:extLst>
          </p:cNvPr>
          <p:cNvSpPr txBox="1"/>
          <p:nvPr/>
        </p:nvSpPr>
        <p:spPr>
          <a:xfrm>
            <a:off x="11734800" y="6139947"/>
            <a:ext cx="4801703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pt-BR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6</a:t>
            </a:r>
            <a:r>
              <a:rPr lang="pt-BR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pt-BR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Dãy tỉ số bằng nhau</a:t>
            </a: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Đồ họa 17" descr="Bubbles outline">
            <a:extLst>
              <a:ext uri="{FF2B5EF4-FFF2-40B4-BE49-F238E27FC236}">
                <a16:creationId xmlns:a16="http://schemas.microsoft.com/office/drawing/2014/main" id="{45AEA9E9-40F8-9EDD-DB98-5A2D3A25C7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721742" y="3931313"/>
            <a:ext cx="2052637" cy="2052637"/>
          </a:xfrm>
          <a:prstGeom prst="rect">
            <a:avLst/>
          </a:prstGeom>
        </p:spPr>
      </p:pic>
      <p:pic>
        <p:nvPicPr>
          <p:cNvPr id="19" name="Đồ họa 18" descr="Bubbles outline">
            <a:extLst>
              <a:ext uri="{FF2B5EF4-FFF2-40B4-BE49-F238E27FC236}">
                <a16:creationId xmlns:a16="http://schemas.microsoft.com/office/drawing/2014/main" id="{3FBD9D6C-2C11-046C-2C30-F31FA177CC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117679" y="4019825"/>
            <a:ext cx="2052637" cy="2052637"/>
          </a:xfrm>
          <a:prstGeom prst="rect">
            <a:avLst/>
          </a:prstGeom>
        </p:spPr>
      </p:pic>
      <p:pic>
        <p:nvPicPr>
          <p:cNvPr id="20" name="Đồ họa 19" descr="Bubbles outline">
            <a:extLst>
              <a:ext uri="{FF2B5EF4-FFF2-40B4-BE49-F238E27FC236}">
                <a16:creationId xmlns:a16="http://schemas.microsoft.com/office/drawing/2014/main" id="{911926C5-D4A4-8948-0F05-8AC1EEA1672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376584" y="4110037"/>
            <a:ext cx="2052637" cy="205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9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C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-3143391" y="3289039"/>
            <a:ext cx="5774080" cy="56585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5734">
            <a:off x="16526576" y="3708032"/>
            <a:ext cx="2297006" cy="50332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971835" y="1028700"/>
            <a:ext cx="14344330" cy="806541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42177">
            <a:off x="15042268" y="7976179"/>
            <a:ext cx="2160970" cy="12359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25298" y="660788"/>
            <a:ext cx="3093073" cy="176907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92955">
            <a:off x="1222449" y="500094"/>
            <a:ext cx="1727685" cy="6125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081850">
            <a:off x="15736980" y="5407012"/>
            <a:ext cx="1148540" cy="115695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495222">
            <a:off x="3406102" y="8751292"/>
            <a:ext cx="3453731" cy="1130312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4508700" y="878241"/>
            <a:ext cx="2617773" cy="2579696"/>
            <a:chOff x="157485" y="160047"/>
            <a:chExt cx="3490364" cy="3439595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331523">
              <a:off x="157485" y="160047"/>
              <a:ext cx="3490364" cy="3439595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 rot="-7810758">
              <a:off x="1368867" y="931723"/>
              <a:ext cx="1067600" cy="821487"/>
            </a:xfrm>
            <a:prstGeom prst="rect">
              <a:avLst/>
            </a:prstGeom>
          </p:spPr>
        </p:pic>
      </p:grp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954978FF-DA0F-3138-278B-EA527472DBA8}"/>
              </a:ext>
            </a:extLst>
          </p:cNvPr>
          <p:cNvSpPr txBox="1"/>
          <p:nvPr/>
        </p:nvSpPr>
        <p:spPr>
          <a:xfrm>
            <a:off x="3038404" y="2989018"/>
            <a:ext cx="12198681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</p:spTree>
    <p:extLst>
      <p:ext uri="{BB962C8B-B14F-4D97-AF65-F5344CB8AC3E}">
        <p14:creationId xmlns:p14="http://schemas.microsoft.com/office/powerpoint/2010/main" val="28136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-3143391" y="3289039"/>
            <a:ext cx="5774080" cy="56585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5734">
            <a:off x="16526576" y="3708032"/>
            <a:ext cx="2297006" cy="50332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971835" y="1028700"/>
            <a:ext cx="14344330" cy="806541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42177">
            <a:off x="15042268" y="7976179"/>
            <a:ext cx="2160970" cy="12359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70192" y="932739"/>
            <a:ext cx="3093073" cy="176907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92955">
            <a:off x="1700644" y="715865"/>
            <a:ext cx="1727685" cy="6125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081850">
            <a:off x="15736980" y="5407012"/>
            <a:ext cx="1148540" cy="115695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495222">
            <a:off x="3406102" y="8751292"/>
            <a:ext cx="3453731" cy="1130312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4508700" y="878241"/>
            <a:ext cx="2617773" cy="2579696"/>
            <a:chOff x="157485" y="160047"/>
            <a:chExt cx="3490364" cy="3439595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331523">
              <a:off x="157485" y="160047"/>
              <a:ext cx="3490364" cy="3439595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 rot="-7810758">
              <a:off x="1368867" y="931723"/>
              <a:ext cx="1067600" cy="821487"/>
            </a:xfrm>
            <a:prstGeom prst="rect">
              <a:avLst/>
            </a:prstGeom>
          </p:spPr>
        </p:pic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C3A6E4CC-CA06-FEFD-51B6-BDD5251C3AA9}"/>
              </a:ext>
            </a:extLst>
          </p:cNvPr>
          <p:cNvSpPr txBox="1"/>
          <p:nvPr/>
        </p:nvSpPr>
        <p:spPr>
          <a:xfrm>
            <a:off x="1137148" y="3132896"/>
            <a:ext cx="156057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>
                <a:latin typeface="Arial" panose="020B0604020202020204" pitchFamily="34" charset="0"/>
                <a:cs typeface="Arial" panose="020B0604020202020204" pitchFamily="34" charset="0"/>
              </a:rPr>
              <a:t>TIẾT 43 - BÀI 5: </a:t>
            </a:r>
          </a:p>
          <a:p>
            <a:pPr algn="ctr"/>
            <a:r>
              <a:rPr lang="en-US" sz="9000" b="1" dirty="0">
                <a:latin typeface="Arial" panose="020B0604020202020204" pitchFamily="34" charset="0"/>
                <a:cs typeface="Arial" panose="020B0604020202020204" pitchFamily="34" charset="0"/>
              </a:rPr>
              <a:t>TỈ LỆ THỨC- LUYỆN TẬP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29349">
            <a:off x="397809" y="6699654"/>
            <a:ext cx="2813887" cy="292559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34936">
            <a:off x="14947058" y="3923741"/>
            <a:ext cx="2150546" cy="20997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1670">
            <a:off x="1741045" y="1107667"/>
            <a:ext cx="14495889" cy="81506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90796">
            <a:off x="961767" y="919621"/>
            <a:ext cx="3134565" cy="17928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37095">
            <a:off x="1493961" y="832347"/>
            <a:ext cx="1543416" cy="58649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19251">
            <a:off x="10512852" y="8799903"/>
            <a:ext cx="4282215" cy="297419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342177">
            <a:off x="15082914" y="7868794"/>
            <a:ext cx="2160970" cy="123595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31368">
            <a:off x="16279146" y="6924802"/>
            <a:ext cx="894552" cy="120294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2081850">
            <a:off x="853771" y="4096524"/>
            <a:ext cx="1585022" cy="159663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4508700" y="878241"/>
            <a:ext cx="2617773" cy="2579696"/>
            <a:chOff x="157485" y="160047"/>
            <a:chExt cx="3490364" cy="3439595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 rot="331523">
              <a:off x="157485" y="160047"/>
              <a:ext cx="3490364" cy="343959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 rot="-7810758">
              <a:off x="1368867" y="931723"/>
              <a:ext cx="1067600" cy="821487"/>
            </a:xfrm>
            <a:prstGeom prst="rect">
              <a:avLst/>
            </a:prstGeom>
          </p:spPr>
        </p:pic>
      </p:grp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477E6ED1-7291-FC97-9376-1AE9F05D7E46}"/>
              </a:ext>
            </a:extLst>
          </p:cNvPr>
          <p:cNvSpPr txBox="1"/>
          <p:nvPr/>
        </p:nvSpPr>
        <p:spPr>
          <a:xfrm>
            <a:off x="6553200" y="1473030"/>
            <a:ext cx="518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86AE6A61-9A05-B69E-FEC5-CEAE68F38B97}"/>
              </a:ext>
            </a:extLst>
          </p:cNvPr>
          <p:cNvSpPr txBox="1"/>
          <p:nvPr/>
        </p:nvSpPr>
        <p:spPr>
          <a:xfrm>
            <a:off x="3675094" y="3577971"/>
            <a:ext cx="12142492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5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29349">
            <a:off x="397809" y="6699654"/>
            <a:ext cx="2813887" cy="292559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34936">
            <a:off x="14947058" y="3923741"/>
            <a:ext cx="2150546" cy="20997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1670">
            <a:off x="-33899" y="141189"/>
            <a:ext cx="18217645" cy="1014454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90796">
            <a:off x="237469" y="353316"/>
            <a:ext cx="3134565" cy="17928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37095">
            <a:off x="702226" y="310990"/>
            <a:ext cx="1543416" cy="58649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19251">
            <a:off x="10512852" y="8799903"/>
            <a:ext cx="4282215" cy="297419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342177">
            <a:off x="15082914" y="7868794"/>
            <a:ext cx="2160970" cy="123595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31368">
            <a:off x="16279146" y="6924802"/>
            <a:ext cx="894552" cy="120294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2081850">
            <a:off x="853771" y="4096524"/>
            <a:ext cx="1585022" cy="159663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762093" y="162063"/>
            <a:ext cx="2617773" cy="2579696"/>
            <a:chOff x="157485" y="160047"/>
            <a:chExt cx="3490364" cy="3439595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 rot="331523">
              <a:off x="157485" y="160047"/>
              <a:ext cx="3490364" cy="343959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 rot="-7810758">
              <a:off x="1368867" y="931723"/>
              <a:ext cx="1067600" cy="821487"/>
            </a:xfrm>
            <a:prstGeom prst="rect">
              <a:avLst/>
            </a:prstGeom>
          </p:spPr>
        </p:pic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09536A17-4B94-ED0D-44EE-BAD7C0FB8E7E}"/>
              </a:ext>
            </a:extLst>
          </p:cNvPr>
          <p:cNvSpPr txBox="1"/>
          <p:nvPr/>
        </p:nvSpPr>
        <p:spPr>
          <a:xfrm>
            <a:off x="6553200" y="49249"/>
            <a:ext cx="12718030" cy="1205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 LỆ THỨC</a:t>
            </a:r>
            <a:endParaRPr lang="en-US" sz="55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7">
                <a:extLst>
                  <a:ext uri="{FF2B5EF4-FFF2-40B4-BE49-F238E27FC236}">
                    <a16:creationId xmlns:a16="http://schemas.microsoft.com/office/drawing/2014/main" id="{848336C9-E0D8-5B74-7E75-D984E118DE71}"/>
                  </a:ext>
                </a:extLst>
              </p:cNvPr>
              <p:cNvSpPr txBox="1"/>
              <p:nvPr/>
            </p:nvSpPr>
            <p:spPr>
              <a:xfrm>
                <a:off x="408949" y="1824225"/>
                <a:ext cx="16890621" cy="2807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14400" indent="-914400">
                  <a:buAutoNum type="arabicPeriod"/>
                </a:pP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Định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nghĩa</a:t>
                </a:r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</a:t>
                </a:r>
                <a:r>
                  <a:rPr lang="nl-NL" sz="4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nl-NL" sz="4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nl-NL" sz="4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nl-NL" sz="4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nl-NL" sz="4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đẳng</a:t>
                </a:r>
                <a:r>
                  <a:rPr lang="nl-NL" sz="4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nl-NL" sz="4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nl-NL" sz="4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hai </a:t>
                </a:r>
                <a:r>
                  <a:rPr lang="nl-NL" sz="4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nl-NL" sz="4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nl-NL" sz="4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a:rPr lang="en-US" sz="4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</m:t>
                    </m:r>
                  </m:oMath>
                </a14:m>
                <a:r>
                  <a:rPr lang="en-US" sz="4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nl-NL" sz="4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</a:p>
              <a:p>
                <a:r>
                  <a:rPr lang="nl-NL" sz="4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viết là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a:rPr lang="nl-NL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nl-NL" sz="48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ộp Văn bản 7">
                <a:extLst>
                  <a:ext uri="{FF2B5EF4-FFF2-40B4-BE49-F238E27FC236}">
                    <a16:creationId xmlns:a16="http://schemas.microsoft.com/office/drawing/2014/main" id="{848336C9-E0D8-5B74-7E75-D984E118D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49" y="1824225"/>
                <a:ext cx="16890621" cy="2807692"/>
              </a:xfrm>
              <a:prstGeom prst="rect">
                <a:avLst/>
              </a:prstGeom>
              <a:blipFill>
                <a:blip r:embed="rId24"/>
                <a:stretch>
                  <a:fillRect l="-1480" t="-5206" b="-4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2ECE2F4-4992-40D3-299D-5A450DF59AD9}"/>
                  </a:ext>
                </a:extLst>
              </p:cNvPr>
              <p:cNvSpPr txBox="1"/>
              <p:nvPr/>
            </p:nvSpPr>
            <p:spPr>
              <a:xfrm>
                <a:off x="250526" y="4618447"/>
                <a:ext cx="17207466" cy="4853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2.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nl-NL" sz="4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Nếu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a:rPr lang="nl-NL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nl-NL" sz="48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𝑎𝑑</m:t>
                    </m:r>
                    <m:r>
                      <a:rPr lang="nl-NL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𝑏𝑐</m:t>
                    </m:r>
                  </m:oMath>
                </a14:m>
                <a:r>
                  <a:rPr lang="nl-NL" sz="4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nl-NL" sz="4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Nếu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𝑎𝑑</m:t>
                    </m:r>
                    <m:r>
                      <a:rPr lang="nl-NL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𝑏𝑐</m:t>
                    </m:r>
                  </m:oMath>
                </a14:m>
                <a:r>
                  <a:rPr lang="nl-NL" sz="4800" i="1" dirty="0"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nl-NL" sz="4800" dirty="0"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nl-NL" sz="48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48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, </m:t>
                    </m:r>
                    <m:r>
                      <a:rPr lang="nl-NL" sz="48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𝑏</m:t>
                    </m:r>
                    <m:r>
                      <a:rPr lang="nl-NL" sz="48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, </m:t>
                    </m:r>
                    <m:r>
                      <a:rPr lang="nl-NL" sz="48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𝑐</m:t>
                    </m:r>
                    <m:r>
                      <a:rPr lang="nl-NL" sz="48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, </m:t>
                    </m:r>
                    <m:r>
                      <a:rPr lang="nl-NL" sz="48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𝑑</m:t>
                    </m:r>
                    <m:r>
                      <a:rPr lang="nl-NL" sz="48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nl-NL" sz="4800" dirty="0"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đều khác </a:t>
                </a:r>
                <a14:m>
                  <m:oMath xmlns:m="http://schemas.openxmlformats.org/officeDocument/2006/math">
                    <m:r>
                      <a:rPr lang="nl-NL" sz="48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nl-NL" sz="4800" dirty="0"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thì ta có các tỉ lệ thức: </a:t>
                </a:r>
                <a:endParaRPr lang="en-US" sz="4800" dirty="0">
                  <a:latin typeface="Arial" panose="020B0604020202020204" pitchFamily="34" charset="0"/>
                  <a:ea typeface="Yu Mincho" panose="02020400000000000000" pitchFamily="18" charset="-128"/>
                  <a:cs typeface="Arial" panose="020B0604020202020204" pitchFamily="34" charset="0"/>
                </a:endParaRPr>
              </a:p>
              <a:p>
                <a:pPr algn="just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nl-NL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den>
                      </m:f>
                      <m:r>
                        <a:rPr lang="nl-NL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nl-NL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den>
                      </m:f>
                      <m:r>
                        <a:rPr lang="nl-NL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  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nl-NL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den>
                      </m:f>
                      <m:r>
                        <a:rPr lang="nl-NL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nl-NL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den>
                      </m:f>
                      <m:r>
                        <a:rPr lang="nl-NL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 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nl-NL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den>
                      </m:f>
                      <m:r>
                        <a:rPr lang="nl-NL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nl-NL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den>
                      </m:f>
                      <m:r>
                        <a:rPr lang="nl-NL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 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nl-NL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den>
                      </m:f>
                      <m:r>
                        <a:rPr lang="nl-NL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nl-NL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2ECE2F4-4992-40D3-299D-5A450DF59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26" y="4618447"/>
                <a:ext cx="17207466" cy="4853316"/>
              </a:xfrm>
              <a:prstGeom prst="rect">
                <a:avLst/>
              </a:prstGeom>
              <a:blipFill>
                <a:blip r:embed="rId25"/>
                <a:stretch>
                  <a:fillRect l="-1594" t="-3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880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-3143391" y="3289039"/>
            <a:ext cx="5774080" cy="56585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5734">
            <a:off x="16526576" y="3708032"/>
            <a:ext cx="2297006" cy="50332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971835" y="1028700"/>
            <a:ext cx="14344330" cy="806541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42177">
            <a:off x="15042268" y="7976179"/>
            <a:ext cx="2160970" cy="12359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70192" y="932739"/>
            <a:ext cx="3093073" cy="176907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92955">
            <a:off x="1700644" y="715865"/>
            <a:ext cx="1727685" cy="6125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081850">
            <a:off x="15736980" y="5407012"/>
            <a:ext cx="1148540" cy="115695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495222">
            <a:off x="3406102" y="8751292"/>
            <a:ext cx="3453731" cy="1130312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4508700" y="878241"/>
            <a:ext cx="2617773" cy="2579696"/>
            <a:chOff x="157485" y="160047"/>
            <a:chExt cx="3490364" cy="3439595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331523">
              <a:off x="157485" y="160047"/>
              <a:ext cx="3490364" cy="3439595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 rot="-7810758">
              <a:off x="1368867" y="931723"/>
              <a:ext cx="1067600" cy="821487"/>
            </a:xfrm>
            <a:prstGeom prst="rect">
              <a:avLst/>
            </a:prstGeom>
          </p:spPr>
        </p:pic>
      </p:grp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F53DC28-DFA4-0205-EF90-F0FADAC501BD}"/>
              </a:ext>
            </a:extLst>
          </p:cNvPr>
          <p:cNvSpPr txBox="1"/>
          <p:nvPr/>
        </p:nvSpPr>
        <p:spPr>
          <a:xfrm>
            <a:off x="5867400" y="1725212"/>
            <a:ext cx="655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3C49D596-C259-1F75-8B47-27483314B9EA}"/>
                  </a:ext>
                </a:extLst>
              </p:cNvPr>
              <p:cNvSpPr txBox="1"/>
              <p:nvPr/>
            </p:nvSpPr>
            <p:spPr>
              <a:xfrm>
                <a:off x="3874825" y="3024695"/>
                <a:ext cx="10538350" cy="4983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tr.54)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lập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3,5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:(</m:t>
                    </m:r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5,25)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(−8):12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39</m:t>
                    </m:r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:52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7,5:10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0,8:(−0,6)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1,2:(−1,8)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3C49D596-C259-1F75-8B47-27483314B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825" y="3024695"/>
                <a:ext cx="10538350" cy="4983095"/>
              </a:xfrm>
              <a:prstGeom prst="rect">
                <a:avLst/>
              </a:prstGeom>
              <a:blipFill>
                <a:blip r:embed="rId20"/>
                <a:stretch>
                  <a:fillRect l="-2083" r="-2083" b="-4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63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06731">
            <a:off x="-143072" y="5332207"/>
            <a:ext cx="4198776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23656">
            <a:off x="14832913" y="4227831"/>
            <a:ext cx="3441084" cy="357768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68890">
            <a:off x="4670408" y="8873379"/>
            <a:ext cx="4147436" cy="135734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37978">
            <a:off x="813410" y="3163366"/>
            <a:ext cx="2304861" cy="22503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1458">
            <a:off x="1896056" y="1107667"/>
            <a:ext cx="14495889" cy="81506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21877">
            <a:off x="15062063" y="8247691"/>
            <a:ext cx="2160970" cy="123595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47350">
            <a:off x="1103790" y="927383"/>
            <a:ext cx="3093073" cy="176907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387151">
            <a:off x="1570564" y="773268"/>
            <a:ext cx="1725755" cy="61185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79270">
            <a:off x="1214937" y="6355154"/>
            <a:ext cx="2101464" cy="206890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31368">
            <a:off x="9206740" y="162002"/>
            <a:ext cx="1082289" cy="145540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306233">
            <a:off x="11563963" y="8780785"/>
            <a:ext cx="1004679" cy="101204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14508700" y="878241"/>
            <a:ext cx="2617773" cy="2579696"/>
            <a:chOff x="157485" y="160047"/>
            <a:chExt cx="3490364" cy="3439595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 rot="331523">
              <a:off x="157485" y="160047"/>
              <a:ext cx="3490364" cy="3439595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 rot="-7810758">
              <a:off x="1368867" y="931723"/>
              <a:ext cx="1067600" cy="821487"/>
            </a:xfrm>
            <a:prstGeom prst="rect">
              <a:avLst/>
            </a:prstGeom>
          </p:spPr>
        </p:pic>
      </p:grp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E2680DD-C112-AB14-454C-E9E48614F8BA}"/>
              </a:ext>
            </a:extLst>
          </p:cNvPr>
          <p:cNvSpPr txBox="1"/>
          <p:nvPr/>
        </p:nvSpPr>
        <p:spPr>
          <a:xfrm>
            <a:off x="7467600" y="1699363"/>
            <a:ext cx="2854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292907F3-B7DF-584F-AC4C-7D37929F5346}"/>
                  </a:ext>
                </a:extLst>
              </p:cNvPr>
              <p:cNvSpPr txBox="1"/>
              <p:nvPr/>
            </p:nvSpPr>
            <p:spPr>
              <a:xfrm>
                <a:off x="3556180" y="2437564"/>
                <a:ext cx="11549406" cy="55724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3,5:(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5,25)=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3,5</m:t>
                          </m:r>
                        </m:num>
                        <m:den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5,25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350</m:t>
                          </m:r>
                        </m:num>
                        <m:den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525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350:(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175)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525):(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175</m:t>
                          </m:r>
                          <m:r>
                            <a:rPr lang="en-US" sz="36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8):12=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8):4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12:4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3,5: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5,25)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(−8):12 </m:t>
                    </m:r>
                  </m:oMath>
                </a14:m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lập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292907F3-B7DF-584F-AC4C-7D37929F5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180" y="2437564"/>
                <a:ext cx="11549406" cy="5572423"/>
              </a:xfrm>
              <a:prstGeom prst="rect">
                <a:avLst/>
              </a:prstGeom>
              <a:blipFill>
                <a:blip r:embed="rId26"/>
                <a:stretch>
                  <a:fillRect l="-1847" r="-1900" b="-3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856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8778">
            <a:off x="14167244" y="5036858"/>
            <a:ext cx="3970995" cy="506666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78009">
            <a:off x="-727684" y="3169375"/>
            <a:ext cx="3970995" cy="506666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96056" y="1107667"/>
            <a:ext cx="14495889" cy="81506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42177">
            <a:off x="15082914" y="7868794"/>
            <a:ext cx="2160970" cy="12359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70192" y="947019"/>
            <a:ext cx="3093073" cy="176907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73202">
            <a:off x="1629983" y="652447"/>
            <a:ext cx="1906050" cy="5891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85860">
            <a:off x="825576" y="5150008"/>
            <a:ext cx="2617820" cy="283028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06233">
            <a:off x="12532323" y="457513"/>
            <a:ext cx="1288231" cy="129766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85787">
            <a:off x="3574196" y="8272552"/>
            <a:ext cx="1907708" cy="1873022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4390586" y="758206"/>
            <a:ext cx="2854001" cy="2819767"/>
            <a:chOff x="0" y="0"/>
            <a:chExt cx="3805334" cy="3759689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 rot="331523">
              <a:off x="157485" y="160047"/>
              <a:ext cx="3490364" cy="343959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 rot="-7810758">
              <a:off x="1368867" y="931723"/>
              <a:ext cx="1067600" cy="821487"/>
            </a:xfrm>
            <a:prstGeom prst="rect">
              <a:avLst/>
            </a:prstGeom>
          </p:spPr>
        </p:pic>
        <p:sp>
          <p:nvSpPr>
            <p:cNvPr id="17" name="TextBox 17"/>
            <p:cNvSpPr txBox="1"/>
            <p:nvPr/>
          </p:nvSpPr>
          <p:spPr>
            <a:xfrm rot="381000">
              <a:off x="727147" y="2043242"/>
              <a:ext cx="2148630" cy="9040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5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KG Primary Penmanship"/>
                  <a:ea typeface="+mn-ea"/>
                  <a:cs typeface="+mn-cs"/>
                </a:rPr>
                <a:t>BACK TO GAME BOARD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4B14F260-2D63-7BAF-1A01-50738131AE42}"/>
                  </a:ext>
                </a:extLst>
              </p:cNvPr>
              <p:cNvSpPr txBox="1"/>
              <p:nvPr/>
            </p:nvSpPr>
            <p:spPr>
              <a:xfrm>
                <a:off x="4183306" y="1958037"/>
                <a:ext cx="10705574" cy="58560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39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:52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393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262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393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262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7,5:10=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7,5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75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75:25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100:25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39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:52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7,5:10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lập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4B14F260-2D63-7BAF-1A01-50738131A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306" y="1958037"/>
                <a:ext cx="10705574" cy="5856027"/>
              </a:xfrm>
              <a:prstGeom prst="rect">
                <a:avLst/>
              </a:prstGeom>
              <a:blipFill>
                <a:blip r:embed="rId22"/>
                <a:stretch>
                  <a:fillRect l="-1993" r="-3360" b="-3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80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CC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84597" y="303516"/>
            <a:ext cx="16118806" cy="9219089"/>
          </a:xfrm>
          <a:prstGeom prst="rect">
            <a:avLst/>
          </a:prstGeom>
        </p:spPr>
      </p:pic>
      <p:sp>
        <p:nvSpPr>
          <p:cNvPr id="58" name="TextBox 58"/>
          <p:cNvSpPr txBox="1"/>
          <p:nvPr/>
        </p:nvSpPr>
        <p:spPr>
          <a:xfrm>
            <a:off x="9355825" y="1548957"/>
            <a:ext cx="1898807" cy="536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35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G Primary Penmanship"/>
                <a:ea typeface="+mn-ea"/>
                <a:cs typeface="+mn-cs"/>
              </a:rPr>
              <a:t>Category 4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3975126" y="1534151"/>
            <a:ext cx="1898807" cy="536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35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G Primary Penmanship"/>
                <a:ea typeface="+mn-ea"/>
                <a:cs typeface="+mn-cs"/>
              </a:rPr>
              <a:t>Category 6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11657282" y="1534151"/>
            <a:ext cx="1898807" cy="536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35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G Primary Penmanship"/>
                <a:ea typeface="+mn-ea"/>
                <a:cs typeface="+mn-cs"/>
              </a:rPr>
              <a:t>Category 5</a:t>
            </a:r>
          </a:p>
        </p:txBody>
      </p:sp>
      <p:pic>
        <p:nvPicPr>
          <p:cNvPr id="114" name="Picture 1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38578">
            <a:off x="-1189656" y="639358"/>
            <a:ext cx="2379311" cy="778684"/>
          </a:xfrm>
          <a:prstGeom prst="rect">
            <a:avLst/>
          </a:prstGeom>
        </p:spPr>
      </p:pic>
      <p:pic>
        <p:nvPicPr>
          <p:cNvPr id="115" name="Picture 1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43153">
            <a:off x="-2414689" y="5292360"/>
            <a:ext cx="4337461" cy="3525173"/>
          </a:xfrm>
          <a:prstGeom prst="rect">
            <a:avLst/>
          </a:prstGeom>
        </p:spPr>
      </p:pic>
      <p:pic>
        <p:nvPicPr>
          <p:cNvPr id="116" name="Picture 1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530163">
            <a:off x="15808246" y="2995807"/>
            <a:ext cx="5872724" cy="4260394"/>
          </a:xfrm>
          <a:prstGeom prst="rect">
            <a:avLst/>
          </a:prstGeom>
        </p:spPr>
      </p:pic>
      <p:pic>
        <p:nvPicPr>
          <p:cNvPr id="117" name="Picture 1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578696">
            <a:off x="16448731" y="4799983"/>
            <a:ext cx="1322831" cy="1909598"/>
          </a:xfrm>
          <a:prstGeom prst="rect">
            <a:avLst/>
          </a:prstGeom>
        </p:spPr>
      </p:pic>
      <p:pic>
        <p:nvPicPr>
          <p:cNvPr id="118" name="Picture 1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79270">
            <a:off x="-295405" y="2258274"/>
            <a:ext cx="2101464" cy="2068906"/>
          </a:xfrm>
          <a:prstGeom prst="rect">
            <a:avLst/>
          </a:prstGeom>
        </p:spPr>
      </p:pic>
      <p:pic>
        <p:nvPicPr>
          <p:cNvPr id="119" name="Picture 1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434936">
            <a:off x="16247934" y="509107"/>
            <a:ext cx="1514452" cy="1478656"/>
          </a:xfrm>
          <a:prstGeom prst="rect">
            <a:avLst/>
          </a:prstGeom>
        </p:spPr>
      </p:pic>
      <p:pic>
        <p:nvPicPr>
          <p:cNvPr id="120" name="Picture 1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499001" y="8672704"/>
            <a:ext cx="1171192" cy="1171192"/>
          </a:xfrm>
          <a:prstGeom prst="rect">
            <a:avLst/>
          </a:prstGeom>
        </p:spPr>
      </p:pic>
      <p:pic>
        <p:nvPicPr>
          <p:cNvPr id="121" name="Picture 1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734474">
            <a:off x="722206" y="-380300"/>
            <a:ext cx="1026960" cy="1034483"/>
          </a:xfrm>
          <a:prstGeom prst="rect">
            <a:avLst/>
          </a:prstGeom>
        </p:spPr>
      </p:pic>
      <p:pic>
        <p:nvPicPr>
          <p:cNvPr id="122" name="Picture 1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734474">
            <a:off x="17672675" y="8082737"/>
            <a:ext cx="456993" cy="4603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1A27222E-50DD-1AEF-AEAA-02EE3E6D4616}"/>
                  </a:ext>
                </a:extLst>
              </p:cNvPr>
              <p:cNvSpPr txBox="1"/>
              <p:nvPr/>
            </p:nvSpPr>
            <p:spPr>
              <a:xfrm>
                <a:off x="3229852" y="1884185"/>
                <a:ext cx="12431484" cy="60577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0,8:(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0,6)=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0,8</m:t>
                          </m:r>
                        </m:num>
                        <m:den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0,6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8:(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2)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6):(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2)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600" i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1,2:(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1,8)=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1,2</m:t>
                          </m:r>
                        </m:num>
                        <m:den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1,8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12:(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6)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18):(</m:t>
                          </m:r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6)</m:t>
                          </m:r>
                        </m:den>
                      </m:f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0,8:(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0,6)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1,2:(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1.8)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lập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1A27222E-50DD-1AEF-AEAA-02EE3E6D4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852" y="1884185"/>
                <a:ext cx="12431484" cy="6057749"/>
              </a:xfrm>
              <a:prstGeom prst="rect">
                <a:avLst/>
              </a:prstGeom>
              <a:blipFill>
                <a:blip r:embed="rId22"/>
                <a:stretch>
                  <a:fillRect l="-1766" b="-3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635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8778">
            <a:off x="14167244" y="5036858"/>
            <a:ext cx="3970995" cy="506666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78009">
            <a:off x="-727684" y="3169375"/>
            <a:ext cx="3970995" cy="506666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96056" y="1107667"/>
            <a:ext cx="14495889" cy="81506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42177">
            <a:off x="15082914" y="7868794"/>
            <a:ext cx="2160970" cy="12359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70192" y="947019"/>
            <a:ext cx="3093073" cy="176907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73202">
            <a:off x="1629983" y="652447"/>
            <a:ext cx="1906050" cy="5891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85860">
            <a:off x="825576" y="5150008"/>
            <a:ext cx="2617820" cy="283028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06233">
            <a:off x="12532323" y="457513"/>
            <a:ext cx="1288231" cy="129766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85787">
            <a:off x="3574196" y="8272552"/>
            <a:ext cx="1907708" cy="1873022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4390586" y="758206"/>
            <a:ext cx="2854001" cy="2819767"/>
            <a:chOff x="0" y="0"/>
            <a:chExt cx="3805334" cy="3759689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 rot="331523">
              <a:off x="157485" y="160047"/>
              <a:ext cx="3490364" cy="343959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 rot="-7810758">
              <a:off x="1368867" y="931723"/>
              <a:ext cx="1067600" cy="821487"/>
            </a:xfrm>
            <a:prstGeom prst="rect">
              <a:avLst/>
            </a:prstGeom>
          </p:spPr>
        </p:pic>
        <p:sp>
          <p:nvSpPr>
            <p:cNvPr id="17" name="TextBox 17"/>
            <p:cNvSpPr txBox="1"/>
            <p:nvPr/>
          </p:nvSpPr>
          <p:spPr>
            <a:xfrm rot="381000">
              <a:off x="727147" y="2043242"/>
              <a:ext cx="2148630" cy="9040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5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KG Primary Penmanship"/>
                  <a:ea typeface="+mn-ea"/>
                  <a:cs typeface="+mn-cs"/>
                </a:rPr>
                <a:t>BACK TO GAME BOARD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14A68F0F-6373-722E-A3CF-C324A5F41D64}"/>
                  </a:ext>
                </a:extLst>
              </p:cNvPr>
              <p:cNvSpPr txBox="1"/>
              <p:nvPr/>
            </p:nvSpPr>
            <p:spPr>
              <a:xfrm>
                <a:off x="3710080" y="2942355"/>
                <a:ext cx="11549537" cy="4129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2 (SGK – tr.54)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1,25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		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18: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=2,4:3,6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		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+1):0,4=0,5:0,2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14A68F0F-6373-722E-A3CF-C324A5F41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080" y="2942355"/>
                <a:ext cx="11549537" cy="4129720"/>
              </a:xfrm>
              <a:prstGeom prst="rect">
                <a:avLst/>
              </a:prstGeom>
              <a:blipFill>
                <a:blip r:embed="rId22"/>
                <a:stretch>
                  <a:fillRect l="-1901" r="-1320" b="-5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070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1037</Words>
  <Application>Microsoft Office PowerPoint</Application>
  <PresentationFormat>Custom</PresentationFormat>
  <Paragraphs>82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Cambria Math</vt:lpstr>
      <vt:lpstr>KG Primary Penmanship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Scrapbook Quiz Game Presentation</dc:title>
  <dc:creator>Lê Thảo</dc:creator>
  <cp:lastModifiedBy>hanh nguyen</cp:lastModifiedBy>
  <cp:revision>17</cp:revision>
  <dcterms:created xsi:type="dcterms:W3CDTF">2006-08-16T00:00:00Z</dcterms:created>
  <dcterms:modified xsi:type="dcterms:W3CDTF">2022-11-15T13:48:36Z</dcterms:modified>
  <dc:identifier>DAFNsmitgDY</dc:identifier>
</cp:coreProperties>
</file>