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1" r:id="rId3"/>
    <p:sldId id="260" r:id="rId4"/>
    <p:sldId id="313" r:id="rId5"/>
    <p:sldId id="291" r:id="rId6"/>
    <p:sldId id="292" r:id="rId7"/>
    <p:sldId id="295" r:id="rId8"/>
    <p:sldId id="296" r:id="rId9"/>
    <p:sldId id="299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10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D16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6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1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7.svg"/><Relationship Id="rId4" Type="http://schemas.openxmlformats.org/officeDocument/2006/relationships/image" Target="../media/image30.sv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7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131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38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132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75.png"/><Relationship Id="rId5" Type="http://schemas.openxmlformats.org/officeDocument/2006/relationships/image" Target="../media/image2.png"/><Relationship Id="rId10" Type="http://schemas.openxmlformats.org/officeDocument/2006/relationships/image" Target="../media/image15.svg"/><Relationship Id="rId4" Type="http://schemas.openxmlformats.org/officeDocument/2006/relationships/image" Target="../media/image72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77.jpe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34.pn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12" Type="http://schemas.openxmlformats.org/officeDocument/2006/relationships/image" Target="../media/image7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78.png"/><Relationship Id="rId5" Type="http://schemas.openxmlformats.org/officeDocument/2006/relationships/image" Target="../media/image14.png"/><Relationship Id="rId10" Type="http://schemas.openxmlformats.org/officeDocument/2006/relationships/image" Target="../media/image11.svg"/><Relationship Id="rId4" Type="http://schemas.openxmlformats.org/officeDocument/2006/relationships/image" Target="../media/image38.sv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41.png"/><Relationship Id="rId3" Type="http://schemas.openxmlformats.org/officeDocument/2006/relationships/image" Target="../media/image71.png"/><Relationship Id="rId7" Type="http://schemas.openxmlformats.org/officeDocument/2006/relationships/image" Target="../media/image80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6" Type="http://schemas.openxmlformats.org/officeDocument/2006/relationships/image" Target="../media/image8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25.png"/><Relationship Id="rId5" Type="http://schemas.openxmlformats.org/officeDocument/2006/relationships/image" Target="../media/image62.png"/><Relationship Id="rId15" Type="http://schemas.openxmlformats.org/officeDocument/2006/relationships/image" Target="../media/image82.png"/><Relationship Id="rId10" Type="http://schemas.openxmlformats.org/officeDocument/2006/relationships/image" Target="../media/image24.svg"/><Relationship Id="rId4" Type="http://schemas.openxmlformats.org/officeDocument/2006/relationships/image" Target="../media/image72.svg"/><Relationship Id="rId9" Type="http://schemas.openxmlformats.org/officeDocument/2006/relationships/image" Target="../media/image23.png"/><Relationship Id="rId1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25.png"/><Relationship Id="rId18" Type="http://schemas.openxmlformats.org/officeDocument/2006/relationships/image" Target="../media/image24.svg"/><Relationship Id="rId3" Type="http://schemas.openxmlformats.org/officeDocument/2006/relationships/image" Target="../media/image62.png"/><Relationship Id="rId7" Type="http://schemas.openxmlformats.org/officeDocument/2006/relationships/image" Target="../media/image41.png"/><Relationship Id="rId12" Type="http://schemas.openxmlformats.org/officeDocument/2006/relationships/image" Target="../media/image67.sv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8.svg"/><Relationship Id="rId20" Type="http://schemas.openxmlformats.org/officeDocument/2006/relationships/image" Target="../media/image8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66.png"/><Relationship Id="rId5" Type="http://schemas.openxmlformats.org/officeDocument/2006/relationships/image" Target="../media/image39.png"/><Relationship Id="rId15" Type="http://schemas.openxmlformats.org/officeDocument/2006/relationships/image" Target="../media/image27.png"/><Relationship Id="rId10" Type="http://schemas.openxmlformats.org/officeDocument/2006/relationships/image" Target="../media/image65.svg"/><Relationship Id="rId19" Type="http://schemas.openxmlformats.org/officeDocument/2006/relationships/image" Target="../media/image84.png"/><Relationship Id="rId4" Type="http://schemas.openxmlformats.org/officeDocument/2006/relationships/image" Target="../media/image63.svg"/><Relationship Id="rId9" Type="http://schemas.openxmlformats.org/officeDocument/2006/relationships/image" Target="../media/image64.png"/><Relationship Id="rId1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4.png"/><Relationship Id="rId18" Type="http://schemas.openxmlformats.org/officeDocument/2006/relationships/image" Target="../media/image11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10.png"/><Relationship Id="rId2" Type="http://schemas.openxmlformats.org/officeDocument/2006/relationships/image" Target="../media/image18.pn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6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35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49.png"/><Relationship Id="rId12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5" Type="http://schemas.openxmlformats.org/officeDocument/2006/relationships/image" Target="../media/image124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5" Type="http://schemas.openxmlformats.org/officeDocument/2006/relationships/image" Target="../media/image125.png"/><Relationship Id="rId10" Type="http://schemas.openxmlformats.org/officeDocument/2006/relationships/image" Target="../media/image11.svg"/><Relationship Id="rId4" Type="http://schemas.openxmlformats.org/officeDocument/2006/relationships/image" Target="../media/image52.svg"/><Relationship Id="rId9" Type="http://schemas.openxmlformats.org/officeDocument/2006/relationships/image" Target="../media/image10.png"/><Relationship Id="rId14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jpeg"/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59.png"/><Relationship Id="rId5" Type="http://schemas.openxmlformats.org/officeDocument/2006/relationships/image" Target="../media/image14.png"/><Relationship Id="rId10" Type="http://schemas.openxmlformats.org/officeDocument/2006/relationships/image" Target="../media/image58.svg"/><Relationship Id="rId4" Type="http://schemas.openxmlformats.org/officeDocument/2006/relationships/image" Target="../media/image38.sv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25.png"/><Relationship Id="rId18" Type="http://schemas.openxmlformats.org/officeDocument/2006/relationships/image" Target="../media/image24.svg"/><Relationship Id="rId3" Type="http://schemas.openxmlformats.org/officeDocument/2006/relationships/image" Target="../media/image62.png"/><Relationship Id="rId7" Type="http://schemas.openxmlformats.org/officeDocument/2006/relationships/image" Target="../media/image41.png"/><Relationship Id="rId12" Type="http://schemas.openxmlformats.org/officeDocument/2006/relationships/image" Target="../media/image67.sv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66.png"/><Relationship Id="rId5" Type="http://schemas.openxmlformats.org/officeDocument/2006/relationships/image" Target="../media/image39.png"/><Relationship Id="rId15" Type="http://schemas.openxmlformats.org/officeDocument/2006/relationships/image" Target="../media/image27.png"/><Relationship Id="rId10" Type="http://schemas.openxmlformats.org/officeDocument/2006/relationships/image" Target="../media/image65.svg"/><Relationship Id="rId19" Type="http://schemas.openxmlformats.org/officeDocument/2006/relationships/image" Target="../media/image68.png"/><Relationship Id="rId4" Type="http://schemas.openxmlformats.org/officeDocument/2006/relationships/image" Target="../media/image63.svg"/><Relationship Id="rId9" Type="http://schemas.openxmlformats.org/officeDocument/2006/relationships/image" Target="../media/image64.png"/><Relationship Id="rId1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4.png"/><Relationship Id="rId18" Type="http://schemas.openxmlformats.org/officeDocument/2006/relationships/image" Target="../media/image11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10.png"/><Relationship Id="rId2" Type="http://schemas.openxmlformats.org/officeDocument/2006/relationships/image" Target="../media/image18.pn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6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13834814" y="6482345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306295">
            <a:off x="-2287381" y="-4501022"/>
            <a:ext cx="8607759" cy="70896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4869430" y="-639677"/>
            <a:ext cx="8479957" cy="11715727"/>
            <a:chOff x="0" y="0"/>
            <a:chExt cx="5180262" cy="7156940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4C7A9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5053001" y="-325387"/>
            <a:ext cx="8112815" cy="11087148"/>
            <a:chOff x="0" y="0"/>
            <a:chExt cx="5097098" cy="696580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-4039864">
            <a:off x="14973881" y="1400801"/>
            <a:ext cx="949464" cy="923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18555">
            <a:off x="2754008" y="5797656"/>
            <a:ext cx="1657293" cy="25968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94642">
            <a:off x="4813423" y="7887593"/>
            <a:ext cx="1516588" cy="468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44091">
            <a:off x="331045" y="1705231"/>
            <a:ext cx="3323970" cy="27377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0383">
            <a:off x="3961299" y="1696599"/>
            <a:ext cx="490495" cy="615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446010" flipH="1">
            <a:off x="4504926" y="697509"/>
            <a:ext cx="353025" cy="4432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6630028">
            <a:off x="2116914" y="7231008"/>
            <a:ext cx="949464" cy="92318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65683D5-D920-FA94-82D9-59A7D8978B12}"/>
              </a:ext>
            </a:extLst>
          </p:cNvPr>
          <p:cNvSpPr txBox="1"/>
          <p:nvPr/>
        </p:nvSpPr>
        <p:spPr>
          <a:xfrm>
            <a:off x="3437445" y="3436267"/>
            <a:ext cx="1113816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207DA029-8C79-EA4E-4F32-532B15429C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37772"/>
          <a:stretch>
            <a:fillRect/>
          </a:stretch>
        </p:blipFill>
        <p:spPr>
          <a:xfrm>
            <a:off x="13799127" y="4952074"/>
            <a:ext cx="4621571" cy="458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07561">
            <a:off x="7824442" y="-4835791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844431" flipH="1">
            <a:off x="-4610289" y="5090596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23860">
            <a:off x="13487234" y="478487"/>
            <a:ext cx="902225" cy="10630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10721006">
            <a:off x="1578785" y="390727"/>
            <a:ext cx="920118" cy="8946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2761780" y="3482852"/>
            <a:ext cx="392955" cy="493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46010" flipH="1">
            <a:off x="767460" y="4761498"/>
            <a:ext cx="608425" cy="764004"/>
          </a:xfrm>
          <a:prstGeom prst="rect">
            <a:avLst/>
          </a:prstGeom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E3FD6171-85B4-EAA2-A980-7379B0572FE7}"/>
              </a:ext>
            </a:extLst>
          </p:cNvPr>
          <p:cNvGrpSpPr/>
          <p:nvPr/>
        </p:nvGrpSpPr>
        <p:grpSpPr>
          <a:xfrm>
            <a:off x="1925276" y="395210"/>
            <a:ext cx="14437447" cy="9496580"/>
            <a:chOff x="4576907" y="1846659"/>
            <a:chExt cx="9057987" cy="6556259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5827771" y="595795"/>
              <a:ext cx="6556259" cy="9057987"/>
              <a:chOff x="0" y="0"/>
              <a:chExt cx="5180262" cy="71569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9098" y="-6509"/>
                <a:ext cx="5194593" cy="7188994"/>
              </a:xfrm>
              <a:custGeom>
                <a:avLst/>
                <a:gdLst/>
                <a:ahLst/>
                <a:cxnLst/>
                <a:rect l="l" t="t" r="r" b="b"/>
                <a:pathLst>
                  <a:path w="5194593" h="7188994">
                    <a:moveTo>
                      <a:pt x="63030" y="6595440"/>
                    </a:moveTo>
                    <a:cubicBezTo>
                      <a:pt x="63030" y="6595440"/>
                      <a:pt x="0" y="6348876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301520" y="6965"/>
                    </a:cubicBezTo>
                    <a:lnTo>
                      <a:pt x="4301521" y="6965"/>
                    </a:lnTo>
                    <a:cubicBezTo>
                      <a:pt x="4518268" y="16819"/>
                      <a:pt x="4722583" y="36481"/>
                      <a:pt x="4856771" y="101690"/>
                    </a:cubicBezTo>
                    <a:cubicBezTo>
                      <a:pt x="5112817" y="226120"/>
                      <a:pt x="5194593" y="459160"/>
                      <a:pt x="5189105" y="704684"/>
                    </a:cubicBezTo>
                    <a:cubicBezTo>
                      <a:pt x="5189105" y="704684"/>
                      <a:pt x="5145817" y="1013073"/>
                      <a:pt x="5153250" y="1248607"/>
                    </a:cubicBezTo>
                    <a:cubicBezTo>
                      <a:pt x="5160374" y="6337241"/>
                      <a:pt x="5167530" y="6532844"/>
                      <a:pt x="5167530" y="6532844"/>
                    </a:cubicBezTo>
                    <a:cubicBezTo>
                      <a:pt x="5150849" y="6748577"/>
                      <a:pt x="5036205" y="6959188"/>
                      <a:pt x="4839336" y="7070813"/>
                    </a:cubicBezTo>
                    <a:cubicBezTo>
                      <a:pt x="4688984" y="7156061"/>
                      <a:pt x="4490953" y="7171159"/>
                      <a:pt x="3564545" y="7160417"/>
                    </a:cubicBezTo>
                    <a:lnTo>
                      <a:pt x="3564500" y="7160417"/>
                    </a:lnTo>
                    <a:cubicBezTo>
                      <a:pt x="645952" y="7155140"/>
                      <a:pt x="384604" y="7188994"/>
                      <a:pt x="254278" y="7079835"/>
                    </a:cubicBezTo>
                    <a:cubicBezTo>
                      <a:pt x="145767" y="6988951"/>
                      <a:pt x="81795" y="6795639"/>
                      <a:pt x="63030" y="6595440"/>
                    </a:cubicBezTo>
                    <a:close/>
                  </a:path>
                </a:pathLst>
              </a:custGeom>
              <a:solidFill>
                <a:srgbClr val="EEC51D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5400000">
              <a:off x="6056425" y="957311"/>
              <a:ext cx="6098950" cy="8334956"/>
              <a:chOff x="0" y="0"/>
              <a:chExt cx="5097098" cy="69658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9098" y="-6509"/>
                <a:ext cx="5111428" cy="6997857"/>
              </a:xfrm>
              <a:custGeom>
                <a:avLst/>
                <a:gdLst/>
                <a:ahLst/>
                <a:cxnLst/>
                <a:rect l="l" t="t" r="r" b="b"/>
                <a:pathLst>
                  <a:path w="5111428" h="6997857">
                    <a:moveTo>
                      <a:pt x="63030" y="6404304"/>
                    </a:moveTo>
                    <a:cubicBezTo>
                      <a:pt x="63030" y="6404304"/>
                      <a:pt x="0" y="6157740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218355" y="6965"/>
                    </a:cubicBezTo>
                    <a:lnTo>
                      <a:pt x="4218357" y="6965"/>
                    </a:lnTo>
                    <a:cubicBezTo>
                      <a:pt x="4435103" y="16819"/>
                      <a:pt x="4639418" y="36481"/>
                      <a:pt x="4773607" y="101690"/>
                    </a:cubicBezTo>
                    <a:cubicBezTo>
                      <a:pt x="5029653" y="226120"/>
                      <a:pt x="5111428" y="459160"/>
                      <a:pt x="5105940" y="704684"/>
                    </a:cubicBezTo>
                    <a:cubicBezTo>
                      <a:pt x="5105940" y="704684"/>
                      <a:pt x="5062652" y="1013073"/>
                      <a:pt x="5070086" y="1248607"/>
                    </a:cubicBezTo>
                    <a:cubicBezTo>
                      <a:pt x="5077209" y="6146105"/>
                      <a:pt x="5084366" y="6341708"/>
                      <a:pt x="5084366" y="6341708"/>
                    </a:cubicBezTo>
                    <a:cubicBezTo>
                      <a:pt x="5067684" y="6557440"/>
                      <a:pt x="4953040" y="6768052"/>
                      <a:pt x="4756171" y="6879676"/>
                    </a:cubicBezTo>
                    <a:cubicBezTo>
                      <a:pt x="4605819" y="6964925"/>
                      <a:pt x="4407788" y="6980023"/>
                      <a:pt x="3498313" y="6969281"/>
                    </a:cubicBezTo>
                    <a:lnTo>
                      <a:pt x="3498269" y="6969281"/>
                    </a:lnTo>
                    <a:cubicBezTo>
                      <a:pt x="645952" y="6964004"/>
                      <a:pt x="384604" y="6997857"/>
                      <a:pt x="254278" y="6888700"/>
                    </a:cubicBezTo>
                    <a:cubicBezTo>
                      <a:pt x="145767" y="6797815"/>
                      <a:pt x="81795" y="6604503"/>
                      <a:pt x="63030" y="6404304"/>
                    </a:cubicBezTo>
                    <a:close/>
                  </a:path>
                </a:pathLst>
              </a:custGeom>
              <a:solidFill>
                <a:srgbClr val="FFFAEB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D0C874D-15BF-B249-1041-D1831438CD03}"/>
                  </a:ext>
                </a:extLst>
              </p:cNvPr>
              <p:cNvSpPr txBox="1"/>
              <p:nvPr/>
            </p:nvSpPr>
            <p:spPr>
              <a:xfrm>
                <a:off x="2931580" y="1496677"/>
                <a:ext cx="12524260" cy="8016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Đổi: 4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phút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85 = 276,85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4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phút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38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78 = 278,78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278,78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276,85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≈1,007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mùa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2015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2016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1,007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D0C874D-15BF-B249-1041-D1831438C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580" y="1496677"/>
                <a:ext cx="12524260" cy="8016746"/>
              </a:xfrm>
              <a:prstGeom prst="rect">
                <a:avLst/>
              </a:prstGeom>
              <a:blipFill>
                <a:blip r:embed="rId13"/>
                <a:stretch>
                  <a:fillRect l="-1509" r="-1461"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272710B-FC3A-F58A-CE7D-2A2A479981F7}"/>
              </a:ext>
            </a:extLst>
          </p:cNvPr>
          <p:cNvSpPr txBox="1"/>
          <p:nvPr/>
        </p:nvSpPr>
        <p:spPr>
          <a:xfrm>
            <a:off x="7785286" y="953468"/>
            <a:ext cx="271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13834814" y="6482345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306295">
            <a:off x="-2287381" y="-4501022"/>
            <a:ext cx="8607759" cy="7089664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094F3DFA-C093-3CB6-5A80-B5E3ECB6B2EA}"/>
              </a:ext>
            </a:extLst>
          </p:cNvPr>
          <p:cNvGrpSpPr/>
          <p:nvPr/>
        </p:nvGrpSpPr>
        <p:grpSpPr>
          <a:xfrm>
            <a:off x="555436" y="1087239"/>
            <a:ext cx="11107043" cy="8479957"/>
            <a:chOff x="3251545" y="978208"/>
            <a:chExt cx="11715727" cy="8479957"/>
          </a:xfrm>
        </p:grpSpPr>
        <p:grpSp>
          <p:nvGrpSpPr>
            <p:cNvPr id="5" name="Group 5"/>
            <p:cNvGrpSpPr/>
            <p:nvPr/>
          </p:nvGrpSpPr>
          <p:grpSpPr>
            <a:xfrm rot="5400000">
              <a:off x="4869430" y="-639677"/>
              <a:ext cx="8479957" cy="11715727"/>
              <a:chOff x="0" y="0"/>
              <a:chExt cx="5180262" cy="715694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5194593" cy="7188994"/>
              </a:xfrm>
              <a:custGeom>
                <a:avLst/>
                <a:gdLst/>
                <a:ahLst/>
                <a:cxnLst/>
                <a:rect l="l" t="t" r="r" b="b"/>
                <a:pathLst>
                  <a:path w="5194593" h="7188994">
                    <a:moveTo>
                      <a:pt x="63030" y="6595440"/>
                    </a:moveTo>
                    <a:cubicBezTo>
                      <a:pt x="63030" y="6595440"/>
                      <a:pt x="0" y="6348876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301520" y="6965"/>
                    </a:cubicBezTo>
                    <a:lnTo>
                      <a:pt x="4301521" y="6965"/>
                    </a:lnTo>
                    <a:cubicBezTo>
                      <a:pt x="4518268" y="16819"/>
                      <a:pt x="4722583" y="36481"/>
                      <a:pt x="4856771" y="101690"/>
                    </a:cubicBezTo>
                    <a:cubicBezTo>
                      <a:pt x="5112817" y="226120"/>
                      <a:pt x="5194593" y="459160"/>
                      <a:pt x="5189105" y="704684"/>
                    </a:cubicBezTo>
                    <a:cubicBezTo>
                      <a:pt x="5189105" y="704684"/>
                      <a:pt x="5145817" y="1013073"/>
                      <a:pt x="5153250" y="1248607"/>
                    </a:cubicBezTo>
                    <a:cubicBezTo>
                      <a:pt x="5160374" y="6337241"/>
                      <a:pt x="5167530" y="6532844"/>
                      <a:pt x="5167530" y="6532844"/>
                    </a:cubicBezTo>
                    <a:cubicBezTo>
                      <a:pt x="5150849" y="6748577"/>
                      <a:pt x="5036205" y="6959188"/>
                      <a:pt x="4839336" y="7070813"/>
                    </a:cubicBezTo>
                    <a:cubicBezTo>
                      <a:pt x="4688984" y="7156061"/>
                      <a:pt x="4490953" y="7171159"/>
                      <a:pt x="3564545" y="7160417"/>
                    </a:cubicBezTo>
                    <a:lnTo>
                      <a:pt x="3564500" y="7160417"/>
                    </a:lnTo>
                    <a:cubicBezTo>
                      <a:pt x="645952" y="7155140"/>
                      <a:pt x="384604" y="7188994"/>
                      <a:pt x="254278" y="7079835"/>
                    </a:cubicBezTo>
                    <a:cubicBezTo>
                      <a:pt x="145767" y="6988951"/>
                      <a:pt x="81795" y="6795639"/>
                      <a:pt x="63030" y="6595440"/>
                    </a:cubicBezTo>
                    <a:close/>
                  </a:path>
                </a:pathLst>
              </a:custGeom>
              <a:solidFill>
                <a:srgbClr val="E4C7A9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5141660" y="-400074"/>
              <a:ext cx="8112815" cy="11087148"/>
              <a:chOff x="0" y="0"/>
              <a:chExt cx="5097098" cy="69658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5111428" cy="6997857"/>
              </a:xfrm>
              <a:custGeom>
                <a:avLst/>
                <a:gdLst/>
                <a:ahLst/>
                <a:cxnLst/>
                <a:rect l="l" t="t" r="r" b="b"/>
                <a:pathLst>
                  <a:path w="5111428" h="6997857">
                    <a:moveTo>
                      <a:pt x="63030" y="6404304"/>
                    </a:moveTo>
                    <a:cubicBezTo>
                      <a:pt x="63030" y="6404304"/>
                      <a:pt x="0" y="6157740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218355" y="6965"/>
                    </a:cubicBezTo>
                    <a:lnTo>
                      <a:pt x="4218357" y="6965"/>
                    </a:lnTo>
                    <a:cubicBezTo>
                      <a:pt x="4435103" y="16819"/>
                      <a:pt x="4639418" y="36481"/>
                      <a:pt x="4773607" y="101690"/>
                    </a:cubicBezTo>
                    <a:cubicBezTo>
                      <a:pt x="5029653" y="226120"/>
                      <a:pt x="5111428" y="459160"/>
                      <a:pt x="5105940" y="704684"/>
                    </a:cubicBezTo>
                    <a:cubicBezTo>
                      <a:pt x="5105940" y="704684"/>
                      <a:pt x="5062652" y="1013073"/>
                      <a:pt x="5070086" y="1248607"/>
                    </a:cubicBezTo>
                    <a:cubicBezTo>
                      <a:pt x="5077209" y="6146105"/>
                      <a:pt x="5084366" y="6341708"/>
                      <a:pt x="5084366" y="6341708"/>
                    </a:cubicBezTo>
                    <a:cubicBezTo>
                      <a:pt x="5067684" y="6557440"/>
                      <a:pt x="4953040" y="6768052"/>
                      <a:pt x="4756171" y="6879676"/>
                    </a:cubicBezTo>
                    <a:cubicBezTo>
                      <a:pt x="4605819" y="6964925"/>
                      <a:pt x="4407788" y="6980023"/>
                      <a:pt x="3498313" y="6969281"/>
                    </a:cubicBezTo>
                    <a:lnTo>
                      <a:pt x="3498269" y="6969281"/>
                    </a:lnTo>
                    <a:cubicBezTo>
                      <a:pt x="645952" y="6964004"/>
                      <a:pt x="384604" y="6997857"/>
                      <a:pt x="254278" y="6888700"/>
                    </a:cubicBezTo>
                    <a:cubicBezTo>
                      <a:pt x="145767" y="6797815"/>
                      <a:pt x="81795" y="6604503"/>
                      <a:pt x="63030" y="6404304"/>
                    </a:cubicBezTo>
                    <a:close/>
                  </a:path>
                </a:pathLst>
              </a:custGeom>
              <a:solidFill>
                <a:srgbClr val="FFFAEB"/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-4039864">
            <a:off x="14973881" y="1400801"/>
            <a:ext cx="949464" cy="923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18555">
            <a:off x="223769" y="8093377"/>
            <a:ext cx="1657293" cy="25968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94642">
            <a:off x="2690189" y="9979138"/>
            <a:ext cx="1516588" cy="4682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733989" y="2266642"/>
            <a:ext cx="490495" cy="615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425206" y="753478"/>
            <a:ext cx="353025" cy="4432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6630028">
            <a:off x="427486" y="6828366"/>
            <a:ext cx="949464" cy="92318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B4AA74F-036B-37FB-D65E-90BE5284ED7B}"/>
              </a:ext>
            </a:extLst>
          </p:cNvPr>
          <p:cNvSpPr txBox="1"/>
          <p:nvPr/>
        </p:nvSpPr>
        <p:spPr>
          <a:xfrm>
            <a:off x="1172715" y="1707581"/>
            <a:ext cx="10002831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6 (SGK – tr.68)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nay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300 km/h,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1,43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:a16="http://schemas.microsoft.com/office/drawing/2014/main" id="{0731BD96-7A05-15D6-99D6-CD62F4DF33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6" t="4255" r="2662" b="14334"/>
          <a:stretch/>
        </p:blipFill>
        <p:spPr>
          <a:xfrm>
            <a:off x="11672580" y="3212698"/>
            <a:ext cx="6544421" cy="43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10109227" y="-2718179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69748" flipH="1">
            <a:off x="-2509388" y="5821747"/>
            <a:ext cx="8607759" cy="70896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5400000">
            <a:off x="4568439" y="-2362201"/>
            <a:ext cx="9151122" cy="15011402"/>
            <a:chOff x="0" y="0"/>
            <a:chExt cx="1712938" cy="9107071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8758" flipH="1">
            <a:off x="15818887" y="972974"/>
            <a:ext cx="1955320" cy="22265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788797" flipH="1">
            <a:off x="-126662" y="765591"/>
            <a:ext cx="2189445" cy="213769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71586">
            <a:off x="15969732" y="7731015"/>
            <a:ext cx="2037501" cy="2227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787232A-F864-8080-F9C9-C023A3AC648E}"/>
                  </a:ext>
                </a:extLst>
              </p:cNvPr>
              <p:cNvSpPr txBox="1"/>
              <p:nvPr/>
            </p:nvSpPr>
            <p:spPr>
              <a:xfrm>
                <a:off x="2602723" y="2086251"/>
                <a:ext cx="13125287" cy="743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baseline="-250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i="1" baseline="-250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tàu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baseline="-250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i="1" baseline="-250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nay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Áp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787232A-F864-8080-F9C9-C023A3AC6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23" y="2086251"/>
                <a:ext cx="13125287" cy="7431201"/>
              </a:xfrm>
              <a:prstGeom prst="rect">
                <a:avLst/>
              </a:prstGeom>
              <a:blipFill>
                <a:blip r:embed="rId11"/>
                <a:stretch>
                  <a:fillRect l="-1440" r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32CF495-1FE4-1710-2F43-56723FCA5949}"/>
              </a:ext>
            </a:extLst>
          </p:cNvPr>
          <p:cNvSpPr txBox="1"/>
          <p:nvPr/>
        </p:nvSpPr>
        <p:spPr>
          <a:xfrm>
            <a:off x="7800974" y="1108374"/>
            <a:ext cx="271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-3877754" y="-1410955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9259">
            <a:off x="12955420" y="6837932"/>
            <a:ext cx="8607759" cy="708966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5039660" y="-2660725"/>
            <a:ext cx="8465648" cy="15876322"/>
            <a:chOff x="0" y="0"/>
            <a:chExt cx="2658486" cy="5382143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672817" cy="5414196"/>
            </a:xfrm>
            <a:custGeom>
              <a:avLst/>
              <a:gdLst/>
              <a:ahLst/>
              <a:cxnLst/>
              <a:rect l="l" t="t" r="r" b="b"/>
              <a:pathLst>
                <a:path w="2672817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79744" y="6965"/>
                  </a:cubicBezTo>
                  <a:lnTo>
                    <a:pt x="1779745" y="6965"/>
                  </a:lnTo>
                  <a:cubicBezTo>
                    <a:pt x="1996492" y="16819"/>
                    <a:pt x="2200807" y="36481"/>
                    <a:pt x="2334996" y="101690"/>
                  </a:cubicBezTo>
                  <a:cubicBezTo>
                    <a:pt x="2591041" y="226120"/>
                    <a:pt x="2672817" y="459160"/>
                    <a:pt x="2667329" y="704684"/>
                  </a:cubicBezTo>
                  <a:cubicBezTo>
                    <a:pt x="2667329" y="704684"/>
                    <a:pt x="2624041" y="1013073"/>
                    <a:pt x="2631474" y="1248607"/>
                  </a:cubicBezTo>
                  <a:cubicBezTo>
                    <a:pt x="2638598" y="4562444"/>
                    <a:pt x="2645754" y="4758047"/>
                    <a:pt x="2645754" y="4758047"/>
                  </a:cubicBezTo>
                  <a:cubicBezTo>
                    <a:pt x="2629073" y="4973779"/>
                    <a:pt x="2514429" y="5184391"/>
                    <a:pt x="2317560" y="5296015"/>
                  </a:cubicBezTo>
                  <a:cubicBezTo>
                    <a:pt x="2167208" y="5381264"/>
                    <a:pt x="1969177" y="5396362"/>
                    <a:pt x="1556203" y="5385620"/>
                  </a:cubicBezTo>
                  <a:lnTo>
                    <a:pt x="1556191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E4C7A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388">
            <a:off x="13628837" y="6052306"/>
            <a:ext cx="5052582" cy="43268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0161">
            <a:off x="1062155" y="8386181"/>
            <a:ext cx="269744" cy="3387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6010" flipH="1">
            <a:off x="676382" y="9091938"/>
            <a:ext cx="362818" cy="4555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890541">
            <a:off x="16228869" y="4861068"/>
            <a:ext cx="683724" cy="6647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2590800" y="1801479"/>
            <a:ext cx="683724" cy="664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B9AF27D-B6A0-EC80-16E9-593BEEF63E8A}"/>
                  </a:ext>
                </a:extLst>
              </p:cNvPr>
              <p:cNvSpPr txBox="1"/>
              <p:nvPr/>
            </p:nvSpPr>
            <p:spPr>
              <a:xfrm>
                <a:off x="3154557" y="2356981"/>
                <a:ext cx="12292001" cy="5894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tàu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nay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gấp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1,43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tàu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=1,43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=1,43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=1,43.4=5,72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giờ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tàu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nay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giờ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tàu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5,72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giờ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B9AF27D-B6A0-EC80-16E9-593BEEF63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57" y="2356981"/>
                <a:ext cx="12292001" cy="5894562"/>
              </a:xfrm>
              <a:prstGeom prst="rect">
                <a:avLst/>
              </a:prstGeom>
              <a:blipFill>
                <a:blip r:embed="rId13"/>
                <a:stretch>
                  <a:fillRect l="-1487" r="-1487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2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100000">
            <a:off x="-769796" y="-2750135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18183" flipH="1">
            <a:off x="13723066" y="6988869"/>
            <a:ext cx="11697103" cy="96341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5629665" y="-2478942"/>
            <a:ext cx="7873557" cy="15244884"/>
            <a:chOff x="0" y="0"/>
            <a:chExt cx="3687056" cy="538214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701386" cy="5414196"/>
            </a:xfrm>
            <a:custGeom>
              <a:avLst/>
              <a:gdLst/>
              <a:ahLst/>
              <a:cxnLst/>
              <a:rect l="l" t="t" r="r" b="b"/>
              <a:pathLst>
                <a:path w="3701386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08313" y="6965"/>
                  </a:cubicBezTo>
                  <a:lnTo>
                    <a:pt x="2808315" y="6965"/>
                  </a:lnTo>
                  <a:cubicBezTo>
                    <a:pt x="3025062" y="16819"/>
                    <a:pt x="3229377" y="36481"/>
                    <a:pt x="3363565" y="101690"/>
                  </a:cubicBezTo>
                  <a:cubicBezTo>
                    <a:pt x="3619611" y="226120"/>
                    <a:pt x="3701386" y="459160"/>
                    <a:pt x="3695899" y="704684"/>
                  </a:cubicBezTo>
                  <a:cubicBezTo>
                    <a:pt x="3695899" y="704684"/>
                    <a:pt x="3652610" y="1013073"/>
                    <a:pt x="3660044" y="1248607"/>
                  </a:cubicBezTo>
                  <a:cubicBezTo>
                    <a:pt x="3667167" y="4562444"/>
                    <a:pt x="3674324" y="4758047"/>
                    <a:pt x="3674324" y="4758047"/>
                  </a:cubicBezTo>
                  <a:cubicBezTo>
                    <a:pt x="3657642" y="4973779"/>
                    <a:pt x="3542998" y="5184391"/>
                    <a:pt x="3346129" y="5296015"/>
                  </a:cubicBezTo>
                  <a:cubicBezTo>
                    <a:pt x="3195778" y="5381264"/>
                    <a:pt x="2997746" y="5396362"/>
                    <a:pt x="2375355" y="5385620"/>
                  </a:cubicBezTo>
                  <a:lnTo>
                    <a:pt x="2375330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A3DDF1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76451" y="6340119"/>
            <a:ext cx="5774199" cy="46508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8244448" y="9445282"/>
            <a:ext cx="1040040" cy="12253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10170279">
            <a:off x="759585" y="1207145"/>
            <a:ext cx="920118" cy="8946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15016273" y="1189779"/>
            <a:ext cx="490495" cy="6159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5865060" y="1846898"/>
            <a:ext cx="353025" cy="4432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130190">
            <a:off x="15796798" y="7937770"/>
            <a:ext cx="819548" cy="7968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A914DB-A665-7B50-46CE-0C039283F236}"/>
              </a:ext>
            </a:extLst>
          </p:cNvPr>
          <p:cNvSpPr txBox="1"/>
          <p:nvPr/>
        </p:nvSpPr>
        <p:spPr>
          <a:xfrm>
            <a:off x="2768220" y="1617479"/>
            <a:ext cx="13542529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7 (SGK – tr.68)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quay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410" name="Picture 2" descr="Đơn vị gia công bánh răng chất lượng - Sieuthibaoho.com.vn">
            <a:extLst>
              <a:ext uri="{FF2B5EF4-FFF2-40B4-BE49-F238E27FC236}">
                <a16:creationId xmlns:a16="http://schemas.microsoft.com/office/drawing/2014/main" id="{3210539A-D92A-9BB2-4727-D5AE524C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80" y="5480911"/>
            <a:ext cx="6070408" cy="32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597740">
            <a:off x="-1641963" y="-3544832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13984120" y="6990431"/>
            <a:ext cx="8607759" cy="708966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-5400000">
            <a:off x="5129360" y="-2832024"/>
            <a:ext cx="8029278" cy="15909283"/>
            <a:chOff x="0" y="0"/>
            <a:chExt cx="1712938" cy="8057496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1727269" cy="8089549"/>
            </a:xfrm>
            <a:custGeom>
              <a:avLst/>
              <a:gdLst/>
              <a:ahLst/>
              <a:cxnLst/>
              <a:rect l="l" t="t" r="r" b="b"/>
              <a:pathLst>
                <a:path w="1727269" h="8089549">
                  <a:moveTo>
                    <a:pt x="63030" y="7495996"/>
                  </a:moveTo>
                  <a:cubicBezTo>
                    <a:pt x="63030" y="7495996"/>
                    <a:pt x="0" y="724943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7237798"/>
                    <a:pt x="1700206" y="7433401"/>
                    <a:pt x="1700206" y="7433401"/>
                  </a:cubicBezTo>
                  <a:cubicBezTo>
                    <a:pt x="1683524" y="7649133"/>
                    <a:pt x="1568880" y="7859744"/>
                    <a:pt x="1372011" y="7971369"/>
                  </a:cubicBezTo>
                  <a:cubicBezTo>
                    <a:pt x="1221660" y="8056618"/>
                    <a:pt x="1023629" y="8071715"/>
                    <a:pt x="803168" y="8060974"/>
                  </a:cubicBezTo>
                  <a:lnTo>
                    <a:pt x="803168" y="8060974"/>
                  </a:lnTo>
                  <a:cubicBezTo>
                    <a:pt x="645952" y="8055697"/>
                    <a:pt x="384604" y="8089550"/>
                    <a:pt x="254278" y="7980392"/>
                  </a:cubicBezTo>
                  <a:cubicBezTo>
                    <a:pt x="145767" y="7889507"/>
                    <a:pt x="81795" y="7696195"/>
                    <a:pt x="63030" y="7495996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00383">
            <a:off x="16742866" y="5637006"/>
            <a:ext cx="490495" cy="6159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46010" flipH="1">
            <a:off x="16607896" y="6864933"/>
            <a:ext cx="353025" cy="4432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46010" flipH="1">
            <a:off x="2423109" y="1946743"/>
            <a:ext cx="353025" cy="4432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760415">
            <a:off x="2016632" y="2874564"/>
            <a:ext cx="909564" cy="10716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89171" flipH="1">
            <a:off x="13320072" y="448538"/>
            <a:ext cx="2351955" cy="726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86663" y="7041958"/>
            <a:ext cx="3195820" cy="3231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1CE0D82-2E9B-5F37-EEC3-3C9A58DABBDC}"/>
                  </a:ext>
                </a:extLst>
              </p:cNvPr>
              <p:cNvSpPr txBox="1"/>
              <p:nvPr/>
            </p:nvSpPr>
            <p:spPr>
              <a:xfrm>
                <a:off x="3109157" y="2711039"/>
                <a:ext cx="12069686" cy="621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bánh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bánh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bánh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40.15=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.20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=40.15:20=30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bánh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1CE0D82-2E9B-5F37-EEC3-3C9A58DAB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57" y="2711039"/>
                <a:ext cx="12069686" cy="6217023"/>
              </a:xfrm>
              <a:prstGeom prst="rect">
                <a:avLst/>
              </a:prstGeom>
              <a:blipFill>
                <a:blip r:embed="rId13"/>
                <a:stretch>
                  <a:fillRect l="-1515" r="-1566" b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7226A57-C434-7B1C-8174-A76C996D41F5}"/>
              </a:ext>
            </a:extLst>
          </p:cNvPr>
          <p:cNvSpPr txBox="1"/>
          <p:nvPr/>
        </p:nvSpPr>
        <p:spPr>
          <a:xfrm>
            <a:off x="7785286" y="1703128"/>
            <a:ext cx="271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00273">
            <a:off x="15748807" y="4612754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500700">
            <a:off x="-4875173" y="-492049"/>
            <a:ext cx="8746667" cy="720407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5400000">
            <a:off x="7830930" y="-5160550"/>
            <a:ext cx="2726404" cy="14495305"/>
            <a:chOff x="0" y="0"/>
            <a:chExt cx="1712938" cy="910707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3272" t="32416"/>
          <a:stretch>
            <a:fillRect/>
          </a:stretch>
        </p:blipFill>
        <p:spPr>
          <a:xfrm rot="8800367">
            <a:off x="644347" y="5046523"/>
            <a:ext cx="949464" cy="9231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914919">
            <a:off x="612914" y="8991588"/>
            <a:ext cx="1102737" cy="14025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237487" flipH="1">
            <a:off x="15119765" y="-208948"/>
            <a:ext cx="909564" cy="10716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135814" flipH="1">
            <a:off x="15954819" y="2630111"/>
            <a:ext cx="2411879" cy="2746446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DAABDDA-9F6B-4511-5192-672D2FC7B249}"/>
              </a:ext>
            </a:extLst>
          </p:cNvPr>
          <p:cNvSpPr txBox="1"/>
          <p:nvPr/>
        </p:nvSpPr>
        <p:spPr>
          <a:xfrm>
            <a:off x="4533900" y="1632245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F6628E7-30A7-29E7-E0CB-D725A5972AFD}"/>
              </a:ext>
            </a:extLst>
          </p:cNvPr>
          <p:cNvSpPr txBox="1"/>
          <p:nvPr/>
        </p:nvSpPr>
        <p:spPr>
          <a:xfrm>
            <a:off x="3722155" y="3859576"/>
            <a:ext cx="9489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2A7390BC-2545-2855-0980-6ED14E467BF2}"/>
              </a:ext>
            </a:extLst>
          </p:cNvPr>
          <p:cNvSpPr txBox="1"/>
          <p:nvPr/>
        </p:nvSpPr>
        <p:spPr>
          <a:xfrm>
            <a:off x="3643804" y="4962252"/>
            <a:ext cx="13500989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- Đọc ví dụ 3,4 (SBT trang 62).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- Xem trước các bài tập trong bài “Bài tập cuối chương 2”, làm trước các bài tập 1, 3, 4, 5 (SGK –tr23)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4CBB2ED-9DFC-FFF7-BAD2-7F6EFCE4DDF3}"/>
              </a:ext>
            </a:extLst>
          </p:cNvPr>
          <p:cNvSpPr txBox="1"/>
          <p:nvPr/>
        </p:nvSpPr>
        <p:spPr>
          <a:xfrm>
            <a:off x="3643804" y="7933891"/>
            <a:ext cx="1124429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sản phẩm sơ đồ tư duy tổng kết nội dung chương 2 ra giấy A</a:t>
            </a:r>
            <a:r>
              <a:rPr lang="pt-BR" sz="40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tổ.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Đồ họa 27" descr="Angel face outline outline">
            <a:extLst>
              <a:ext uri="{FF2B5EF4-FFF2-40B4-BE49-F238E27FC236}">
                <a16:creationId xmlns:a16="http://schemas.microsoft.com/office/drawing/2014/main" id="{8B680888-4482-DB1C-0B8D-0701B58601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36119" y="3573061"/>
            <a:ext cx="1293016" cy="1293016"/>
          </a:xfrm>
          <a:prstGeom prst="rect">
            <a:avLst/>
          </a:prstGeom>
        </p:spPr>
      </p:pic>
      <p:pic>
        <p:nvPicPr>
          <p:cNvPr id="29" name="Đồ họa 28" descr="Angel face outline outline">
            <a:extLst>
              <a:ext uri="{FF2B5EF4-FFF2-40B4-BE49-F238E27FC236}">
                <a16:creationId xmlns:a16="http://schemas.microsoft.com/office/drawing/2014/main" id="{9D027AFA-2D6C-45D3-5AE0-BFF72FD715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36119" y="5173458"/>
            <a:ext cx="1293016" cy="1293016"/>
          </a:xfrm>
          <a:prstGeom prst="rect">
            <a:avLst/>
          </a:prstGeom>
        </p:spPr>
      </p:pic>
      <p:pic>
        <p:nvPicPr>
          <p:cNvPr id="30" name="Đồ họa 29" descr="Angel face outline outline">
            <a:extLst>
              <a:ext uri="{FF2B5EF4-FFF2-40B4-BE49-F238E27FC236}">
                <a16:creationId xmlns:a16="http://schemas.microsoft.com/office/drawing/2014/main" id="{B73278BF-C36C-F590-D912-2312D9C9A3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86207" y="8067858"/>
            <a:ext cx="1293016" cy="12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1403">
            <a:off x="-1992962" y="-4062151"/>
            <a:ext cx="8746667" cy="72040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38456">
            <a:off x="11933457" y="6321800"/>
            <a:ext cx="8746667" cy="720407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5410200" y="-1816874"/>
            <a:ext cx="7467600" cy="13920747"/>
            <a:chOff x="0" y="0"/>
            <a:chExt cx="2251015" cy="6078405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85821" y="7085599"/>
            <a:ext cx="2117178" cy="1559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958776">
            <a:off x="2406694" y="518678"/>
            <a:ext cx="1955320" cy="2226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206150">
            <a:off x="14130796" y="1024088"/>
            <a:ext cx="2178362" cy="21268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55362">
            <a:off x="2402931" y="8101362"/>
            <a:ext cx="2037501" cy="22278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760415">
            <a:off x="16948101" y="3993399"/>
            <a:ext cx="808063" cy="9520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640987">
            <a:off x="6825385" y="9087262"/>
            <a:ext cx="1612014" cy="693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914919">
            <a:off x="876494" y="2522213"/>
            <a:ext cx="903466" cy="1149083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DC872354-3FDC-8B7C-51EA-3FF73FC641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04422">
            <a:off x="13595347" y="5555455"/>
            <a:ext cx="4320985" cy="565843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0DFD982-D97F-1138-5FF9-735B2E962241}"/>
              </a:ext>
            </a:extLst>
          </p:cNvPr>
          <p:cNvSpPr txBox="1"/>
          <p:nvPr/>
        </p:nvSpPr>
        <p:spPr>
          <a:xfrm>
            <a:off x="3178478" y="2979846"/>
            <a:ext cx="121920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1801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24566">
            <a:off x="-7407203" y="6222500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046752">
            <a:off x="17479920" y="3440222"/>
            <a:ext cx="11697103" cy="963415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8578030" y="-1015190"/>
            <a:ext cx="2241940" cy="5508267"/>
            <a:chOff x="0" y="0"/>
            <a:chExt cx="1896688" cy="7463190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911019" cy="7495244"/>
            </a:xfrm>
            <a:custGeom>
              <a:avLst/>
              <a:gdLst/>
              <a:ahLst/>
              <a:cxnLst/>
              <a:rect l="l" t="t" r="r" b="b"/>
              <a:pathLst>
                <a:path w="1911019" h="7495244">
                  <a:moveTo>
                    <a:pt x="63030" y="6901690"/>
                  </a:moveTo>
                  <a:cubicBezTo>
                    <a:pt x="63030" y="6901690"/>
                    <a:pt x="0" y="665512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17946" y="6965"/>
                  </a:cubicBezTo>
                  <a:lnTo>
                    <a:pt x="1017947" y="6965"/>
                  </a:lnTo>
                  <a:cubicBezTo>
                    <a:pt x="1234694" y="16819"/>
                    <a:pt x="1439009" y="36481"/>
                    <a:pt x="1573197" y="101690"/>
                  </a:cubicBezTo>
                  <a:cubicBezTo>
                    <a:pt x="1829243" y="226120"/>
                    <a:pt x="1911019" y="459160"/>
                    <a:pt x="1905531" y="704684"/>
                  </a:cubicBezTo>
                  <a:cubicBezTo>
                    <a:pt x="1905531" y="704684"/>
                    <a:pt x="1862243" y="1013073"/>
                    <a:pt x="1869676" y="1248607"/>
                  </a:cubicBezTo>
                  <a:cubicBezTo>
                    <a:pt x="1876800" y="6643491"/>
                    <a:pt x="1883956" y="6839094"/>
                    <a:pt x="1883956" y="6839094"/>
                  </a:cubicBezTo>
                  <a:cubicBezTo>
                    <a:pt x="1867275" y="7054827"/>
                    <a:pt x="1752631" y="7265439"/>
                    <a:pt x="1555761" y="7377063"/>
                  </a:cubicBezTo>
                  <a:cubicBezTo>
                    <a:pt x="1405410" y="7462311"/>
                    <a:pt x="1207379" y="7477410"/>
                    <a:pt x="949507" y="7466668"/>
                  </a:cubicBezTo>
                  <a:lnTo>
                    <a:pt x="949504" y="7466668"/>
                  </a:lnTo>
                  <a:cubicBezTo>
                    <a:pt x="645952" y="7461390"/>
                    <a:pt x="384604" y="7495244"/>
                    <a:pt x="254278" y="7386086"/>
                  </a:cubicBezTo>
                  <a:cubicBezTo>
                    <a:pt x="145767" y="7295201"/>
                    <a:pt x="81795" y="7101889"/>
                    <a:pt x="63030" y="6901690"/>
                  </a:cubicBezTo>
                  <a:close/>
                </a:path>
              </a:pathLst>
            </a:custGeom>
            <a:solidFill>
              <a:srgbClr val="EDD8C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914919">
            <a:off x="349415" y="8280900"/>
            <a:ext cx="1102737" cy="14025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16483779" y="2621949"/>
            <a:ext cx="909564" cy="1071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40987">
            <a:off x="668593" y="595158"/>
            <a:ext cx="1979026" cy="850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14709081" y="1491808"/>
            <a:ext cx="490495" cy="6159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4180487" y="840541"/>
            <a:ext cx="353025" cy="4432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33272" t="32416"/>
          <a:stretch>
            <a:fillRect/>
          </a:stretch>
        </p:blipFill>
        <p:spPr>
          <a:xfrm rot="-1074668">
            <a:off x="15333614" y="7952204"/>
            <a:ext cx="949464" cy="9231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173342" y="1620311"/>
            <a:ext cx="949464" cy="92318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2806259" y="9134230"/>
            <a:ext cx="490495" cy="615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3655046" y="9791350"/>
            <a:ext cx="353025" cy="4432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470598">
            <a:off x="9402559" y="9263592"/>
            <a:ext cx="2351955" cy="72616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CCF781-16A8-091E-E057-A1F6EF7C18F6}"/>
              </a:ext>
            </a:extLst>
          </p:cNvPr>
          <p:cNvSpPr txBox="1"/>
          <p:nvPr/>
        </p:nvSpPr>
        <p:spPr>
          <a:xfrm>
            <a:off x="5485672" y="1157995"/>
            <a:ext cx="8412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61A2BF6-B821-528D-2E35-DD56583A3F5C}"/>
              </a:ext>
            </a:extLst>
          </p:cNvPr>
          <p:cNvSpPr txBox="1"/>
          <p:nvPr/>
        </p:nvSpPr>
        <p:spPr>
          <a:xfrm>
            <a:off x="1612262" y="2937284"/>
            <a:ext cx="15063475" cy="269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Nhắc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khái niệm, tính chất đại lượng tỉ lệ nghich?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100000">
            <a:off x="-769796" y="-2750135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18183" flipH="1">
            <a:off x="13723066" y="6988869"/>
            <a:ext cx="11697103" cy="96341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8518280" y="-150624"/>
            <a:ext cx="8853139" cy="9964716"/>
            <a:chOff x="0" y="0"/>
            <a:chExt cx="3687056" cy="538214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701386" cy="5414196"/>
            </a:xfrm>
            <a:custGeom>
              <a:avLst/>
              <a:gdLst/>
              <a:ahLst/>
              <a:cxnLst/>
              <a:rect l="l" t="t" r="r" b="b"/>
              <a:pathLst>
                <a:path w="3701386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08313" y="6965"/>
                  </a:cubicBezTo>
                  <a:lnTo>
                    <a:pt x="2808315" y="6965"/>
                  </a:lnTo>
                  <a:cubicBezTo>
                    <a:pt x="3025062" y="16819"/>
                    <a:pt x="3229377" y="36481"/>
                    <a:pt x="3363565" y="101690"/>
                  </a:cubicBezTo>
                  <a:cubicBezTo>
                    <a:pt x="3619611" y="226120"/>
                    <a:pt x="3701386" y="459160"/>
                    <a:pt x="3695899" y="704684"/>
                  </a:cubicBezTo>
                  <a:cubicBezTo>
                    <a:pt x="3695899" y="704684"/>
                    <a:pt x="3652610" y="1013073"/>
                    <a:pt x="3660044" y="1248607"/>
                  </a:cubicBezTo>
                  <a:cubicBezTo>
                    <a:pt x="3667167" y="4562444"/>
                    <a:pt x="3674324" y="4758047"/>
                    <a:pt x="3674324" y="4758047"/>
                  </a:cubicBezTo>
                  <a:cubicBezTo>
                    <a:pt x="3657642" y="4973779"/>
                    <a:pt x="3542998" y="5184391"/>
                    <a:pt x="3346129" y="5296015"/>
                  </a:cubicBezTo>
                  <a:cubicBezTo>
                    <a:pt x="3195778" y="5381264"/>
                    <a:pt x="2997746" y="5396362"/>
                    <a:pt x="2375355" y="5385620"/>
                  </a:cubicBezTo>
                  <a:lnTo>
                    <a:pt x="2375330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A3DDF1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-118711" y="1096419"/>
            <a:ext cx="7991907" cy="6637269"/>
            <a:chOff x="0" y="0"/>
            <a:chExt cx="5216920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5231251" cy="4364699"/>
            </a:xfrm>
            <a:custGeom>
              <a:avLst/>
              <a:gdLst/>
              <a:ahLst/>
              <a:cxnLst/>
              <a:rect l="l" t="t" r="r" b="b"/>
              <a:pathLst>
                <a:path w="5231251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38178" y="6965"/>
                  </a:cubicBezTo>
                  <a:lnTo>
                    <a:pt x="4338179" y="6965"/>
                  </a:lnTo>
                  <a:cubicBezTo>
                    <a:pt x="4554926" y="16819"/>
                    <a:pt x="4759241" y="36481"/>
                    <a:pt x="4893430" y="101690"/>
                  </a:cubicBezTo>
                  <a:cubicBezTo>
                    <a:pt x="5149476" y="226120"/>
                    <a:pt x="5231251" y="459160"/>
                    <a:pt x="5225763" y="704684"/>
                  </a:cubicBezTo>
                  <a:cubicBezTo>
                    <a:pt x="5225763" y="704684"/>
                    <a:pt x="5182475" y="1013073"/>
                    <a:pt x="5189909" y="1248607"/>
                  </a:cubicBezTo>
                  <a:cubicBezTo>
                    <a:pt x="5197032" y="3512947"/>
                    <a:pt x="5204188" y="3708550"/>
                    <a:pt x="5204188" y="3708550"/>
                  </a:cubicBezTo>
                  <a:cubicBezTo>
                    <a:pt x="5187507" y="3924283"/>
                    <a:pt x="5072863" y="4134894"/>
                    <a:pt x="4875994" y="4246518"/>
                  </a:cubicBezTo>
                  <a:cubicBezTo>
                    <a:pt x="4725642" y="4331767"/>
                    <a:pt x="4527611" y="4346865"/>
                    <a:pt x="3593740" y="4336123"/>
                  </a:cubicBezTo>
                  <a:lnTo>
                    <a:pt x="3593695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0791" y="6957647"/>
            <a:ext cx="3835630" cy="30894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8244448" y="9445282"/>
            <a:ext cx="1040040" cy="12253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10170279">
            <a:off x="8020917" y="230991"/>
            <a:ext cx="920118" cy="8946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15016273" y="1189779"/>
            <a:ext cx="490495" cy="6159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5865060" y="1846898"/>
            <a:ext cx="353025" cy="4432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130190">
            <a:off x="17479060" y="5347099"/>
            <a:ext cx="819548" cy="796860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B7EA801-9A7E-C652-D653-79A4B1DBC528}"/>
              </a:ext>
            </a:extLst>
          </p:cNvPr>
          <p:cNvSpPr txBox="1"/>
          <p:nvPr/>
        </p:nvSpPr>
        <p:spPr>
          <a:xfrm>
            <a:off x="803776" y="1382758"/>
            <a:ext cx="61177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Khái niệm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Nếu đại lượng y liên hệ với đại lượng x theo công thức y =   hay xy =  a (với a là một hằng số khác 0) thì ta nói y tỉ lệ nghịch với x theo hệ số tỉ lệ 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F0CF2A-CB2A-4441-9E36-35811FA966D8}"/>
                  </a:ext>
                </a:extLst>
              </p:cNvPr>
              <p:cNvSpPr txBox="1"/>
              <p:nvPr/>
            </p:nvSpPr>
            <p:spPr>
              <a:xfrm>
                <a:off x="8526013" y="774391"/>
                <a:ext cx="8912855" cy="7852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II. Tính chất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Nếu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hai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đại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lượng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tỉ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lệ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nghịch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với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nhau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thì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Tích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hai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giá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trị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tương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ứng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của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chúng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luôn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không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đổi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(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bằng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hệ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tỉ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lệ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);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kumimoji="0" 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"/>
                  <a:tabLst/>
                  <a:defRPr/>
                </a:pP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Tỉ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hai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giá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trị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bất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kì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của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đại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lượng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này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bằng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nghịch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đảo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tỉ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hai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giá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trị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tương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ứng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của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đại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lượng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kia.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…</a:t>
                </a:r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F0CF2A-CB2A-4441-9E36-35811FA9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013" y="774391"/>
                <a:ext cx="8912855" cy="7852984"/>
              </a:xfrm>
              <a:prstGeom prst="rect">
                <a:avLst/>
              </a:prstGeom>
              <a:blipFill>
                <a:blip r:embed="rId15"/>
                <a:stretch>
                  <a:fillRect l="-2873" t="-1475" r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10109227" y="-2718179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69748" flipH="1">
            <a:off x="-2509388" y="5821747"/>
            <a:ext cx="8607759" cy="70896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5400000">
            <a:off x="4734456" y="-2638957"/>
            <a:ext cx="8438087" cy="15316199"/>
            <a:chOff x="0" y="0"/>
            <a:chExt cx="1712938" cy="9107071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86705" y="968174"/>
            <a:ext cx="2117178" cy="15590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88758" flipH="1">
            <a:off x="15818887" y="972974"/>
            <a:ext cx="1955320" cy="22265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788797" flipH="1">
            <a:off x="1945377" y="6983480"/>
            <a:ext cx="2189445" cy="213769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71586">
            <a:off x="16188077" y="7162536"/>
            <a:ext cx="2037501" cy="2227883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2974A1C3-67A4-EFA9-E842-4CBA806B55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7269">
            <a:off x="13344441" y="5468819"/>
            <a:ext cx="4386699" cy="4410758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78F8B06-FA7B-6F43-EAEB-F37ECD2269A8}"/>
              </a:ext>
            </a:extLst>
          </p:cNvPr>
          <p:cNvSpPr txBox="1"/>
          <p:nvPr/>
        </p:nvSpPr>
        <p:spPr>
          <a:xfrm>
            <a:off x="744098" y="1193463"/>
            <a:ext cx="153162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58 - BÀI 8: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LƯỢNG TỈ LỆ NGHỊCH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52103">
            <a:off x="9529072" y="-4817080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362657" flipH="1">
            <a:off x="-5848551" y="6253288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25600" y="16329"/>
            <a:ext cx="4155431" cy="371722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5123358" y="-1792687"/>
            <a:ext cx="8041285" cy="13872374"/>
            <a:chOff x="0" y="0"/>
            <a:chExt cx="2302868" cy="9506610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317198" cy="9538664"/>
            </a:xfrm>
            <a:custGeom>
              <a:avLst/>
              <a:gdLst/>
              <a:ahLst/>
              <a:cxnLst/>
              <a:rect l="l" t="t" r="r" b="b"/>
              <a:pathLst>
                <a:path w="2317198" h="9538664">
                  <a:moveTo>
                    <a:pt x="63030" y="8945111"/>
                  </a:moveTo>
                  <a:cubicBezTo>
                    <a:pt x="63030" y="8945111"/>
                    <a:pt x="0" y="869854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424125" y="6965"/>
                  </a:cubicBezTo>
                  <a:lnTo>
                    <a:pt x="1424126" y="6965"/>
                  </a:lnTo>
                  <a:cubicBezTo>
                    <a:pt x="1640873" y="16819"/>
                    <a:pt x="1845188" y="36481"/>
                    <a:pt x="1979377" y="101690"/>
                  </a:cubicBezTo>
                  <a:cubicBezTo>
                    <a:pt x="2235423" y="226120"/>
                    <a:pt x="2317198" y="459160"/>
                    <a:pt x="2311710" y="704684"/>
                  </a:cubicBezTo>
                  <a:cubicBezTo>
                    <a:pt x="2311710" y="704684"/>
                    <a:pt x="2268422" y="1013073"/>
                    <a:pt x="2275856" y="1248607"/>
                  </a:cubicBezTo>
                  <a:cubicBezTo>
                    <a:pt x="2282979" y="8686912"/>
                    <a:pt x="2290136" y="8882515"/>
                    <a:pt x="2290136" y="8882515"/>
                  </a:cubicBezTo>
                  <a:cubicBezTo>
                    <a:pt x="2273454" y="9098247"/>
                    <a:pt x="2158810" y="9308859"/>
                    <a:pt x="1961941" y="9420483"/>
                  </a:cubicBezTo>
                  <a:cubicBezTo>
                    <a:pt x="1811589" y="9505732"/>
                    <a:pt x="1613558" y="9520830"/>
                    <a:pt x="1272988" y="9510088"/>
                  </a:cubicBezTo>
                  <a:lnTo>
                    <a:pt x="1272980" y="9510088"/>
                  </a:lnTo>
                  <a:cubicBezTo>
                    <a:pt x="645952" y="9504811"/>
                    <a:pt x="384604" y="9538664"/>
                    <a:pt x="254278" y="9429507"/>
                  </a:cubicBezTo>
                  <a:cubicBezTo>
                    <a:pt x="145767" y="9338622"/>
                    <a:pt x="81795" y="9145309"/>
                    <a:pt x="63030" y="8945111"/>
                  </a:cubicBezTo>
                  <a:close/>
                </a:path>
              </a:pathLst>
            </a:custGeom>
            <a:solidFill>
              <a:srgbClr val="EDD8C2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15727135" y="8514027"/>
            <a:ext cx="1040040" cy="12253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9627462">
            <a:off x="1217207" y="2384053"/>
            <a:ext cx="920118" cy="8946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15560777" y="2521642"/>
            <a:ext cx="493321" cy="6194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4722334" y="3379830"/>
            <a:ext cx="608425" cy="764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18EF295-04B4-C361-28CF-CF337A945E88}"/>
                  </a:ext>
                </a:extLst>
              </p:cNvPr>
              <p:cNvSpPr txBox="1"/>
              <p:nvPr/>
            </p:nvSpPr>
            <p:spPr>
              <a:xfrm>
                <a:off x="3469542" y="2662032"/>
                <a:ext cx="11261245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tr.68)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=12;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=18;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18EF295-04B4-C361-28CF-CF337A945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42" y="2662032"/>
                <a:ext cx="11261245" cy="4594912"/>
              </a:xfrm>
              <a:prstGeom prst="rect">
                <a:avLst/>
              </a:prstGeom>
              <a:blipFill>
                <a:blip r:embed="rId15"/>
                <a:stretch>
                  <a:fillRect l="-1895" r="-1949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2">
            <a:extLst>
              <a:ext uri="{FF2B5EF4-FFF2-40B4-BE49-F238E27FC236}">
                <a16:creationId xmlns:a16="http://schemas.microsoft.com/office/drawing/2014/main" id="{E9140074-EFF1-453D-86FD-87110BA24AC0}"/>
              </a:ext>
            </a:extLst>
          </p:cNvPr>
          <p:cNvSpPr txBox="1"/>
          <p:nvPr/>
        </p:nvSpPr>
        <p:spPr>
          <a:xfrm>
            <a:off x="3352800" y="1333500"/>
            <a:ext cx="1135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353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40717" flipH="1">
            <a:off x="16473545" y="4897862"/>
            <a:ext cx="2717544" cy="29714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00000" flipH="1">
            <a:off x="4546634" y="111348"/>
            <a:ext cx="909564" cy="1071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45339">
            <a:off x="12577573" y="-4285672"/>
            <a:ext cx="8607759" cy="7089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4486">
            <a:off x="-4303880" y="6035081"/>
            <a:ext cx="8607759" cy="708966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4889910" y="-2202125"/>
            <a:ext cx="8508179" cy="14691249"/>
            <a:chOff x="0" y="0"/>
            <a:chExt cx="2933300" cy="5210665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947631" cy="5242719"/>
            </a:xfrm>
            <a:custGeom>
              <a:avLst/>
              <a:gdLst/>
              <a:ahLst/>
              <a:cxnLst/>
              <a:rect l="l" t="t" r="r" b="b"/>
              <a:pathLst>
                <a:path w="2947631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54557" y="6965"/>
                  </a:cubicBezTo>
                  <a:lnTo>
                    <a:pt x="2054559" y="6965"/>
                  </a:lnTo>
                  <a:cubicBezTo>
                    <a:pt x="2271306" y="16819"/>
                    <a:pt x="2475621" y="36481"/>
                    <a:pt x="2609809" y="101690"/>
                  </a:cubicBezTo>
                  <a:cubicBezTo>
                    <a:pt x="2865855" y="226120"/>
                    <a:pt x="2947630" y="459160"/>
                    <a:pt x="2942143" y="704684"/>
                  </a:cubicBezTo>
                  <a:cubicBezTo>
                    <a:pt x="2942143" y="704684"/>
                    <a:pt x="2898855" y="1013073"/>
                    <a:pt x="2906288" y="1248607"/>
                  </a:cubicBezTo>
                  <a:cubicBezTo>
                    <a:pt x="2913411" y="4390967"/>
                    <a:pt x="2920568" y="4586569"/>
                    <a:pt x="2920568" y="4586569"/>
                  </a:cubicBezTo>
                  <a:cubicBezTo>
                    <a:pt x="2903886" y="4802302"/>
                    <a:pt x="2789242" y="5012913"/>
                    <a:pt x="2592373" y="5124538"/>
                  </a:cubicBezTo>
                  <a:cubicBezTo>
                    <a:pt x="2442022" y="5209786"/>
                    <a:pt x="2243991" y="5224884"/>
                    <a:pt x="1775064" y="5214142"/>
                  </a:cubicBezTo>
                  <a:lnTo>
                    <a:pt x="1775049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7964">
            <a:off x="12389787" y="9484859"/>
            <a:ext cx="2528390" cy="78064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1141937" y="8430332"/>
            <a:ext cx="355993" cy="4470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1867087" y="8384114"/>
            <a:ext cx="646234" cy="8114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05475">
            <a:off x="183035" y="821648"/>
            <a:ext cx="1691330" cy="265023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A655222-CF9C-0E6D-2638-707CACD8708C}"/>
              </a:ext>
            </a:extLst>
          </p:cNvPr>
          <p:cNvSpPr txBox="1"/>
          <p:nvPr/>
        </p:nvSpPr>
        <p:spPr>
          <a:xfrm>
            <a:off x="7758450" y="1257300"/>
            <a:ext cx="271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2EF2AD0-C51D-E6BC-6E90-C9A17206F3A1}"/>
                  </a:ext>
                </a:extLst>
              </p:cNvPr>
              <p:cNvSpPr txBox="1"/>
              <p:nvPr/>
            </p:nvSpPr>
            <p:spPr>
              <a:xfrm>
                <a:off x="4483937" y="2275002"/>
                <a:ext cx="9796050" cy="7121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Hệ số tỉ lệ là: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=36.15=540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540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540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540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540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2EF2AD0-C51D-E6BC-6E90-C9A17206F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37" y="2275002"/>
                <a:ext cx="9796050" cy="7121437"/>
              </a:xfrm>
              <a:prstGeom prst="rect">
                <a:avLst/>
              </a:prstGeom>
              <a:blipFill>
                <a:blip r:embed="rId15"/>
                <a:stretch>
                  <a:fillRect l="-2240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9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92592">
            <a:off x="13564680" y="4869722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-4050748" y="-2086348"/>
            <a:ext cx="8607759" cy="70896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2214897" y="244814"/>
            <a:ext cx="8582381" cy="9797373"/>
            <a:chOff x="0" y="0"/>
            <a:chExt cx="5881427" cy="6714049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895758" cy="6746103"/>
            </a:xfrm>
            <a:custGeom>
              <a:avLst/>
              <a:gdLst/>
              <a:ahLst/>
              <a:cxnLst/>
              <a:rect l="l" t="t" r="r" b="b"/>
              <a:pathLst>
                <a:path w="5895758" h="6746103">
                  <a:moveTo>
                    <a:pt x="63030" y="6152550"/>
                  </a:moveTo>
                  <a:cubicBezTo>
                    <a:pt x="63030" y="6152550"/>
                    <a:pt x="0" y="590598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002685" y="6965"/>
                  </a:cubicBezTo>
                  <a:lnTo>
                    <a:pt x="5002686" y="6965"/>
                  </a:lnTo>
                  <a:cubicBezTo>
                    <a:pt x="5219433" y="16819"/>
                    <a:pt x="5423748" y="36481"/>
                    <a:pt x="5557936" y="101690"/>
                  </a:cubicBezTo>
                  <a:cubicBezTo>
                    <a:pt x="5813982" y="226120"/>
                    <a:pt x="5895757" y="459160"/>
                    <a:pt x="5890270" y="704684"/>
                  </a:cubicBezTo>
                  <a:cubicBezTo>
                    <a:pt x="5890270" y="704684"/>
                    <a:pt x="5846982" y="1013073"/>
                    <a:pt x="5854415" y="1248607"/>
                  </a:cubicBezTo>
                  <a:cubicBezTo>
                    <a:pt x="5861538" y="5894351"/>
                    <a:pt x="5868695" y="6089954"/>
                    <a:pt x="5868695" y="6089954"/>
                  </a:cubicBezTo>
                  <a:cubicBezTo>
                    <a:pt x="5852013" y="6305686"/>
                    <a:pt x="5737369" y="6516298"/>
                    <a:pt x="5540500" y="6627922"/>
                  </a:cubicBezTo>
                  <a:cubicBezTo>
                    <a:pt x="5390149" y="6713171"/>
                    <a:pt x="5192118" y="6728268"/>
                    <a:pt x="4122952" y="6717527"/>
                  </a:cubicBezTo>
                  <a:lnTo>
                    <a:pt x="4122899" y="6717527"/>
                  </a:lnTo>
                  <a:cubicBezTo>
                    <a:pt x="645952" y="6712250"/>
                    <a:pt x="384604" y="6746103"/>
                    <a:pt x="254278" y="6636945"/>
                  </a:cubicBezTo>
                  <a:cubicBezTo>
                    <a:pt x="145767" y="6546060"/>
                    <a:pt x="81795" y="6352749"/>
                    <a:pt x="63030" y="6152550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00383">
            <a:off x="1595595" y="2471343"/>
            <a:ext cx="481627" cy="6047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0383">
            <a:off x="1595595" y="5125698"/>
            <a:ext cx="481627" cy="60478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0383">
            <a:off x="1595595" y="7830361"/>
            <a:ext cx="481627" cy="60478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313197" y="5448300"/>
            <a:ext cx="4422821" cy="462462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412AA5A-0531-9EA4-9CFA-EB3BDAB15755}"/>
              </a:ext>
            </a:extLst>
          </p:cNvPr>
          <p:cNvSpPr txBox="1"/>
          <p:nvPr/>
        </p:nvSpPr>
        <p:spPr>
          <a:xfrm>
            <a:off x="2143089" y="2753777"/>
            <a:ext cx="874727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tr.68)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25%.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338" name="Picture 2" descr="Combo 10 bông Hoa Hồng nhung bông Hoa lụa cao cấp (51cm) - Đỏ |  PhucKhangshop | Tiki">
            <a:extLst>
              <a:ext uri="{FF2B5EF4-FFF2-40B4-BE49-F238E27FC236}">
                <a16:creationId xmlns:a16="http://schemas.microsoft.com/office/drawing/2014/main" id="{16ED7478-6F33-2D71-9101-493DE15F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663" y="146129"/>
            <a:ext cx="5255209" cy="525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DBE2976-5EDB-4E1A-AEC1-0C4DD3254CE1}"/>
              </a:ext>
            </a:extLst>
          </p:cNvPr>
          <p:cNvSpPr txBox="1"/>
          <p:nvPr/>
        </p:nvSpPr>
        <p:spPr>
          <a:xfrm>
            <a:off x="2819400" y="1242408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436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1403">
            <a:off x="-1992962" y="-4062151"/>
            <a:ext cx="8746667" cy="72040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38456">
            <a:off x="11933457" y="6321800"/>
            <a:ext cx="8746667" cy="720407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4317198" y="-1450710"/>
            <a:ext cx="9653604" cy="13193146"/>
            <a:chOff x="0" y="0"/>
            <a:chExt cx="2251015" cy="6078405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416121" y="7995434"/>
            <a:ext cx="2117178" cy="1559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958776">
            <a:off x="381587" y="171078"/>
            <a:ext cx="1955320" cy="2226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206150">
            <a:off x="15469124" y="733549"/>
            <a:ext cx="2178362" cy="21268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55362">
            <a:off x="15086374" y="7752035"/>
            <a:ext cx="2037501" cy="22278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760415">
            <a:off x="16948101" y="3993399"/>
            <a:ext cx="808063" cy="9520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640987">
            <a:off x="6825385" y="9087262"/>
            <a:ext cx="1612014" cy="693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914919">
            <a:off x="876494" y="2522213"/>
            <a:ext cx="903466" cy="1149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8B8C100-C5F1-1790-64AB-C5F69DE297F6}"/>
                  </a:ext>
                </a:extLst>
              </p:cNvPr>
              <p:cNvSpPr txBox="1"/>
              <p:nvPr/>
            </p:nvSpPr>
            <p:spPr>
              <a:xfrm>
                <a:off x="2949420" y="2257047"/>
                <a:ext cx="12579762" cy="6731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hoa mua được là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(bông,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</m:fName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∗)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giá hoa trước lễ là a thì giá hoa vào dịp lễ là 1,25 . a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số hoa . giá hoa = số tiền mua hoa (không đổi) nên số hoa và giá hoa là hai đại lượng tỉ lệ nghịch.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2 đại lượng tỉ lệ nghịch, ta có: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10. 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.1,25.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10.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1,25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Lan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8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8B8C100-C5F1-1790-64AB-C5F69DE29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420" y="2257047"/>
                <a:ext cx="12579762" cy="6731971"/>
              </a:xfrm>
              <a:prstGeom prst="rect">
                <a:avLst/>
              </a:prstGeom>
              <a:blipFill>
                <a:blip r:embed="rId19"/>
                <a:stretch>
                  <a:fillRect l="-1503" r="-1503" b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22BA812-E3D6-5862-8CAE-9B819E51D201}"/>
              </a:ext>
            </a:extLst>
          </p:cNvPr>
          <p:cNvSpPr txBox="1"/>
          <p:nvPr/>
        </p:nvSpPr>
        <p:spPr>
          <a:xfrm>
            <a:off x="7758450" y="1257300"/>
            <a:ext cx="271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24566">
            <a:off x="-7407203" y="6222500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046752">
            <a:off x="17479920" y="3440222"/>
            <a:ext cx="11697103" cy="96341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914919">
            <a:off x="457375" y="6001149"/>
            <a:ext cx="1102737" cy="14025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17670981" y="2637973"/>
            <a:ext cx="909564" cy="1071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40987">
            <a:off x="298633" y="309470"/>
            <a:ext cx="1979026" cy="850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17343473" y="867006"/>
            <a:ext cx="490495" cy="6159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6344916" y="382511"/>
            <a:ext cx="353025" cy="4432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33272" t="32416"/>
          <a:stretch>
            <a:fillRect/>
          </a:stretch>
        </p:blipFill>
        <p:spPr>
          <a:xfrm rot="-1074668">
            <a:off x="16640378" y="9377600"/>
            <a:ext cx="949464" cy="9231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1208340" y="1336510"/>
            <a:ext cx="949464" cy="92318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4863160" y="8172307"/>
            <a:ext cx="490495" cy="615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5711947" y="8829427"/>
            <a:ext cx="353025" cy="4432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470598">
            <a:off x="9402559" y="9263592"/>
            <a:ext cx="2351955" cy="72616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B3F7CF4-BAA1-38BD-CC04-A4E5A51F4DC8}"/>
              </a:ext>
            </a:extLst>
          </p:cNvPr>
          <p:cNvSpPr txBox="1"/>
          <p:nvPr/>
        </p:nvSpPr>
        <p:spPr>
          <a:xfrm>
            <a:off x="2572363" y="1344419"/>
            <a:ext cx="14542747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(SGK – tr.68)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400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2016,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85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36,85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400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Kazan (Nga)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2015,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78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38,78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Kazan (Nga)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2015. </a:t>
            </a:r>
          </a:p>
        </p:txBody>
      </p:sp>
    </p:spTree>
    <p:extLst>
      <p:ext uri="{BB962C8B-B14F-4D97-AF65-F5344CB8AC3E}">
        <p14:creationId xmlns:p14="http://schemas.microsoft.com/office/powerpoint/2010/main" val="41006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1149</Words>
  <Application>Microsoft Office PowerPoint</Application>
  <PresentationFormat>Custom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Symbol</vt:lpstr>
      <vt:lpstr>Arial</vt:lpstr>
      <vt:lpstr>Cambria Math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Illustration English Class Presentation</dc:title>
  <dc:creator>Lê Thảo</dc:creator>
  <cp:lastModifiedBy>hanh nguyen</cp:lastModifiedBy>
  <cp:revision>8</cp:revision>
  <dcterms:created xsi:type="dcterms:W3CDTF">2006-08-16T00:00:00Z</dcterms:created>
  <dcterms:modified xsi:type="dcterms:W3CDTF">2022-12-16T14:46:23Z</dcterms:modified>
  <dc:identifier>DAFODE-shyA</dc:identifier>
</cp:coreProperties>
</file>