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54" r:id="rId2"/>
    <p:sldId id="353" r:id="rId3"/>
    <p:sldId id="355" r:id="rId4"/>
    <p:sldId id="357" r:id="rId5"/>
    <p:sldId id="358" r:id="rId6"/>
    <p:sldId id="359" r:id="rId7"/>
    <p:sldId id="360" r:id="rId8"/>
    <p:sldId id="361" r:id="rId9"/>
    <p:sldId id="362" r:id="rId10"/>
    <p:sldId id="365" r:id="rId11"/>
    <p:sldId id="363" r:id="rId12"/>
    <p:sldId id="366" r:id="rId13"/>
    <p:sldId id="367" r:id="rId14"/>
    <p:sldId id="368" r:id="rId15"/>
    <p:sldId id="373" r:id="rId16"/>
    <p:sldId id="369" r:id="rId17"/>
    <p:sldId id="376" r:id="rId18"/>
    <p:sldId id="370" r:id="rId19"/>
    <p:sldId id="371" r:id="rId20"/>
    <p:sldId id="374" r:id="rId21"/>
    <p:sldId id="314" r:id="rId22"/>
    <p:sldId id="330" r:id="rId23"/>
    <p:sldId id="3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11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X="110617" custScaleY="108757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3748" custScaleY="1184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97124B1F-D579-4783-B1EB-E2471EFF6C22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8C2A1C7B-1AF0-42CA-9380-02E91C41122C}" type="presOf" srcId="{99EF5B34-7CAD-4CDA-A26A-5A3B896567AA}" destId="{B326B1F2-0D8B-46EB-A6B1-48C4829627E0}" srcOrd="0" destOrd="0" presId="urn:microsoft.com/office/officeart/2008/layout/CaptionedPictures"/>
    <dgm:cxn modelId="{50066986-CB60-44E9-9EB1-C07A701FEF79}" type="presOf" srcId="{99885F10-89EB-4CBE-8246-4DE838C9FDED}" destId="{AC35FF13-FE4D-4015-A87E-3504FD995115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AB603196-1C81-4724-9789-E75830CB46E3}" type="presOf" srcId="{6E2EC4FF-87BB-4981-9261-FCCD12FAF9D6}" destId="{F8868911-C9A5-4CE4-8865-4E08C293274B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48FB7BD-5727-4CA3-A6A1-E94571ED2C79}" type="presOf" srcId="{FF17FF3D-0D84-425D-A740-172FE146B3DA}" destId="{E12139EA-8FBB-49A8-BCE5-0FDE179037F2}" srcOrd="0" destOrd="0" presId="urn:microsoft.com/office/officeart/2008/layout/CaptionedPictures"/>
    <dgm:cxn modelId="{4DA2104D-4DC1-4E02-AA64-015202C93128}" type="presParOf" srcId="{E12139EA-8FBB-49A8-BCE5-0FDE179037F2}" destId="{E2BEACA7-D697-4294-B2FF-816A93EDAF07}" srcOrd="0" destOrd="0" presId="urn:microsoft.com/office/officeart/2008/layout/CaptionedPictures"/>
    <dgm:cxn modelId="{AECF859A-7504-4663-8275-976F274CB3B0}" type="presParOf" srcId="{E2BEACA7-D697-4294-B2FF-816A93EDAF07}" destId="{5D993DCE-BB7E-4D4A-A9F1-893F2F6C0109}" srcOrd="0" destOrd="0" presId="urn:microsoft.com/office/officeart/2008/layout/CaptionedPictures"/>
    <dgm:cxn modelId="{81120EB6-60C3-4195-8512-16F2D55D0203}" type="presParOf" srcId="{E2BEACA7-D697-4294-B2FF-816A93EDAF07}" destId="{423236B0-843C-4728-AFCD-F5062CC55FF1}" srcOrd="1" destOrd="0" presId="urn:microsoft.com/office/officeart/2008/layout/CaptionedPictures"/>
    <dgm:cxn modelId="{46BBE4AD-0F89-4FFB-91C0-179B0AEEE204}" type="presParOf" srcId="{E2BEACA7-D697-4294-B2FF-816A93EDAF07}" destId="{5AD1246F-2CD7-48F2-9559-2B0150002FC0}" srcOrd="2" destOrd="0" presId="urn:microsoft.com/office/officeart/2008/layout/CaptionedPictures"/>
    <dgm:cxn modelId="{F0E6C079-3276-44D4-8E42-1E8F82E27D6A}" type="presParOf" srcId="{5AD1246F-2CD7-48F2-9559-2B0150002FC0}" destId="{B326B1F2-0D8B-46EB-A6B1-48C4829627E0}" srcOrd="0" destOrd="0" presId="urn:microsoft.com/office/officeart/2008/layout/CaptionedPictures"/>
    <dgm:cxn modelId="{D354FE51-6340-4676-B2F1-0B1BD8881E71}" type="presParOf" srcId="{5AD1246F-2CD7-48F2-9559-2B0150002FC0}" destId="{F8868911-C9A5-4CE4-8865-4E08C293274B}" srcOrd="1" destOrd="0" presId="urn:microsoft.com/office/officeart/2008/layout/CaptionedPictures"/>
    <dgm:cxn modelId="{1A455B77-3ED1-40F8-893B-14B43F4933FF}" type="presParOf" srcId="{E12139EA-8FBB-49A8-BCE5-0FDE179037F2}" destId="{1A0A6F45-7035-4788-B9F7-E3042D751D0E}" srcOrd="1" destOrd="0" presId="urn:microsoft.com/office/officeart/2008/layout/CaptionedPictures"/>
    <dgm:cxn modelId="{A610C028-7526-4644-9C39-B9488318DD2A}" type="presParOf" srcId="{E12139EA-8FBB-49A8-BCE5-0FDE179037F2}" destId="{92A33174-058B-4D17-B9DB-DC1EAAAFC2A3}" srcOrd="2" destOrd="0" presId="urn:microsoft.com/office/officeart/2008/layout/CaptionedPictures"/>
    <dgm:cxn modelId="{712BF91F-B3BB-431A-8D6D-C803DC8B4944}" type="presParOf" srcId="{92A33174-058B-4D17-B9DB-DC1EAAAFC2A3}" destId="{EAF9549E-A938-4718-A3C8-E47C3969E41D}" srcOrd="0" destOrd="0" presId="urn:microsoft.com/office/officeart/2008/layout/CaptionedPictures"/>
    <dgm:cxn modelId="{80A72F86-931B-4EDC-98B9-05CFC0398E88}" type="presParOf" srcId="{92A33174-058B-4D17-B9DB-DC1EAAAFC2A3}" destId="{FFCB90D5-AF72-4ECE-BEA6-6EB502F2BF01}" srcOrd="1" destOrd="0" presId="urn:microsoft.com/office/officeart/2008/layout/CaptionedPictures"/>
    <dgm:cxn modelId="{6D9D99CC-FEB1-4228-97C4-CBCC5EEE3A98}" type="presParOf" srcId="{92A33174-058B-4D17-B9DB-DC1EAAAFC2A3}" destId="{DC4ACF24-6253-48DE-8D91-CAF9B054140A}" srcOrd="2" destOrd="0" presId="urn:microsoft.com/office/officeart/2008/layout/CaptionedPictures"/>
    <dgm:cxn modelId="{D76FBB79-2E53-4EA9-8311-CBE4025A8780}" type="presParOf" srcId="{DC4ACF24-6253-48DE-8D91-CAF9B054140A}" destId="{AC35FF13-FE4D-4015-A87E-3504FD995115}" srcOrd="0" destOrd="0" presId="urn:microsoft.com/office/officeart/2008/layout/CaptionedPictures"/>
    <dgm:cxn modelId="{BD1DD3EC-D62D-4AAC-AD50-803DD457134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ChronicaPro-Book"/>
            </a:rPr>
            <a:t>acne</a:t>
          </a: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a skin condition</a:t>
          </a: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 custT="1"/>
      <dgm:spPr/>
      <dgm:t>
        <a:bodyPr/>
        <a:lstStyle/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not 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 custScaleX="88398">
        <dgm:presLayoutVars>
          <dgm:chPref val="3"/>
        </dgm:presLayoutVars>
      </dgm:prSet>
      <dgm:spPr/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809D0A05-13E1-44AD-9DBE-97BAE8B2D7B0}" type="presOf" srcId="{E7AF4508-274C-435A-9A02-000779C81F15}" destId="{652C8216-5E13-42A9-9118-9357BB61AE99}" srcOrd="0" destOrd="0" presId="urn:microsoft.com/office/officeart/2008/layout/HalfCircleOrganizationChart"/>
    <dgm:cxn modelId="{C8565717-26B5-49CC-A89A-68AC67C5EFF5}" type="presOf" srcId="{59F38B1F-45AB-4602-965C-5501B012A7A7}" destId="{44A8A78A-897E-4AF8-8D4E-D1DD9372FE14}" srcOrd="0" destOrd="0" presId="urn:microsoft.com/office/officeart/2008/layout/HalfCircleOrganizationChart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CA211B20-5F3C-4466-922F-5DFE569073AE}" type="presOf" srcId="{840B3752-7915-4BAC-9B56-A8BE561949F1}" destId="{03315C9C-03C8-4377-98DA-C466FC07D716}" srcOrd="1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ED6BF330-35CB-410B-8DC6-A4F32D5CE444}" type="presOf" srcId="{362ABD41-A47A-409C-B0F4-811C34328B70}" destId="{50CCB83B-BA95-4A5D-9BBC-F89A3890C3ED}" srcOrd="0" destOrd="0" presId="urn:microsoft.com/office/officeart/2008/layout/HalfCircleOrganizationChart"/>
    <dgm:cxn modelId="{DC187159-D28F-486B-9891-DAF16EA81CA8}" type="presOf" srcId="{727FA541-090D-4C5A-A1E6-CA902F6FF579}" destId="{5A0494A8-C106-47CC-A2A7-D16915EB599F}" srcOrd="0" destOrd="0" presId="urn:microsoft.com/office/officeart/2008/layout/HalfCircleOrganizationChart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A7AA776B-C555-4138-BC92-BFEFF880879B}" type="presOf" srcId="{D01470C1-B44C-457D-9AA8-815A164D15DD}" destId="{99133FFF-D7C0-4FC1-9FC9-028C54873F59}" srcOrd="0" destOrd="0" presId="urn:microsoft.com/office/officeart/2008/layout/HalfCircleOrganizationChart"/>
    <dgm:cxn modelId="{C3B7EA76-6D8D-4631-B79B-5286E433495E}" type="presOf" srcId="{D5922F9D-FFA3-4BA3-A594-3F86BBFF6CB5}" destId="{472B1C1B-243E-4AF0-8EB7-D8F47243B27F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A22E76A4-C949-40EF-819C-067024A36EB6}" type="presOf" srcId="{840B3752-7915-4BAC-9B56-A8BE561949F1}" destId="{13DD24B5-6E20-4878-99D4-C3EAA7ABECC7}" srcOrd="0" destOrd="0" presId="urn:microsoft.com/office/officeart/2008/layout/HalfCircleOrganizationChart"/>
    <dgm:cxn modelId="{34D391A7-9182-4DBD-BF36-1FAD9AF057A2}" type="presOf" srcId="{362ABD41-A47A-409C-B0F4-811C34328B70}" destId="{E8C7EB58-FC38-4D56-8FCF-B0CF859ABA9C}" srcOrd="1" destOrd="0" presId="urn:microsoft.com/office/officeart/2008/layout/HalfCircleOrganizationChart"/>
    <dgm:cxn modelId="{A9247FAF-5FA9-4BED-9D00-2D7A378A0A6C}" type="presOf" srcId="{356BD638-9B13-4685-8693-EE38256FC92C}" destId="{164415DB-1805-49CB-8DD0-64DDA8459ED0}" srcOrd="1" destOrd="0" presId="urn:microsoft.com/office/officeart/2008/layout/HalfCircleOrganizationChart"/>
    <dgm:cxn modelId="{86965DB3-57A2-4A50-B220-089DA08CEC57}" type="presOf" srcId="{E0DAE7EC-B056-42E3-9B87-0CFED78DA51D}" destId="{AB51AEFD-C774-4156-BFC1-86C2A26E1D64}" srcOrd="0" destOrd="0" presId="urn:microsoft.com/office/officeart/2008/layout/HalfCircleOrganizationChart"/>
    <dgm:cxn modelId="{98728EB8-2755-4EE9-8B11-3A13BAD8F2E7}" type="presOf" srcId="{A48B407C-24F3-453D-9ECF-0754C3EC69CF}" destId="{B68DDD25-ED9F-42E5-AF6C-7E79DCB33A0A}" srcOrd="1" destOrd="0" presId="urn:microsoft.com/office/officeart/2008/layout/HalfCircleOrganizationChart"/>
    <dgm:cxn modelId="{48777DBB-925E-455D-BD8D-CDFE770E367F}" type="presOf" srcId="{DFDE1674-9A65-4DBE-922E-7020B5D6EF8C}" destId="{3EC0CF2B-7851-4CBC-88F3-1953E8F4A7E8}" srcOrd="0" destOrd="0" presId="urn:microsoft.com/office/officeart/2008/layout/HalfCircleOrganizationChart"/>
    <dgm:cxn modelId="{89C1DBD2-54DC-47AD-AF17-1C2B948238AA}" type="presOf" srcId="{727FA541-090D-4C5A-A1E6-CA902F6FF579}" destId="{AA50C69F-869A-48F0-A2DF-DDEC8E3673AB}" srcOrd="1" destOrd="0" presId="urn:microsoft.com/office/officeart/2008/layout/HalfCircleOrganizationChart"/>
    <dgm:cxn modelId="{E22C66DB-20DA-4CEB-A110-F8C1F11BDA5B}" type="presOf" srcId="{356BD638-9B13-4685-8693-EE38256FC92C}" destId="{E3829C46-62AC-4883-93C2-2033141A3AB5}" srcOrd="0" destOrd="0" presId="urn:microsoft.com/office/officeart/2008/layout/HalfCircleOrganizationChart"/>
    <dgm:cxn modelId="{AFB1F0DD-BF64-43B5-84E8-F30FE16AEE24}" type="presOf" srcId="{A48B407C-24F3-453D-9ECF-0754C3EC69CF}" destId="{A087AB3C-750D-435B-897C-5AB6A741F96C}" srcOrd="0" destOrd="0" presId="urn:microsoft.com/office/officeart/2008/layout/HalfCircleOrganizationChart"/>
    <dgm:cxn modelId="{C35230DE-DEA2-4AF4-8E3D-85E35C35F393}" type="presOf" srcId="{F678017D-F02C-4CDD-A0D7-2F440164086E}" destId="{BCEEC3A5-87E3-49B1-A47C-97467CFE9F02}" srcOrd="0" destOrd="0" presId="urn:microsoft.com/office/officeart/2008/layout/HalfCircleOrganizationChart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C9391FA-F66D-4FF1-B3BC-672F216F2D39}" type="presOf" srcId="{59F38B1F-45AB-4602-965C-5501B012A7A7}" destId="{3D7894D6-25DE-4E10-AF10-D18540541E51}" srcOrd="1" destOrd="0" presId="urn:microsoft.com/office/officeart/2008/layout/HalfCircleOrganizationChart"/>
    <dgm:cxn modelId="{787DDD79-7A88-4AC5-888A-689000585E47}" type="presParOf" srcId="{BCEEC3A5-87E3-49B1-A47C-97467CFE9F02}" destId="{931BF6F8-7226-4F37-9DE5-794B74999190}" srcOrd="0" destOrd="0" presId="urn:microsoft.com/office/officeart/2008/layout/HalfCircleOrganizationChart"/>
    <dgm:cxn modelId="{552BADD4-6DA5-4101-8677-4E4059D4A46D}" type="presParOf" srcId="{931BF6F8-7226-4F37-9DE5-794B74999190}" destId="{88130F8D-99DD-433D-B97B-1774840BB887}" srcOrd="0" destOrd="0" presId="urn:microsoft.com/office/officeart/2008/layout/HalfCircleOrganizationChart"/>
    <dgm:cxn modelId="{637A4D2F-A1FD-401E-BC73-11E79C912C52}" type="presParOf" srcId="{88130F8D-99DD-433D-B97B-1774840BB887}" destId="{A087AB3C-750D-435B-897C-5AB6A741F96C}" srcOrd="0" destOrd="0" presId="urn:microsoft.com/office/officeart/2008/layout/HalfCircleOrganizationChart"/>
    <dgm:cxn modelId="{9AAACAC1-855C-4B04-B2E8-03F80F0E6430}" type="presParOf" srcId="{88130F8D-99DD-433D-B97B-1774840BB887}" destId="{24207016-DB86-4965-91A5-81BFB8106494}" srcOrd="1" destOrd="0" presId="urn:microsoft.com/office/officeart/2008/layout/HalfCircleOrganizationChart"/>
    <dgm:cxn modelId="{907229DC-8E7C-4EA6-B7E9-4B4D38E018CC}" type="presParOf" srcId="{88130F8D-99DD-433D-B97B-1774840BB887}" destId="{5DEFE6F2-6278-4209-9C58-25FE6DF78A89}" srcOrd="2" destOrd="0" presId="urn:microsoft.com/office/officeart/2008/layout/HalfCircleOrganizationChart"/>
    <dgm:cxn modelId="{71C56A53-5696-404A-984D-70579C36DD7A}" type="presParOf" srcId="{88130F8D-99DD-433D-B97B-1774840BB887}" destId="{B68DDD25-ED9F-42E5-AF6C-7E79DCB33A0A}" srcOrd="3" destOrd="0" presId="urn:microsoft.com/office/officeart/2008/layout/HalfCircleOrganizationChart"/>
    <dgm:cxn modelId="{7051D514-4280-4D39-9999-50ABE8BE9B4E}" type="presParOf" srcId="{931BF6F8-7226-4F37-9DE5-794B74999190}" destId="{E4F39C5B-965D-4ADC-9068-A22CB2AF195E}" srcOrd="1" destOrd="0" presId="urn:microsoft.com/office/officeart/2008/layout/HalfCircleOrganizationChart"/>
    <dgm:cxn modelId="{2A645642-4CF5-4896-8E9D-A081538264E0}" type="presParOf" srcId="{E4F39C5B-965D-4ADC-9068-A22CB2AF195E}" destId="{3EC0CF2B-7851-4CBC-88F3-1953E8F4A7E8}" srcOrd="0" destOrd="0" presId="urn:microsoft.com/office/officeart/2008/layout/HalfCircleOrganizationChart"/>
    <dgm:cxn modelId="{3637641D-83D7-4E62-A943-04D24F2BE156}" type="presParOf" srcId="{E4F39C5B-965D-4ADC-9068-A22CB2AF195E}" destId="{3CE1AABA-E909-49CF-87FD-8F57653F77A2}" srcOrd="1" destOrd="0" presId="urn:microsoft.com/office/officeart/2008/layout/HalfCircleOrganizationChart"/>
    <dgm:cxn modelId="{F1A1E448-83CD-45BA-8EA0-4D05D1B7B095}" type="presParOf" srcId="{3CE1AABA-E909-49CF-87FD-8F57653F77A2}" destId="{FCA43A1B-C37E-47FA-A130-F95CEF4A19EA}" srcOrd="0" destOrd="0" presId="urn:microsoft.com/office/officeart/2008/layout/HalfCircleOrganizationChart"/>
    <dgm:cxn modelId="{C17C2AA2-EA7C-434B-A7A9-FD8B8C8EE736}" type="presParOf" srcId="{FCA43A1B-C37E-47FA-A130-F95CEF4A19EA}" destId="{13DD24B5-6E20-4878-99D4-C3EAA7ABECC7}" srcOrd="0" destOrd="0" presId="urn:microsoft.com/office/officeart/2008/layout/HalfCircleOrganizationChart"/>
    <dgm:cxn modelId="{70B0F081-523C-48BA-8473-54D17A5438CA}" type="presParOf" srcId="{FCA43A1B-C37E-47FA-A130-F95CEF4A19EA}" destId="{35520001-9D8D-4B46-B792-3A5EB93C3D51}" srcOrd="1" destOrd="0" presId="urn:microsoft.com/office/officeart/2008/layout/HalfCircleOrganizationChart"/>
    <dgm:cxn modelId="{3051B42C-4A36-41EF-94CB-299809BDE3D8}" type="presParOf" srcId="{FCA43A1B-C37E-47FA-A130-F95CEF4A19EA}" destId="{76E04AE6-5B38-43CA-A1FA-997D02F323D8}" srcOrd="2" destOrd="0" presId="urn:microsoft.com/office/officeart/2008/layout/HalfCircleOrganizationChart"/>
    <dgm:cxn modelId="{C83F2C27-17FC-45E8-A0A4-01656404A4A7}" type="presParOf" srcId="{FCA43A1B-C37E-47FA-A130-F95CEF4A19EA}" destId="{03315C9C-03C8-4377-98DA-C466FC07D716}" srcOrd="3" destOrd="0" presId="urn:microsoft.com/office/officeart/2008/layout/HalfCircleOrganizationChart"/>
    <dgm:cxn modelId="{45EF7007-47CE-41B2-A634-DF497261B62A}" type="presParOf" srcId="{3CE1AABA-E909-49CF-87FD-8F57653F77A2}" destId="{9DB8120D-1551-4898-9856-39F2DD2B9AC2}" srcOrd="1" destOrd="0" presId="urn:microsoft.com/office/officeart/2008/layout/HalfCircleOrganizationChart"/>
    <dgm:cxn modelId="{9199D204-62A1-4178-8678-9F81A65BE030}" type="presParOf" srcId="{3CE1AABA-E909-49CF-87FD-8F57653F77A2}" destId="{60E0AE33-6342-4D2A-A61C-8282E623F73E}" srcOrd="2" destOrd="0" presId="urn:microsoft.com/office/officeart/2008/layout/HalfCircleOrganizationChart"/>
    <dgm:cxn modelId="{D504FC46-D3B2-4E0F-B766-07CDFDF86D84}" type="presParOf" srcId="{E4F39C5B-965D-4ADC-9068-A22CB2AF195E}" destId="{99133FFF-D7C0-4FC1-9FC9-028C54873F59}" srcOrd="2" destOrd="0" presId="urn:microsoft.com/office/officeart/2008/layout/HalfCircleOrganizationChart"/>
    <dgm:cxn modelId="{365882EB-D17F-46F0-B282-AF8571D2B871}" type="presParOf" srcId="{E4F39C5B-965D-4ADC-9068-A22CB2AF195E}" destId="{DE3C9CD9-2048-4310-B6E2-DE1EB9158F3C}" srcOrd="3" destOrd="0" presId="urn:microsoft.com/office/officeart/2008/layout/HalfCircleOrganizationChart"/>
    <dgm:cxn modelId="{1C90F981-79C3-4437-AD27-A194B6C205ED}" type="presParOf" srcId="{DE3C9CD9-2048-4310-B6E2-DE1EB9158F3C}" destId="{E72CDB55-7337-42A7-B764-F8CF490F60BA}" srcOrd="0" destOrd="0" presId="urn:microsoft.com/office/officeart/2008/layout/HalfCircleOrganizationChart"/>
    <dgm:cxn modelId="{5BC4C9DA-4CDD-430B-9459-E92CAC0D6633}" type="presParOf" srcId="{E72CDB55-7337-42A7-B764-F8CF490F60BA}" destId="{5A0494A8-C106-47CC-A2A7-D16915EB599F}" srcOrd="0" destOrd="0" presId="urn:microsoft.com/office/officeart/2008/layout/HalfCircleOrganizationChart"/>
    <dgm:cxn modelId="{F290ED22-E792-42CB-B2A7-6181A89D2CB5}" type="presParOf" srcId="{E72CDB55-7337-42A7-B764-F8CF490F60BA}" destId="{3263EA36-22D6-4A72-9817-017447AD321D}" srcOrd="1" destOrd="0" presId="urn:microsoft.com/office/officeart/2008/layout/HalfCircleOrganizationChart"/>
    <dgm:cxn modelId="{D09E7371-6A2D-4323-BDF4-48FBC5700C69}" type="presParOf" srcId="{E72CDB55-7337-42A7-B764-F8CF490F60BA}" destId="{7C14B4DE-ADD5-4290-A91D-792FE0223E0C}" srcOrd="2" destOrd="0" presId="urn:microsoft.com/office/officeart/2008/layout/HalfCircleOrganizationChart"/>
    <dgm:cxn modelId="{DB7E3E58-3C6C-49B1-862F-47A8D0065834}" type="presParOf" srcId="{E72CDB55-7337-42A7-B764-F8CF490F60BA}" destId="{AA50C69F-869A-48F0-A2DF-DDEC8E3673AB}" srcOrd="3" destOrd="0" presId="urn:microsoft.com/office/officeart/2008/layout/HalfCircleOrganizationChart"/>
    <dgm:cxn modelId="{63A377DD-9878-4F89-9BE1-D70BE718F40E}" type="presParOf" srcId="{DE3C9CD9-2048-4310-B6E2-DE1EB9158F3C}" destId="{1A916917-0A68-469C-BED7-60CDA7CCF6CB}" srcOrd="1" destOrd="0" presId="urn:microsoft.com/office/officeart/2008/layout/HalfCircleOrganizationChart"/>
    <dgm:cxn modelId="{7078500C-0635-4B7B-AFBB-0D5F794D65BE}" type="presParOf" srcId="{DE3C9CD9-2048-4310-B6E2-DE1EB9158F3C}" destId="{D0B42C34-BC70-4134-A6DC-9D2CBE9B8EB7}" srcOrd="2" destOrd="0" presId="urn:microsoft.com/office/officeart/2008/layout/HalfCircleOrganizationChart"/>
    <dgm:cxn modelId="{872CAB52-CC4B-4327-9044-C49DD3B13D90}" type="presParOf" srcId="{E4F39C5B-965D-4ADC-9068-A22CB2AF195E}" destId="{AB51AEFD-C774-4156-BFC1-86C2A26E1D64}" srcOrd="4" destOrd="0" presId="urn:microsoft.com/office/officeart/2008/layout/HalfCircleOrganizationChart"/>
    <dgm:cxn modelId="{28E78EB5-A20B-4E54-AAF0-6DD27F467548}" type="presParOf" srcId="{E4F39C5B-965D-4ADC-9068-A22CB2AF195E}" destId="{6F176F7E-E8E3-421E-B32F-CF54243F5D39}" srcOrd="5" destOrd="0" presId="urn:microsoft.com/office/officeart/2008/layout/HalfCircleOrganizationChart"/>
    <dgm:cxn modelId="{43D0DF3A-3905-47B3-B03E-5829DFA68FF6}" type="presParOf" srcId="{6F176F7E-E8E3-421E-B32F-CF54243F5D39}" destId="{150042BB-0454-403C-A282-00FB12FBE972}" srcOrd="0" destOrd="0" presId="urn:microsoft.com/office/officeart/2008/layout/HalfCircleOrganizationChart"/>
    <dgm:cxn modelId="{282C3856-49E3-4FE3-935D-203E8C323E9C}" type="presParOf" srcId="{150042BB-0454-403C-A282-00FB12FBE972}" destId="{44A8A78A-897E-4AF8-8D4E-D1DD9372FE14}" srcOrd="0" destOrd="0" presId="urn:microsoft.com/office/officeart/2008/layout/HalfCircleOrganizationChart"/>
    <dgm:cxn modelId="{91281DCE-2485-4340-8021-B83414502663}" type="presParOf" srcId="{150042BB-0454-403C-A282-00FB12FBE972}" destId="{F156B281-1BDF-4F8B-B00E-82B12D3AA9A0}" srcOrd="1" destOrd="0" presId="urn:microsoft.com/office/officeart/2008/layout/HalfCircleOrganizationChart"/>
    <dgm:cxn modelId="{24642320-64B8-4ACA-B682-D2F650F421FB}" type="presParOf" srcId="{150042BB-0454-403C-A282-00FB12FBE972}" destId="{CBFB5D3B-C0A3-42DC-8961-517FA33A3730}" srcOrd="2" destOrd="0" presId="urn:microsoft.com/office/officeart/2008/layout/HalfCircleOrganizationChart"/>
    <dgm:cxn modelId="{5A6E50FE-1C72-4786-8292-3A116042CA38}" type="presParOf" srcId="{150042BB-0454-403C-A282-00FB12FBE972}" destId="{3D7894D6-25DE-4E10-AF10-D18540541E51}" srcOrd="3" destOrd="0" presId="urn:microsoft.com/office/officeart/2008/layout/HalfCircleOrganizationChart"/>
    <dgm:cxn modelId="{DC0F8D30-2C96-4140-9EBE-39397A3487AF}" type="presParOf" srcId="{6F176F7E-E8E3-421E-B32F-CF54243F5D39}" destId="{E43FEC13-022D-4A8B-AA7F-A6A82AD62215}" srcOrd="1" destOrd="0" presId="urn:microsoft.com/office/officeart/2008/layout/HalfCircleOrganizationChart"/>
    <dgm:cxn modelId="{CEF7D184-4ABE-4B89-81C7-72ACE2850936}" type="presParOf" srcId="{6F176F7E-E8E3-421E-B32F-CF54243F5D39}" destId="{B8521DF7-2C30-4321-92EE-A0136184B351}" srcOrd="2" destOrd="0" presId="urn:microsoft.com/office/officeart/2008/layout/HalfCircleOrganizationChart"/>
    <dgm:cxn modelId="{632A570A-4D87-4509-91A5-7F9A3C451804}" type="presParOf" srcId="{E4F39C5B-965D-4ADC-9068-A22CB2AF195E}" destId="{652C8216-5E13-42A9-9118-9357BB61AE99}" srcOrd="6" destOrd="0" presId="urn:microsoft.com/office/officeart/2008/layout/HalfCircleOrganizationChart"/>
    <dgm:cxn modelId="{9E9FA7E8-C157-4C79-91A6-14E767DFB215}" type="presParOf" srcId="{E4F39C5B-965D-4ADC-9068-A22CB2AF195E}" destId="{F6123F5D-AF7A-40D8-AAF1-C89551492B27}" srcOrd="7" destOrd="0" presId="urn:microsoft.com/office/officeart/2008/layout/HalfCircleOrganizationChart"/>
    <dgm:cxn modelId="{E69CC6EA-83D3-4A2B-9694-ADE134E85E04}" type="presParOf" srcId="{F6123F5D-AF7A-40D8-AAF1-C89551492B27}" destId="{90B36736-4AB2-42DB-A94F-2DC896DCE46E}" srcOrd="0" destOrd="0" presId="urn:microsoft.com/office/officeart/2008/layout/HalfCircleOrganizationChart"/>
    <dgm:cxn modelId="{5D1851C2-CFBD-48F7-863D-9847B4340EE3}" type="presParOf" srcId="{90B36736-4AB2-42DB-A94F-2DC896DCE46E}" destId="{E3829C46-62AC-4883-93C2-2033141A3AB5}" srcOrd="0" destOrd="0" presId="urn:microsoft.com/office/officeart/2008/layout/HalfCircleOrganizationChart"/>
    <dgm:cxn modelId="{254BF3DE-FAED-4DC8-BEC2-D75787D311D8}" type="presParOf" srcId="{90B36736-4AB2-42DB-A94F-2DC896DCE46E}" destId="{6CBD5659-10AA-4784-B30F-24CAA8DD1E8F}" srcOrd="1" destOrd="0" presId="urn:microsoft.com/office/officeart/2008/layout/HalfCircleOrganizationChart"/>
    <dgm:cxn modelId="{8EA86081-0393-4502-B14D-7C82F0FB6828}" type="presParOf" srcId="{90B36736-4AB2-42DB-A94F-2DC896DCE46E}" destId="{DC22C9F6-120E-4E9B-B628-866F48EB96A1}" srcOrd="2" destOrd="0" presId="urn:microsoft.com/office/officeart/2008/layout/HalfCircleOrganizationChart"/>
    <dgm:cxn modelId="{CD17AEC2-02C0-44D4-9A52-1696B33232F9}" type="presParOf" srcId="{90B36736-4AB2-42DB-A94F-2DC896DCE46E}" destId="{164415DB-1805-49CB-8DD0-64DDA8459ED0}" srcOrd="3" destOrd="0" presId="urn:microsoft.com/office/officeart/2008/layout/HalfCircleOrganizationChart"/>
    <dgm:cxn modelId="{B4F0A39B-7F5D-4AFD-8227-51D591B79998}" type="presParOf" srcId="{F6123F5D-AF7A-40D8-AAF1-C89551492B27}" destId="{0E40D5D5-B422-4A03-ACFD-24ADF2E9111A}" srcOrd="1" destOrd="0" presId="urn:microsoft.com/office/officeart/2008/layout/HalfCircleOrganizationChart"/>
    <dgm:cxn modelId="{698E36DA-4BEA-4CAA-9483-AB597FE2B8B9}" type="presParOf" srcId="{F6123F5D-AF7A-40D8-AAF1-C89551492B27}" destId="{3C7A4F6C-FDCD-4577-975F-F9046A9B3051}" srcOrd="2" destOrd="0" presId="urn:microsoft.com/office/officeart/2008/layout/HalfCircleOrganizationChart"/>
    <dgm:cxn modelId="{D5072494-29BD-4351-89CC-EE6F5F3BA748}" type="presParOf" srcId="{931BF6F8-7226-4F37-9DE5-794B74999190}" destId="{69FE427C-7BF2-4C12-AA62-94B35518568A}" srcOrd="2" destOrd="0" presId="urn:microsoft.com/office/officeart/2008/layout/HalfCircleOrganizationChart"/>
    <dgm:cxn modelId="{A7BD9279-328E-46B6-AA7B-17E5F6B5C945}" type="presParOf" srcId="{69FE427C-7BF2-4C12-AA62-94B35518568A}" destId="{472B1C1B-243E-4AF0-8EB7-D8F47243B27F}" srcOrd="0" destOrd="0" presId="urn:microsoft.com/office/officeart/2008/layout/HalfCircleOrganizationChart"/>
    <dgm:cxn modelId="{A1FF27CB-B27B-43C9-A791-2795AB52CA4F}" type="presParOf" srcId="{69FE427C-7BF2-4C12-AA62-94B35518568A}" destId="{BA60D993-AB8C-4AB0-8A8B-532C813ABCD6}" srcOrd="1" destOrd="0" presId="urn:microsoft.com/office/officeart/2008/layout/HalfCircleOrganizationChart"/>
    <dgm:cxn modelId="{68DE9758-2EFA-4311-9AC9-EEDFCEF77B5B}" type="presParOf" srcId="{BA60D993-AB8C-4AB0-8A8B-532C813ABCD6}" destId="{07B36357-951C-417D-8AC9-2136DD459B42}" srcOrd="0" destOrd="0" presId="urn:microsoft.com/office/officeart/2008/layout/HalfCircleOrganizationChart"/>
    <dgm:cxn modelId="{299F49E2-F312-4889-8959-23123C90062A}" type="presParOf" srcId="{07B36357-951C-417D-8AC9-2136DD459B42}" destId="{50CCB83B-BA95-4A5D-9BBC-F89A3890C3ED}" srcOrd="0" destOrd="0" presId="urn:microsoft.com/office/officeart/2008/layout/HalfCircleOrganizationChart"/>
    <dgm:cxn modelId="{F86BAEE1-B60A-4A14-BD64-CF8BF74EB573}" type="presParOf" srcId="{07B36357-951C-417D-8AC9-2136DD459B42}" destId="{7C8A4F13-5764-427E-AE0F-D5E124A651EA}" srcOrd="1" destOrd="0" presId="urn:microsoft.com/office/officeart/2008/layout/HalfCircleOrganizationChart"/>
    <dgm:cxn modelId="{93B40762-F001-4022-97E7-9CA50F17EB29}" type="presParOf" srcId="{07B36357-951C-417D-8AC9-2136DD459B42}" destId="{0EE6CC24-61D9-451D-A9FF-649452675924}" srcOrd="2" destOrd="0" presId="urn:microsoft.com/office/officeart/2008/layout/HalfCircleOrganizationChart"/>
    <dgm:cxn modelId="{189073AA-D41B-441A-871A-D862B8DADAD9}" type="presParOf" srcId="{07B36357-951C-417D-8AC9-2136DD459B42}" destId="{E8C7EB58-FC38-4D56-8FCF-B0CF859ABA9C}" srcOrd="3" destOrd="0" presId="urn:microsoft.com/office/officeart/2008/layout/HalfCircleOrganizationChart"/>
    <dgm:cxn modelId="{F71B5588-A235-4623-91CC-319FFD1F76AA}" type="presParOf" srcId="{BA60D993-AB8C-4AB0-8A8B-532C813ABCD6}" destId="{FE85556C-D680-441F-8442-34EF2C6B7643}" srcOrd="1" destOrd="0" presId="urn:microsoft.com/office/officeart/2008/layout/HalfCircleOrganizationChart"/>
    <dgm:cxn modelId="{D36AB6C7-3D18-45B8-A6C9-608A3386C561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743" y="195992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94201" y="217073"/>
          <a:ext cx="3711952" cy="31009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87170" y="3661370"/>
          <a:ext cx="3355680" cy="7456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READING</a:t>
          </a:r>
        </a:p>
      </dsp:txBody>
      <dsp:txXfrm>
        <a:off x="187170" y="3661370"/>
        <a:ext cx="3355680" cy="745671"/>
      </dsp:txXfrm>
    </dsp:sp>
    <dsp:sp modelId="{F8868911-C9A5-4CE4-8865-4E08C293274B}">
      <dsp:nvSpPr>
        <dsp:cNvPr id="0" name=""/>
        <dsp:cNvSpPr/>
      </dsp:nvSpPr>
      <dsp:spPr>
        <a:xfrm>
          <a:off x="187170" y="3222684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87170" y="3222684"/>
        <a:ext cx="3355680" cy="438686"/>
      </dsp:txXfrm>
    </dsp:sp>
    <dsp:sp modelId="{EAF9549E-A938-4718-A3C8-E47C3969E41D}">
      <dsp:nvSpPr>
        <dsp:cNvPr id="0" name=""/>
        <dsp:cNvSpPr/>
      </dsp:nvSpPr>
      <dsp:spPr>
        <a:xfrm>
          <a:off x="4536339" y="239683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492096" y="152302"/>
          <a:ext cx="3817019" cy="337691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722765" y="3705061"/>
          <a:ext cx="3355680" cy="7456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SPEAKING</a:t>
          </a:r>
        </a:p>
      </dsp:txBody>
      <dsp:txXfrm>
        <a:off x="4722765" y="3705061"/>
        <a:ext cx="3355680" cy="745671"/>
      </dsp:txXfrm>
    </dsp:sp>
    <dsp:sp modelId="{DEC6C3A8-5200-414E-B66A-11B39AEE7FAA}">
      <dsp:nvSpPr>
        <dsp:cNvPr id="0" name=""/>
        <dsp:cNvSpPr/>
      </dsp:nvSpPr>
      <dsp:spPr>
        <a:xfrm>
          <a:off x="4722765" y="3266375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722765" y="3266375"/>
        <a:ext cx="3355680" cy="43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22759" y="1556689"/>
          <a:ext cx="1039885" cy="751724"/>
        </a:xfrm>
        <a:custGeom>
          <a:avLst/>
          <a:gdLst/>
          <a:ahLst/>
          <a:cxnLst/>
          <a:rect l="0" t="0" r="0" b="0"/>
          <a:pathLst>
            <a:path>
              <a:moveTo>
                <a:pt x="1039885" y="0"/>
              </a:moveTo>
              <a:lnTo>
                <a:pt x="1039885" y="751724"/>
              </a:lnTo>
              <a:lnTo>
                <a:pt x="0" y="75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4" y="1556689"/>
          <a:ext cx="4547932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4547932" y="2042184"/>
              </a:lnTo>
              <a:lnTo>
                <a:pt x="4547932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4" y="1556689"/>
          <a:ext cx="1661336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1661336" y="2042184"/>
              </a:lnTo>
              <a:lnTo>
                <a:pt x="1661336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292025" y="1556689"/>
          <a:ext cx="1370619" cy="2305288"/>
        </a:xfrm>
        <a:custGeom>
          <a:avLst/>
          <a:gdLst/>
          <a:ahLst/>
          <a:cxnLst/>
          <a:rect l="0" t="0" r="0" b="0"/>
          <a:pathLst>
            <a:path>
              <a:moveTo>
                <a:pt x="1370619" y="0"/>
              </a:moveTo>
              <a:lnTo>
                <a:pt x="1370619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60070" y="1556689"/>
          <a:ext cx="4402574" cy="2305288"/>
        </a:xfrm>
        <a:custGeom>
          <a:avLst/>
          <a:gdLst/>
          <a:ahLst/>
          <a:cxnLst/>
          <a:rect l="0" t="0" r="0" b="0"/>
          <a:pathLst>
            <a:path>
              <a:moveTo>
                <a:pt x="4402574" y="0"/>
              </a:moveTo>
              <a:lnTo>
                <a:pt x="4402574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09770" y="529332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ChronicaPro-Book"/>
            </a:rPr>
            <a:t>acne</a:t>
          </a:r>
        </a:p>
      </dsp:txBody>
      <dsp:txXfrm>
        <a:off x="4409770" y="529332"/>
        <a:ext cx="2505748" cy="801839"/>
      </dsp:txXfrm>
    </dsp:sp>
    <dsp:sp modelId="{35520001-9D8D-4B46-B792-3A5EB93C3D51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719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7196" y="4087494"/>
        <a:ext cx="2505748" cy="801839"/>
      </dsp:txXfrm>
    </dsp:sp>
    <dsp:sp modelId="{3263EA36-22D6-4A72-9817-017447AD321D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3039151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3039151" y="4087494"/>
        <a:ext cx="2505748" cy="801839"/>
      </dsp:txXfrm>
    </dsp:sp>
    <dsp:sp modelId="{F156B281-1BDF-4F8B-B00E-82B12D3AA9A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607110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not a serious disease</a:t>
          </a:r>
        </a:p>
      </dsp:txBody>
      <dsp:txXfrm>
        <a:off x="6071106" y="4087494"/>
        <a:ext cx="2505748" cy="801839"/>
      </dsp:txXfrm>
    </dsp:sp>
    <dsp:sp modelId="{6CBD5659-10AA-4784-B30F-24CAA8DD1E8F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9103062" y="4087494"/>
          <a:ext cx="2215031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9103062" y="4087494"/>
        <a:ext cx="2215031" cy="801839"/>
      </dsp:txXfrm>
    </dsp:sp>
    <dsp:sp modelId="{7C8A4F13-5764-427E-AE0F-D5E124A651EA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893793" y="2308413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a skin condition</a:t>
          </a:r>
        </a:p>
      </dsp:txBody>
      <dsp:txXfrm>
        <a:off x="2893793" y="2308413"/>
        <a:ext cx="2505748" cy="801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900" y="69507"/>
            <a:ext cx="305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49" y="1285545"/>
            <a:ext cx="4344352" cy="43443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368528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00750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7937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8462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98494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46169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29550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8675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6806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72575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20225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89319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94168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36969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cne-is-a-skin-conditionit-cau165699068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6842" y="737492"/>
            <a:ext cx="609600" cy="609600"/>
          </a:xfrm>
        </p:spPr>
      </p:pic>
      <p:sp>
        <p:nvSpPr>
          <p:cNvPr id="6" name="TextBox 5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176" y="737492"/>
            <a:ext cx="10702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Acne is a skin condition, it causes small, red spots on the face and the back. It affects 70-80% of young people between 12 and 30. More girls have acne than boys. It’s not a serious disease but young people want to avoid it.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 Here are some tips for taking care of skin with acne.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Go to bed early and get enough sleep.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Eat more fruit and vegetables, and less fast food.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Wash your face with special soap for acne, but no more than twice a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Don’t touch or pop spots, especially when your hands are dirty.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If it gets serious, see a doctor.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43996" y="738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here-are-some-tips-for-taking-16569907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2372036"/>
            <a:ext cx="609600" cy="609600"/>
          </a:xfrm>
          <a:prstGeom prst="rect">
            <a:avLst/>
          </a:prstGeom>
        </p:spPr>
      </p:pic>
      <p:pic>
        <p:nvPicPr>
          <p:cNvPr id="10" name="go-to-bed-early-and-get-enough1656990749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9196" y="3050460"/>
            <a:ext cx="609600" cy="609600"/>
          </a:xfrm>
          <a:prstGeom prst="rect">
            <a:avLst/>
          </a:prstGeom>
        </p:spPr>
      </p:pic>
      <p:pic>
        <p:nvPicPr>
          <p:cNvPr id="11" name="eat-more-fruit-and-vegetablesa165699077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3660060"/>
            <a:ext cx="609600" cy="609600"/>
          </a:xfrm>
          <a:prstGeom prst="rect">
            <a:avLst/>
          </a:prstGeom>
        </p:spPr>
      </p:pic>
      <p:pic>
        <p:nvPicPr>
          <p:cNvPr id="12" name="wash-your-face-with-special-so1656990797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0775" y="4262288"/>
            <a:ext cx="609600" cy="609600"/>
          </a:xfrm>
          <a:prstGeom prst="rect">
            <a:avLst/>
          </a:prstGeom>
        </p:spPr>
      </p:pic>
      <p:pic>
        <p:nvPicPr>
          <p:cNvPr id="13" name="dont-touch-or-pop-spotsespeci1656990818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4864516"/>
            <a:ext cx="609600" cy="609600"/>
          </a:xfrm>
          <a:prstGeom prst="rect">
            <a:avLst/>
          </a:prstGeom>
        </p:spPr>
      </p:pic>
      <p:pic>
        <p:nvPicPr>
          <p:cNvPr id="14" name="if-it-gets-serioussee-a-doctor1656990840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600" y="5474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7736" y="1427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521" y="400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90" y="1468232"/>
            <a:ext cx="263842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15" y="1468232"/>
            <a:ext cx="3381375" cy="32670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55015" y="2500107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55015" y="3287507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5015" y="2500107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55015" y="3852657"/>
            <a:ext cx="2755900" cy="587673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714310" y="1099206"/>
            <a:ext cx="5100271" cy="452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224" y="432261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10" y="3913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095" y="2886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114683" y="2574976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70 -80% of young people between 12 and 30. More girls have acne than boys. </a:t>
            </a:r>
          </a:p>
        </p:txBody>
      </p:sp>
      <p:sp>
        <p:nvSpPr>
          <p:cNvPr id="10" name="Oval 9"/>
          <p:cNvSpPr/>
          <p:nvPr/>
        </p:nvSpPr>
        <p:spPr>
          <a:xfrm>
            <a:off x="1001712" y="190704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01712" y="522075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86256" y="989277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Evidence</a:t>
            </a:r>
            <a:endParaRPr lang="en-GB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5" y="1116611"/>
            <a:ext cx="5202713" cy="463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524" y="40634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610" y="3653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95" y="262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8527" y="191432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68924" y="3448747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973556" y="963356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8924" y="533555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498999" y="1498821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498999" y="297767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498999" y="445652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>
                <a:solidFill>
                  <a:srgbClr val="FF0000"/>
                </a:solidFill>
              </a:rPr>
              <a:t>acne</a:t>
            </a:r>
            <a:r>
              <a:rPr lang="en-US" sz="2400" b="1" dirty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797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8151" y="0"/>
            <a:ext cx="2190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76766"/>
              </p:ext>
            </p:extLst>
          </p:nvPr>
        </p:nvGraphicFramePr>
        <p:xfrm>
          <a:off x="628983" y="523220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45" y="417460"/>
            <a:ext cx="33829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849765" y="2505409"/>
            <a:ext cx="2736419" cy="2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1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8" y="2466514"/>
            <a:ext cx="3164766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at more Fruit and Vegetables | Chris James Mind Body">
            <a:extLst>
              <a:ext uri="{FF2B5EF4-FFF2-40B4-BE49-F238E27FC236}">
                <a16:creationId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3" y="2466514"/>
            <a:ext cx="2988749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5759" y="4744092"/>
            <a:ext cx="237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Go to bed 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642" y="5206701"/>
            <a:ext cx="27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 Get enough sleep.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781" y="4827444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Eat more fruit and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vegetables.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9765" y="4863513"/>
            <a:ext cx="350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Wash my face with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 special soap for acne.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92320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5251" y="1778566"/>
            <a:ext cx="6380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0B050"/>
                </a:solidFill>
              </a:rPr>
              <a:t>Nga</a:t>
            </a:r>
            <a:r>
              <a:rPr lang="en-GB" sz="3200" i="1" dirty="0"/>
              <a:t>: I can easily follow some tips:</a:t>
            </a:r>
            <a:endParaRPr lang="en-US" sz="3200" i="1" dirty="0"/>
          </a:p>
        </p:txBody>
      </p:sp>
      <p:sp>
        <p:nvSpPr>
          <p:cNvPr id="23" name="Rectangle 22"/>
          <p:cNvSpPr/>
          <p:nvPr/>
        </p:nvSpPr>
        <p:spPr>
          <a:xfrm>
            <a:off x="1078804" y="1778566"/>
            <a:ext cx="1827031" cy="418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Example: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4" y="1843548"/>
            <a:ext cx="3468975" cy="213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3" name="Picture 12" descr="How to Stop a Zit from Bleeding: 13 Steps (with Pictures)">
            <a:extLst>
              <a:ext uri="{FF2B5EF4-FFF2-40B4-BE49-F238E27FC236}">
                <a16:creationId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2" y="1815751"/>
            <a:ext cx="3548971" cy="21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05833" y="4193620"/>
            <a:ext cx="539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-Don’t touch or pop spots,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especially when my hands are dirty.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2422" y="4181810"/>
            <a:ext cx="198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See a doctor.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107068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241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" y="-170976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6685" y="19510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88" y="29774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473" y="19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557" y="1365878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9846" y="2900368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4030535" y="1089373"/>
            <a:ext cx="1515541" cy="1153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4480785" y="2393310"/>
            <a:ext cx="1496428" cy="16889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332B04-71B7-6240-CF72-4D9F9488A9A3}"/>
              </a:ext>
            </a:extLst>
          </p:cNvPr>
          <p:cNvSpPr/>
          <p:nvPr/>
        </p:nvSpPr>
        <p:spPr>
          <a:xfrm>
            <a:off x="822473" y="5039279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I often feel sleepy during the day.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ACC401-FDDC-A5B9-74A4-31C7B6BDF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1" t="5282" r="7576" b="2411"/>
          <a:stretch/>
        </p:blipFill>
        <p:spPr>
          <a:xfrm rot="21372866">
            <a:off x="5965486" y="4415210"/>
            <a:ext cx="1433597" cy="16827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6B4E6B-EAC8-A8B0-82AC-C820A777659B}"/>
              </a:ext>
            </a:extLst>
          </p:cNvPr>
          <p:cNvSpPr/>
          <p:nvPr/>
        </p:nvSpPr>
        <p:spPr>
          <a:xfrm>
            <a:off x="7014273" y="1447800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I have the flu.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FFE7BF-5B75-49A7-4175-03197FA704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39" t="5611" r="13091" b="4700"/>
          <a:stretch/>
        </p:blipFill>
        <p:spPr>
          <a:xfrm rot="222985">
            <a:off x="10030402" y="1154878"/>
            <a:ext cx="1498548" cy="16300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5F766F-3AA7-5237-6211-78E4B04C4367}"/>
              </a:ext>
            </a:extLst>
          </p:cNvPr>
          <p:cNvSpPr/>
          <p:nvPr/>
        </p:nvSpPr>
        <p:spPr>
          <a:xfrm>
            <a:off x="7014273" y="3447643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hair is dry.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2B987-74F5-BB52-CACE-E574D5EDD6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9" t="4627" r="3964" b="12518"/>
          <a:stretch/>
        </p:blipFill>
        <p:spPr>
          <a:xfrm rot="21446404">
            <a:off x="9830920" y="3064881"/>
            <a:ext cx="1860110" cy="17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241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" y="-170976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6685" y="19510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88" y="29774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473" y="19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1020990" y="1856766"/>
            <a:ext cx="3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lip balm.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1020990" y="2442279"/>
            <a:ext cx="650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lotion.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1020989" y="3911670"/>
            <a:ext cx="710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less fast food, meat, and ice cream.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1020990" y="4503905"/>
            <a:ext cx="666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557" y="1365878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557" y="3372324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2. </a:t>
            </a:r>
            <a:r>
              <a:rPr lang="en-US" sz="280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6396214" y="1133978"/>
            <a:ext cx="2587805" cy="197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7846668" y="3191888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46" y="1186501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347" y="3350832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46979" y="1670388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46979" y="2131046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799379" y="3760979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799379" y="4295377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061" t="5282" r="7576" b="2411"/>
          <a:stretch/>
        </p:blipFill>
        <p:spPr>
          <a:xfrm rot="21372866">
            <a:off x="6883093" y="1170383"/>
            <a:ext cx="1968392" cy="231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39" t="5611" r="13091" b="4700"/>
          <a:stretch/>
        </p:blipFill>
        <p:spPr>
          <a:xfrm rot="222985">
            <a:off x="7942662" y="3620003"/>
            <a:ext cx="2203736" cy="23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8102" y="107962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3" y="713322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0873" y="1166841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1" y="2473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943" y="90228"/>
            <a:ext cx="148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794" y="8228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882" y="4254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0914569"/>
              </p:ext>
            </p:extLst>
          </p:nvPr>
        </p:nvGraphicFramePr>
        <p:xfrm>
          <a:off x="1941070" y="1773946"/>
          <a:ext cx="8309859" cy="47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620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64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5074" y="1847845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1267493" y="265479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1267493" y="340112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759" t="4627" r="3964" b="12518"/>
          <a:stretch/>
        </p:blipFill>
        <p:spPr>
          <a:xfrm rot="21446404">
            <a:off x="7374355" y="1535416"/>
            <a:ext cx="2977685" cy="2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51025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part D-Unit 2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about how to deal with some health 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009193" y="511322"/>
            <a:ext cx="42038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disease (n)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255" y="63973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bệnh</a:t>
            </a:r>
            <a:r>
              <a:rPr lang="en-US" sz="3200" b="1" dirty="0"/>
              <a:t> </a:t>
            </a:r>
            <a:r>
              <a:rPr lang="en-US" sz="3200" b="1" dirty="0" err="1"/>
              <a:t>tật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719037" y="70129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dɪˈziːz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732" y="31452"/>
            <a:ext cx="317053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31" t="3430" r="28399" b="2045"/>
          <a:stretch/>
        </p:blipFill>
        <p:spPr>
          <a:xfrm>
            <a:off x="3620729" y="1593454"/>
            <a:ext cx="4950541" cy="3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508117" y="245083"/>
            <a:ext cx="315237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serious (</a:t>
            </a:r>
            <a:r>
              <a:rPr lang="en-US" sz="3200" b="1" dirty="0" err="1"/>
              <a:t>adj</a:t>
            </a:r>
            <a:r>
              <a:rPr lang="en-US" sz="3200" b="1" dirty="0"/>
              <a:t>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229" y="376194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: </a:t>
            </a:r>
            <a:r>
              <a:rPr lang="en-US" sz="2800" b="1" dirty="0" err="1"/>
              <a:t>nghiêm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427405" y="376194"/>
            <a:ext cx="168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>
                <a:solidFill>
                  <a:srgbClr val="0FB7BD"/>
                </a:solidFill>
              </a:rPr>
              <a:t>sɪəriəs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3" y="1620939"/>
            <a:ext cx="6266174" cy="4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81424" y="335022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take care of (</a:t>
            </a:r>
            <a:r>
              <a:rPr lang="en-US" sz="3200" b="1" dirty="0" err="1"/>
              <a:t>phr</a:t>
            </a:r>
            <a:r>
              <a:rPr lang="en-US" sz="3200" b="1" dirty="0"/>
              <a:t> 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026" y="457577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6628" y="504385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teɪk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keər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əv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2887550" y="1346425"/>
            <a:ext cx="6416900" cy="40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33" y="-60378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68409" y="11177"/>
            <a:ext cx="20532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 (v)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229" y="8359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nặn</a:t>
            </a:r>
            <a:r>
              <a:rPr lang="en-US" sz="3200" b="1" dirty="0"/>
              <a:t>, </a:t>
            </a:r>
            <a:r>
              <a:rPr lang="en-US" sz="3200" b="1" dirty="0" err="1"/>
              <a:t>bóp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86731" y="99630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pɒp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 descr="SOS:Pimple Removal Treatment In Hyderabad | Acne Removal Treatment">
            <a:extLst>
              <a:ext uri="{FF2B5EF4-FFF2-40B4-BE49-F238E27FC236}">
                <a16:creationId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80" y="1279503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0997"/>
              </p:ext>
            </p:extLst>
          </p:nvPr>
        </p:nvGraphicFramePr>
        <p:xfrm>
          <a:off x="914401" y="983755"/>
          <a:ext cx="10633588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bệnh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tật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nghiêm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trọng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care of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nặn, bóp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970" y="208433"/>
            <a:ext cx="40406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05" y="782194"/>
            <a:ext cx="2181659" cy="11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2833451" y="5911228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sunburn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1126888" y="3454346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chapped skin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4802149" y="3401364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acne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6736741" y="2290679"/>
            <a:ext cx="5394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chemeClr val="bg2">
                    <a:lumMod val="25000"/>
                  </a:schemeClr>
                </a:solidFill>
              </a:rPr>
              <a:t>Which skin condition is the most common among teenagers?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74" t="9052" r="2193" b="15392"/>
          <a:stretch/>
        </p:blipFill>
        <p:spPr>
          <a:xfrm>
            <a:off x="2299884" y="889965"/>
            <a:ext cx="55499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08" t="2359" r="3097" b="3917"/>
          <a:stretch/>
        </p:blipFill>
        <p:spPr>
          <a:xfrm>
            <a:off x="1103046" y="1568634"/>
            <a:ext cx="2472334" cy="1862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064" y="1537665"/>
            <a:ext cx="2441661" cy="189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391" y="3930076"/>
            <a:ext cx="2620737" cy="1864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163" y="345434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682" y="341406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391" y="594072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760" y="88857"/>
            <a:ext cx="976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Work in pairs. Discuss and write each word or phrase under the correct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2507" y="2049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.VnArabia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8365" y="38264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Acne is the most common skin condition among teenagers.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3649</TotalTime>
  <Words>947</Words>
  <Application>Microsoft Macintosh PowerPoint</Application>
  <PresentationFormat>Widescreen</PresentationFormat>
  <Paragraphs>141</Paragraphs>
  <Slides>23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.VnArabia</vt:lpstr>
      <vt:lpstr>Arial</vt:lpstr>
      <vt:lpstr>Calibri</vt:lpstr>
      <vt:lpstr>Calibri (Body)</vt:lpstr>
      <vt:lpstr>ChronicaPro-Book</vt:lpstr>
      <vt:lpstr>Gill Sans MT</vt:lpstr>
      <vt:lpstr>Myriad Pro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180</cp:revision>
  <dcterms:created xsi:type="dcterms:W3CDTF">2020-12-09T02:04:09Z</dcterms:created>
  <dcterms:modified xsi:type="dcterms:W3CDTF">2023-07-20T16:39:28Z</dcterms:modified>
</cp:coreProperties>
</file>