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7"/>
  </p:notesMasterIdLst>
  <p:sldIdLst>
    <p:sldId id="345" r:id="rId2"/>
    <p:sldId id="346" r:id="rId3"/>
    <p:sldId id="347" r:id="rId4"/>
    <p:sldId id="256" r:id="rId5"/>
    <p:sldId id="281" r:id="rId6"/>
    <p:sldId id="315" r:id="rId7"/>
    <p:sldId id="316" r:id="rId8"/>
    <p:sldId id="340" r:id="rId9"/>
    <p:sldId id="341" r:id="rId10"/>
    <p:sldId id="283" r:id="rId11"/>
    <p:sldId id="348" r:id="rId12"/>
    <p:sldId id="349" r:id="rId13"/>
    <p:sldId id="337" r:id="rId14"/>
    <p:sldId id="298" r:id="rId15"/>
    <p:sldId id="318" r:id="rId16"/>
    <p:sldId id="331" r:id="rId17"/>
    <p:sldId id="313" r:id="rId18"/>
    <p:sldId id="342" r:id="rId19"/>
    <p:sldId id="350" r:id="rId20"/>
    <p:sldId id="351" r:id="rId21"/>
    <p:sldId id="352" r:id="rId22"/>
    <p:sldId id="353" r:id="rId23"/>
    <p:sldId id="314" r:id="rId24"/>
    <p:sldId id="344" r:id="rId25"/>
    <p:sldId id="343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48DA4"/>
    <a:srgbClr val="00A9A5"/>
    <a:srgbClr val="FFDAAB"/>
    <a:srgbClr val="F7941E"/>
    <a:srgbClr val="CBEAF0"/>
    <a:srgbClr val="48C0B6"/>
    <a:srgbClr val="FBB040"/>
    <a:srgbClr val="00B2A5"/>
    <a:srgbClr val="FF9801"/>
    <a:srgbClr val="0FB7B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8FC08EE-1951-4F0A-A0DC-E0348520F6EB}" v="95" dt="2022-03-22T03:11:22.47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732" autoAdjust="0"/>
    <p:restoredTop sz="94665"/>
  </p:normalViewPr>
  <p:slideViewPr>
    <p:cSldViewPr snapToGrid="0" showGuides="1">
      <p:cViewPr varScale="1">
        <p:scale>
          <a:sx n="107" d="100"/>
          <a:sy n="107" d="100"/>
        </p:scale>
        <p:origin x="1016" y="16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huy Linh Do" userId="f60f9f76584ec879" providerId="LiveId" clId="{98FC08EE-1951-4F0A-A0DC-E0348520F6EB}"/>
    <pc:docChg chg="undo custSel addSld modSld">
      <pc:chgData name="Thuy Linh Do" userId="f60f9f76584ec879" providerId="LiveId" clId="{98FC08EE-1951-4F0A-A0DC-E0348520F6EB}" dt="2022-03-22T03:11:22.472" v="484" actId="20577"/>
      <pc:docMkLst>
        <pc:docMk/>
      </pc:docMkLst>
      <pc:sldChg chg="addSp delSp modSp mod">
        <pc:chgData name="Thuy Linh Do" userId="f60f9f76584ec879" providerId="LiveId" clId="{98FC08EE-1951-4F0A-A0DC-E0348520F6EB}" dt="2022-03-22T02:08:40.795" v="40" actId="1076"/>
        <pc:sldMkLst>
          <pc:docMk/>
          <pc:sldMk cId="252621157" sldId="256"/>
        </pc:sldMkLst>
        <pc:spChg chg="mod">
          <ac:chgData name="Thuy Linh Do" userId="f60f9f76584ec879" providerId="LiveId" clId="{98FC08EE-1951-4F0A-A0DC-E0348520F6EB}" dt="2022-03-22T02:07:07.073" v="32" actId="14100"/>
          <ac:spMkLst>
            <pc:docMk/>
            <pc:sldMk cId="252621157" sldId="256"/>
            <ac:spMk id="14" creationId="{00000000-0000-0000-0000-000000000000}"/>
          </ac:spMkLst>
        </pc:spChg>
        <pc:spChg chg="mod">
          <ac:chgData name="Thuy Linh Do" userId="f60f9f76584ec879" providerId="LiveId" clId="{98FC08EE-1951-4F0A-A0DC-E0348520F6EB}" dt="2022-03-22T02:06:34.555" v="29" actId="20577"/>
          <ac:spMkLst>
            <pc:docMk/>
            <pc:sldMk cId="252621157" sldId="256"/>
            <ac:spMk id="17" creationId="{00000000-0000-0000-0000-000000000000}"/>
          </ac:spMkLst>
        </pc:spChg>
        <pc:spChg chg="mod">
          <ac:chgData name="Thuy Linh Do" userId="f60f9f76584ec879" providerId="LiveId" clId="{98FC08EE-1951-4F0A-A0DC-E0348520F6EB}" dt="2022-03-22T02:05:47.355" v="3" actId="14100"/>
          <ac:spMkLst>
            <pc:docMk/>
            <pc:sldMk cId="252621157" sldId="256"/>
            <ac:spMk id="18" creationId="{00000000-0000-0000-0000-000000000000}"/>
          </ac:spMkLst>
        </pc:spChg>
        <pc:picChg chg="add mod">
          <ac:chgData name="Thuy Linh Do" userId="f60f9f76584ec879" providerId="LiveId" clId="{98FC08EE-1951-4F0A-A0DC-E0348520F6EB}" dt="2022-03-22T02:08:40.795" v="40" actId="1076"/>
          <ac:picMkLst>
            <pc:docMk/>
            <pc:sldMk cId="252621157" sldId="256"/>
            <ac:picMk id="2" creationId="{A7B62452-8056-4ECD-ADC7-F748E1501CAD}"/>
          </ac:picMkLst>
        </pc:picChg>
        <pc:picChg chg="del">
          <ac:chgData name="Thuy Linh Do" userId="f60f9f76584ec879" providerId="LiveId" clId="{98FC08EE-1951-4F0A-A0DC-E0348520F6EB}" dt="2022-03-22T02:08:26.410" v="34" actId="478"/>
          <ac:picMkLst>
            <pc:docMk/>
            <pc:sldMk cId="252621157" sldId="256"/>
            <ac:picMk id="1026" creationId="{548F6424-389E-485F-81C5-193B882F59FF}"/>
          </ac:picMkLst>
        </pc:picChg>
      </pc:sldChg>
      <pc:sldChg chg="modSp mod">
        <pc:chgData name="Thuy Linh Do" userId="f60f9f76584ec879" providerId="LiveId" clId="{98FC08EE-1951-4F0A-A0DC-E0348520F6EB}" dt="2022-03-22T02:09:16.325" v="43"/>
        <pc:sldMkLst>
          <pc:docMk/>
          <pc:sldMk cId="2021924275" sldId="275"/>
        </pc:sldMkLst>
        <pc:spChg chg="mod">
          <ac:chgData name="Thuy Linh Do" userId="f60f9f76584ec879" providerId="LiveId" clId="{98FC08EE-1951-4F0A-A0DC-E0348520F6EB}" dt="2022-03-22T02:09:16.325" v="43"/>
          <ac:spMkLst>
            <pc:docMk/>
            <pc:sldMk cId="2021924275" sldId="275"/>
            <ac:spMk id="12" creationId="{00000000-0000-0000-0000-000000000000}"/>
          </ac:spMkLst>
        </pc:spChg>
      </pc:sldChg>
      <pc:sldChg chg="addSp delSp modSp mod">
        <pc:chgData name="Thuy Linh Do" userId="f60f9f76584ec879" providerId="LiveId" clId="{98FC08EE-1951-4F0A-A0DC-E0348520F6EB}" dt="2022-03-22T02:23:58.790" v="163" actId="20577"/>
        <pc:sldMkLst>
          <pc:docMk/>
          <pc:sldMk cId="1529224504" sldId="276"/>
        </pc:sldMkLst>
        <pc:spChg chg="mod">
          <ac:chgData name="Thuy Linh Do" userId="f60f9f76584ec879" providerId="LiveId" clId="{98FC08EE-1951-4F0A-A0DC-E0348520F6EB}" dt="2022-03-22T02:23:58.790" v="163" actId="20577"/>
          <ac:spMkLst>
            <pc:docMk/>
            <pc:sldMk cId="1529224504" sldId="276"/>
            <ac:spMk id="2" creationId="{00000000-0000-0000-0000-000000000000}"/>
          </ac:spMkLst>
        </pc:spChg>
        <pc:picChg chg="add mod">
          <ac:chgData name="Thuy Linh Do" userId="f60f9f76584ec879" providerId="LiveId" clId="{98FC08EE-1951-4F0A-A0DC-E0348520F6EB}" dt="2022-03-22T02:23:24.930" v="160" actId="14100"/>
          <ac:picMkLst>
            <pc:docMk/>
            <pc:sldMk cId="1529224504" sldId="276"/>
            <ac:picMk id="3" creationId="{F6611352-33FB-4C62-9B7B-C35DF9DF8D78}"/>
          </ac:picMkLst>
        </pc:picChg>
        <pc:picChg chg="del">
          <ac:chgData name="Thuy Linh Do" userId="f60f9f76584ec879" providerId="LiveId" clId="{98FC08EE-1951-4F0A-A0DC-E0348520F6EB}" dt="2022-03-22T02:23:13.901" v="157" actId="478"/>
          <ac:picMkLst>
            <pc:docMk/>
            <pc:sldMk cId="1529224504" sldId="276"/>
            <ac:picMk id="1026" creationId="{325206B0-DDD6-4098-AFFC-A6E987D5618C}"/>
          </ac:picMkLst>
        </pc:picChg>
      </pc:sldChg>
      <pc:sldChg chg="modSp mod">
        <pc:chgData name="Thuy Linh Do" userId="f60f9f76584ec879" providerId="LiveId" clId="{98FC08EE-1951-4F0A-A0DC-E0348520F6EB}" dt="2022-03-22T02:11:54.099" v="92" actId="20577"/>
        <pc:sldMkLst>
          <pc:docMk/>
          <pc:sldMk cId="3404845292" sldId="279"/>
        </pc:sldMkLst>
        <pc:spChg chg="mod">
          <ac:chgData name="Thuy Linh Do" userId="f60f9f76584ec879" providerId="LiveId" clId="{98FC08EE-1951-4F0A-A0DC-E0348520F6EB}" dt="2022-03-22T02:11:54.099" v="92" actId="20577"/>
          <ac:spMkLst>
            <pc:docMk/>
            <pc:sldMk cId="3404845292" sldId="279"/>
            <ac:spMk id="13" creationId="{00000000-0000-0000-0000-000000000000}"/>
          </ac:spMkLst>
        </pc:spChg>
      </pc:sldChg>
      <pc:sldChg chg="addSp delSp modSp mod addAnim delAnim">
        <pc:chgData name="Thuy Linh Do" userId="f60f9f76584ec879" providerId="LiveId" clId="{98FC08EE-1951-4F0A-A0DC-E0348520F6EB}" dt="2022-03-22T02:14:48.884" v="116"/>
        <pc:sldMkLst>
          <pc:docMk/>
          <pc:sldMk cId="3563799751" sldId="281"/>
        </pc:sldMkLst>
        <pc:spChg chg="mod">
          <ac:chgData name="Thuy Linh Do" userId="f60f9f76584ec879" providerId="LiveId" clId="{98FC08EE-1951-4F0A-A0DC-E0348520F6EB}" dt="2022-03-22T02:14:34.797" v="115"/>
          <ac:spMkLst>
            <pc:docMk/>
            <pc:sldMk cId="3563799751" sldId="281"/>
            <ac:spMk id="2" creationId="{00000000-0000-0000-0000-000000000000}"/>
          </ac:spMkLst>
        </pc:spChg>
        <pc:spChg chg="del">
          <ac:chgData name="Thuy Linh Do" userId="f60f9f76584ec879" providerId="LiveId" clId="{98FC08EE-1951-4F0A-A0DC-E0348520F6EB}" dt="2022-03-22T02:14:03.215" v="109" actId="478"/>
          <ac:spMkLst>
            <pc:docMk/>
            <pc:sldMk cId="3563799751" sldId="281"/>
            <ac:spMk id="4" creationId="{F3AE1C73-00CF-4A99-B33C-E7CFA2765C3D}"/>
          </ac:spMkLst>
        </pc:spChg>
        <pc:spChg chg="add del mod">
          <ac:chgData name="Thuy Linh Do" userId="f60f9f76584ec879" providerId="LiveId" clId="{98FC08EE-1951-4F0A-A0DC-E0348520F6EB}" dt="2022-03-22T02:13:56.196" v="107" actId="478"/>
          <ac:spMkLst>
            <pc:docMk/>
            <pc:sldMk cId="3563799751" sldId="281"/>
            <ac:spMk id="7" creationId="{00000000-0000-0000-0000-000000000000}"/>
          </ac:spMkLst>
        </pc:spChg>
        <pc:spChg chg="mod">
          <ac:chgData name="Thuy Linh Do" userId="f60f9f76584ec879" providerId="LiveId" clId="{98FC08EE-1951-4F0A-A0DC-E0348520F6EB}" dt="2022-03-22T02:14:48.884" v="116"/>
          <ac:spMkLst>
            <pc:docMk/>
            <pc:sldMk cId="3563799751" sldId="281"/>
            <ac:spMk id="12" creationId="{00000000-0000-0000-0000-000000000000}"/>
          </ac:spMkLst>
        </pc:spChg>
        <pc:picChg chg="add mod">
          <ac:chgData name="Thuy Linh Do" userId="f60f9f76584ec879" providerId="LiveId" clId="{98FC08EE-1951-4F0A-A0DC-E0348520F6EB}" dt="2022-03-22T02:14:12.781" v="114" actId="14100"/>
          <ac:picMkLst>
            <pc:docMk/>
            <pc:sldMk cId="3563799751" sldId="281"/>
            <ac:picMk id="3" creationId="{1EF00D8E-32FC-4E96-B3E6-DBE046F181B9}"/>
          </ac:picMkLst>
        </pc:picChg>
        <pc:picChg chg="del">
          <ac:chgData name="Thuy Linh Do" userId="f60f9f76584ec879" providerId="LiveId" clId="{98FC08EE-1951-4F0A-A0DC-E0348520F6EB}" dt="2022-03-22T02:13:57.940" v="108" actId="478"/>
          <ac:picMkLst>
            <pc:docMk/>
            <pc:sldMk cId="3563799751" sldId="281"/>
            <ac:picMk id="8" creationId="{55B93CBE-D1A0-4C10-90D2-82667C8CF229}"/>
          </ac:picMkLst>
        </pc:picChg>
      </pc:sldChg>
      <pc:sldChg chg="modSp mod">
        <pc:chgData name="Thuy Linh Do" userId="f60f9f76584ec879" providerId="LiveId" clId="{98FC08EE-1951-4F0A-A0DC-E0348520F6EB}" dt="2022-03-22T02:21:07.878" v="155" actId="255"/>
        <pc:sldMkLst>
          <pc:docMk/>
          <pc:sldMk cId="1769986107" sldId="283"/>
        </pc:sldMkLst>
        <pc:graphicFrameChg chg="mod modGraphic">
          <ac:chgData name="Thuy Linh Do" userId="f60f9f76584ec879" providerId="LiveId" clId="{98FC08EE-1951-4F0A-A0DC-E0348520F6EB}" dt="2022-03-22T02:21:07.878" v="155" actId="255"/>
          <ac:graphicFrameMkLst>
            <pc:docMk/>
            <pc:sldMk cId="1769986107" sldId="283"/>
            <ac:graphicFrameMk id="11" creationId="{00000000-0000-0000-0000-000000000000}"/>
          </ac:graphicFrameMkLst>
        </pc:graphicFrameChg>
      </pc:sldChg>
      <pc:sldChg chg="addSp delSp modSp mod delAnim">
        <pc:chgData name="Thuy Linh Do" userId="f60f9f76584ec879" providerId="LiveId" clId="{98FC08EE-1951-4F0A-A0DC-E0348520F6EB}" dt="2022-03-22T02:44:31.467" v="215" actId="478"/>
        <pc:sldMkLst>
          <pc:docMk/>
          <pc:sldMk cId="3633158301" sldId="298"/>
        </pc:sldMkLst>
        <pc:spChg chg="mod">
          <ac:chgData name="Thuy Linh Do" userId="f60f9f76584ec879" providerId="LiveId" clId="{98FC08EE-1951-4F0A-A0DC-E0348520F6EB}" dt="2022-03-22T02:41:15.064" v="208" actId="207"/>
          <ac:spMkLst>
            <pc:docMk/>
            <pc:sldMk cId="3633158301" sldId="298"/>
            <ac:spMk id="3" creationId="{00000000-0000-0000-0000-000000000000}"/>
          </ac:spMkLst>
        </pc:spChg>
        <pc:spChg chg="del">
          <ac:chgData name="Thuy Linh Do" userId="f60f9f76584ec879" providerId="LiveId" clId="{98FC08EE-1951-4F0A-A0DC-E0348520F6EB}" dt="2022-03-22T02:44:29.448" v="214" actId="478"/>
          <ac:spMkLst>
            <pc:docMk/>
            <pc:sldMk cId="3633158301" sldId="298"/>
            <ac:spMk id="6" creationId="{00000000-0000-0000-0000-000000000000}"/>
          </ac:spMkLst>
        </pc:spChg>
        <pc:spChg chg="mod">
          <ac:chgData name="Thuy Linh Do" userId="f60f9f76584ec879" providerId="LiveId" clId="{98FC08EE-1951-4F0A-A0DC-E0348520F6EB}" dt="2022-03-22T02:40:21.915" v="204"/>
          <ac:spMkLst>
            <pc:docMk/>
            <pc:sldMk cId="3633158301" sldId="298"/>
            <ac:spMk id="12" creationId="{00000000-0000-0000-0000-000000000000}"/>
          </ac:spMkLst>
        </pc:spChg>
        <pc:spChg chg="mod">
          <ac:chgData name="Thuy Linh Do" userId="f60f9f76584ec879" providerId="LiveId" clId="{98FC08EE-1951-4F0A-A0DC-E0348520F6EB}" dt="2022-03-22T02:41:38.235" v="210" actId="1076"/>
          <ac:spMkLst>
            <pc:docMk/>
            <pc:sldMk cId="3633158301" sldId="298"/>
            <ac:spMk id="18" creationId="{00000000-0000-0000-0000-000000000000}"/>
          </ac:spMkLst>
        </pc:spChg>
        <pc:picChg chg="add mod">
          <ac:chgData name="Thuy Linh Do" userId="f60f9f76584ec879" providerId="LiveId" clId="{98FC08EE-1951-4F0A-A0DC-E0348520F6EB}" dt="2022-03-22T02:41:54.795" v="213" actId="1076"/>
          <ac:picMkLst>
            <pc:docMk/>
            <pc:sldMk cId="3633158301" sldId="298"/>
            <ac:picMk id="2" creationId="{78D7109F-56EB-4A3D-AA43-5CDDCBBEB3DF}"/>
          </ac:picMkLst>
        </pc:picChg>
        <pc:picChg chg="del">
          <ac:chgData name="Thuy Linh Do" userId="f60f9f76584ec879" providerId="LiveId" clId="{98FC08EE-1951-4F0A-A0DC-E0348520F6EB}" dt="2022-03-22T02:40:23.952" v="205" actId="478"/>
          <ac:picMkLst>
            <pc:docMk/>
            <pc:sldMk cId="3633158301" sldId="298"/>
            <ac:picMk id="3074" creationId="{FF78E8C5-7C8F-4F75-9D7B-B2CE47C51187}"/>
          </ac:picMkLst>
        </pc:picChg>
        <pc:cxnChg chg="del">
          <ac:chgData name="Thuy Linh Do" userId="f60f9f76584ec879" providerId="LiveId" clId="{98FC08EE-1951-4F0A-A0DC-E0348520F6EB}" dt="2022-03-22T02:44:31.467" v="215" actId="478"/>
          <ac:cxnSpMkLst>
            <pc:docMk/>
            <pc:sldMk cId="3633158301" sldId="298"/>
            <ac:cxnSpMk id="14" creationId="{00000000-0000-0000-0000-000000000000}"/>
          </ac:cxnSpMkLst>
        </pc:cxnChg>
      </pc:sldChg>
      <pc:sldChg chg="modSp mod">
        <pc:chgData name="Thuy Linh Do" userId="f60f9f76584ec879" providerId="LiveId" clId="{98FC08EE-1951-4F0A-A0DC-E0348520F6EB}" dt="2022-03-22T02:10:52.189" v="73" actId="20577"/>
        <pc:sldMkLst>
          <pc:docMk/>
          <pc:sldMk cId="658201877" sldId="302"/>
        </pc:sldMkLst>
        <pc:spChg chg="mod">
          <ac:chgData name="Thuy Linh Do" userId="f60f9f76584ec879" providerId="LiveId" clId="{98FC08EE-1951-4F0A-A0DC-E0348520F6EB}" dt="2022-03-22T02:09:36.669" v="47" actId="20577"/>
          <ac:spMkLst>
            <pc:docMk/>
            <pc:sldMk cId="658201877" sldId="302"/>
            <ac:spMk id="20" creationId="{00000000-0000-0000-0000-000000000000}"/>
          </ac:spMkLst>
        </pc:spChg>
        <pc:spChg chg="mod">
          <ac:chgData name="Thuy Linh Do" userId="f60f9f76584ec879" providerId="LiveId" clId="{98FC08EE-1951-4F0A-A0DC-E0348520F6EB}" dt="2022-03-22T02:10:14.221" v="52" actId="20577"/>
          <ac:spMkLst>
            <pc:docMk/>
            <pc:sldMk cId="658201877" sldId="302"/>
            <ac:spMk id="22" creationId="{00000000-0000-0000-0000-000000000000}"/>
          </ac:spMkLst>
        </pc:spChg>
        <pc:spChg chg="mod">
          <ac:chgData name="Thuy Linh Do" userId="f60f9f76584ec879" providerId="LiveId" clId="{98FC08EE-1951-4F0A-A0DC-E0348520F6EB}" dt="2022-03-22T02:10:52.189" v="73" actId="20577"/>
          <ac:spMkLst>
            <pc:docMk/>
            <pc:sldMk cId="658201877" sldId="302"/>
            <ac:spMk id="23" creationId="{00000000-0000-0000-0000-000000000000}"/>
          </ac:spMkLst>
        </pc:spChg>
      </pc:sldChg>
      <pc:sldChg chg="addSp delSp modSp mod">
        <pc:chgData name="Thuy Linh Do" userId="f60f9f76584ec879" providerId="LiveId" clId="{98FC08EE-1951-4F0A-A0DC-E0348520F6EB}" dt="2022-03-22T02:11:47.004" v="88" actId="1076"/>
        <pc:sldMkLst>
          <pc:docMk/>
          <pc:sldMk cId="1899537031" sldId="308"/>
        </pc:sldMkLst>
        <pc:spChg chg="mod">
          <ac:chgData name="Thuy Linh Do" userId="f60f9f76584ec879" providerId="LiveId" clId="{98FC08EE-1951-4F0A-A0DC-E0348520F6EB}" dt="2022-03-22T02:11:33.722" v="85" actId="20577"/>
          <ac:spMkLst>
            <pc:docMk/>
            <pc:sldMk cId="1899537031" sldId="308"/>
            <ac:spMk id="3" creationId="{00000000-0000-0000-0000-000000000000}"/>
          </ac:spMkLst>
        </pc:spChg>
        <pc:spChg chg="mod">
          <ac:chgData name="Thuy Linh Do" userId="f60f9f76584ec879" providerId="LiveId" clId="{98FC08EE-1951-4F0A-A0DC-E0348520F6EB}" dt="2022-03-22T02:11:03.925" v="83" actId="20577"/>
          <ac:spMkLst>
            <pc:docMk/>
            <pc:sldMk cId="1899537031" sldId="308"/>
            <ac:spMk id="20" creationId="{00000000-0000-0000-0000-000000000000}"/>
          </ac:spMkLst>
        </pc:spChg>
        <pc:picChg chg="add mod">
          <ac:chgData name="Thuy Linh Do" userId="f60f9f76584ec879" providerId="LiveId" clId="{98FC08EE-1951-4F0A-A0DC-E0348520F6EB}" dt="2022-03-22T02:11:47.004" v="88" actId="1076"/>
          <ac:picMkLst>
            <pc:docMk/>
            <pc:sldMk cId="1899537031" sldId="308"/>
            <ac:picMk id="4" creationId="{50595B6C-029F-489B-B86D-14FE077FC5E3}"/>
          </ac:picMkLst>
        </pc:picChg>
        <pc:picChg chg="del">
          <ac:chgData name="Thuy Linh Do" userId="f60f9f76584ec879" providerId="LiveId" clId="{98FC08EE-1951-4F0A-A0DC-E0348520F6EB}" dt="2022-03-22T02:11:42.724" v="86" actId="478"/>
          <ac:picMkLst>
            <pc:docMk/>
            <pc:sldMk cId="1899537031" sldId="308"/>
            <ac:picMk id="2054" creationId="{F834E8F8-CB60-4177-A1C7-D55AB8E61117}"/>
          </ac:picMkLst>
        </pc:picChg>
      </pc:sldChg>
      <pc:sldChg chg="modSp mod">
        <pc:chgData name="Thuy Linh Do" userId="f60f9f76584ec879" providerId="LiveId" clId="{98FC08EE-1951-4F0A-A0DC-E0348520F6EB}" dt="2022-03-22T02:22:55.913" v="156"/>
        <pc:sldMkLst>
          <pc:docMk/>
          <pc:sldMk cId="2954983036" sldId="310"/>
        </pc:sldMkLst>
        <pc:spChg chg="mod">
          <ac:chgData name="Thuy Linh Do" userId="f60f9f76584ec879" providerId="LiveId" clId="{98FC08EE-1951-4F0A-A0DC-E0348520F6EB}" dt="2022-03-22T02:22:55.913" v="156"/>
          <ac:spMkLst>
            <pc:docMk/>
            <pc:sldMk cId="2954983036" sldId="310"/>
            <ac:spMk id="21" creationId="{22E04400-8250-4CDD-87E2-224BB6DB3FC1}"/>
          </ac:spMkLst>
        </pc:spChg>
      </pc:sldChg>
      <pc:sldChg chg="addSp delSp modSp mod">
        <pc:chgData name="Thuy Linh Do" userId="f60f9f76584ec879" providerId="LiveId" clId="{98FC08EE-1951-4F0A-A0DC-E0348520F6EB}" dt="2022-03-22T03:08:58.209" v="447" actId="20577"/>
        <pc:sldMkLst>
          <pc:docMk/>
          <pc:sldMk cId="3194032739" sldId="311"/>
        </pc:sldMkLst>
        <pc:spChg chg="del">
          <ac:chgData name="Thuy Linh Do" userId="f60f9f76584ec879" providerId="LiveId" clId="{98FC08EE-1951-4F0A-A0DC-E0348520F6EB}" dt="2022-03-22T03:08:49.695" v="444" actId="478"/>
          <ac:spMkLst>
            <pc:docMk/>
            <pc:sldMk cId="3194032739" sldId="311"/>
            <ac:spMk id="18" creationId="{3B834E5D-9976-4F02-B145-973D06C035C1}"/>
          </ac:spMkLst>
        </pc:spChg>
        <pc:spChg chg="add mod">
          <ac:chgData name="Thuy Linh Do" userId="f60f9f76584ec879" providerId="LiveId" clId="{98FC08EE-1951-4F0A-A0DC-E0348520F6EB}" dt="2022-03-22T03:08:51.670" v="445"/>
          <ac:spMkLst>
            <pc:docMk/>
            <pc:sldMk cId="3194032739" sldId="311"/>
            <ac:spMk id="19" creationId="{FD3E1DEB-6261-49C6-A7A7-C04F95930C26}"/>
          </ac:spMkLst>
        </pc:spChg>
        <pc:spChg chg="mod">
          <ac:chgData name="Thuy Linh Do" userId="f60f9f76584ec879" providerId="LiveId" clId="{98FC08EE-1951-4F0A-A0DC-E0348520F6EB}" dt="2022-03-22T03:08:58.209" v="447" actId="20577"/>
          <ac:spMkLst>
            <pc:docMk/>
            <pc:sldMk cId="3194032739" sldId="311"/>
            <ac:spMk id="21" creationId="{ACCB9FBB-E5CF-45CB-92CE-CBCB2AD18E26}"/>
          </ac:spMkLst>
        </pc:spChg>
      </pc:sldChg>
      <pc:sldChg chg="modSp mod">
        <pc:chgData name="Thuy Linh Do" userId="f60f9f76584ec879" providerId="LiveId" clId="{98FC08EE-1951-4F0A-A0DC-E0348520F6EB}" dt="2022-03-22T03:09:20.508" v="448" actId="20577"/>
        <pc:sldMkLst>
          <pc:docMk/>
          <pc:sldMk cId="626516812" sldId="313"/>
        </pc:sldMkLst>
        <pc:spChg chg="mod">
          <ac:chgData name="Thuy Linh Do" userId="f60f9f76584ec879" providerId="LiveId" clId="{98FC08EE-1951-4F0A-A0DC-E0348520F6EB}" dt="2022-03-22T03:09:20.508" v="448" actId="20577"/>
          <ac:spMkLst>
            <pc:docMk/>
            <pc:sldMk cId="626516812" sldId="313"/>
            <ac:spMk id="12" creationId="{00000000-0000-0000-0000-000000000000}"/>
          </ac:spMkLst>
        </pc:spChg>
      </pc:sldChg>
      <pc:sldChg chg="modSp">
        <pc:chgData name="Thuy Linh Do" userId="f60f9f76584ec879" providerId="LiveId" clId="{98FC08EE-1951-4F0A-A0DC-E0348520F6EB}" dt="2022-03-22T03:11:22.472" v="484" actId="20577"/>
        <pc:sldMkLst>
          <pc:docMk/>
          <pc:sldMk cId="2275727840" sldId="314"/>
        </pc:sldMkLst>
        <pc:graphicFrameChg chg="mod">
          <ac:chgData name="Thuy Linh Do" userId="f60f9f76584ec879" providerId="LiveId" clId="{98FC08EE-1951-4F0A-A0DC-E0348520F6EB}" dt="2022-03-22T03:11:22.472" v="484" actId="20577"/>
          <ac:graphicFrameMkLst>
            <pc:docMk/>
            <pc:sldMk cId="2275727840" sldId="314"/>
            <ac:graphicFrameMk id="2" creationId="{00000000-0000-0000-0000-000000000000}"/>
          </ac:graphicFrameMkLst>
        </pc:graphicFrameChg>
      </pc:sldChg>
      <pc:sldChg chg="addSp delSp modSp mod">
        <pc:chgData name="Thuy Linh Do" userId="f60f9f76584ec879" providerId="LiveId" clId="{98FC08EE-1951-4F0A-A0DC-E0348520F6EB}" dt="2022-03-22T02:16:09.227" v="125"/>
        <pc:sldMkLst>
          <pc:docMk/>
          <pc:sldMk cId="3342496260" sldId="315"/>
        </pc:sldMkLst>
        <pc:spChg chg="mod">
          <ac:chgData name="Thuy Linh Do" userId="f60f9f76584ec879" providerId="LiveId" clId="{98FC08EE-1951-4F0A-A0DC-E0348520F6EB}" dt="2022-03-22T02:15:55.714" v="124"/>
          <ac:spMkLst>
            <pc:docMk/>
            <pc:sldMk cId="3342496260" sldId="315"/>
            <ac:spMk id="2" creationId="{00000000-0000-0000-0000-000000000000}"/>
          </ac:spMkLst>
        </pc:spChg>
        <pc:spChg chg="mod">
          <ac:chgData name="Thuy Linh Do" userId="f60f9f76584ec879" providerId="LiveId" clId="{98FC08EE-1951-4F0A-A0DC-E0348520F6EB}" dt="2022-03-22T02:15:21.200" v="118" actId="20577"/>
          <ac:spMkLst>
            <pc:docMk/>
            <pc:sldMk cId="3342496260" sldId="315"/>
            <ac:spMk id="7" creationId="{00000000-0000-0000-0000-000000000000}"/>
          </ac:spMkLst>
        </pc:spChg>
        <pc:spChg chg="mod">
          <ac:chgData name="Thuy Linh Do" userId="f60f9f76584ec879" providerId="LiveId" clId="{98FC08EE-1951-4F0A-A0DC-E0348520F6EB}" dt="2022-03-22T02:16:09.227" v="125"/>
          <ac:spMkLst>
            <pc:docMk/>
            <pc:sldMk cId="3342496260" sldId="315"/>
            <ac:spMk id="12" creationId="{00000000-0000-0000-0000-000000000000}"/>
          </ac:spMkLst>
        </pc:spChg>
        <pc:picChg chg="add mod">
          <ac:chgData name="Thuy Linh Do" userId="f60f9f76584ec879" providerId="LiveId" clId="{98FC08EE-1951-4F0A-A0DC-E0348520F6EB}" dt="2022-03-22T02:15:36.243" v="123" actId="1076"/>
          <ac:picMkLst>
            <pc:docMk/>
            <pc:sldMk cId="3342496260" sldId="315"/>
            <ac:picMk id="3" creationId="{797B5F77-F704-427A-B304-551E69C6962E}"/>
          </ac:picMkLst>
        </pc:picChg>
        <pc:picChg chg="del">
          <ac:chgData name="Thuy Linh Do" userId="f60f9f76584ec879" providerId="LiveId" clId="{98FC08EE-1951-4F0A-A0DC-E0348520F6EB}" dt="2022-03-22T02:15:27.669" v="119" actId="478"/>
          <ac:picMkLst>
            <pc:docMk/>
            <pc:sldMk cId="3342496260" sldId="315"/>
            <ac:picMk id="8" creationId="{CF72C368-2612-4606-A8C2-A31DBD444000}"/>
          </ac:picMkLst>
        </pc:picChg>
      </pc:sldChg>
      <pc:sldChg chg="addSp delSp modSp mod">
        <pc:chgData name="Thuy Linh Do" userId="f60f9f76584ec879" providerId="LiveId" clId="{98FC08EE-1951-4F0A-A0DC-E0348520F6EB}" dt="2022-03-22T02:18:59.967" v="140" actId="1076"/>
        <pc:sldMkLst>
          <pc:docMk/>
          <pc:sldMk cId="2817977460" sldId="316"/>
        </pc:sldMkLst>
        <pc:spChg chg="mod">
          <ac:chgData name="Thuy Linh Do" userId="f60f9f76584ec879" providerId="LiveId" clId="{98FC08EE-1951-4F0A-A0DC-E0348520F6EB}" dt="2022-03-22T02:16:37.604" v="127"/>
          <ac:spMkLst>
            <pc:docMk/>
            <pc:sldMk cId="2817977460" sldId="316"/>
            <ac:spMk id="2" creationId="{00000000-0000-0000-0000-000000000000}"/>
          </ac:spMkLst>
        </pc:spChg>
        <pc:spChg chg="mod">
          <ac:chgData name="Thuy Linh Do" userId="f60f9f76584ec879" providerId="LiveId" clId="{98FC08EE-1951-4F0A-A0DC-E0348520F6EB}" dt="2022-03-22T02:16:25.276" v="126"/>
          <ac:spMkLst>
            <pc:docMk/>
            <pc:sldMk cId="2817977460" sldId="316"/>
            <ac:spMk id="7" creationId="{00000000-0000-0000-0000-000000000000}"/>
          </ac:spMkLst>
        </pc:spChg>
        <pc:spChg chg="mod">
          <ac:chgData name="Thuy Linh Do" userId="f60f9f76584ec879" providerId="LiveId" clId="{98FC08EE-1951-4F0A-A0DC-E0348520F6EB}" dt="2022-03-22T02:16:58.805" v="128"/>
          <ac:spMkLst>
            <pc:docMk/>
            <pc:sldMk cId="2817977460" sldId="316"/>
            <ac:spMk id="12" creationId="{00000000-0000-0000-0000-000000000000}"/>
          </ac:spMkLst>
        </pc:spChg>
        <pc:picChg chg="add mod">
          <ac:chgData name="Thuy Linh Do" userId="f60f9f76584ec879" providerId="LiveId" clId="{98FC08EE-1951-4F0A-A0DC-E0348520F6EB}" dt="2022-03-22T02:18:59.967" v="140" actId="1076"/>
          <ac:picMkLst>
            <pc:docMk/>
            <pc:sldMk cId="2817977460" sldId="316"/>
            <ac:picMk id="3" creationId="{83F179B1-C942-48C4-BD21-34BDE99FFB3C}"/>
          </ac:picMkLst>
        </pc:picChg>
        <pc:picChg chg="del">
          <ac:chgData name="Thuy Linh Do" userId="f60f9f76584ec879" providerId="LiveId" clId="{98FC08EE-1951-4F0A-A0DC-E0348520F6EB}" dt="2022-03-22T02:18:50.191" v="135" actId="478"/>
          <ac:picMkLst>
            <pc:docMk/>
            <pc:sldMk cId="2817977460" sldId="316"/>
            <ac:picMk id="8" creationId="{30F1A15E-87C4-4A65-98EA-6F7B2DD95923}"/>
          </ac:picMkLst>
        </pc:picChg>
      </pc:sldChg>
      <pc:sldChg chg="addSp delSp modSp mod delAnim modAnim">
        <pc:chgData name="Thuy Linh Do" userId="f60f9f76584ec879" providerId="LiveId" clId="{98FC08EE-1951-4F0A-A0DC-E0348520F6EB}" dt="2022-03-22T02:58:20.964" v="272"/>
        <pc:sldMkLst>
          <pc:docMk/>
          <pc:sldMk cId="1165419856" sldId="318"/>
        </pc:sldMkLst>
        <pc:spChg chg="del">
          <ac:chgData name="Thuy Linh Do" userId="f60f9f76584ec879" providerId="LiveId" clId="{98FC08EE-1951-4F0A-A0DC-E0348520F6EB}" dt="2022-03-22T02:47:09.468" v="220" actId="478"/>
          <ac:spMkLst>
            <pc:docMk/>
            <pc:sldMk cId="1165419856" sldId="318"/>
            <ac:spMk id="2" creationId="{687D5984-A99D-4C38-A53B-2D4A558351BD}"/>
          </ac:spMkLst>
        </pc:spChg>
        <pc:spChg chg="del">
          <ac:chgData name="Thuy Linh Do" userId="f60f9f76584ec879" providerId="LiveId" clId="{98FC08EE-1951-4F0A-A0DC-E0348520F6EB}" dt="2022-03-22T02:47:19.118" v="222" actId="478"/>
          <ac:spMkLst>
            <pc:docMk/>
            <pc:sldMk cId="1165419856" sldId="318"/>
            <ac:spMk id="4" creationId="{BD7D74CE-13F0-47E2-94ED-22C10670DF52}"/>
          </ac:spMkLst>
        </pc:spChg>
        <pc:spChg chg="add del mod">
          <ac:chgData name="Thuy Linh Do" userId="f60f9f76584ec879" providerId="LiveId" clId="{98FC08EE-1951-4F0A-A0DC-E0348520F6EB}" dt="2022-03-22T02:50:00.493" v="235" actId="478"/>
          <ac:spMkLst>
            <pc:docMk/>
            <pc:sldMk cId="1165419856" sldId="318"/>
            <ac:spMk id="10" creationId="{3CD84A0E-3792-4D3B-9A9D-E912EC95AD67}"/>
          </ac:spMkLst>
        </pc:spChg>
        <pc:spChg chg="mod">
          <ac:chgData name="Thuy Linh Do" userId="f60f9f76584ec879" providerId="LiveId" clId="{98FC08EE-1951-4F0A-A0DC-E0348520F6EB}" dt="2022-03-22T02:47:59.226" v="224" actId="20577"/>
          <ac:spMkLst>
            <pc:docMk/>
            <pc:sldMk cId="1165419856" sldId="318"/>
            <ac:spMk id="12" creationId="{00000000-0000-0000-0000-000000000000}"/>
          </ac:spMkLst>
        </pc:spChg>
        <pc:spChg chg="add mod">
          <ac:chgData name="Thuy Linh Do" userId="f60f9f76584ec879" providerId="LiveId" clId="{98FC08EE-1951-4F0A-A0DC-E0348520F6EB}" dt="2022-03-22T02:56:16.071" v="266" actId="1076"/>
          <ac:spMkLst>
            <pc:docMk/>
            <pc:sldMk cId="1165419856" sldId="318"/>
            <ac:spMk id="15" creationId="{2FD0C8A4-95A8-400D-A423-6ABE6A888138}"/>
          </ac:spMkLst>
        </pc:spChg>
        <pc:spChg chg="del">
          <ac:chgData name="Thuy Linh Do" userId="f60f9f76584ec879" providerId="LiveId" clId="{98FC08EE-1951-4F0A-A0DC-E0348520F6EB}" dt="2022-03-22T02:47:19.118" v="222" actId="478"/>
          <ac:spMkLst>
            <pc:docMk/>
            <pc:sldMk cId="1165419856" sldId="318"/>
            <ac:spMk id="18" creationId="{934E9F33-16C2-4B1A-AD2A-28F25A0FC8F0}"/>
          </ac:spMkLst>
        </pc:spChg>
        <pc:spChg chg="del">
          <ac:chgData name="Thuy Linh Do" userId="f60f9f76584ec879" providerId="LiveId" clId="{98FC08EE-1951-4F0A-A0DC-E0348520F6EB}" dt="2022-03-22T02:47:19.118" v="222" actId="478"/>
          <ac:spMkLst>
            <pc:docMk/>
            <pc:sldMk cId="1165419856" sldId="318"/>
            <ac:spMk id="23" creationId="{161FDF4D-D4D4-45FC-BF65-B8DB785B48CD}"/>
          </ac:spMkLst>
        </pc:spChg>
        <pc:spChg chg="del">
          <ac:chgData name="Thuy Linh Do" userId="f60f9f76584ec879" providerId="LiveId" clId="{98FC08EE-1951-4F0A-A0DC-E0348520F6EB}" dt="2022-03-22T02:47:19.118" v="222" actId="478"/>
          <ac:spMkLst>
            <pc:docMk/>
            <pc:sldMk cId="1165419856" sldId="318"/>
            <ac:spMk id="24" creationId="{C71B246F-77A2-42C7-8694-25315A246CFA}"/>
          </ac:spMkLst>
        </pc:spChg>
        <pc:spChg chg="del">
          <ac:chgData name="Thuy Linh Do" userId="f60f9f76584ec879" providerId="LiveId" clId="{98FC08EE-1951-4F0A-A0DC-E0348520F6EB}" dt="2022-03-22T02:47:19.118" v="222" actId="478"/>
          <ac:spMkLst>
            <pc:docMk/>
            <pc:sldMk cId="1165419856" sldId="318"/>
            <ac:spMk id="25" creationId="{68A910BF-6C6D-4299-892B-87E64356F1B5}"/>
          </ac:spMkLst>
        </pc:spChg>
        <pc:spChg chg="add mod">
          <ac:chgData name="Thuy Linh Do" userId="f60f9f76584ec879" providerId="LiveId" clId="{98FC08EE-1951-4F0A-A0DC-E0348520F6EB}" dt="2022-03-22T02:57:59.770" v="270"/>
          <ac:spMkLst>
            <pc:docMk/>
            <pc:sldMk cId="1165419856" sldId="318"/>
            <ac:spMk id="29" creationId="{A32A8294-A378-407C-9815-634D82D5DC2D}"/>
          </ac:spMkLst>
        </pc:spChg>
        <pc:graphicFrameChg chg="del">
          <ac:chgData name="Thuy Linh Do" userId="f60f9f76584ec879" providerId="LiveId" clId="{98FC08EE-1951-4F0A-A0DC-E0348520F6EB}" dt="2022-03-22T02:47:14.312" v="221" actId="478"/>
          <ac:graphicFrameMkLst>
            <pc:docMk/>
            <pc:sldMk cId="1165419856" sldId="318"/>
            <ac:graphicFrameMk id="7" creationId="{BA464EEC-70F4-4172-83E0-577C652E284A}"/>
          </ac:graphicFrameMkLst>
        </pc:graphicFrameChg>
        <pc:picChg chg="add del mod">
          <ac:chgData name="Thuy Linh Do" userId="f60f9f76584ec879" providerId="LiveId" clId="{98FC08EE-1951-4F0A-A0DC-E0348520F6EB}" dt="2022-03-22T02:48:09.896" v="227" actId="478"/>
          <ac:picMkLst>
            <pc:docMk/>
            <pc:sldMk cId="1165419856" sldId="318"/>
            <ac:picMk id="5" creationId="{F4ECD0DD-8322-40E2-9563-DC670397594B}"/>
          </ac:picMkLst>
        </pc:picChg>
        <pc:picChg chg="add mod">
          <ac:chgData name="Thuy Linh Do" userId="f60f9f76584ec879" providerId="LiveId" clId="{98FC08EE-1951-4F0A-A0DC-E0348520F6EB}" dt="2022-03-22T02:48:19.428" v="232" actId="1076"/>
          <ac:picMkLst>
            <pc:docMk/>
            <pc:sldMk cId="1165419856" sldId="318"/>
            <ac:picMk id="9" creationId="{78DD3C48-1CBC-4F73-A302-3DD5DB5B3AC9}"/>
          </ac:picMkLst>
        </pc:picChg>
        <pc:picChg chg="add mod">
          <ac:chgData name="Thuy Linh Do" userId="f60f9f76584ec879" providerId="LiveId" clId="{98FC08EE-1951-4F0A-A0DC-E0348520F6EB}" dt="2022-03-22T02:51:13.624" v="238" actId="1076"/>
          <ac:picMkLst>
            <pc:docMk/>
            <pc:sldMk cId="1165419856" sldId="318"/>
            <ac:picMk id="14" creationId="{241A3C28-F5C8-4BB6-9C71-827CDCC546BA}"/>
          </ac:picMkLst>
        </pc:picChg>
        <pc:picChg chg="add mod">
          <ac:chgData name="Thuy Linh Do" userId="f60f9f76584ec879" providerId="LiveId" clId="{98FC08EE-1951-4F0A-A0DC-E0348520F6EB}" dt="2022-03-22T02:51:27.752" v="240" actId="1076"/>
          <ac:picMkLst>
            <pc:docMk/>
            <pc:sldMk cId="1165419856" sldId="318"/>
            <ac:picMk id="22" creationId="{7BF5CFCA-0C47-44F4-8E0C-D18F74A046BA}"/>
          </ac:picMkLst>
        </pc:picChg>
        <pc:picChg chg="add mod">
          <ac:chgData name="Thuy Linh Do" userId="f60f9f76584ec879" providerId="LiveId" clId="{98FC08EE-1951-4F0A-A0DC-E0348520F6EB}" dt="2022-03-22T02:51:37.887" v="242" actId="1076"/>
          <ac:picMkLst>
            <pc:docMk/>
            <pc:sldMk cId="1165419856" sldId="318"/>
            <ac:picMk id="26" creationId="{1C09D0EA-1B33-465D-B438-68907A6F37A9}"/>
          </ac:picMkLst>
        </pc:picChg>
        <pc:picChg chg="add mod">
          <ac:chgData name="Thuy Linh Do" userId="f60f9f76584ec879" providerId="LiveId" clId="{98FC08EE-1951-4F0A-A0DC-E0348520F6EB}" dt="2022-03-22T02:51:51.418" v="244" actId="1076"/>
          <ac:picMkLst>
            <pc:docMk/>
            <pc:sldMk cId="1165419856" sldId="318"/>
            <ac:picMk id="27" creationId="{C4F2616C-5C5D-4929-9241-87298A38E129}"/>
          </ac:picMkLst>
        </pc:picChg>
        <pc:picChg chg="add mod">
          <ac:chgData name="Thuy Linh Do" userId="f60f9f76584ec879" providerId="LiveId" clId="{98FC08EE-1951-4F0A-A0DC-E0348520F6EB}" dt="2022-03-22T02:51:59.590" v="246" actId="1076"/>
          <ac:picMkLst>
            <pc:docMk/>
            <pc:sldMk cId="1165419856" sldId="318"/>
            <ac:picMk id="28" creationId="{01282526-B020-40B7-B93D-D498D05FF9FD}"/>
          </ac:picMkLst>
        </pc:picChg>
        <pc:picChg chg="del">
          <ac:chgData name="Thuy Linh Do" userId="f60f9f76584ec879" providerId="LiveId" clId="{98FC08EE-1951-4F0A-A0DC-E0348520F6EB}" dt="2022-03-22T02:46:16.914" v="219" actId="478"/>
          <ac:picMkLst>
            <pc:docMk/>
            <pc:sldMk cId="1165419856" sldId="318"/>
            <ac:picMk id="4098" creationId="{7EE2892B-65D2-4A63-ADB6-9014987F39AF}"/>
          </ac:picMkLst>
        </pc:picChg>
      </pc:sldChg>
      <pc:sldChg chg="addSp delSp modSp mod">
        <pc:chgData name="Thuy Linh Do" userId="f60f9f76584ec879" providerId="LiveId" clId="{98FC08EE-1951-4F0A-A0DC-E0348520F6EB}" dt="2022-03-22T02:34:05.723" v="201"/>
        <pc:sldMkLst>
          <pc:docMk/>
          <pc:sldMk cId="3280264759" sldId="326"/>
        </pc:sldMkLst>
        <pc:spChg chg="mod">
          <ac:chgData name="Thuy Linh Do" userId="f60f9f76584ec879" providerId="LiveId" clId="{98FC08EE-1951-4F0A-A0DC-E0348520F6EB}" dt="2022-03-22T02:34:05.723" v="201"/>
          <ac:spMkLst>
            <pc:docMk/>
            <pc:sldMk cId="3280264759" sldId="326"/>
            <ac:spMk id="12" creationId="{00000000-0000-0000-0000-000000000000}"/>
          </ac:spMkLst>
        </pc:spChg>
        <pc:spChg chg="mod">
          <ac:chgData name="Thuy Linh Do" userId="f60f9f76584ec879" providerId="LiveId" clId="{98FC08EE-1951-4F0A-A0DC-E0348520F6EB}" dt="2022-03-22T02:33:19.595" v="197"/>
          <ac:spMkLst>
            <pc:docMk/>
            <pc:sldMk cId="3280264759" sldId="326"/>
            <ac:spMk id="15" creationId="{00000000-0000-0000-0000-000000000000}"/>
          </ac:spMkLst>
        </pc:spChg>
        <pc:picChg chg="add mod">
          <ac:chgData name="Thuy Linh Do" userId="f60f9f76584ec879" providerId="LiveId" clId="{98FC08EE-1951-4F0A-A0DC-E0348520F6EB}" dt="2022-03-22T02:33:46.267" v="200" actId="1076"/>
          <ac:picMkLst>
            <pc:docMk/>
            <pc:sldMk cId="3280264759" sldId="326"/>
            <ac:picMk id="2" creationId="{0E5AB050-0DAF-4198-A82B-8EB8244DE8F2}"/>
          </ac:picMkLst>
        </pc:picChg>
        <pc:picChg chg="del">
          <ac:chgData name="Thuy Linh Do" userId="f60f9f76584ec879" providerId="LiveId" clId="{98FC08EE-1951-4F0A-A0DC-E0348520F6EB}" dt="2022-03-22T02:33:23.444" v="198" actId="478"/>
          <ac:picMkLst>
            <pc:docMk/>
            <pc:sldMk cId="3280264759" sldId="326"/>
            <ac:picMk id="2050" creationId="{BD8DC478-BCF3-47D3-BFFB-C172856FE65E}"/>
          </ac:picMkLst>
        </pc:picChg>
      </pc:sldChg>
      <pc:sldChg chg="addSp delSp modSp mod">
        <pc:chgData name="Thuy Linh Do" userId="f60f9f76584ec879" providerId="LiveId" clId="{98FC08EE-1951-4F0A-A0DC-E0348520F6EB}" dt="2022-03-22T03:00:48.911" v="278" actId="1076"/>
        <pc:sldMkLst>
          <pc:docMk/>
          <pc:sldMk cId="2138508035" sldId="327"/>
        </pc:sldMkLst>
        <pc:spChg chg="mod">
          <ac:chgData name="Thuy Linh Do" userId="f60f9f76584ec879" providerId="LiveId" clId="{98FC08EE-1951-4F0A-A0DC-E0348520F6EB}" dt="2022-03-22T02:59:22.928" v="273"/>
          <ac:spMkLst>
            <pc:docMk/>
            <pc:sldMk cId="2138508035" sldId="327"/>
            <ac:spMk id="12" creationId="{00000000-0000-0000-0000-000000000000}"/>
          </ac:spMkLst>
        </pc:spChg>
        <pc:spChg chg="mod">
          <ac:chgData name="Thuy Linh Do" userId="f60f9f76584ec879" providerId="LiveId" clId="{98FC08EE-1951-4F0A-A0DC-E0348520F6EB}" dt="2022-03-22T02:59:46.142" v="276" actId="20577"/>
          <ac:spMkLst>
            <pc:docMk/>
            <pc:sldMk cId="2138508035" sldId="327"/>
            <ac:spMk id="13" creationId="{00000000-0000-0000-0000-000000000000}"/>
          </ac:spMkLst>
        </pc:spChg>
        <pc:picChg chg="add mod">
          <ac:chgData name="Thuy Linh Do" userId="f60f9f76584ec879" providerId="LiveId" clId="{98FC08EE-1951-4F0A-A0DC-E0348520F6EB}" dt="2022-03-22T03:00:48.911" v="278" actId="1076"/>
          <ac:picMkLst>
            <pc:docMk/>
            <pc:sldMk cId="2138508035" sldId="327"/>
            <ac:picMk id="2" creationId="{12A0C7BF-CD86-4A53-A458-2C3FAC40484E}"/>
          </ac:picMkLst>
        </pc:picChg>
        <pc:picChg chg="del">
          <ac:chgData name="Thuy Linh Do" userId="f60f9f76584ec879" providerId="LiveId" clId="{98FC08EE-1951-4F0A-A0DC-E0348520F6EB}" dt="2022-03-22T02:59:26.063" v="274" actId="478"/>
          <ac:picMkLst>
            <pc:docMk/>
            <pc:sldMk cId="2138508035" sldId="327"/>
            <ac:picMk id="5122" creationId="{3F6B5FB8-3AC7-4DC5-B362-C3AD0692D242}"/>
          </ac:picMkLst>
        </pc:picChg>
      </pc:sldChg>
      <pc:sldChg chg="modSp mod">
        <pc:chgData name="Thuy Linh Do" userId="f60f9f76584ec879" providerId="LiveId" clId="{98FC08EE-1951-4F0A-A0DC-E0348520F6EB}" dt="2022-03-22T03:08:25.055" v="443" actId="20577"/>
        <pc:sldMkLst>
          <pc:docMk/>
          <pc:sldMk cId="1480562979" sldId="329"/>
        </pc:sldMkLst>
        <pc:spChg chg="mod">
          <ac:chgData name="Thuy Linh Do" userId="f60f9f76584ec879" providerId="LiveId" clId="{98FC08EE-1951-4F0A-A0DC-E0348520F6EB}" dt="2022-03-22T03:08:19.488" v="441"/>
          <ac:spMkLst>
            <pc:docMk/>
            <pc:sldMk cId="1480562979" sldId="329"/>
            <ac:spMk id="21" creationId="{10A3F4B6-29DB-4570-9265-DD867B485FE7}"/>
          </ac:spMkLst>
        </pc:spChg>
        <pc:spChg chg="mod">
          <ac:chgData name="Thuy Linh Do" userId="f60f9f76584ec879" providerId="LiveId" clId="{98FC08EE-1951-4F0A-A0DC-E0348520F6EB}" dt="2022-03-22T03:08:25.055" v="443" actId="20577"/>
          <ac:spMkLst>
            <pc:docMk/>
            <pc:sldMk cId="1480562979" sldId="329"/>
            <ac:spMk id="22" creationId="{11FEDFAB-DCA6-4321-96B6-B9FACF32F7BA}"/>
          </ac:spMkLst>
        </pc:spChg>
      </pc:sldChg>
      <pc:sldChg chg="addSp delSp modSp mod delAnim modAnim">
        <pc:chgData name="Thuy Linh Do" userId="f60f9f76584ec879" providerId="LiveId" clId="{98FC08EE-1951-4F0A-A0DC-E0348520F6EB}" dt="2022-03-22T03:07:28.213" v="440"/>
        <pc:sldMkLst>
          <pc:docMk/>
          <pc:sldMk cId="305804402" sldId="331"/>
        </pc:sldMkLst>
        <pc:spChg chg="del">
          <ac:chgData name="Thuy Linh Do" userId="f60f9f76584ec879" providerId="LiveId" clId="{98FC08EE-1951-4F0A-A0DC-E0348520F6EB}" dt="2022-03-22T03:01:22.206" v="281" actId="478"/>
          <ac:spMkLst>
            <pc:docMk/>
            <pc:sldMk cId="305804402" sldId="331"/>
            <ac:spMk id="3" creationId="{C62A4732-B9E1-4BC6-8A58-97A9179BF36B}"/>
          </ac:spMkLst>
        </pc:spChg>
        <pc:spChg chg="add mod">
          <ac:chgData name="Thuy Linh Do" userId="f60f9f76584ec879" providerId="LiveId" clId="{98FC08EE-1951-4F0A-A0DC-E0348520F6EB}" dt="2022-03-22T03:06:06.953" v="407" actId="255"/>
          <ac:spMkLst>
            <pc:docMk/>
            <pc:sldMk cId="305804402" sldId="331"/>
            <ac:spMk id="4" creationId="{8A246C72-A00F-4DCC-892A-22298169B003}"/>
          </ac:spMkLst>
        </pc:spChg>
        <pc:spChg chg="mod">
          <ac:chgData name="Thuy Linh Do" userId="f60f9f76584ec879" providerId="LiveId" clId="{98FC08EE-1951-4F0A-A0DC-E0348520F6EB}" dt="2022-03-22T03:01:16.952" v="279"/>
          <ac:spMkLst>
            <pc:docMk/>
            <pc:sldMk cId="305804402" sldId="331"/>
            <ac:spMk id="12" creationId="{00000000-0000-0000-0000-000000000000}"/>
          </ac:spMkLst>
        </pc:spChg>
        <pc:spChg chg="del">
          <ac:chgData name="Thuy Linh Do" userId="f60f9f76584ec879" providerId="LiveId" clId="{98FC08EE-1951-4F0A-A0DC-E0348520F6EB}" dt="2022-03-22T03:01:25.362" v="282" actId="478"/>
          <ac:spMkLst>
            <pc:docMk/>
            <pc:sldMk cId="305804402" sldId="331"/>
            <ac:spMk id="25" creationId="{AFB8C26B-0CB8-44F5-ABD1-ECF9F7C3BDAF}"/>
          </ac:spMkLst>
        </pc:spChg>
        <pc:spChg chg="del">
          <ac:chgData name="Thuy Linh Do" userId="f60f9f76584ec879" providerId="LiveId" clId="{98FC08EE-1951-4F0A-A0DC-E0348520F6EB}" dt="2022-03-22T03:01:25.362" v="282" actId="478"/>
          <ac:spMkLst>
            <pc:docMk/>
            <pc:sldMk cId="305804402" sldId="331"/>
            <ac:spMk id="26" creationId="{C55EA469-7907-423B-834D-DEDAE76CA273}"/>
          </ac:spMkLst>
        </pc:spChg>
        <pc:spChg chg="del">
          <ac:chgData name="Thuy Linh Do" userId="f60f9f76584ec879" providerId="LiveId" clId="{98FC08EE-1951-4F0A-A0DC-E0348520F6EB}" dt="2022-03-22T03:01:25.362" v="282" actId="478"/>
          <ac:spMkLst>
            <pc:docMk/>
            <pc:sldMk cId="305804402" sldId="331"/>
            <ac:spMk id="28" creationId="{6F90A789-CE38-4A30-927F-D2AB1AF27DB5}"/>
          </ac:spMkLst>
        </pc:spChg>
        <pc:spChg chg="del">
          <ac:chgData name="Thuy Linh Do" userId="f60f9f76584ec879" providerId="LiveId" clId="{98FC08EE-1951-4F0A-A0DC-E0348520F6EB}" dt="2022-03-22T03:01:25.362" v="282" actId="478"/>
          <ac:spMkLst>
            <pc:docMk/>
            <pc:sldMk cId="305804402" sldId="331"/>
            <ac:spMk id="29" creationId="{5696B91C-7187-4FFD-90BC-A6C29E4D6CD5}"/>
          </ac:spMkLst>
        </pc:spChg>
        <pc:spChg chg="del">
          <ac:chgData name="Thuy Linh Do" userId="f60f9f76584ec879" providerId="LiveId" clId="{98FC08EE-1951-4F0A-A0DC-E0348520F6EB}" dt="2022-03-22T03:01:25.362" v="282" actId="478"/>
          <ac:spMkLst>
            <pc:docMk/>
            <pc:sldMk cId="305804402" sldId="331"/>
            <ac:spMk id="30" creationId="{45C185CC-2A00-4635-9694-DDE358874B3A}"/>
          </ac:spMkLst>
        </pc:spChg>
        <pc:spChg chg="del">
          <ac:chgData name="Thuy Linh Do" userId="f60f9f76584ec879" providerId="LiveId" clId="{98FC08EE-1951-4F0A-A0DC-E0348520F6EB}" dt="2022-03-22T03:01:25.362" v="282" actId="478"/>
          <ac:spMkLst>
            <pc:docMk/>
            <pc:sldMk cId="305804402" sldId="331"/>
            <ac:spMk id="31" creationId="{7EEF4210-FB9A-4906-ACEC-F1380AD5CEA4}"/>
          </ac:spMkLst>
        </pc:spChg>
        <pc:spChg chg="del">
          <ac:chgData name="Thuy Linh Do" userId="f60f9f76584ec879" providerId="LiveId" clId="{98FC08EE-1951-4F0A-A0DC-E0348520F6EB}" dt="2022-03-22T03:01:25.362" v="282" actId="478"/>
          <ac:spMkLst>
            <pc:docMk/>
            <pc:sldMk cId="305804402" sldId="331"/>
            <ac:spMk id="32" creationId="{25574297-7745-4DA8-9C3A-676C74E0E668}"/>
          </ac:spMkLst>
        </pc:spChg>
        <pc:spChg chg="add mod">
          <ac:chgData name="Thuy Linh Do" userId="f60f9f76584ec879" providerId="LiveId" clId="{98FC08EE-1951-4F0A-A0DC-E0348520F6EB}" dt="2022-03-22T03:06:49.722" v="438" actId="1076"/>
          <ac:spMkLst>
            <pc:docMk/>
            <pc:sldMk cId="305804402" sldId="331"/>
            <ac:spMk id="33" creationId="{D84F688D-B2EB-4560-A0FF-D79BBADD0F7B}"/>
          </ac:spMkLst>
        </pc:spChg>
        <pc:spChg chg="del">
          <ac:chgData name="Thuy Linh Do" userId="f60f9f76584ec879" providerId="LiveId" clId="{98FC08EE-1951-4F0A-A0DC-E0348520F6EB}" dt="2022-03-22T03:01:25.362" v="282" actId="478"/>
          <ac:spMkLst>
            <pc:docMk/>
            <pc:sldMk cId="305804402" sldId="331"/>
            <ac:spMk id="34" creationId="{5B33C5EC-909E-433C-B916-BE26B956B4F7}"/>
          </ac:spMkLst>
        </pc:spChg>
        <pc:spChg chg="del">
          <ac:chgData name="Thuy Linh Do" userId="f60f9f76584ec879" providerId="LiveId" clId="{98FC08EE-1951-4F0A-A0DC-E0348520F6EB}" dt="2022-03-22T03:01:25.362" v="282" actId="478"/>
          <ac:spMkLst>
            <pc:docMk/>
            <pc:sldMk cId="305804402" sldId="331"/>
            <ac:spMk id="35" creationId="{60E6ED09-5501-4C2E-BAD6-9DF1A582CD0C}"/>
          </ac:spMkLst>
        </pc:spChg>
        <pc:spChg chg="del">
          <ac:chgData name="Thuy Linh Do" userId="f60f9f76584ec879" providerId="LiveId" clId="{98FC08EE-1951-4F0A-A0DC-E0348520F6EB}" dt="2022-03-22T03:01:31.627" v="283" actId="478"/>
          <ac:spMkLst>
            <pc:docMk/>
            <pc:sldMk cId="305804402" sldId="331"/>
            <ac:spMk id="36" creationId="{BF118D8A-CA15-4B00-BC36-F43B3597A53A}"/>
          </ac:spMkLst>
        </pc:spChg>
        <pc:spChg chg="del">
          <ac:chgData name="Thuy Linh Do" userId="f60f9f76584ec879" providerId="LiveId" clId="{98FC08EE-1951-4F0A-A0DC-E0348520F6EB}" dt="2022-03-22T03:01:31.627" v="283" actId="478"/>
          <ac:spMkLst>
            <pc:docMk/>
            <pc:sldMk cId="305804402" sldId="331"/>
            <ac:spMk id="37" creationId="{BB183589-0135-4C9D-994C-EBF13AB337A2}"/>
          </ac:spMkLst>
        </pc:spChg>
        <pc:spChg chg="del">
          <ac:chgData name="Thuy Linh Do" userId="f60f9f76584ec879" providerId="LiveId" clId="{98FC08EE-1951-4F0A-A0DC-E0348520F6EB}" dt="2022-03-22T03:01:25.362" v="282" actId="478"/>
          <ac:spMkLst>
            <pc:docMk/>
            <pc:sldMk cId="305804402" sldId="331"/>
            <ac:spMk id="38" creationId="{B6FEE535-5498-4434-ACDF-73FD063F430D}"/>
          </ac:spMkLst>
        </pc:spChg>
        <pc:graphicFrameChg chg="add mod modGraphic">
          <ac:chgData name="Thuy Linh Do" userId="f60f9f76584ec879" providerId="LiveId" clId="{98FC08EE-1951-4F0A-A0DC-E0348520F6EB}" dt="2022-03-22T03:06:12.995" v="408" actId="255"/>
          <ac:graphicFrameMkLst>
            <pc:docMk/>
            <pc:sldMk cId="305804402" sldId="331"/>
            <ac:graphicFrameMk id="2" creationId="{1E518B82-73EC-445D-888C-C1BAD9C90E6F}"/>
          </ac:graphicFrameMkLst>
        </pc:graphicFrameChg>
        <pc:picChg chg="del">
          <ac:chgData name="Thuy Linh Do" userId="f60f9f76584ec879" providerId="LiveId" clId="{98FC08EE-1951-4F0A-A0DC-E0348520F6EB}" dt="2022-03-22T03:01:25.362" v="282" actId="478"/>
          <ac:picMkLst>
            <pc:docMk/>
            <pc:sldMk cId="305804402" sldId="331"/>
            <ac:picMk id="7" creationId="{03510113-D6B7-477D-9DE4-A75CEDD6AA50}"/>
          </ac:picMkLst>
        </pc:picChg>
        <pc:picChg chg="del">
          <ac:chgData name="Thuy Linh Do" userId="f60f9f76584ec879" providerId="LiveId" clId="{98FC08EE-1951-4F0A-A0DC-E0348520F6EB}" dt="2022-03-22T03:01:25.362" v="282" actId="478"/>
          <ac:picMkLst>
            <pc:docMk/>
            <pc:sldMk cId="305804402" sldId="331"/>
            <ac:picMk id="10" creationId="{D8BB65AC-1C96-4D8F-95A2-ABFD8976C77A}"/>
          </ac:picMkLst>
        </pc:picChg>
        <pc:picChg chg="del">
          <ac:chgData name="Thuy Linh Do" userId="f60f9f76584ec879" providerId="LiveId" clId="{98FC08EE-1951-4F0A-A0DC-E0348520F6EB}" dt="2022-03-22T03:01:25.362" v="282" actId="478"/>
          <ac:picMkLst>
            <pc:docMk/>
            <pc:sldMk cId="305804402" sldId="331"/>
            <ac:picMk id="18" creationId="{FC5B40B8-D0AA-473D-80C3-C5B0BCDF8F8D}"/>
          </ac:picMkLst>
        </pc:picChg>
        <pc:picChg chg="del">
          <ac:chgData name="Thuy Linh Do" userId="f60f9f76584ec879" providerId="LiveId" clId="{98FC08EE-1951-4F0A-A0DC-E0348520F6EB}" dt="2022-03-22T03:01:25.362" v="282" actId="478"/>
          <ac:picMkLst>
            <pc:docMk/>
            <pc:sldMk cId="305804402" sldId="331"/>
            <ac:picMk id="20" creationId="{BE2B3717-6411-4874-AD9F-075F7B547D9D}"/>
          </ac:picMkLst>
        </pc:picChg>
        <pc:picChg chg="del">
          <ac:chgData name="Thuy Linh Do" userId="f60f9f76584ec879" providerId="LiveId" clId="{98FC08EE-1951-4F0A-A0DC-E0348520F6EB}" dt="2022-03-22T03:01:25.362" v="282" actId="478"/>
          <ac:picMkLst>
            <pc:docMk/>
            <pc:sldMk cId="305804402" sldId="331"/>
            <ac:picMk id="22" creationId="{4858E3A0-40B3-4BA2-8F50-2C69EB0E560C}"/>
          </ac:picMkLst>
        </pc:picChg>
        <pc:picChg chg="del">
          <ac:chgData name="Thuy Linh Do" userId="f60f9f76584ec879" providerId="LiveId" clId="{98FC08EE-1951-4F0A-A0DC-E0348520F6EB}" dt="2022-03-22T03:01:25.362" v="282" actId="478"/>
          <ac:picMkLst>
            <pc:docMk/>
            <pc:sldMk cId="305804402" sldId="331"/>
            <ac:picMk id="24" creationId="{7CB674C6-2412-46BE-BD77-ECA0A9434BA1}"/>
          </ac:picMkLst>
        </pc:picChg>
        <pc:picChg chg="del">
          <ac:chgData name="Thuy Linh Do" userId="f60f9f76584ec879" providerId="LiveId" clId="{98FC08EE-1951-4F0A-A0DC-E0348520F6EB}" dt="2022-03-22T03:01:33.969" v="284" actId="478"/>
          <ac:picMkLst>
            <pc:docMk/>
            <pc:sldMk cId="305804402" sldId="331"/>
            <ac:picMk id="27" creationId="{DC9D2ED3-3A8E-4083-AE6B-528271A4DB3C}"/>
          </ac:picMkLst>
        </pc:picChg>
        <pc:picChg chg="del">
          <ac:chgData name="Thuy Linh Do" userId="f60f9f76584ec879" providerId="LiveId" clId="{98FC08EE-1951-4F0A-A0DC-E0348520F6EB}" dt="2022-03-22T03:01:19.785" v="280" actId="478"/>
          <ac:picMkLst>
            <pc:docMk/>
            <pc:sldMk cId="305804402" sldId="331"/>
            <ac:picMk id="6148" creationId="{FE3D3DB6-3F40-41B5-94F3-F104E47F3133}"/>
          </ac:picMkLst>
        </pc:picChg>
      </pc:sldChg>
      <pc:sldChg chg="addSp delSp modSp mod delAnim modAnim">
        <pc:chgData name="Thuy Linh Do" userId="f60f9f76584ec879" providerId="LiveId" clId="{98FC08EE-1951-4F0A-A0DC-E0348520F6EB}" dt="2022-03-22T02:39:56.843" v="203" actId="1076"/>
        <pc:sldMkLst>
          <pc:docMk/>
          <pc:sldMk cId="1072969023" sldId="337"/>
        </pc:sldMkLst>
        <pc:spChg chg="add mod">
          <ac:chgData name="Thuy Linh Do" userId="f60f9f76584ec879" providerId="LiveId" clId="{98FC08EE-1951-4F0A-A0DC-E0348520F6EB}" dt="2022-03-22T02:30:45.555" v="196" actId="113"/>
          <ac:spMkLst>
            <pc:docMk/>
            <pc:sldMk cId="1072969023" sldId="337"/>
            <ac:spMk id="5" creationId="{4FDC0D90-BC5B-48C8-AB28-85BD596C1B4D}"/>
          </ac:spMkLst>
        </pc:spChg>
        <pc:spChg chg="del">
          <ac:chgData name="Thuy Linh Do" userId="f60f9f76584ec879" providerId="LiveId" clId="{98FC08EE-1951-4F0A-A0DC-E0348520F6EB}" dt="2022-03-22T02:26:37.860" v="172" actId="478"/>
          <ac:spMkLst>
            <pc:docMk/>
            <pc:sldMk cId="1072969023" sldId="337"/>
            <ac:spMk id="9" creationId="{35C20020-642B-4EDF-BE02-FE9C4B9F36F5}"/>
          </ac:spMkLst>
        </pc:spChg>
        <pc:picChg chg="add mod">
          <ac:chgData name="Thuy Linh Do" userId="f60f9f76584ec879" providerId="LiveId" clId="{98FC08EE-1951-4F0A-A0DC-E0348520F6EB}" dt="2022-03-22T02:26:44.784" v="174" actId="14100"/>
          <ac:picMkLst>
            <pc:docMk/>
            <pc:sldMk cId="1072969023" sldId="337"/>
            <ac:picMk id="3" creationId="{BA6282AF-3D21-494B-A5B7-B6E92548F3AF}"/>
          </ac:picMkLst>
        </pc:picChg>
        <pc:picChg chg="del">
          <ac:chgData name="Thuy Linh Do" userId="f60f9f76584ec879" providerId="LiveId" clId="{98FC08EE-1951-4F0A-A0DC-E0348520F6EB}" dt="2022-03-22T02:26:14.909" v="164" actId="478"/>
          <ac:picMkLst>
            <pc:docMk/>
            <pc:sldMk cId="1072969023" sldId="337"/>
            <ac:picMk id="4" creationId="{43B23297-4F5D-47DA-80C0-80DD84A6814C}"/>
          </ac:picMkLst>
        </pc:picChg>
        <pc:picChg chg="del">
          <ac:chgData name="Thuy Linh Do" userId="f60f9f76584ec879" providerId="LiveId" clId="{98FC08EE-1951-4F0A-A0DC-E0348520F6EB}" dt="2022-03-22T02:26:16.710" v="165" actId="478"/>
          <ac:picMkLst>
            <pc:docMk/>
            <pc:sldMk cId="1072969023" sldId="337"/>
            <ac:picMk id="6" creationId="{30297EF7-E7ED-4DAD-8CE4-5245D2262867}"/>
          </ac:picMkLst>
        </pc:picChg>
        <pc:picChg chg="add mod">
          <ac:chgData name="Thuy Linh Do" userId="f60f9f76584ec879" providerId="LiveId" clId="{98FC08EE-1951-4F0A-A0DC-E0348520F6EB}" dt="2022-03-22T02:39:56.843" v="203" actId="1076"/>
          <ac:picMkLst>
            <pc:docMk/>
            <pc:sldMk cId="1072969023" sldId="337"/>
            <ac:picMk id="10" creationId="{DB1B2492-C74F-4B2D-A9CB-24253E8CF6FE}"/>
          </ac:picMkLst>
        </pc:picChg>
      </pc:sldChg>
      <pc:sldChg chg="addSp delSp modSp mod setBg delAnim">
        <pc:chgData name="Thuy Linh Do" userId="f60f9f76584ec879" providerId="LiveId" clId="{98FC08EE-1951-4F0A-A0DC-E0348520F6EB}" dt="2022-03-22T02:12:36.258" v="102" actId="1076"/>
        <pc:sldMkLst>
          <pc:docMk/>
          <pc:sldMk cId="1940285194" sldId="338"/>
        </pc:sldMkLst>
        <pc:spChg chg="mod">
          <ac:chgData name="Thuy Linh Do" userId="f60f9f76584ec879" providerId="LiveId" clId="{98FC08EE-1951-4F0A-A0DC-E0348520F6EB}" dt="2022-03-22T02:12:30.710" v="99" actId="26606"/>
          <ac:spMkLst>
            <pc:docMk/>
            <pc:sldMk cId="1940285194" sldId="338"/>
            <ac:spMk id="13" creationId="{00000000-0000-0000-0000-000000000000}"/>
          </ac:spMkLst>
        </pc:spChg>
        <pc:spChg chg="add del">
          <ac:chgData name="Thuy Linh Do" userId="f60f9f76584ec879" providerId="LiveId" clId="{98FC08EE-1951-4F0A-A0DC-E0348520F6EB}" dt="2022-03-22T02:12:30.710" v="99" actId="26606"/>
          <ac:spMkLst>
            <pc:docMk/>
            <pc:sldMk cId="1940285194" sldId="338"/>
            <ac:spMk id="18" creationId="{2151139A-886F-4B97-8815-729AD3831BBD}"/>
          </ac:spMkLst>
        </pc:spChg>
        <pc:spChg chg="add del">
          <ac:chgData name="Thuy Linh Do" userId="f60f9f76584ec879" providerId="LiveId" clId="{98FC08EE-1951-4F0A-A0DC-E0348520F6EB}" dt="2022-03-22T02:12:30.710" v="99" actId="26606"/>
          <ac:spMkLst>
            <pc:docMk/>
            <pc:sldMk cId="1940285194" sldId="338"/>
            <ac:spMk id="20" creationId="{AB5E08C4-8CDD-4623-A5B8-E998C6DEE3B7}"/>
          </ac:spMkLst>
        </pc:spChg>
        <pc:spChg chg="add del">
          <ac:chgData name="Thuy Linh Do" userId="f60f9f76584ec879" providerId="LiveId" clId="{98FC08EE-1951-4F0A-A0DC-E0348520F6EB}" dt="2022-03-22T02:12:30.710" v="99" actId="26606"/>
          <ac:spMkLst>
            <pc:docMk/>
            <pc:sldMk cId="1940285194" sldId="338"/>
            <ac:spMk id="22" creationId="{15F33878-D502-4FFA-8ACE-F2AECDB2A23F}"/>
          </ac:spMkLst>
        </pc:spChg>
        <pc:spChg chg="add del">
          <ac:chgData name="Thuy Linh Do" userId="f60f9f76584ec879" providerId="LiveId" clId="{98FC08EE-1951-4F0A-A0DC-E0348520F6EB}" dt="2022-03-22T02:12:30.710" v="99" actId="26606"/>
          <ac:spMkLst>
            <pc:docMk/>
            <pc:sldMk cId="1940285194" sldId="338"/>
            <ac:spMk id="24" creationId="{D3539FEE-81D3-4406-802E-60B20B16F4F6}"/>
          </ac:spMkLst>
        </pc:spChg>
        <pc:spChg chg="add del">
          <ac:chgData name="Thuy Linh Do" userId="f60f9f76584ec879" providerId="LiveId" clId="{98FC08EE-1951-4F0A-A0DC-E0348520F6EB}" dt="2022-03-22T02:12:30.710" v="99" actId="26606"/>
          <ac:spMkLst>
            <pc:docMk/>
            <pc:sldMk cId="1940285194" sldId="338"/>
            <ac:spMk id="26" creationId="{DC701763-729E-462F-A5A8-E0DEFEB1E2E4}"/>
          </ac:spMkLst>
        </pc:spChg>
        <pc:picChg chg="del">
          <ac:chgData name="Thuy Linh Do" userId="f60f9f76584ec879" providerId="LiveId" clId="{98FC08EE-1951-4F0A-A0DC-E0348520F6EB}" dt="2022-03-22T02:12:07.121" v="93" actId="478"/>
          <ac:picMkLst>
            <pc:docMk/>
            <pc:sldMk cId="1940285194" sldId="338"/>
            <ac:picMk id="2" creationId="{BCFA7BA6-2C7B-41BB-B865-6B20F993525F}"/>
          </ac:picMkLst>
        </pc:picChg>
        <pc:picChg chg="add mod">
          <ac:chgData name="Thuy Linh Do" userId="f60f9f76584ec879" providerId="LiveId" clId="{98FC08EE-1951-4F0A-A0DC-E0348520F6EB}" dt="2022-03-22T02:12:36.258" v="102" actId="1076"/>
          <ac:picMkLst>
            <pc:docMk/>
            <pc:sldMk cId="1940285194" sldId="338"/>
            <ac:picMk id="3" creationId="{9DEBEEEB-D673-4E22-98AD-87EDBF2C5129}"/>
          </ac:picMkLst>
        </pc:picChg>
        <pc:picChg chg="mod">
          <ac:chgData name="Thuy Linh Do" userId="f60f9f76584ec879" providerId="LiveId" clId="{98FC08EE-1951-4F0A-A0DC-E0348520F6EB}" dt="2022-03-22T02:12:30.710" v="99" actId="26606"/>
          <ac:picMkLst>
            <pc:docMk/>
            <pc:sldMk cId="1940285194" sldId="338"/>
            <ac:picMk id="11" creationId="{00000000-0000-0000-0000-000000000000}"/>
          </ac:picMkLst>
        </pc:picChg>
        <pc:picChg chg="ord">
          <ac:chgData name="Thuy Linh Do" userId="f60f9f76584ec879" providerId="LiveId" clId="{98FC08EE-1951-4F0A-A0DC-E0348520F6EB}" dt="2022-03-22T02:12:30.710" v="99" actId="26606"/>
          <ac:picMkLst>
            <pc:docMk/>
            <pc:sldMk cId="1940285194" sldId="338"/>
            <ac:picMk id="12" creationId="{00000000-0000-0000-0000-000000000000}"/>
          </ac:picMkLst>
        </pc:picChg>
      </pc:sldChg>
      <pc:sldChg chg="modSp mod">
        <pc:chgData name="Thuy Linh Do" userId="f60f9f76584ec879" providerId="LiveId" clId="{98FC08EE-1951-4F0A-A0DC-E0348520F6EB}" dt="2022-03-22T02:13:00.024" v="104" actId="1076"/>
        <pc:sldMkLst>
          <pc:docMk/>
          <pc:sldMk cId="1225828804" sldId="339"/>
        </pc:sldMkLst>
        <pc:spChg chg="mod">
          <ac:chgData name="Thuy Linh Do" userId="f60f9f76584ec879" providerId="LiveId" clId="{98FC08EE-1951-4F0A-A0DC-E0348520F6EB}" dt="2022-03-22T02:13:00.024" v="104" actId="1076"/>
          <ac:spMkLst>
            <pc:docMk/>
            <pc:sldMk cId="1225828804" sldId="339"/>
            <ac:spMk id="7" creationId="{C88042BA-7BB8-4312-9693-598D75B2EFBC}"/>
          </ac:spMkLst>
        </pc:spChg>
      </pc:sldChg>
      <pc:sldChg chg="addSp delSp modSp mod">
        <pc:chgData name="Thuy Linh Do" userId="f60f9f76584ec879" providerId="LiveId" clId="{98FC08EE-1951-4F0A-A0DC-E0348520F6EB}" dt="2022-03-22T02:19:15.547" v="145" actId="1076"/>
        <pc:sldMkLst>
          <pc:docMk/>
          <pc:sldMk cId="1934387094" sldId="340"/>
        </pc:sldMkLst>
        <pc:spChg chg="mod">
          <ac:chgData name="Thuy Linh Do" userId="f60f9f76584ec879" providerId="LiveId" clId="{98FC08EE-1951-4F0A-A0DC-E0348520F6EB}" dt="2022-03-22T02:17:34.219" v="130"/>
          <ac:spMkLst>
            <pc:docMk/>
            <pc:sldMk cId="1934387094" sldId="340"/>
            <ac:spMk id="2" creationId="{00000000-0000-0000-0000-000000000000}"/>
          </ac:spMkLst>
        </pc:spChg>
        <pc:spChg chg="mod">
          <ac:chgData name="Thuy Linh Do" userId="f60f9f76584ec879" providerId="LiveId" clId="{98FC08EE-1951-4F0A-A0DC-E0348520F6EB}" dt="2022-03-22T02:17:18.610" v="129"/>
          <ac:spMkLst>
            <pc:docMk/>
            <pc:sldMk cId="1934387094" sldId="340"/>
            <ac:spMk id="7" creationId="{00000000-0000-0000-0000-000000000000}"/>
          </ac:spMkLst>
        </pc:spChg>
        <pc:spChg chg="mod">
          <ac:chgData name="Thuy Linh Do" userId="f60f9f76584ec879" providerId="LiveId" clId="{98FC08EE-1951-4F0A-A0DC-E0348520F6EB}" dt="2022-03-22T02:17:49.451" v="131"/>
          <ac:spMkLst>
            <pc:docMk/>
            <pc:sldMk cId="1934387094" sldId="340"/>
            <ac:spMk id="12" creationId="{00000000-0000-0000-0000-000000000000}"/>
          </ac:spMkLst>
        </pc:spChg>
        <pc:picChg chg="add mod">
          <ac:chgData name="Thuy Linh Do" userId="f60f9f76584ec879" providerId="LiveId" clId="{98FC08EE-1951-4F0A-A0DC-E0348520F6EB}" dt="2022-03-22T02:19:15.547" v="145" actId="1076"/>
          <ac:picMkLst>
            <pc:docMk/>
            <pc:sldMk cId="1934387094" sldId="340"/>
            <ac:picMk id="3" creationId="{D04C1F8A-8F7C-4495-A6C2-E389C53709E7}"/>
          </ac:picMkLst>
        </pc:picChg>
        <pc:picChg chg="del">
          <ac:chgData name="Thuy Linh Do" userId="f60f9f76584ec879" providerId="LiveId" clId="{98FC08EE-1951-4F0A-A0DC-E0348520F6EB}" dt="2022-03-22T02:19:04.061" v="141" actId="478"/>
          <ac:picMkLst>
            <pc:docMk/>
            <pc:sldMk cId="1934387094" sldId="340"/>
            <ac:picMk id="9" creationId="{3D33638E-0648-447E-99C0-8D2914616B03}"/>
          </ac:picMkLst>
        </pc:picChg>
      </pc:sldChg>
      <pc:sldChg chg="addSp delSp modSp mod">
        <pc:chgData name="Thuy Linh Do" userId="f60f9f76584ec879" providerId="LiveId" clId="{98FC08EE-1951-4F0A-A0DC-E0348520F6EB}" dt="2022-03-22T02:19:36.555" v="150" actId="14100"/>
        <pc:sldMkLst>
          <pc:docMk/>
          <pc:sldMk cId="291852260" sldId="341"/>
        </pc:sldMkLst>
        <pc:spChg chg="mod">
          <ac:chgData name="Thuy Linh Do" userId="f60f9f76584ec879" providerId="LiveId" clId="{98FC08EE-1951-4F0A-A0DC-E0348520F6EB}" dt="2022-03-22T02:18:15.358" v="133"/>
          <ac:spMkLst>
            <pc:docMk/>
            <pc:sldMk cId="291852260" sldId="341"/>
            <ac:spMk id="2" creationId="{00000000-0000-0000-0000-000000000000}"/>
          </ac:spMkLst>
        </pc:spChg>
        <pc:spChg chg="mod">
          <ac:chgData name="Thuy Linh Do" userId="f60f9f76584ec879" providerId="LiveId" clId="{98FC08EE-1951-4F0A-A0DC-E0348520F6EB}" dt="2022-03-22T02:18:04.159" v="132"/>
          <ac:spMkLst>
            <pc:docMk/>
            <pc:sldMk cId="291852260" sldId="341"/>
            <ac:spMk id="7" creationId="{00000000-0000-0000-0000-000000000000}"/>
          </ac:spMkLst>
        </pc:spChg>
        <pc:spChg chg="mod">
          <ac:chgData name="Thuy Linh Do" userId="f60f9f76584ec879" providerId="LiveId" clId="{98FC08EE-1951-4F0A-A0DC-E0348520F6EB}" dt="2022-03-22T02:18:30.741" v="134"/>
          <ac:spMkLst>
            <pc:docMk/>
            <pc:sldMk cId="291852260" sldId="341"/>
            <ac:spMk id="12" creationId="{00000000-0000-0000-0000-000000000000}"/>
          </ac:spMkLst>
        </pc:spChg>
        <pc:picChg chg="add mod">
          <ac:chgData name="Thuy Linh Do" userId="f60f9f76584ec879" providerId="LiveId" clId="{98FC08EE-1951-4F0A-A0DC-E0348520F6EB}" dt="2022-03-22T02:19:36.555" v="150" actId="14100"/>
          <ac:picMkLst>
            <pc:docMk/>
            <pc:sldMk cId="291852260" sldId="341"/>
            <ac:picMk id="3" creationId="{C62975B7-17EE-420E-B429-2E57CBA653DE}"/>
          </ac:picMkLst>
        </pc:picChg>
        <pc:picChg chg="del">
          <ac:chgData name="Thuy Linh Do" userId="f60f9f76584ec879" providerId="LiveId" clId="{98FC08EE-1951-4F0A-A0DC-E0348520F6EB}" dt="2022-03-22T02:19:27.443" v="146" actId="478"/>
          <ac:picMkLst>
            <pc:docMk/>
            <pc:sldMk cId="291852260" sldId="341"/>
            <ac:picMk id="8" creationId="{B7BD69C2-0B8B-4883-97AC-D951629C4C2F}"/>
          </ac:picMkLst>
        </pc:picChg>
      </pc:sldChg>
      <pc:sldChg chg="addSp delSp modSp add mod">
        <pc:chgData name="Thuy Linh Do" userId="f60f9f76584ec879" providerId="LiveId" clId="{98FC08EE-1951-4F0A-A0DC-E0348520F6EB}" dt="2022-03-22T03:11:03.524" v="460" actId="207"/>
        <pc:sldMkLst>
          <pc:docMk/>
          <pc:sldMk cId="2286641007" sldId="342"/>
        </pc:sldMkLst>
        <pc:spChg chg="add mod">
          <ac:chgData name="Thuy Linh Do" userId="f60f9f76584ec879" providerId="LiveId" clId="{98FC08EE-1951-4F0A-A0DC-E0348520F6EB}" dt="2022-03-22T03:11:03.524" v="460" actId="207"/>
          <ac:spMkLst>
            <pc:docMk/>
            <pc:sldMk cId="2286641007" sldId="342"/>
            <ac:spMk id="2" creationId="{6942508C-0D7D-4C5A-B6F8-1A91F3DB2D52}"/>
          </ac:spMkLst>
        </pc:spChg>
        <pc:picChg chg="del">
          <ac:chgData name="Thuy Linh Do" userId="f60f9f76584ec879" providerId="LiveId" clId="{98FC08EE-1951-4F0A-A0DC-E0348520F6EB}" dt="2022-03-22T03:09:42.927" v="450" actId="478"/>
          <ac:picMkLst>
            <pc:docMk/>
            <pc:sldMk cId="2286641007" sldId="342"/>
            <ac:picMk id="7170" creationId="{A0D6EBAB-2202-4662-8D71-93B47B06B29F}"/>
          </ac:picMkLst>
        </pc:pic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C4A45C7-BC6F-4CE6-A92B-F0210A9EE179}" type="doc">
      <dgm:prSet loTypeId="urn:microsoft.com/office/officeart/2005/8/layout/hierarchy6" loCatId="hierarchy" qsTypeId="urn:microsoft.com/office/officeart/2005/8/quickstyle/simple3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66138440-8C7F-42A6-AFCE-20CD97ADA595}">
      <dgm:prSet phldrT="[Text]">
        <dgm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/>
            <a:t>TRAVELLING IN THE FUTURE</a:t>
          </a:r>
          <a:endParaRPr lang="en-US" dirty="0"/>
        </a:p>
      </dgm:t>
    </dgm:pt>
    <dgm:pt modelId="{961517A1-E814-4B7E-A5D8-DA435C766227}" type="parTrans" cxnId="{7F66552D-1C11-4D5F-9135-8A8635AC0836}">
      <dgm:prSet/>
      <dgm:spPr/>
      <dgm:t>
        <a:bodyPr/>
        <a:lstStyle/>
        <a:p>
          <a:endParaRPr lang="en-US"/>
        </a:p>
      </dgm:t>
    </dgm:pt>
    <dgm:pt modelId="{10A80970-D021-4F8B-954E-4B49EE1CDE1D}" type="sibTrans" cxnId="{7F66552D-1C11-4D5F-9135-8A8635AC0836}">
      <dgm:prSet/>
      <dgm:spPr/>
      <dgm:t>
        <a:bodyPr/>
        <a:lstStyle/>
        <a:p>
          <a:endParaRPr lang="en-US"/>
        </a:p>
      </dgm:t>
    </dgm:pt>
    <dgm:pt modelId="{AFB6757D-97B1-4663-A950-106220254434}">
      <dgm:prSet phldrT="[Text]">
        <dgm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endParaRPr lang="en-US" dirty="0"/>
        </a:p>
      </dgm:t>
    </dgm:pt>
    <dgm:pt modelId="{22089469-5445-4D8B-99BD-E1622C43E548}" type="parTrans" cxnId="{9D7B226F-F060-4C81-A130-8A3BCD9D231B}">
      <dgm:prSet/>
      <dgm:spPr/>
      <dgm:t>
        <a:bodyPr/>
        <a:lstStyle/>
        <a:p>
          <a:endParaRPr lang="en-US"/>
        </a:p>
      </dgm:t>
    </dgm:pt>
    <dgm:pt modelId="{3236EDA7-D232-4A3C-B9FE-787F36C40C84}" type="sibTrans" cxnId="{9D7B226F-F060-4C81-A130-8A3BCD9D231B}">
      <dgm:prSet/>
      <dgm:spPr/>
      <dgm:t>
        <a:bodyPr/>
        <a:lstStyle/>
        <a:p>
          <a:endParaRPr lang="en-US"/>
        </a:p>
      </dgm:t>
    </dgm:pt>
    <dgm:pt modelId="{4D34579A-D08A-4E9D-B0CA-6D1F986E7460}">
      <dgm:prSet phldrT="[Text]">
        <dgm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endParaRPr lang="en-US" dirty="0"/>
        </a:p>
      </dgm:t>
    </dgm:pt>
    <dgm:pt modelId="{3767878D-9188-4EDE-B794-72364805D09D}" type="parTrans" cxnId="{BB3C0FA3-C3DB-4E00-BBDB-FA07DC035DB4}">
      <dgm:prSet/>
      <dgm:spPr/>
      <dgm:t>
        <a:bodyPr/>
        <a:lstStyle/>
        <a:p>
          <a:endParaRPr lang="en-US"/>
        </a:p>
      </dgm:t>
    </dgm:pt>
    <dgm:pt modelId="{03C441E1-2E66-4223-BDC5-7A7459FED054}" type="sibTrans" cxnId="{BB3C0FA3-C3DB-4E00-BBDB-FA07DC035DB4}">
      <dgm:prSet/>
      <dgm:spPr/>
      <dgm:t>
        <a:bodyPr/>
        <a:lstStyle/>
        <a:p>
          <a:endParaRPr lang="en-US"/>
        </a:p>
      </dgm:t>
    </dgm:pt>
    <dgm:pt modelId="{EAF7E57C-151F-4B32-A2D6-EEA8D5E54C75}">
      <dgm:prSet phldrT="[Text]"/>
      <dgm:spPr/>
      <dgm:t>
        <a:bodyPr/>
        <a:lstStyle/>
        <a:p>
          <a:r>
            <a:rPr lang="en-US" dirty="0"/>
            <a:t>Topic of the unit</a:t>
          </a:r>
        </a:p>
      </dgm:t>
    </dgm:pt>
    <dgm:pt modelId="{FF62B74E-AC00-459C-A44D-520B263996E8}" type="parTrans" cxnId="{8EF0B0FD-B369-4C4B-902F-A2C3C5176AF4}">
      <dgm:prSet/>
      <dgm:spPr/>
      <dgm:t>
        <a:bodyPr/>
        <a:lstStyle/>
        <a:p>
          <a:endParaRPr lang="en-US"/>
        </a:p>
      </dgm:t>
    </dgm:pt>
    <dgm:pt modelId="{261669B4-91E3-4539-BDF7-CC9329C53401}" type="sibTrans" cxnId="{8EF0B0FD-B369-4C4B-902F-A2C3C5176AF4}">
      <dgm:prSet/>
      <dgm:spPr/>
      <dgm:t>
        <a:bodyPr/>
        <a:lstStyle/>
        <a:p>
          <a:endParaRPr lang="en-US"/>
        </a:p>
      </dgm:t>
    </dgm:pt>
    <dgm:pt modelId="{72FFDE77-F3BF-4EDF-B0CF-E38F076CA101}">
      <dgm:prSet phldrT="[Text]"/>
      <dgm:spPr/>
      <dgm:t>
        <a:bodyPr/>
        <a:lstStyle/>
        <a:p>
          <a:r>
            <a:rPr lang="en-US" dirty="0"/>
            <a:t>Vocabulary</a:t>
          </a:r>
        </a:p>
      </dgm:t>
    </dgm:pt>
    <dgm:pt modelId="{077299E1-68F8-4DBF-A150-B5D458A1B2EF}" type="parTrans" cxnId="{ABD22CF5-0318-4A3D-8323-74021E22373D}">
      <dgm:prSet/>
      <dgm:spPr/>
      <dgm:t>
        <a:bodyPr/>
        <a:lstStyle/>
        <a:p>
          <a:endParaRPr lang="en-US"/>
        </a:p>
      </dgm:t>
    </dgm:pt>
    <dgm:pt modelId="{6048DCAA-ECF9-4987-98AE-35B97655FD38}" type="sibTrans" cxnId="{ABD22CF5-0318-4A3D-8323-74021E22373D}">
      <dgm:prSet/>
      <dgm:spPr/>
      <dgm:t>
        <a:bodyPr/>
        <a:lstStyle/>
        <a:p>
          <a:endParaRPr lang="en-US"/>
        </a:p>
      </dgm:t>
    </dgm:pt>
    <dgm:pt modelId="{E342C70F-7F9B-4E48-B1D0-F23735F2769C}" type="pres">
      <dgm:prSet presAssocID="{BC4A45C7-BC6F-4CE6-A92B-F0210A9EE179}" presName="mainComposite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538B4A7C-EA64-499B-A3D9-4A6197CC6A27}" type="pres">
      <dgm:prSet presAssocID="{BC4A45C7-BC6F-4CE6-A92B-F0210A9EE179}" presName="hierFlow" presStyleCnt="0"/>
      <dgm:spPr/>
    </dgm:pt>
    <dgm:pt modelId="{3E34D8A0-7CD8-49B8-BF27-2F7BB3DCC27F}" type="pres">
      <dgm:prSet presAssocID="{BC4A45C7-BC6F-4CE6-A92B-F0210A9EE179}" presName="firstBuf" presStyleCnt="0"/>
      <dgm:spPr/>
    </dgm:pt>
    <dgm:pt modelId="{EF4292B8-DE80-4518-89F6-4C067D19BE5D}" type="pres">
      <dgm:prSet presAssocID="{BC4A45C7-BC6F-4CE6-A92B-F0210A9EE179}" presName="hierChild1" presStyleCnt="0">
        <dgm:presLayoutVars>
          <dgm:chPref val="1"/>
          <dgm:animOne val="branch"/>
          <dgm:animLvl val="lvl"/>
        </dgm:presLayoutVars>
      </dgm:prSet>
      <dgm:spPr/>
    </dgm:pt>
    <dgm:pt modelId="{15E23AC7-49FB-48C5-B063-5B9C7697434D}" type="pres">
      <dgm:prSet presAssocID="{66138440-8C7F-42A6-AFCE-20CD97ADA595}" presName="Name14" presStyleCnt="0"/>
      <dgm:spPr/>
    </dgm:pt>
    <dgm:pt modelId="{900A6C8C-2B7C-4F16-8523-B2C8E70FE539}" type="pres">
      <dgm:prSet presAssocID="{66138440-8C7F-42A6-AFCE-20CD97ADA595}" presName="level1Shape" presStyleLbl="node0" presStyleIdx="0" presStyleCnt="1">
        <dgm:presLayoutVars>
          <dgm:chPref val="3"/>
        </dgm:presLayoutVars>
      </dgm:prSet>
      <dgm:spPr/>
    </dgm:pt>
    <dgm:pt modelId="{EF41AB95-AFCD-4378-B7AC-90EEB91AAC91}" type="pres">
      <dgm:prSet presAssocID="{66138440-8C7F-42A6-AFCE-20CD97ADA595}" presName="hierChild2" presStyleCnt="0"/>
      <dgm:spPr/>
    </dgm:pt>
    <dgm:pt modelId="{4F25D1CD-CD2D-4831-80B6-B15A0B4A4043}" type="pres">
      <dgm:prSet presAssocID="{22089469-5445-4D8B-99BD-E1622C43E548}" presName="Name19" presStyleLbl="parChTrans1D2" presStyleIdx="0" presStyleCnt="2"/>
      <dgm:spPr/>
    </dgm:pt>
    <dgm:pt modelId="{68344235-07D9-4623-AE18-AF392ED90C04}" type="pres">
      <dgm:prSet presAssocID="{AFB6757D-97B1-4663-A950-106220254434}" presName="Name21" presStyleCnt="0"/>
      <dgm:spPr/>
    </dgm:pt>
    <dgm:pt modelId="{93D99CBD-C526-4674-A621-3B6F96DC3EC0}" type="pres">
      <dgm:prSet presAssocID="{AFB6757D-97B1-4663-A950-106220254434}" presName="level2Shape" presStyleLbl="node2" presStyleIdx="0" presStyleCnt="2"/>
      <dgm:spPr/>
    </dgm:pt>
    <dgm:pt modelId="{EE8BFEBA-4E6C-40E1-B342-40D339E029FF}" type="pres">
      <dgm:prSet presAssocID="{AFB6757D-97B1-4663-A950-106220254434}" presName="hierChild3" presStyleCnt="0"/>
      <dgm:spPr/>
    </dgm:pt>
    <dgm:pt modelId="{4C2B9838-41FE-4EE2-9A9D-BC6DCDD3E863}" type="pres">
      <dgm:prSet presAssocID="{3767878D-9188-4EDE-B794-72364805D09D}" presName="Name19" presStyleLbl="parChTrans1D2" presStyleIdx="1" presStyleCnt="2"/>
      <dgm:spPr/>
    </dgm:pt>
    <dgm:pt modelId="{CC28B766-D66F-479F-A521-8ED68EAC9F59}" type="pres">
      <dgm:prSet presAssocID="{4D34579A-D08A-4E9D-B0CA-6D1F986E7460}" presName="Name21" presStyleCnt="0"/>
      <dgm:spPr/>
    </dgm:pt>
    <dgm:pt modelId="{0DCA6F82-B375-4D77-8B4B-7D3A033CD767}" type="pres">
      <dgm:prSet presAssocID="{4D34579A-D08A-4E9D-B0CA-6D1F986E7460}" presName="level2Shape" presStyleLbl="node2" presStyleIdx="1" presStyleCnt="2"/>
      <dgm:spPr/>
    </dgm:pt>
    <dgm:pt modelId="{8C68B5F7-6840-4E78-828F-43F0C96BF673}" type="pres">
      <dgm:prSet presAssocID="{4D34579A-D08A-4E9D-B0CA-6D1F986E7460}" presName="hierChild3" presStyleCnt="0"/>
      <dgm:spPr/>
    </dgm:pt>
    <dgm:pt modelId="{9CE1EBFE-C0C3-4E91-8F34-5883B7A3D6B4}" type="pres">
      <dgm:prSet presAssocID="{BC4A45C7-BC6F-4CE6-A92B-F0210A9EE179}" presName="bgShapesFlow" presStyleCnt="0"/>
      <dgm:spPr/>
    </dgm:pt>
    <dgm:pt modelId="{1DC887EF-394C-420D-A534-A7CB9B21CC90}" type="pres">
      <dgm:prSet presAssocID="{EAF7E57C-151F-4B32-A2D6-EEA8D5E54C75}" presName="rectComp" presStyleCnt="0"/>
      <dgm:spPr/>
    </dgm:pt>
    <dgm:pt modelId="{F88AC81A-2BC5-4E80-A859-27A859164080}" type="pres">
      <dgm:prSet presAssocID="{EAF7E57C-151F-4B32-A2D6-EEA8D5E54C75}" presName="bgRect" presStyleLbl="bgShp" presStyleIdx="0" presStyleCnt="2"/>
      <dgm:spPr/>
    </dgm:pt>
    <dgm:pt modelId="{5472C35F-FB15-4BDC-AD4E-16C4B0484CCC}" type="pres">
      <dgm:prSet presAssocID="{EAF7E57C-151F-4B32-A2D6-EEA8D5E54C75}" presName="bgRectTx" presStyleLbl="bgShp" presStyleIdx="0" presStyleCnt="2">
        <dgm:presLayoutVars>
          <dgm:bulletEnabled val="1"/>
        </dgm:presLayoutVars>
      </dgm:prSet>
      <dgm:spPr/>
    </dgm:pt>
    <dgm:pt modelId="{F17E8D5B-AB5F-4AB5-B7AF-CD56FC477DAA}" type="pres">
      <dgm:prSet presAssocID="{EAF7E57C-151F-4B32-A2D6-EEA8D5E54C75}" presName="spComp" presStyleCnt="0"/>
      <dgm:spPr/>
    </dgm:pt>
    <dgm:pt modelId="{72A471FA-00E5-47D9-A593-961D537F703F}" type="pres">
      <dgm:prSet presAssocID="{EAF7E57C-151F-4B32-A2D6-EEA8D5E54C75}" presName="vSp" presStyleCnt="0"/>
      <dgm:spPr/>
    </dgm:pt>
    <dgm:pt modelId="{4619337E-8C3C-4B76-8B2B-56659E4A6B85}" type="pres">
      <dgm:prSet presAssocID="{72FFDE77-F3BF-4EDF-B0CF-E38F076CA101}" presName="rectComp" presStyleCnt="0"/>
      <dgm:spPr/>
    </dgm:pt>
    <dgm:pt modelId="{7F5F073C-3505-4AB4-B09A-54AF1D76ACDA}" type="pres">
      <dgm:prSet presAssocID="{72FFDE77-F3BF-4EDF-B0CF-E38F076CA101}" presName="bgRect" presStyleLbl="bgShp" presStyleIdx="1" presStyleCnt="2"/>
      <dgm:spPr/>
    </dgm:pt>
    <dgm:pt modelId="{C4FCDA8C-0193-4094-A70A-AEF77DD23C6F}" type="pres">
      <dgm:prSet presAssocID="{72FFDE77-F3BF-4EDF-B0CF-E38F076CA101}" presName="bgRectTx" presStyleLbl="bgShp" presStyleIdx="1" presStyleCnt="2">
        <dgm:presLayoutVars>
          <dgm:bulletEnabled val="1"/>
        </dgm:presLayoutVars>
      </dgm:prSet>
      <dgm:spPr/>
    </dgm:pt>
  </dgm:ptLst>
  <dgm:cxnLst>
    <dgm:cxn modelId="{2344C90C-0D6A-4B38-9786-766E29EFB2B6}" type="presOf" srcId="{BC4A45C7-BC6F-4CE6-A92B-F0210A9EE179}" destId="{E342C70F-7F9B-4E48-B1D0-F23735F2769C}" srcOrd="0" destOrd="0" presId="urn:microsoft.com/office/officeart/2005/8/layout/hierarchy6"/>
    <dgm:cxn modelId="{2CAA3B17-8A53-41CC-9EB9-B6E978AB06B6}" type="presOf" srcId="{66138440-8C7F-42A6-AFCE-20CD97ADA595}" destId="{900A6C8C-2B7C-4F16-8523-B2C8E70FE539}" srcOrd="0" destOrd="0" presId="urn:microsoft.com/office/officeart/2005/8/layout/hierarchy6"/>
    <dgm:cxn modelId="{E119CA21-0302-4767-9FE6-EB9E405123FB}" type="presOf" srcId="{EAF7E57C-151F-4B32-A2D6-EEA8D5E54C75}" destId="{F88AC81A-2BC5-4E80-A859-27A859164080}" srcOrd="0" destOrd="0" presId="urn:microsoft.com/office/officeart/2005/8/layout/hierarchy6"/>
    <dgm:cxn modelId="{7F66552D-1C11-4D5F-9135-8A8635AC0836}" srcId="{BC4A45C7-BC6F-4CE6-A92B-F0210A9EE179}" destId="{66138440-8C7F-42A6-AFCE-20CD97ADA595}" srcOrd="0" destOrd="0" parTransId="{961517A1-E814-4B7E-A5D8-DA435C766227}" sibTransId="{10A80970-D021-4F8B-954E-4B49EE1CDE1D}"/>
    <dgm:cxn modelId="{9657E850-D354-4D21-9C34-8E3EDAA4E33A}" type="presOf" srcId="{AFB6757D-97B1-4663-A950-106220254434}" destId="{93D99CBD-C526-4674-A621-3B6F96DC3EC0}" srcOrd="0" destOrd="0" presId="urn:microsoft.com/office/officeart/2005/8/layout/hierarchy6"/>
    <dgm:cxn modelId="{19BD2E59-A174-40B5-87C9-22BC02C28E21}" type="presOf" srcId="{EAF7E57C-151F-4B32-A2D6-EEA8D5E54C75}" destId="{5472C35F-FB15-4BDC-AD4E-16C4B0484CCC}" srcOrd="1" destOrd="0" presId="urn:microsoft.com/office/officeart/2005/8/layout/hierarchy6"/>
    <dgm:cxn modelId="{FBCCD35D-1140-43D8-A11A-19041DF6C999}" type="presOf" srcId="{22089469-5445-4D8B-99BD-E1622C43E548}" destId="{4F25D1CD-CD2D-4831-80B6-B15A0B4A4043}" srcOrd="0" destOrd="0" presId="urn:microsoft.com/office/officeart/2005/8/layout/hierarchy6"/>
    <dgm:cxn modelId="{89A67265-8497-45DE-A27D-4735D9589CF2}" type="presOf" srcId="{72FFDE77-F3BF-4EDF-B0CF-E38F076CA101}" destId="{7F5F073C-3505-4AB4-B09A-54AF1D76ACDA}" srcOrd="0" destOrd="0" presId="urn:microsoft.com/office/officeart/2005/8/layout/hierarchy6"/>
    <dgm:cxn modelId="{9D7B226F-F060-4C81-A130-8A3BCD9D231B}" srcId="{66138440-8C7F-42A6-AFCE-20CD97ADA595}" destId="{AFB6757D-97B1-4663-A950-106220254434}" srcOrd="0" destOrd="0" parTransId="{22089469-5445-4D8B-99BD-E1622C43E548}" sibTransId="{3236EDA7-D232-4A3C-B9FE-787F36C40C84}"/>
    <dgm:cxn modelId="{CA601583-C0E3-438D-8BC3-73D26F7578F7}" type="presOf" srcId="{3767878D-9188-4EDE-B794-72364805D09D}" destId="{4C2B9838-41FE-4EE2-9A9D-BC6DCDD3E863}" srcOrd="0" destOrd="0" presId="urn:microsoft.com/office/officeart/2005/8/layout/hierarchy6"/>
    <dgm:cxn modelId="{BB3C0FA3-C3DB-4E00-BBDB-FA07DC035DB4}" srcId="{66138440-8C7F-42A6-AFCE-20CD97ADA595}" destId="{4D34579A-D08A-4E9D-B0CA-6D1F986E7460}" srcOrd="1" destOrd="0" parTransId="{3767878D-9188-4EDE-B794-72364805D09D}" sibTransId="{03C441E1-2E66-4223-BDC5-7A7459FED054}"/>
    <dgm:cxn modelId="{9040F6C0-C1CE-4C72-8EEF-5ADAA1E5955F}" type="presOf" srcId="{4D34579A-D08A-4E9D-B0CA-6D1F986E7460}" destId="{0DCA6F82-B375-4D77-8B4B-7D3A033CD767}" srcOrd="0" destOrd="0" presId="urn:microsoft.com/office/officeart/2005/8/layout/hierarchy6"/>
    <dgm:cxn modelId="{6B2079DD-A22D-4473-A572-F205BF293DDB}" type="presOf" srcId="{72FFDE77-F3BF-4EDF-B0CF-E38F076CA101}" destId="{C4FCDA8C-0193-4094-A70A-AEF77DD23C6F}" srcOrd="1" destOrd="0" presId="urn:microsoft.com/office/officeart/2005/8/layout/hierarchy6"/>
    <dgm:cxn modelId="{ABD22CF5-0318-4A3D-8323-74021E22373D}" srcId="{BC4A45C7-BC6F-4CE6-A92B-F0210A9EE179}" destId="{72FFDE77-F3BF-4EDF-B0CF-E38F076CA101}" srcOrd="2" destOrd="0" parTransId="{077299E1-68F8-4DBF-A150-B5D458A1B2EF}" sibTransId="{6048DCAA-ECF9-4987-98AE-35B97655FD38}"/>
    <dgm:cxn modelId="{8EF0B0FD-B369-4C4B-902F-A2C3C5176AF4}" srcId="{BC4A45C7-BC6F-4CE6-A92B-F0210A9EE179}" destId="{EAF7E57C-151F-4B32-A2D6-EEA8D5E54C75}" srcOrd="1" destOrd="0" parTransId="{FF62B74E-AC00-459C-A44D-520B263996E8}" sibTransId="{261669B4-91E3-4539-BDF7-CC9329C53401}"/>
    <dgm:cxn modelId="{24F05878-62B9-4C09-B57E-6AB90EE0D460}" type="presParOf" srcId="{E342C70F-7F9B-4E48-B1D0-F23735F2769C}" destId="{538B4A7C-EA64-499B-A3D9-4A6197CC6A27}" srcOrd="0" destOrd="0" presId="urn:microsoft.com/office/officeart/2005/8/layout/hierarchy6"/>
    <dgm:cxn modelId="{0183CE92-0A19-4232-B7B9-CDF5A87D5EAC}" type="presParOf" srcId="{538B4A7C-EA64-499B-A3D9-4A6197CC6A27}" destId="{3E34D8A0-7CD8-49B8-BF27-2F7BB3DCC27F}" srcOrd="0" destOrd="0" presId="urn:microsoft.com/office/officeart/2005/8/layout/hierarchy6"/>
    <dgm:cxn modelId="{757ED411-E877-470F-834A-526EDC07265C}" type="presParOf" srcId="{538B4A7C-EA64-499B-A3D9-4A6197CC6A27}" destId="{EF4292B8-DE80-4518-89F6-4C067D19BE5D}" srcOrd="1" destOrd="0" presId="urn:microsoft.com/office/officeart/2005/8/layout/hierarchy6"/>
    <dgm:cxn modelId="{D09E5221-3D7B-42CA-B61C-235D24A47D15}" type="presParOf" srcId="{EF4292B8-DE80-4518-89F6-4C067D19BE5D}" destId="{15E23AC7-49FB-48C5-B063-5B9C7697434D}" srcOrd="0" destOrd="0" presId="urn:microsoft.com/office/officeart/2005/8/layout/hierarchy6"/>
    <dgm:cxn modelId="{07775089-F6DB-4C71-9491-2622C891AB5B}" type="presParOf" srcId="{15E23AC7-49FB-48C5-B063-5B9C7697434D}" destId="{900A6C8C-2B7C-4F16-8523-B2C8E70FE539}" srcOrd="0" destOrd="0" presId="urn:microsoft.com/office/officeart/2005/8/layout/hierarchy6"/>
    <dgm:cxn modelId="{C7D9051C-2582-42EA-B652-99CFD49E696D}" type="presParOf" srcId="{15E23AC7-49FB-48C5-B063-5B9C7697434D}" destId="{EF41AB95-AFCD-4378-B7AC-90EEB91AAC91}" srcOrd="1" destOrd="0" presId="urn:microsoft.com/office/officeart/2005/8/layout/hierarchy6"/>
    <dgm:cxn modelId="{7EA720BF-C049-4DCA-A566-792126F0449B}" type="presParOf" srcId="{EF41AB95-AFCD-4378-B7AC-90EEB91AAC91}" destId="{4F25D1CD-CD2D-4831-80B6-B15A0B4A4043}" srcOrd="0" destOrd="0" presId="urn:microsoft.com/office/officeart/2005/8/layout/hierarchy6"/>
    <dgm:cxn modelId="{BB9224D2-7577-42A7-B2E3-E3117E81A662}" type="presParOf" srcId="{EF41AB95-AFCD-4378-B7AC-90EEB91AAC91}" destId="{68344235-07D9-4623-AE18-AF392ED90C04}" srcOrd="1" destOrd="0" presId="urn:microsoft.com/office/officeart/2005/8/layout/hierarchy6"/>
    <dgm:cxn modelId="{594B790A-9EEE-4EAF-9750-339860C3F5D8}" type="presParOf" srcId="{68344235-07D9-4623-AE18-AF392ED90C04}" destId="{93D99CBD-C526-4674-A621-3B6F96DC3EC0}" srcOrd="0" destOrd="0" presId="urn:microsoft.com/office/officeart/2005/8/layout/hierarchy6"/>
    <dgm:cxn modelId="{DBD9D66D-870E-4286-9DDC-61A1E67283F6}" type="presParOf" srcId="{68344235-07D9-4623-AE18-AF392ED90C04}" destId="{EE8BFEBA-4E6C-40E1-B342-40D339E029FF}" srcOrd="1" destOrd="0" presId="urn:microsoft.com/office/officeart/2005/8/layout/hierarchy6"/>
    <dgm:cxn modelId="{7B37724C-A2F4-40BE-BA2D-FB85233D9F45}" type="presParOf" srcId="{EF41AB95-AFCD-4378-B7AC-90EEB91AAC91}" destId="{4C2B9838-41FE-4EE2-9A9D-BC6DCDD3E863}" srcOrd="2" destOrd="0" presId="urn:microsoft.com/office/officeart/2005/8/layout/hierarchy6"/>
    <dgm:cxn modelId="{D568473C-9113-4E86-B990-53CEB35904C3}" type="presParOf" srcId="{EF41AB95-AFCD-4378-B7AC-90EEB91AAC91}" destId="{CC28B766-D66F-479F-A521-8ED68EAC9F59}" srcOrd="3" destOrd="0" presId="urn:microsoft.com/office/officeart/2005/8/layout/hierarchy6"/>
    <dgm:cxn modelId="{507C4E78-2379-4376-AA34-3DA7A007A2C9}" type="presParOf" srcId="{CC28B766-D66F-479F-A521-8ED68EAC9F59}" destId="{0DCA6F82-B375-4D77-8B4B-7D3A033CD767}" srcOrd="0" destOrd="0" presId="urn:microsoft.com/office/officeart/2005/8/layout/hierarchy6"/>
    <dgm:cxn modelId="{57261D60-382C-4E8B-91FE-AE949F81F16E}" type="presParOf" srcId="{CC28B766-D66F-479F-A521-8ED68EAC9F59}" destId="{8C68B5F7-6840-4E78-828F-43F0C96BF673}" srcOrd="1" destOrd="0" presId="urn:microsoft.com/office/officeart/2005/8/layout/hierarchy6"/>
    <dgm:cxn modelId="{34200B4D-ADF2-488F-BBE4-0FF44CEBCC80}" type="presParOf" srcId="{E342C70F-7F9B-4E48-B1D0-F23735F2769C}" destId="{9CE1EBFE-C0C3-4E91-8F34-5883B7A3D6B4}" srcOrd="1" destOrd="0" presId="urn:microsoft.com/office/officeart/2005/8/layout/hierarchy6"/>
    <dgm:cxn modelId="{885194A2-AFE9-475C-B005-3FE56E852878}" type="presParOf" srcId="{9CE1EBFE-C0C3-4E91-8F34-5883B7A3D6B4}" destId="{1DC887EF-394C-420D-A534-A7CB9B21CC90}" srcOrd="0" destOrd="0" presId="urn:microsoft.com/office/officeart/2005/8/layout/hierarchy6"/>
    <dgm:cxn modelId="{FDC09BA1-7F9C-40C2-9DFC-0B3A30DF4AB1}" type="presParOf" srcId="{1DC887EF-394C-420D-A534-A7CB9B21CC90}" destId="{F88AC81A-2BC5-4E80-A859-27A859164080}" srcOrd="0" destOrd="0" presId="urn:microsoft.com/office/officeart/2005/8/layout/hierarchy6"/>
    <dgm:cxn modelId="{EED591FF-7DB0-4D58-AB24-5B5E33788896}" type="presParOf" srcId="{1DC887EF-394C-420D-A534-A7CB9B21CC90}" destId="{5472C35F-FB15-4BDC-AD4E-16C4B0484CCC}" srcOrd="1" destOrd="0" presId="urn:microsoft.com/office/officeart/2005/8/layout/hierarchy6"/>
    <dgm:cxn modelId="{60B13C2B-245E-4353-A24F-DC57BD823B50}" type="presParOf" srcId="{9CE1EBFE-C0C3-4E91-8F34-5883B7A3D6B4}" destId="{F17E8D5B-AB5F-4AB5-B7AF-CD56FC477DAA}" srcOrd="1" destOrd="0" presId="urn:microsoft.com/office/officeart/2005/8/layout/hierarchy6"/>
    <dgm:cxn modelId="{481FFA00-7DA8-42A5-B2CF-F6C56E999371}" type="presParOf" srcId="{F17E8D5B-AB5F-4AB5-B7AF-CD56FC477DAA}" destId="{72A471FA-00E5-47D9-A593-961D537F703F}" srcOrd="0" destOrd="0" presId="urn:microsoft.com/office/officeart/2005/8/layout/hierarchy6"/>
    <dgm:cxn modelId="{5B6DDF55-A2DA-4FF5-8BA6-5E42A9B3AE4D}" type="presParOf" srcId="{9CE1EBFE-C0C3-4E91-8F34-5883B7A3D6B4}" destId="{4619337E-8C3C-4B76-8B2B-56659E4A6B85}" srcOrd="2" destOrd="0" presId="urn:microsoft.com/office/officeart/2005/8/layout/hierarchy6"/>
    <dgm:cxn modelId="{FE9C3532-C4F4-4167-AEE0-5D6F5737E5B7}" type="presParOf" srcId="{4619337E-8C3C-4B76-8B2B-56659E4A6B85}" destId="{7F5F073C-3505-4AB4-B09A-54AF1D76ACDA}" srcOrd="0" destOrd="0" presId="urn:microsoft.com/office/officeart/2005/8/layout/hierarchy6"/>
    <dgm:cxn modelId="{E8BDE551-EFDE-4D8C-960C-3027C2D39CB6}" type="presParOf" srcId="{4619337E-8C3C-4B76-8B2B-56659E4A6B85}" destId="{C4FCDA8C-0193-4094-A70A-AEF77DD23C6F}" srcOrd="1" destOrd="0" presId="urn:microsoft.com/office/officeart/2005/8/layout/hierarchy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F5F073C-3505-4AB4-B09A-54AF1D76ACDA}">
      <dsp:nvSpPr>
        <dsp:cNvPr id="0" name=""/>
        <dsp:cNvSpPr/>
      </dsp:nvSpPr>
      <dsp:spPr>
        <a:xfrm>
          <a:off x="0" y="2169375"/>
          <a:ext cx="7073207" cy="1671597"/>
        </a:xfrm>
        <a:prstGeom prst="roundRect">
          <a:avLst>
            <a:gd name="adj" fmla="val 10000"/>
          </a:avLst>
        </a:prstGeom>
        <a:solidFill>
          <a:schemeClr val="accent4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  <dsp:txBody>
        <a:bodyPr spcFirstLastPara="0" vert="horz" wrap="square" lIns="206248" tIns="206248" rIns="206248" bIns="206248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dirty="0"/>
            <a:t>Vocabulary</a:t>
          </a:r>
        </a:p>
      </dsp:txBody>
      <dsp:txXfrm>
        <a:off x="0" y="2169375"/>
        <a:ext cx="2121962" cy="1671597"/>
      </dsp:txXfrm>
    </dsp:sp>
    <dsp:sp modelId="{F88AC81A-2BC5-4E80-A859-27A859164080}">
      <dsp:nvSpPr>
        <dsp:cNvPr id="0" name=""/>
        <dsp:cNvSpPr/>
      </dsp:nvSpPr>
      <dsp:spPr>
        <a:xfrm>
          <a:off x="0" y="219177"/>
          <a:ext cx="7073207" cy="1671597"/>
        </a:xfrm>
        <a:prstGeom prst="roundRect">
          <a:avLst>
            <a:gd name="adj" fmla="val 10000"/>
          </a:avLst>
        </a:prstGeom>
        <a:solidFill>
          <a:schemeClr val="accent4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  <dsp:txBody>
        <a:bodyPr spcFirstLastPara="0" vert="horz" wrap="square" lIns="206248" tIns="206248" rIns="206248" bIns="206248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dirty="0"/>
            <a:t>Topic of the unit</a:t>
          </a:r>
        </a:p>
      </dsp:txBody>
      <dsp:txXfrm>
        <a:off x="0" y="219177"/>
        <a:ext cx="2121962" cy="1671597"/>
      </dsp:txXfrm>
    </dsp:sp>
    <dsp:sp modelId="{900A6C8C-2B7C-4F16-8523-B2C8E70FE539}">
      <dsp:nvSpPr>
        <dsp:cNvPr id="0" name=""/>
        <dsp:cNvSpPr/>
      </dsp:nvSpPr>
      <dsp:spPr>
        <a:xfrm>
          <a:off x="3482103" y="358477"/>
          <a:ext cx="2089497" cy="1392998"/>
        </a:xfrm>
        <a:prstGeom prst="roundRect">
          <a:avLst>
            <a:gd name="adj" fmla="val 10000"/>
          </a:avLst>
        </a:prstGeom>
        <a:solidFill>
          <a:schemeClr val="accent2"/>
        </a:solidFill>
        <a:ln w="19050" cap="flat" cmpd="sng" algn="ctr">
          <a:solidFill>
            <a:schemeClr val="lt1"/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/>
      </dsp:spPr>
      <dsp:style>
        <a:lnRef idx="3">
          <a:schemeClr val="lt1"/>
        </a:lnRef>
        <a:fillRef idx="1">
          <a:schemeClr val="accent2"/>
        </a:fillRef>
        <a:effectRef idx="1">
          <a:schemeClr val="accent2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/>
            <a:t>TRAVELLING IN THE FUTURE</a:t>
          </a:r>
          <a:endParaRPr lang="en-US" sz="2600" kern="1200" dirty="0"/>
        </a:p>
      </dsp:txBody>
      <dsp:txXfrm>
        <a:off x="3522903" y="399277"/>
        <a:ext cx="2007897" cy="1311398"/>
      </dsp:txXfrm>
    </dsp:sp>
    <dsp:sp modelId="{4F25D1CD-CD2D-4831-80B6-B15A0B4A4043}">
      <dsp:nvSpPr>
        <dsp:cNvPr id="0" name=""/>
        <dsp:cNvSpPr/>
      </dsp:nvSpPr>
      <dsp:spPr>
        <a:xfrm>
          <a:off x="3168679" y="1751475"/>
          <a:ext cx="1358173" cy="557199"/>
        </a:xfrm>
        <a:custGeom>
          <a:avLst/>
          <a:gdLst/>
          <a:ahLst/>
          <a:cxnLst/>
          <a:rect l="0" t="0" r="0" b="0"/>
          <a:pathLst>
            <a:path>
              <a:moveTo>
                <a:pt x="1358173" y="0"/>
              </a:moveTo>
              <a:lnTo>
                <a:pt x="1358173" y="278599"/>
              </a:lnTo>
              <a:lnTo>
                <a:pt x="0" y="278599"/>
              </a:lnTo>
              <a:lnTo>
                <a:pt x="0" y="557199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3D99CBD-C526-4674-A621-3B6F96DC3EC0}">
      <dsp:nvSpPr>
        <dsp:cNvPr id="0" name=""/>
        <dsp:cNvSpPr/>
      </dsp:nvSpPr>
      <dsp:spPr>
        <a:xfrm>
          <a:off x="2123930" y="2308675"/>
          <a:ext cx="2089497" cy="1392998"/>
        </a:xfrm>
        <a:prstGeom prst="roundRect">
          <a:avLst>
            <a:gd name="adj" fmla="val 10000"/>
          </a:avLst>
        </a:prstGeom>
        <a:solidFill>
          <a:schemeClr val="accent1"/>
        </a:solidFill>
        <a:ln w="12700" cap="flat" cmpd="sng" algn="ctr">
          <a:solidFill>
            <a:schemeClr val="accent1">
              <a:shade val="5000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/>
      </dsp:spPr>
      <dsp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600" kern="1200" dirty="0"/>
        </a:p>
      </dsp:txBody>
      <dsp:txXfrm>
        <a:off x="2164730" y="2349475"/>
        <a:ext cx="2007897" cy="1311398"/>
      </dsp:txXfrm>
    </dsp:sp>
    <dsp:sp modelId="{4C2B9838-41FE-4EE2-9A9D-BC6DCDD3E863}">
      <dsp:nvSpPr>
        <dsp:cNvPr id="0" name=""/>
        <dsp:cNvSpPr/>
      </dsp:nvSpPr>
      <dsp:spPr>
        <a:xfrm>
          <a:off x="4526852" y="1751475"/>
          <a:ext cx="1358173" cy="55719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78599"/>
              </a:lnTo>
              <a:lnTo>
                <a:pt x="1358173" y="278599"/>
              </a:lnTo>
              <a:lnTo>
                <a:pt x="1358173" y="557199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DCA6F82-B375-4D77-8B4B-7D3A033CD767}">
      <dsp:nvSpPr>
        <dsp:cNvPr id="0" name=""/>
        <dsp:cNvSpPr/>
      </dsp:nvSpPr>
      <dsp:spPr>
        <a:xfrm>
          <a:off x="4840277" y="2308675"/>
          <a:ext cx="2089497" cy="1392998"/>
        </a:xfrm>
        <a:prstGeom prst="roundRect">
          <a:avLst>
            <a:gd name="adj" fmla="val 10000"/>
          </a:avLst>
        </a:prstGeom>
        <a:solidFill>
          <a:schemeClr val="accent6"/>
        </a:solidFill>
        <a:ln w="19050" cap="flat" cmpd="sng" algn="ctr">
          <a:solidFill>
            <a:schemeClr val="lt1"/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/>
      </dsp:spPr>
      <dsp:style>
        <a:lnRef idx="3">
          <a:schemeClr val="lt1"/>
        </a:lnRef>
        <a:fillRef idx="1">
          <a:schemeClr val="accent6"/>
        </a:fillRef>
        <a:effectRef idx="1">
          <a:schemeClr val="accent6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600" kern="1200" dirty="0"/>
        </a:p>
      </dsp:txBody>
      <dsp:txXfrm>
        <a:off x="4881077" y="2349475"/>
        <a:ext cx="2007897" cy="131139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6">
  <dgm:title val=""/>
  <dgm:desc val=""/>
  <dgm:catLst>
    <dgm:cat type="hierarchy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</dgm:ptLst>
      <dgm:cxnLst>
        <dgm:cxn modelId="7" srcId="0" destId="1" srcOrd="0" destOrd="0"/>
        <dgm:cxn modelId="8" srcId="1" destId="2" srcOrd="0" destOrd="0"/>
        <dgm:cxn modelId="9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10" srcId="0" destId="4" srcOrd="1" destOrd="0"/>
        <dgm:cxn modelId="11" srcId="0" destId="5" srcOrd="2" destOrd="0"/>
        <dgm:cxn modelId="12" srcId="0" destId="6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3"/>
      </dgm:ptLst>
      <dgm:cxnLst>
        <dgm:cxn modelId="4" srcId="0" destId="1" srcOrd="0" destOrd="0"/>
        <dgm:cxn modelId="13" srcId="1" destId="11" srcOrd="0" destOrd="0"/>
        <dgm:cxn modelId="14" srcId="1" destId="12" srcOrd="1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  <dgm:pt modelId="4"/>
        <dgm:pt modelId="5"/>
        <dgm:pt modelId="6"/>
        <dgm:pt modelId="7"/>
      </dgm:ptLst>
      <dgm:cxnLst>
        <dgm:cxn modelId="8" srcId="0" destId="1" srcOrd="0" destOrd="0"/>
        <dgm:cxn modelId="9" srcId="1" destId="2" srcOrd="0" destOrd="0"/>
        <dgm:cxn modelId="10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  <dgm:cxn modelId="11" srcId="0" destId="4" srcOrd="1" destOrd="0"/>
        <dgm:cxn modelId="12" srcId="0" destId="5" srcOrd="2" destOrd="0"/>
        <dgm:cxn modelId="13" srcId="0" destId="6" srcOrd="3" destOrd="0"/>
        <dgm:cxn modelId="14" srcId="0" destId="7" srcOrd="4" destOrd="0"/>
      </dgm:cxnLst>
      <dgm:bg/>
      <dgm:whole/>
    </dgm:dataModel>
  </dgm:clrData>
  <dgm:layoutNode name="mainComposite">
    <dgm:varLst>
      <dgm:chPref val="1"/>
      <dgm:dir/>
      <dgm:animOne val="branch"/>
      <dgm:animLvl val="lvl"/>
      <dgm:resizeHandles val="exact"/>
    </dgm:varLst>
    <dgm:alg type="composite">
      <dgm:param type="vertAlign" val="mid"/>
      <dgm:param type="horzAlign" val="ctr"/>
    </dgm:alg>
    <dgm:shape xmlns:r="http://schemas.openxmlformats.org/officeDocument/2006/relationships" r:blip="">
      <dgm:adjLst/>
    </dgm:shape>
    <dgm:presOf/>
    <dgm:choose name="Name0">
      <dgm:if name="Name1" axis="ch" ptType="node" func="cnt" op="gte" val="2">
        <dgm:choose name="Name2">
          <dgm:if name="Name3" func="var" arg="dir" op="equ" val="norm">
            <dgm:constrLst>
              <dgm:constr type="l" for="ch" forName="hierFlow" refType="w" fact="0.3"/>
              <dgm:constr type="t" for="ch" forName="hierFlow"/>
              <dgm:constr type="r" for="ch" forName="hierFlow" refType="w" fact="0.98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if>
          <dgm:else name="Name4">
            <dgm:constrLst>
              <dgm:constr type="l" for="ch" forName="hierFlow" refType="w" fact="0.02"/>
              <dgm:constr type="t" for="ch" forName="hierFlow"/>
              <dgm:constr type="r" for="ch" forName="hierFlow" refType="w" fact="0.7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else>
        </dgm:choose>
      </dgm:if>
      <dgm:else name="Name5">
        <dgm:constrLst>
          <dgm:constr type="l" for="ch" forName="hierFlow"/>
          <dgm:constr type="t" for="ch" forName="hierFlow"/>
          <dgm:constr type="r" for="ch" forName="hierFlow" refType="w"/>
          <dgm:constr type="b" for="ch" forName="hierFlow" refType="h"/>
          <dgm:constr type="l" for="ch" forName="bgShapesFlow"/>
          <dgm:constr type="t" for="ch" forName="bgShapesFlow"/>
          <dgm:constr type="r" for="ch" forName="bgShapesFlow" refType="w"/>
          <dgm:constr type="b" for="ch" forName="bgShapesFlow" refType="h"/>
          <dgm:constr type="w" for="des" forName="level1Shape" refType="w"/>
          <dgm:constr type="h" for="des" forName="level1Shape" refType="w" refFor="des" refForName="level1Shape" fact="0.66667"/>
          <dgm:constr type="w" for="des" forName="level2Shape" refType="w" refFor="des" refForName="level1Shape" op="equ"/>
          <dgm:constr type="h" for="des" forName="level2Shape" refType="h" refFor="des" refForName="level1Shape" op="equ"/>
          <dgm:constr type="sp" for="des" refType="h" refFor="des" refForName="level1Shape" op="equ" fact="0.4"/>
          <dgm:constr type="sibSp" for="des" forName="hierChild1" refType="w" refFor="des" refForName="level1Shape" op="equ" fact="0.3"/>
          <dgm:constr type="sibSp" for="des" forName="hierChild2" refType="sibSp" refFor="des" refForName="hierChild1" op="equ"/>
          <dgm:constr type="sibSp" for="des" forName="hierChild3" refType="sibSp" refFor="des" refForName="hierChild1" op="equ"/>
          <dgm:constr type="userA" for="des" refType="h" refFor="des" refForName="level1Shape" op="equ"/>
          <dgm:constr type="userB" for="des" refType="sp" refFor="des" op="equ"/>
          <dgm:constr type="h" for="des" forName="firstBuf" refType="h" refFor="des" refForName="level1Shape" fact="0.1"/>
        </dgm:constrLst>
      </dgm:else>
    </dgm:choose>
    <dgm:ruleLst/>
    <dgm:layoutNode name="hierFlow">
      <dgm:alg type="lin">
        <dgm:param type="linDir" val="fromT"/>
        <dgm:param type="nodeVertAlign" val="t"/>
        <dgm:param type="vertAlign" val="t"/>
        <dgm:param type="nodeHorzAlign" val="ctr"/>
        <dgm:param type="fallback" val="2D"/>
      </dgm:alg>
      <dgm:shape xmlns:r="http://schemas.openxmlformats.org/officeDocument/2006/relationships" r:blip="">
        <dgm:adjLst/>
      </dgm:shape>
      <dgm:presOf/>
      <dgm:constrLst/>
      <dgm:ruleLst/>
      <dgm:choose name="Name6">
        <dgm:if name="Name7" axis="ch" ptType="node" func="cnt" op="gte" val="2">
          <dgm:layoutNode name="firstBuf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8"/>
      </dgm:choose>
      <dgm:layoutNode name="hierChild1">
        <dgm:varLst>
          <dgm:chPref val="1"/>
          <dgm:animOne val="branch"/>
          <dgm:animLvl val="lvl"/>
        </dgm:varLst>
        <dgm:choose name="Name9">
          <dgm:if name="Name10" func="var" arg="dir" op="equ" val="norm">
            <dgm:alg type="hierChild">
              <dgm:param type="linDir" val="fromL"/>
              <dgm:param type="vertAlign" val="t"/>
            </dgm:alg>
          </dgm:if>
          <dgm:else name="Name11">
            <dgm:alg type="hierChild">
              <dgm:param type="linDir" val="fromR"/>
              <dgm:param type="vertAlign" val="t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primFontSz" for="des" ptType="node" op="equ"/>
        </dgm:constrLst>
        <dgm:ruleLst/>
        <dgm:forEach name="Name12" axis="ch" cnt="3">
          <dgm:forEach name="Name13" axis="self" ptType="node">
            <dgm:layoutNode name="Name14">
              <dgm:alg type="hierRoot"/>
              <dgm:shape xmlns:r="http://schemas.openxmlformats.org/officeDocument/2006/relationships" r:blip="">
                <dgm:adjLst/>
              </dgm:shape>
              <dgm:presOf/>
              <dgm:constrLst/>
              <dgm:ruleLst/>
              <dgm:layoutNode name="level1Shape" styleLbl="node0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primFontSz" val="65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hierChild2">
                <dgm:choose name="Name15">
                  <dgm:if name="Name16" func="var" arg="dir" op="equ" val="norm">
                    <dgm:alg type="hierChild">
                      <dgm:param type="linDir" val="fromL"/>
                    </dgm:alg>
                  </dgm:if>
                  <dgm:else name="Name17">
                    <dgm:alg type="hierChild">
                      <dgm:param type="linDir" val="from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  <dgm:forEach name="repeat" axis="ch">
                  <dgm:forEach name="Name18" axis="self" ptType="parTrans" cnt="1">
                    <dgm:layoutNode name="Name19">
                      <dgm:alg type="conn">
                        <dgm:param type="dim" val="1D"/>
                        <dgm:param type="endSty" val="noArr"/>
                        <dgm:param type="connRout" val="bend"/>
                        <dgm:param type="begPts" val="bCtr"/>
                        <dgm:param type="endPts" val="tCtr"/>
                      </dgm:alg>
                      <dgm:shape xmlns:r="http://schemas.openxmlformats.org/officeDocument/2006/relationships" type="conn" r:blip="">
                        <dgm:adjLst/>
                      </dgm:shape>
                      <dgm:presOf axis="self"/>
                      <dgm:constrLst>
                        <dgm:constr type="w" val="1"/>
                        <dgm:constr type="h" val="1"/>
                        <dgm:constr type="begPad"/>
                        <dgm:constr type="endPad"/>
                      </dgm:constrLst>
                      <dgm:ruleLst/>
                    </dgm:layoutNode>
                  </dgm:forEach>
                  <dgm:forEach name="Name20" axis="self" ptType="node">
                    <dgm:layoutNode name="Name21">
                      <dgm:alg type="hierRoot"/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/>
                      <dgm:layoutNode name="level2Shape">
                        <dgm:alg type="tx"/>
                        <dgm:shape xmlns:r="http://schemas.openxmlformats.org/officeDocument/2006/relationships" type="roundRect" r:blip="">
                          <dgm:adjLst>
                            <dgm:adj idx="1" val="0.1"/>
                          </dgm:adjLst>
                        </dgm:shape>
                        <dgm:presOf axis="self"/>
                        <dgm:constrLst>
                          <dgm:constr type="primFontSz" val="65"/>
                          <dgm:constr type="tMarg" refType="primFontSz" fact="0.3"/>
                          <dgm:constr type="bMarg" refType="primFontSz" fact="0.3"/>
                          <dgm:constr type="lMarg" refType="primFontSz" fact="0.3"/>
                          <dgm:constr type="r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hierChild3">
                        <dgm:choose name="Name22">
                          <dgm:if name="Name23" func="var" arg="dir" op="equ" val="norm">
                            <dgm:alg type="hierChild">
                              <dgm:param type="linDir" val="fromL"/>
                            </dgm:alg>
                          </dgm:if>
                          <dgm:else name="Name24">
                            <dgm:alg type="hierChild">
                              <dgm:param type="linDir" val="fromR"/>
                            </dgm:alg>
                          </dgm:else>
                        </dgm:choose>
                        <dgm:shape xmlns:r="http://schemas.openxmlformats.org/officeDocument/2006/relationships" r:blip="">
                          <dgm:adjLst/>
                        </dgm:shape>
                        <dgm:presOf/>
                        <dgm:constrLst/>
                        <dgm:ruleLst/>
                        <dgm:forEach name="Name25" ref="repeat"/>
                      </dgm:layoutNode>
                    </dgm:layoutNode>
                  </dgm:forEach>
                </dgm:forEach>
              </dgm:layoutNode>
            </dgm:layoutNode>
          </dgm:forEach>
        </dgm:forEach>
      </dgm:layoutNode>
    </dgm:layoutNode>
    <dgm:layoutNode name="bgShapesFlow">
      <dgm:alg type="lin">
        <dgm:param type="linDir" val="fromT"/>
        <dgm:param type="nodeVertAlign" val="t"/>
        <dgm:param type="vertAlign" val="t"/>
        <dgm:param type="nodeHorzAlign" val="ctr"/>
      </dgm:alg>
      <dgm:shape xmlns:r="http://schemas.openxmlformats.org/officeDocument/2006/relationships" r:blip="">
        <dgm:adjLst/>
      </dgm:shape>
      <dgm:presOf/>
      <dgm:constrLst>
        <dgm:constr type="userB"/>
        <dgm:constr type="w" for="ch" forName="rectComp" refType="w"/>
        <dgm:constr type="h" for="ch" forName="rectComp" refType="h"/>
        <dgm:constr type="w" for="des" forName="bgRect" refType="w"/>
        <dgm:constr type="primFontSz" for="des" forName="bgRectTx" op="equ"/>
      </dgm:constrLst>
      <dgm:ruleLst/>
      <dgm:forEach name="Name26" axis="ch" ptType="node" st="2">
        <dgm:layoutNode name="rectComp">
          <dgm:alg type="composite">
            <dgm:param type="vertAlign" val="t"/>
            <dgm:param type="horzAlign" val="ctr"/>
          </dgm:alg>
          <dgm:shape xmlns:r="http://schemas.openxmlformats.org/officeDocument/2006/relationships" r:blip="">
            <dgm:adjLst/>
          </dgm:shape>
          <dgm:presOf/>
          <dgm:choose name="Name27">
            <dgm:if name="Name28" func="var" arg="dir" op="equ" val="norm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l" for="ch" forName="bgRectTx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if>
            <dgm:else name="Name29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r" for="ch" forName="bgRectTx" refType="w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else>
          </dgm:choose>
          <dgm:ruleLst/>
          <dgm:layoutNode name="bgRect" styleLbl="bgShp">
            <dgm:alg type="sp"/>
            <dgm:shape xmlns:r="http://schemas.openxmlformats.org/officeDocument/2006/relationships" type="roundRect" r:blip="" zOrderOff="-999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bgRectTx" styleLbl="bgShp">
            <dgm:varLst>
              <dgm:bulletEnabled val="1"/>
            </dgm:varLst>
            <dgm:alg type="tx"/>
            <dgm:presOf axis="desOrSelf" ptType="node"/>
            <dgm:shape xmlns:r="http://schemas.openxmlformats.org/officeDocument/2006/relationships" type="rect" r:blip="" zOrderOff="-999" hideGeom="1">
              <dgm:adjLst/>
            </dgm:shape>
            <dgm:constrLst>
              <dgm:constr type="primFontSz" val="65"/>
            </dgm:constrLst>
            <dgm:ruleLst>
              <dgm:rule type="primFontSz" val="5" fact="NaN" max="NaN"/>
            </dgm:ruleLst>
          </dgm:layoutNode>
        </dgm:layoutNode>
        <dgm:choose name="Name30">
          <dgm:if name="Name31" axis="self" ptType="node" func="revPos" op="gte" val="2">
            <dgm:layoutNode name="spComp">
              <dgm:alg type="composite">
                <dgm:param type="vertAlign" val="t"/>
                <dgm:param type="horzAlign" val="ctr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userA"/>
                <dgm:constr type="userB"/>
                <dgm:constr type="l" for="ch" forName="vSp"/>
                <dgm:constr type="t" for="ch" forName="vSp"/>
                <dgm:constr type="h" for="ch" forName="vSp" refType="userB"/>
                <dgm:constr type="hOff" for="ch" forName="vSp" refType="userA" fact="-0.2"/>
              </dgm:constrLst>
              <dgm:ruleLst/>
              <dgm:layoutNode name="vSp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32"/>
        </dgm:choos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7/21/23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54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392125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517688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893163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68236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724587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448737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143950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041352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77695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49422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F51EF5D8-480E-44E6-AAEA-8AF0E9E524A2}" type="slidenum">
              <a:rPr lang="en-US" sz="1200" smtClean="0"/>
              <a:pPr eaLnBrk="1" hangingPunct="1"/>
              <a:t>25</a:t>
            </a:fld>
            <a:endParaRPr lang="en-US" sz="1200"/>
          </a:p>
        </p:txBody>
      </p:sp>
      <p:sp>
        <p:nvSpPr>
          <p:cNvPr id="19459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/>
            <a:fld id="{F4581A44-AF76-4F1D-8EFF-2172F735CF6A}" type="slidenum">
              <a:rPr lang="en-US" sz="1200"/>
              <a:pPr algn="r" eaLnBrk="1" hangingPunct="1"/>
              <a:t>25</a:t>
            </a:fld>
            <a:endParaRPr lang="en-US" sz="1200"/>
          </a:p>
        </p:txBody>
      </p:sp>
      <p:sp>
        <p:nvSpPr>
          <p:cNvPr id="1946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946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718876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64613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1148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93134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7022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2258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85940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143605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6935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7/21/23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4840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7/21/23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6063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7/21/23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3215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7/21/23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0465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7/21/23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2797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7/21/23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0164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7/21/23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9820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7/21/23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5301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7/21/23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8005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7/21/23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6654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7/21/23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451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7/21/23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675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4.png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image" Target="../media/image9.png"/><Relationship Id="rId5" Type="http://schemas.openxmlformats.org/officeDocument/2006/relationships/image" Target="../media/image16.emf"/><Relationship Id="rId4" Type="http://schemas.openxmlformats.org/officeDocument/2006/relationships/notesSlide" Target="../notesSlides/notesSlide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7.xml"/><Relationship Id="rId1" Type="http://schemas.openxmlformats.org/officeDocument/2006/relationships/audio" Target="file:///F:/proud_of_you.wma" TargetMode="External"/><Relationship Id="rId4" Type="http://schemas.openxmlformats.org/officeDocument/2006/relationships/image" Target="../media/image2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9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9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9.pn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0" y="0"/>
            <a:ext cx="12090400" cy="6858000"/>
          </a:xfrm>
          <a:prstGeom prst="rect">
            <a:avLst/>
          </a:prstGeom>
        </p:spPr>
      </p:pic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101600" y="144464"/>
            <a:ext cx="7924800" cy="1025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03" tIns="60952" rIns="121903" bIns="60952">
            <a:spAutoFit/>
          </a:bodyPr>
          <a:lstStyle/>
          <a:p>
            <a:r>
              <a:rPr lang="en-US" sz="5867" b="1" dirty="0">
                <a:solidFill>
                  <a:srgbClr val="0000FF"/>
                </a:solidFill>
                <a:latin typeface="VNI-Ariston" pitchFamily="2" charset="0"/>
              </a:rPr>
              <a:t>Welcome to our class</a:t>
            </a:r>
          </a:p>
        </p:txBody>
      </p:sp>
    </p:spTree>
    <p:extLst>
      <p:ext uri="{BB962C8B-B14F-4D97-AF65-F5344CB8AC3E}">
        <p14:creationId xmlns:p14="http://schemas.microsoft.com/office/powerpoint/2010/main" val="3745455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22383877"/>
              </p:ext>
            </p:extLst>
          </p:nvPr>
        </p:nvGraphicFramePr>
        <p:xfrm>
          <a:off x="934212" y="1015465"/>
          <a:ext cx="10343388" cy="5229142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33278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8053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93498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64388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rgbClr val="0070C0"/>
                          </a:solidFill>
                        </a:rPr>
                        <a:t>New words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rgbClr val="0070C0"/>
                          </a:solidFill>
                        </a:rPr>
                        <a:t>Pronunciation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rgbClr val="0070C0"/>
                          </a:solidFill>
                        </a:rPr>
                        <a:t>Meaning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53955">
                <a:tc>
                  <a:txBody>
                    <a:bodyPr/>
                    <a:lstStyle/>
                    <a:p>
                      <a:pPr marL="144145" indent="-144145">
                        <a:lnSpc>
                          <a:spcPct val="107000"/>
                        </a:lnSpc>
                      </a:pPr>
                      <a:r>
                        <a:rPr lang="en-US" sz="3200" dirty="0"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1. eco – friendly (a)</a:t>
                      </a:r>
                      <a:endParaRPr lang="en-US" sz="3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/ˈiː.kəʊˌfrend.li/</a:t>
                      </a:r>
                      <a:endParaRPr lang="en-US" sz="32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thân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thiện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môi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trường</a:t>
                      </a:r>
                      <a:endParaRPr lang="en-US" sz="32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60164">
                <a:tc>
                  <a:txBody>
                    <a:bodyPr/>
                    <a:lstStyle/>
                    <a:p>
                      <a:pPr marL="144145" indent="-144145">
                        <a:lnSpc>
                          <a:spcPct val="107000"/>
                        </a:lnSpc>
                      </a:pPr>
                      <a:r>
                        <a:rPr lang="en-US" sz="3200"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2. fume (n)</a:t>
                      </a:r>
                      <a:endParaRPr lang="en-US" sz="32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/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fjuːm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/</a:t>
                      </a:r>
                      <a:endParaRPr lang="en-US" sz="32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khói</a:t>
                      </a:r>
                      <a:endParaRPr lang="en-US" sz="32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36434">
                <a:tc>
                  <a:txBody>
                    <a:bodyPr/>
                    <a:lstStyle/>
                    <a:p>
                      <a:pPr marL="144145" indent="-144145">
                        <a:lnSpc>
                          <a:spcPct val="107000"/>
                        </a:lnSpc>
                      </a:pPr>
                      <a:r>
                        <a:rPr lang="en-US" sz="3200" dirty="0"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3. hyperloop (n)</a:t>
                      </a:r>
                      <a:endParaRPr lang="en-US" sz="3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/ˈ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haɪ.pərluːp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/</a:t>
                      </a:r>
                      <a:endParaRPr lang="en-US" sz="32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hệ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thống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giao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thông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tốc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độ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cao</a:t>
                      </a:r>
                      <a:endParaRPr lang="en-US" sz="32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71181">
                <a:tc>
                  <a:txBody>
                    <a:bodyPr/>
                    <a:lstStyle/>
                    <a:p>
                      <a:pPr marL="144145" indent="-144145">
                        <a:lnSpc>
                          <a:spcPct val="107000"/>
                        </a:lnSpc>
                      </a:pPr>
                      <a:r>
                        <a:rPr lang="en-US" sz="3200"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4. teleporter (n)</a:t>
                      </a:r>
                      <a:endParaRPr lang="en-US" sz="32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/ˈtel.ɪ.pɔː.tər/</a:t>
                      </a:r>
                      <a:endParaRPr lang="en-US" sz="32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phương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tiện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di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chuyển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tức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thời</a:t>
                      </a:r>
                      <a:endParaRPr lang="en-US" sz="32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/>
                </a:tc>
                <a:extLst>
                  <a:ext uri="{0D108BD9-81ED-4DB2-BD59-A6C34878D82A}">
                    <a16:rowId xmlns:a16="http://schemas.microsoft.com/office/drawing/2014/main" val="833121563"/>
                  </a:ext>
                </a:extLst>
              </a:tr>
              <a:tr h="771181">
                <a:tc>
                  <a:txBody>
                    <a:bodyPr/>
                    <a:lstStyle/>
                    <a:p>
                      <a:pPr marL="144145" indent="-144145">
                        <a:lnSpc>
                          <a:spcPct val="107000"/>
                        </a:lnSpc>
                      </a:pPr>
                      <a:r>
                        <a:rPr lang="en-US" sz="3200" dirty="0"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5. campsite (n)</a:t>
                      </a:r>
                      <a:endParaRPr lang="en-US" sz="3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/ˈ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kæmp.saɪt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/</a:t>
                      </a:r>
                      <a:endParaRPr lang="en-US" sz="32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địa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cắm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trại</a:t>
                      </a:r>
                      <a:endParaRPr lang="en-US" sz="32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/>
                </a:tc>
                <a:extLst>
                  <a:ext uri="{0D108BD9-81ED-4DB2-BD59-A6C34878D82A}">
                    <a16:rowId xmlns:a16="http://schemas.microsoft.com/office/drawing/2014/main" val="1094173852"/>
                  </a:ext>
                </a:extLst>
              </a:tr>
            </a:tbl>
          </a:graphicData>
        </a:graphic>
      </p:graphicFrame>
      <p:sp>
        <p:nvSpPr>
          <p:cNvPr id="7" name="Rectangle 6"/>
          <p:cNvSpPr/>
          <p:nvPr/>
        </p:nvSpPr>
        <p:spPr>
          <a:xfrm>
            <a:off x="385479" y="111092"/>
            <a:ext cx="2499146" cy="58477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vi-V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Vocabulary</a:t>
            </a:r>
            <a:endParaRPr lang="en-US" sz="3200" dirty="0">
              <a:solidFill>
                <a:srgbClr val="00206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99861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1932680" y="4896823"/>
            <a:ext cx="201433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</a:rPr>
              <a:t>campsite 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9631187" y="3096599"/>
            <a:ext cx="212904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</a:rPr>
              <a:t>teleporter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6503576" y="890674"/>
            <a:ext cx="129073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</a:rPr>
              <a:t>fume</a:t>
            </a:r>
            <a:r>
              <a:rPr lang="en-US" sz="3600" b="1" dirty="0">
                <a:solidFill>
                  <a:srgbClr val="F7941E"/>
                </a:solidFill>
              </a:rPr>
              <a:t> 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97B5F77-F704-427A-B304-551E69C696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35752" y="157017"/>
            <a:ext cx="3368103" cy="2070692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662115" y="2125146"/>
            <a:ext cx="225061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err="1">
                <a:solidFill>
                  <a:srgbClr val="002060"/>
                </a:solidFill>
              </a:rPr>
              <a:t>hyperloop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5535752" y="4328104"/>
            <a:ext cx="258397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</a:rPr>
              <a:t>eco – friendly 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51725" y="2851115"/>
            <a:ext cx="3418155" cy="331668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85479" y="111092"/>
            <a:ext cx="4219425" cy="58477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* Checking v</a:t>
            </a:r>
            <a:r>
              <a:rPr lang="vi-V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ocabulary</a:t>
            </a:r>
            <a:endParaRPr lang="en-US" sz="3200" dirty="0">
              <a:solidFill>
                <a:srgbClr val="00206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3F179B1-C942-48C4-BD21-34BDE99FFB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1367" y="1213840"/>
            <a:ext cx="3836960" cy="243199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62975B7-17EE-420E-B429-2E57CBA653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1366" y="4200757"/>
            <a:ext cx="3670707" cy="223539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04C1F8A-8F7C-4495-A6C2-E389C53709E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63279" y="1680678"/>
            <a:ext cx="2594530" cy="4284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8763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4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0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385467" y="132174"/>
            <a:ext cx="4029516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1. LISTEN AND READ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A6282AF-3D21-494B-A5B7-B6E92548F3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638" y="840507"/>
            <a:ext cx="5581225" cy="513542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5977809" y="1167678"/>
            <a:ext cx="549426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Who are they in the </a:t>
            </a:r>
            <a:r>
              <a:rPr lang="en-US" sz="2800" dirty="0"/>
              <a:t>conversation 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424386" y="1667549"/>
            <a:ext cx="405373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They are Minh and Ann.</a:t>
            </a:r>
            <a:endParaRPr lang="en-US" sz="2800" dirty="0">
              <a:solidFill>
                <a:srgbClr val="FF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132939" y="2190769"/>
            <a:ext cx="470026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+ What are they talking about?</a:t>
            </a:r>
            <a:endParaRPr lang="en-US" sz="2800" dirty="0"/>
          </a:p>
        </p:txBody>
      </p:sp>
      <p:sp>
        <p:nvSpPr>
          <p:cNvPr id="7" name="Rectangle 6"/>
          <p:cNvSpPr/>
          <p:nvPr/>
        </p:nvSpPr>
        <p:spPr>
          <a:xfrm>
            <a:off x="6164736" y="2713989"/>
            <a:ext cx="544434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They are talking about means of transport in the future.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4469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385467" y="132174"/>
            <a:ext cx="4029516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1. LISTEN AND READ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A6282AF-3D21-494B-A5B7-B6E92548F3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2266" y="886689"/>
            <a:ext cx="5581225" cy="513542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FDC0D90-BC5B-48C8-AB28-85BD596C1B4D}"/>
              </a:ext>
            </a:extLst>
          </p:cNvPr>
          <p:cNvSpPr txBox="1"/>
          <p:nvPr/>
        </p:nvSpPr>
        <p:spPr>
          <a:xfrm>
            <a:off x="5949527" y="786025"/>
            <a:ext cx="60208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6"/>
                </a:solidFill>
              </a:rPr>
              <a:t>Minh</a:t>
            </a:r>
            <a:r>
              <a:rPr lang="en-US" sz="2000" dirty="0"/>
              <a:t>: Oh, another traffic jam. </a:t>
            </a:r>
          </a:p>
          <a:p>
            <a:r>
              <a:rPr lang="en-US" sz="2000" b="1" dirty="0">
                <a:solidFill>
                  <a:schemeClr val="accent2"/>
                </a:solidFill>
              </a:rPr>
              <a:t>Ann</a:t>
            </a:r>
            <a:r>
              <a:rPr lang="en-US" sz="2000" dirty="0"/>
              <a:t>: How will we get to the campsite on time now?</a:t>
            </a:r>
          </a:p>
          <a:p>
            <a:r>
              <a:rPr lang="en-US" sz="2000" b="1" dirty="0">
                <a:solidFill>
                  <a:schemeClr val="accent6"/>
                </a:solidFill>
              </a:rPr>
              <a:t>Minh</a:t>
            </a:r>
            <a:r>
              <a:rPr lang="en-US" sz="2000" dirty="0"/>
              <a:t>: I don’t know. It’s a pity that we don’t have a hyperloop now!</a:t>
            </a:r>
          </a:p>
          <a:p>
            <a:r>
              <a:rPr lang="en-US" sz="2000" b="1" dirty="0">
                <a:solidFill>
                  <a:schemeClr val="accent2"/>
                </a:solidFill>
              </a:rPr>
              <a:t>Ann</a:t>
            </a:r>
            <a:r>
              <a:rPr lang="en-US" sz="2000" dirty="0"/>
              <a:t>: What’s a hyperloop?</a:t>
            </a:r>
          </a:p>
          <a:p>
            <a:r>
              <a:rPr lang="en-US" sz="2000" b="1" dirty="0">
                <a:solidFill>
                  <a:schemeClr val="accent6"/>
                </a:solidFill>
              </a:rPr>
              <a:t>Minh</a:t>
            </a:r>
            <a:r>
              <a:rPr lang="en-US" sz="2000" dirty="0"/>
              <a:t>: It’s a system of tubes. You can go from one place to another in just minutes. </a:t>
            </a:r>
          </a:p>
          <a:p>
            <a:r>
              <a:rPr lang="en-US" sz="2000" b="1" dirty="0">
                <a:solidFill>
                  <a:schemeClr val="accent2"/>
                </a:solidFill>
              </a:rPr>
              <a:t>Ann</a:t>
            </a:r>
            <a:r>
              <a:rPr lang="en-US" sz="2000" dirty="0"/>
              <a:t>: Amazing! Even faster than a flying car!</a:t>
            </a:r>
          </a:p>
          <a:p>
            <a:r>
              <a:rPr lang="en-US" sz="2000" b="1" dirty="0">
                <a:solidFill>
                  <a:schemeClr val="accent6"/>
                </a:solidFill>
              </a:rPr>
              <a:t>Minh</a:t>
            </a:r>
            <a:r>
              <a:rPr lang="en-US" sz="2000" dirty="0"/>
              <a:t>: Yes, and there are no traffic jams.</a:t>
            </a:r>
          </a:p>
          <a:p>
            <a:r>
              <a:rPr lang="en-US" sz="2000" b="1" dirty="0">
                <a:solidFill>
                  <a:schemeClr val="accent2"/>
                </a:solidFill>
              </a:rPr>
              <a:t>Ann</a:t>
            </a:r>
            <a:r>
              <a:rPr lang="en-US" sz="2000" dirty="0"/>
              <a:t>: Will it pollute the environment?</a:t>
            </a:r>
          </a:p>
          <a:p>
            <a:r>
              <a:rPr lang="en-US" sz="2000" b="1" dirty="0">
                <a:solidFill>
                  <a:schemeClr val="accent6"/>
                </a:solidFill>
              </a:rPr>
              <a:t>Minh</a:t>
            </a:r>
            <a:r>
              <a:rPr lang="en-US" sz="2000" dirty="0"/>
              <a:t>: No. There will be no fumes, and it’s totally safe. </a:t>
            </a:r>
          </a:p>
          <a:p>
            <a:r>
              <a:rPr lang="en-US" sz="2000" b="1" dirty="0">
                <a:solidFill>
                  <a:schemeClr val="accent2"/>
                </a:solidFill>
              </a:rPr>
              <a:t>Ann</a:t>
            </a:r>
            <a:r>
              <a:rPr lang="en-US" sz="2000" dirty="0"/>
              <a:t>: Like a teleporter? </a:t>
            </a:r>
          </a:p>
          <a:p>
            <a:r>
              <a:rPr lang="en-US" sz="2000" b="1" dirty="0">
                <a:solidFill>
                  <a:schemeClr val="accent6"/>
                </a:solidFill>
              </a:rPr>
              <a:t>Minh</a:t>
            </a:r>
            <a:r>
              <a:rPr lang="en-US" sz="2000" dirty="0"/>
              <a:t>: A teleporter is also fast, safe and eco-friendly. But it’s a different mode of travel.</a:t>
            </a:r>
          </a:p>
          <a:p>
            <a:r>
              <a:rPr lang="en-US" sz="2000" b="1" dirty="0">
                <a:solidFill>
                  <a:schemeClr val="accent2"/>
                </a:solidFill>
              </a:rPr>
              <a:t>Ann</a:t>
            </a:r>
            <a:r>
              <a:rPr lang="en-US" sz="2000" dirty="0"/>
              <a:t>: So when we travel in hyperloops, we won’t have to worry about bad weather, right?</a:t>
            </a:r>
          </a:p>
          <a:p>
            <a:r>
              <a:rPr lang="en-US" sz="2000" b="1" dirty="0">
                <a:solidFill>
                  <a:schemeClr val="accent6"/>
                </a:solidFill>
              </a:rPr>
              <a:t>Minh</a:t>
            </a:r>
            <a:r>
              <a:rPr lang="en-US" sz="2000" dirty="0"/>
              <a:t>: Right.</a:t>
            </a:r>
          </a:p>
          <a:p>
            <a:r>
              <a:rPr lang="en-US" sz="2000" b="1" dirty="0">
                <a:solidFill>
                  <a:schemeClr val="accent2"/>
                </a:solidFill>
              </a:rPr>
              <a:t>Ann</a:t>
            </a:r>
            <a:r>
              <a:rPr lang="en-US" sz="2000" dirty="0"/>
              <a:t>: Sounds great! I hope we’ll have them soon.</a:t>
            </a:r>
          </a:p>
        </p:txBody>
      </p:sp>
      <p:pic>
        <p:nvPicPr>
          <p:cNvPr id="10" name="U11- L1 - 075">
            <a:hlinkClick r:id="" action="ppaction://media"/>
            <a:extLst>
              <a:ext uri="{FF2B5EF4-FFF2-40B4-BE49-F238E27FC236}">
                <a16:creationId xmlns:a16="http://schemas.microsoft.com/office/drawing/2014/main" id="{DB1B2492-C74F-4B2D-A9CB-24253E8CF6F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020639" y="5820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969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04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983807" y="338558"/>
            <a:ext cx="8987888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 and read. What are Ann and Minh talking about? 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428416" y="317141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81201" y="21450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3" name="Rectangle 2"/>
          <p:cNvSpPr/>
          <p:nvPr/>
        </p:nvSpPr>
        <p:spPr>
          <a:xfrm>
            <a:off x="805412" y="1468049"/>
            <a:ext cx="407138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solidFill>
                  <a:srgbClr val="00AAA5"/>
                </a:solidFill>
                <a:latin typeface="ChronicaPro-Medium"/>
              </a:rPr>
              <a:t>A. </a:t>
            </a:r>
            <a:r>
              <a:rPr lang="en-US" sz="2400" dirty="0">
                <a:latin typeface="ChronicaPro-Medium"/>
              </a:rPr>
              <a:t>Travelling by teleporter 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solidFill>
                  <a:srgbClr val="00AAA5"/>
                </a:solidFill>
                <a:latin typeface="ChronicaPro-Medium"/>
              </a:rPr>
              <a:t>B. </a:t>
            </a:r>
            <a:r>
              <a:rPr lang="en-US" sz="2400" dirty="0">
                <a:latin typeface="ChronicaPro-Medium"/>
              </a:rPr>
              <a:t>Future modes of travel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solidFill>
                  <a:srgbClr val="00AAA5"/>
                </a:solidFill>
                <a:latin typeface="ChronicaPro-Medium"/>
              </a:rPr>
              <a:t>C. </a:t>
            </a:r>
            <a:r>
              <a:rPr lang="en-US" sz="2400" dirty="0">
                <a:latin typeface="ChronicaPro-Medium"/>
              </a:rPr>
              <a:t>Being in a traffic jam</a:t>
            </a:r>
            <a:endParaRPr lang="en-US" sz="2400" dirty="0"/>
          </a:p>
        </p:txBody>
      </p:sp>
      <p:sp>
        <p:nvSpPr>
          <p:cNvPr id="18" name="Oval 17"/>
          <p:cNvSpPr/>
          <p:nvPr/>
        </p:nvSpPr>
        <p:spPr>
          <a:xfrm>
            <a:off x="749997" y="2149491"/>
            <a:ext cx="496006" cy="49600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8D7109F-56EB-4A3D-AA43-5CDDCBBEB3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86157" y="963229"/>
            <a:ext cx="6048461" cy="3599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3158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928389" y="355470"/>
            <a:ext cx="8769793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Read the conversation again and tick T (True) or F (False).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372998" y="374851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25783" y="27221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17674267"/>
              </p:ext>
            </p:extLst>
          </p:nvPr>
        </p:nvGraphicFramePr>
        <p:xfrm>
          <a:off x="707427" y="1082737"/>
          <a:ext cx="9698181" cy="399211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375020">
                  <a:extLst>
                    <a:ext uri="{9D8B030D-6E8A-4147-A177-3AD203B41FA5}">
                      <a16:colId xmlns:a16="http://schemas.microsoft.com/office/drawing/2014/main" val="442070614"/>
                    </a:ext>
                  </a:extLst>
                </a:gridCol>
                <a:gridCol w="676617">
                  <a:extLst>
                    <a:ext uri="{9D8B030D-6E8A-4147-A177-3AD203B41FA5}">
                      <a16:colId xmlns:a16="http://schemas.microsoft.com/office/drawing/2014/main" val="1113854182"/>
                    </a:ext>
                  </a:extLst>
                </a:gridCol>
                <a:gridCol w="646544">
                  <a:extLst>
                    <a:ext uri="{9D8B030D-6E8A-4147-A177-3AD203B41FA5}">
                      <a16:colId xmlns:a16="http://schemas.microsoft.com/office/drawing/2014/main" val="4192835188"/>
                    </a:ext>
                  </a:extLst>
                </a:gridCol>
              </a:tblGrid>
              <a:tr h="527851"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2800" dirty="0"/>
                        <a:t>F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373087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/>
                        <a:t>1. Ann and Minh are in a traffic jam now.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US" sz="2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US" sz="28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910615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/>
                        <a:t>2. Ann and Minh are going to school.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US" sz="2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US" sz="28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953282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2800" dirty="0"/>
                        <a:t>3. Ann knows a lot about </a:t>
                      </a:r>
                      <a:r>
                        <a:rPr lang="en-US" sz="2800" dirty="0" err="1"/>
                        <a:t>hyperloops</a:t>
                      </a:r>
                      <a:r>
                        <a:rPr lang="en-US" sz="2800" dirty="0"/>
                        <a:t>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US" sz="2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US" sz="28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7562049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/>
                        <a:t>4. Minh seems to know about different modes of travel.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US" sz="2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US" sz="28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160399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2800" dirty="0"/>
                        <a:t>5. They hope there will be </a:t>
                      </a:r>
                      <a:r>
                        <a:rPr lang="en-US" sz="2800" dirty="0" err="1"/>
                        <a:t>hyperloops</a:t>
                      </a:r>
                      <a:r>
                        <a:rPr lang="en-US" sz="2800" dirty="0"/>
                        <a:t> soon.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13619515"/>
                  </a:ext>
                </a:extLst>
              </a:tr>
            </a:tbl>
          </a:graphicData>
        </a:graphic>
      </p:graphicFrame>
      <p:sp>
        <p:nvSpPr>
          <p:cNvPr id="7" name="Rectangle 6"/>
          <p:cNvSpPr/>
          <p:nvPr/>
        </p:nvSpPr>
        <p:spPr>
          <a:xfrm>
            <a:off x="9146245" y="1763494"/>
            <a:ext cx="57740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26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sym typeface="Wingdings 2" panose="05020102010507070707" pitchFamily="18" charset="2"/>
              </a:rPr>
              <a:t>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9775926" y="2471380"/>
            <a:ext cx="57740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26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sym typeface="Wingdings 2" panose="05020102010507070707" pitchFamily="18" charset="2"/>
              </a:rPr>
              <a:t>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9824431" y="3230649"/>
            <a:ext cx="57740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26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sym typeface="Wingdings 2" panose="05020102010507070707" pitchFamily="18" charset="2"/>
              </a:rPr>
              <a:t>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9094758" y="4697804"/>
            <a:ext cx="57740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26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sym typeface="Wingdings 2" panose="05020102010507070707" pitchFamily="18" charset="2"/>
              </a:rPr>
              <a:t>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9136322" y="3932456"/>
            <a:ext cx="57740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26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sym typeface="Wingdings 2" panose="05020102010507070707" pitchFamily="18" charset="2"/>
              </a:rPr>
              <a:t>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2FD0C8A4-95A8-400D-A423-6ABE6A888138}"/>
              </a:ext>
            </a:extLst>
          </p:cNvPr>
          <p:cNvSpPr txBox="1"/>
          <p:nvPr/>
        </p:nvSpPr>
        <p:spPr>
          <a:xfrm>
            <a:off x="1186335" y="5409682"/>
            <a:ext cx="87403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n-US" sz="2800" b="1" dirty="0">
                <a:solidFill>
                  <a:srgbClr val="FF0000"/>
                </a:solidFill>
              </a:rPr>
              <a:t>Ann:</a:t>
            </a:r>
            <a:r>
              <a:rPr lang="en-US" sz="2800" b="1" dirty="0">
                <a:solidFill>
                  <a:srgbClr val="FFC000"/>
                </a:solidFill>
              </a:rPr>
              <a:t> </a:t>
            </a:r>
            <a:r>
              <a:rPr lang="en-US" sz="2800" dirty="0"/>
              <a:t>How will we get to the campsite on time now?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A32A8294-A378-407C-9815-634D82D5DC2D}"/>
              </a:ext>
            </a:extLst>
          </p:cNvPr>
          <p:cNvSpPr txBox="1"/>
          <p:nvPr/>
        </p:nvSpPr>
        <p:spPr>
          <a:xfrm>
            <a:off x="1186335" y="5932902"/>
            <a:ext cx="51149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n-US" sz="2800" b="1" dirty="0">
                <a:solidFill>
                  <a:srgbClr val="FF0000"/>
                </a:solidFill>
              </a:rPr>
              <a:t>Ann: </a:t>
            </a:r>
            <a:r>
              <a:rPr lang="en-US" sz="2800" dirty="0"/>
              <a:t>What’s a hyperloop?</a:t>
            </a:r>
          </a:p>
        </p:txBody>
      </p:sp>
    </p:spTree>
    <p:extLst>
      <p:ext uri="{BB962C8B-B14F-4D97-AF65-F5344CB8AC3E}">
        <p14:creationId xmlns:p14="http://schemas.microsoft.com/office/powerpoint/2010/main" val="1165419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31" grpId="0"/>
      <p:bldP spid="32" grpId="0"/>
      <p:bldP spid="33" grpId="0"/>
      <p:bldP spid="34" grpId="0"/>
      <p:bldP spid="35" grpId="0"/>
      <p:bldP spid="3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066934" y="209276"/>
            <a:ext cx="10815315" cy="83099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Find the words and phrases that describe the means of transport in the conversation and write them in the correct columns. 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11543" y="311916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64328" y="209276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graphicFrame>
        <p:nvGraphicFramePr>
          <p:cNvPr id="2" name="Table 3">
            <a:extLst>
              <a:ext uri="{FF2B5EF4-FFF2-40B4-BE49-F238E27FC236}">
                <a16:creationId xmlns:a16="http://schemas.microsoft.com/office/drawing/2014/main" id="{1E518B82-73EC-445D-888C-C1BAD9C90E6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58461601"/>
              </p:ext>
            </p:extLst>
          </p:nvPr>
        </p:nvGraphicFramePr>
        <p:xfrm>
          <a:off x="1791854" y="1448467"/>
          <a:ext cx="8312728" cy="428017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56364">
                  <a:extLst>
                    <a:ext uri="{9D8B030D-6E8A-4147-A177-3AD203B41FA5}">
                      <a16:colId xmlns:a16="http://schemas.microsoft.com/office/drawing/2014/main" val="1149047776"/>
                    </a:ext>
                  </a:extLst>
                </a:gridCol>
                <a:gridCol w="4156364">
                  <a:extLst>
                    <a:ext uri="{9D8B030D-6E8A-4147-A177-3AD203B41FA5}">
                      <a16:colId xmlns:a16="http://schemas.microsoft.com/office/drawing/2014/main" val="2113814398"/>
                    </a:ext>
                  </a:extLst>
                </a:gridCol>
              </a:tblGrid>
              <a:tr h="808477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Hyperloop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Teleporter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66457153"/>
                  </a:ext>
                </a:extLst>
              </a:tr>
              <a:tr h="57861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49160880"/>
                  </a:ext>
                </a:extLst>
              </a:tr>
              <a:tr h="57861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32481223"/>
                  </a:ext>
                </a:extLst>
              </a:tr>
              <a:tr h="57861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41890269"/>
                  </a:ext>
                </a:extLst>
              </a:tr>
              <a:tr h="57861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86304362"/>
                  </a:ext>
                </a:extLst>
              </a:tr>
              <a:tr h="57861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84006337"/>
                  </a:ext>
                </a:extLst>
              </a:tr>
              <a:tr h="57861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45633765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8A246C72-A00F-4DCC-892A-22298169B003}"/>
              </a:ext>
            </a:extLst>
          </p:cNvPr>
          <p:cNvSpPr txBox="1"/>
          <p:nvPr/>
        </p:nvSpPr>
        <p:spPr>
          <a:xfrm>
            <a:off x="2108056" y="2035320"/>
            <a:ext cx="3101253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 dirty="0"/>
              <a:t>a system of tubes</a:t>
            </a:r>
          </a:p>
          <a:p>
            <a:pPr>
              <a:lnSpc>
                <a:spcPct val="150000"/>
              </a:lnSpc>
            </a:pPr>
            <a:r>
              <a:rPr lang="en-US" sz="2600" dirty="0"/>
              <a:t>Faster than a flying car</a:t>
            </a:r>
          </a:p>
          <a:p>
            <a:pPr>
              <a:lnSpc>
                <a:spcPct val="150000"/>
              </a:lnSpc>
            </a:pPr>
            <a:r>
              <a:rPr lang="en-US" sz="2600" dirty="0"/>
              <a:t>No traffic jams</a:t>
            </a:r>
          </a:p>
          <a:p>
            <a:pPr>
              <a:lnSpc>
                <a:spcPct val="150000"/>
              </a:lnSpc>
            </a:pPr>
            <a:r>
              <a:rPr lang="en-US" sz="2600" dirty="0"/>
              <a:t>No fumes</a:t>
            </a:r>
          </a:p>
          <a:p>
            <a:pPr>
              <a:lnSpc>
                <a:spcPct val="150000"/>
              </a:lnSpc>
            </a:pPr>
            <a:r>
              <a:rPr lang="en-US" sz="2600" dirty="0"/>
              <a:t>safe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D84F688D-B2EB-4560-A0FF-D79BBADD0F7B}"/>
              </a:ext>
            </a:extLst>
          </p:cNvPr>
          <p:cNvSpPr txBox="1"/>
          <p:nvPr/>
        </p:nvSpPr>
        <p:spPr>
          <a:xfrm>
            <a:off x="6289864" y="2229283"/>
            <a:ext cx="2971800" cy="18928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 dirty="0"/>
              <a:t>Fast</a:t>
            </a:r>
          </a:p>
          <a:p>
            <a:pPr>
              <a:lnSpc>
                <a:spcPct val="150000"/>
              </a:lnSpc>
            </a:pPr>
            <a:r>
              <a:rPr lang="en-US" sz="2600" dirty="0"/>
              <a:t>Safe</a:t>
            </a:r>
          </a:p>
          <a:p>
            <a:pPr>
              <a:lnSpc>
                <a:spcPct val="150000"/>
              </a:lnSpc>
            </a:pPr>
            <a:r>
              <a:rPr lang="en-US" sz="2600" dirty="0"/>
              <a:t>Eco - friendly</a:t>
            </a:r>
          </a:p>
        </p:txBody>
      </p:sp>
    </p:spTree>
    <p:extLst>
      <p:ext uri="{BB962C8B-B14F-4D97-AF65-F5344CB8AC3E}">
        <p14:creationId xmlns:p14="http://schemas.microsoft.com/office/powerpoint/2010/main" val="305804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183195" y="115834"/>
            <a:ext cx="1181314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Quiz</a:t>
            </a:r>
            <a:endParaRPr lang="en-US" sz="3200" b="1" dirty="0">
              <a:solidFill>
                <a:srgbClr val="FF0000"/>
              </a:solidFill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30016" y="210317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30016" y="115834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pic>
        <p:nvPicPr>
          <p:cNvPr id="8194" name="Picture 2" descr="Free photo School Education Teaching Students Classroom - Max Pixe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3852" y="1585291"/>
            <a:ext cx="4085415" cy="3420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Knowledge Clipart Quiz Time - Quiz Time Clip Art - Png Download (#605067) -  PinClipart">
            <a:extLst>
              <a:ext uri="{FF2B5EF4-FFF2-40B4-BE49-F238E27FC236}">
                <a16:creationId xmlns:a16="http://schemas.microsoft.com/office/drawing/2014/main" id="{A0D6EBAB-2202-4662-8D71-93B47B06B2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8956" y="700609"/>
            <a:ext cx="5403724" cy="3976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651681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Free photo School Education Teaching Students Classroom - Max Pixel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636" y="1792615"/>
            <a:ext cx="2670182" cy="2179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183195" y="115834"/>
            <a:ext cx="1181314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48DA4"/>
                </a:solidFill>
              </a:rPr>
              <a:t>Quiz</a:t>
            </a:r>
            <a:endParaRPr lang="en-US" sz="3200" b="1" dirty="0">
              <a:solidFill>
                <a:srgbClr val="048DA4"/>
              </a:solidFill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530016" y="210317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30016" y="115834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sp>
        <p:nvSpPr>
          <p:cNvPr id="3" name="Rectangle 2"/>
          <p:cNvSpPr/>
          <p:nvPr/>
        </p:nvSpPr>
        <p:spPr>
          <a:xfrm>
            <a:off x="3249857" y="1214607"/>
            <a:ext cx="574189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800" b="1" i="1" dirty="0">
                <a:solidFill>
                  <a:srgbClr val="002060"/>
                </a:solidFill>
              </a:rPr>
              <a:t>1. It has two wheels and you pedal it.</a:t>
            </a:r>
          </a:p>
        </p:txBody>
      </p:sp>
      <p:sp>
        <p:nvSpPr>
          <p:cNvPr id="4" name="Rectangle 3"/>
          <p:cNvSpPr/>
          <p:nvPr/>
        </p:nvSpPr>
        <p:spPr>
          <a:xfrm>
            <a:off x="2515082" y="276954"/>
            <a:ext cx="434926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OpenSansBold"/>
              </a:rPr>
              <a:t>What vehicle is this? 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840598" y="1747824"/>
            <a:ext cx="265489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bicycle / bike </a:t>
            </a:r>
            <a:endParaRPr lang="en-US" sz="2800" dirty="0">
              <a:solidFill>
                <a:srgbClr val="FF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66871" y="2457340"/>
            <a:ext cx="5257242" cy="3960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6641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Free photo School Education Teaching Students Classroom - Max Pixel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636" y="1792615"/>
            <a:ext cx="2670182" cy="2179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183195" y="115834"/>
            <a:ext cx="1181314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48DA4"/>
                </a:solidFill>
              </a:rPr>
              <a:t>Quiz</a:t>
            </a:r>
            <a:endParaRPr lang="en-US" sz="3200" b="1" dirty="0">
              <a:solidFill>
                <a:srgbClr val="048DA4"/>
              </a:solidFill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530016" y="210317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30016" y="115834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sp>
        <p:nvSpPr>
          <p:cNvPr id="4" name="Rectangle 3"/>
          <p:cNvSpPr/>
          <p:nvPr/>
        </p:nvSpPr>
        <p:spPr>
          <a:xfrm>
            <a:off x="2515082" y="276954"/>
            <a:ext cx="434926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OpenSansBold"/>
              </a:rPr>
              <a:t>What vehicle is this? 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429482" y="1132759"/>
            <a:ext cx="746942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800" b="1" dirty="0">
                <a:solidFill>
                  <a:srgbClr val="002060"/>
                </a:solidFill>
              </a:rPr>
              <a:t>2. It has four wheels. It runs on petrol or electricity, and can carry up to eight passengers. </a:t>
            </a:r>
          </a:p>
        </p:txBody>
      </p:sp>
      <p:sp>
        <p:nvSpPr>
          <p:cNvPr id="8" name="Rectangle 7"/>
          <p:cNvSpPr/>
          <p:nvPr/>
        </p:nvSpPr>
        <p:spPr>
          <a:xfrm flipH="1">
            <a:off x="3500581" y="2065508"/>
            <a:ext cx="268778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It’s a 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car </a:t>
            </a:r>
            <a:endParaRPr lang="en-US" sz="3200" b="1" dirty="0">
              <a:solidFill>
                <a:srgbClr val="FF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Mua xe gia đình, chọn SUV 8 chỗ nào?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3175" y="2882125"/>
            <a:ext cx="6032789" cy="3533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8139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4550101" y="31758"/>
            <a:ext cx="2724726" cy="523220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* Chitchatting</a:t>
            </a:r>
            <a:endParaRPr kumimoji="0" lang="en-US" altLang="en-US" sz="2800" b="0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</a:endParaRPr>
          </a:p>
        </p:txBody>
      </p:sp>
      <p:pic>
        <p:nvPicPr>
          <p:cNvPr id="1025" name="Picture 1" descr="Traffic safety improves in first half of the year due to pandemic, laws -  Society - Vietnam News | Politics, Business, Economy, Society, Life, Sports  - VietNam New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390" y="630101"/>
            <a:ext cx="5467547" cy="3410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1196681" y="5008305"/>
            <a:ext cx="10124911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500" dirty="0">
                <a:solidFill>
                  <a:srgbClr val="FF0000"/>
                </a:solidFill>
                <a:sym typeface="Wingdings" panose="05000000000000000000" pitchFamily="2" charset="2"/>
              </a:rPr>
              <a:t></a:t>
            </a:r>
            <a:r>
              <a:rPr lang="en-US" sz="2500" dirty="0">
                <a:sym typeface="Wingdings" panose="05000000000000000000" pitchFamily="2" charset="2"/>
              </a:rPr>
              <a:t> </a:t>
            </a:r>
            <a:r>
              <a:rPr lang="en-US" sz="2500" dirty="0">
                <a:solidFill>
                  <a:srgbClr val="048DA4"/>
                </a:solidFill>
              </a:rPr>
              <a:t>People travel by different means of transport such as cars, motorbikes, bicycles, buses or on foot</a:t>
            </a:r>
          </a:p>
          <a:p>
            <a:r>
              <a:rPr lang="en-US" sz="2500" dirty="0"/>
              <a:t> </a:t>
            </a:r>
            <a:r>
              <a:rPr lang="en-US" sz="2500" dirty="0">
                <a:solidFill>
                  <a:srgbClr val="FF0000"/>
                </a:solidFill>
                <a:sym typeface="Wingdings" panose="05000000000000000000" pitchFamily="2" charset="2"/>
              </a:rPr>
              <a:t> </a:t>
            </a:r>
            <a:r>
              <a:rPr lang="en-US" sz="2500" dirty="0">
                <a:solidFill>
                  <a:srgbClr val="048DA4"/>
                </a:solidFill>
              </a:rPr>
              <a:t>There's too much traffic on the road. This can easily cause traffic congestion ( traffic jam)</a:t>
            </a:r>
          </a:p>
        </p:txBody>
      </p:sp>
      <p:sp>
        <p:nvSpPr>
          <p:cNvPr id="9" name="Rectangle 8"/>
          <p:cNvSpPr/>
          <p:nvPr/>
        </p:nvSpPr>
        <p:spPr>
          <a:xfrm>
            <a:off x="400514" y="29941"/>
            <a:ext cx="197323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048DA4"/>
                </a:solidFill>
              </a:rPr>
              <a:t>Warm - up</a:t>
            </a:r>
          </a:p>
        </p:txBody>
      </p:sp>
      <p:sp>
        <p:nvSpPr>
          <p:cNvPr id="10" name="Rectangle 9"/>
          <p:cNvSpPr/>
          <p:nvPr/>
        </p:nvSpPr>
        <p:spPr>
          <a:xfrm>
            <a:off x="1537960" y="4115753"/>
            <a:ext cx="810029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500" dirty="0">
                <a:solidFill>
                  <a:prstClr val="black"/>
                </a:solidFill>
              </a:rPr>
              <a:t>+ How do you people travel every day?</a:t>
            </a:r>
          </a:p>
          <a:p>
            <a:pPr lvl="0"/>
            <a:r>
              <a:rPr lang="en-US" sz="2500" dirty="0">
                <a:solidFill>
                  <a:prstClr val="black"/>
                </a:solidFill>
              </a:rPr>
              <a:t>+ What do you think about the traffic in the picture?</a:t>
            </a:r>
          </a:p>
        </p:txBody>
      </p:sp>
      <p:pic>
        <p:nvPicPr>
          <p:cNvPr id="12" name="Picture 4" descr="Investigating Authentic Questions — Learning in Hand with Tony Vincen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7223" y="133814"/>
            <a:ext cx="1905375" cy="1216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8476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Free photo School Education Teaching Students Classroom - Max Pixel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636" y="1792615"/>
            <a:ext cx="2670182" cy="2179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183195" y="115834"/>
            <a:ext cx="1181314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48DA4"/>
                </a:solidFill>
              </a:rPr>
              <a:t>Quiz</a:t>
            </a:r>
            <a:endParaRPr lang="en-US" sz="3200" b="1" dirty="0">
              <a:solidFill>
                <a:srgbClr val="048DA4"/>
              </a:solidFill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530016" y="210317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30016" y="115834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sp>
        <p:nvSpPr>
          <p:cNvPr id="4" name="Rectangle 3"/>
          <p:cNvSpPr/>
          <p:nvPr/>
        </p:nvSpPr>
        <p:spPr>
          <a:xfrm>
            <a:off x="2515082" y="276954"/>
            <a:ext cx="434926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OpenSansBold"/>
              </a:rPr>
              <a:t>What vehicle is this? 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001818" y="1086473"/>
            <a:ext cx="8423564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000" b="1" dirty="0">
                <a:solidFill>
                  <a:srgbClr val="002060"/>
                </a:solidFill>
              </a:rPr>
              <a:t>3. It carries many passengers and runs on tracks.</a:t>
            </a:r>
          </a:p>
        </p:txBody>
      </p:sp>
      <p:sp>
        <p:nvSpPr>
          <p:cNvPr id="5" name="Rectangle 4"/>
          <p:cNvSpPr/>
          <p:nvPr/>
        </p:nvSpPr>
        <p:spPr>
          <a:xfrm>
            <a:off x="4153650" y="1752843"/>
            <a:ext cx="264604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It’s a 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train</a:t>
            </a:r>
            <a:endParaRPr lang="en-US" sz="3200" b="1" dirty="0">
              <a:solidFill>
                <a:srgbClr val="FF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 descr="Vé tàu: tin tức, hình ảnh, video, bình luậ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7275" y="2449990"/>
            <a:ext cx="6534150" cy="4086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8461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Free photo School Education Teaching Students Classroom - Max Pixel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636" y="1792615"/>
            <a:ext cx="2670182" cy="2179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942508C-0D7D-4C5A-B6F8-1A91F3DB2D52}"/>
              </a:ext>
            </a:extLst>
          </p:cNvPr>
          <p:cNvSpPr txBox="1"/>
          <p:nvPr/>
        </p:nvSpPr>
        <p:spPr>
          <a:xfrm>
            <a:off x="3331422" y="1109921"/>
            <a:ext cx="782610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2060"/>
                </a:solidFill>
              </a:rPr>
              <a:t>4. It sails on the sea. It needs wind to sail.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183195" y="115834"/>
            <a:ext cx="1181314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48DA4"/>
                </a:solidFill>
              </a:rPr>
              <a:t>Quiz</a:t>
            </a:r>
            <a:endParaRPr lang="en-US" sz="3200" b="1" dirty="0">
              <a:solidFill>
                <a:srgbClr val="048DA4"/>
              </a:solidFill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530016" y="210317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30016" y="115834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sp>
        <p:nvSpPr>
          <p:cNvPr id="4" name="Rectangle 3"/>
          <p:cNvSpPr/>
          <p:nvPr/>
        </p:nvSpPr>
        <p:spPr>
          <a:xfrm>
            <a:off x="2515082" y="276954"/>
            <a:ext cx="434926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OpenSansBold"/>
              </a:rPr>
              <a:t>What vehicle is this? 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749964" y="1796429"/>
            <a:ext cx="276389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S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ailing boat </a:t>
            </a:r>
            <a:endParaRPr lang="en-US" sz="3200" dirty="0">
              <a:solidFill>
                <a:srgbClr val="FF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36292" y="2466109"/>
            <a:ext cx="5911272" cy="3706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4146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Free photo School Education Teaching Students Classroom - Max Pixel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636" y="1792615"/>
            <a:ext cx="2670182" cy="2179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942508C-0D7D-4C5A-B6F8-1A91F3DB2D52}"/>
              </a:ext>
            </a:extLst>
          </p:cNvPr>
          <p:cNvSpPr txBox="1"/>
          <p:nvPr/>
        </p:nvSpPr>
        <p:spPr>
          <a:xfrm>
            <a:off x="3636224" y="1090691"/>
            <a:ext cx="716108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</a:rPr>
              <a:t>5. It travels in space. It can even carry people to the moon.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183195" y="115834"/>
            <a:ext cx="1181314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48DA4"/>
                </a:solidFill>
              </a:rPr>
              <a:t>Quiz</a:t>
            </a:r>
            <a:endParaRPr lang="en-US" sz="3200" b="1" dirty="0">
              <a:solidFill>
                <a:srgbClr val="048DA4"/>
              </a:solidFill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530016" y="210317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30016" y="115834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sp>
        <p:nvSpPr>
          <p:cNvPr id="4" name="Rectangle 3"/>
          <p:cNvSpPr/>
          <p:nvPr/>
        </p:nvSpPr>
        <p:spPr>
          <a:xfrm>
            <a:off x="2515082" y="276954"/>
            <a:ext cx="434926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OpenSansBold"/>
              </a:rPr>
              <a:t>What vehicle is this? 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301660" y="2044798"/>
            <a:ext cx="454464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It’s a 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rocket / spaceship</a:t>
            </a:r>
            <a:endParaRPr lang="en-US" sz="3200" dirty="0">
              <a:solidFill>
                <a:srgbClr val="FF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r="14057"/>
          <a:stretch/>
        </p:blipFill>
        <p:spPr>
          <a:xfrm>
            <a:off x="3972493" y="2743580"/>
            <a:ext cx="6488546" cy="3459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1349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487067" y="207665"/>
            <a:ext cx="3900206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CONSOLIDATION</a:t>
            </a:r>
          </a:p>
        </p:txBody>
      </p:sp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2720684969"/>
              </p:ext>
            </p:extLst>
          </p:nvPr>
        </p:nvGraphicFramePr>
        <p:xfrm>
          <a:off x="1270922" y="1224741"/>
          <a:ext cx="7073207" cy="40601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27572784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25603"/>
          <p:cNvSpPr>
            <a:spLocks noChangeArrowheads="1" noChangeShapeType="1" noTextEdit="1"/>
          </p:cNvSpPr>
          <p:nvPr/>
        </p:nvSpPr>
        <p:spPr bwMode="auto">
          <a:xfrm>
            <a:off x="3352800" y="451026"/>
            <a:ext cx="5689600" cy="1485900"/>
          </a:xfrm>
          <a:prstGeom prst="rect">
            <a:avLst/>
          </a:prstGeom>
        </p:spPr>
        <p:txBody>
          <a:bodyPr wrap="none" lIns="121903" tIns="60952" rIns="121903" bIns="60952" numCol="1" fromWordArt="1">
            <a:prstTxWarp prst="textCurveUp">
              <a:avLst>
                <a:gd name="adj" fmla="val 40356"/>
              </a:avLst>
            </a:prstTxWarp>
          </a:bodyPr>
          <a:lstStyle/>
          <a:p>
            <a:pPr algn="ctr"/>
            <a:r>
              <a:rPr lang="en-GB" sz="4800" kern="10" dirty="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7030A0"/>
                </a:solid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latin typeface=".VnTifani Heavy" pitchFamily="34" charset="0"/>
                <a:cs typeface="Arial"/>
              </a:rPr>
              <a:t>Homework: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222269" y="2084397"/>
            <a:ext cx="774746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800" dirty="0"/>
              <a:t>Do exercise in the textbook.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800" dirty="0"/>
              <a:t>Prepare the vocabulary for the next lesson: </a:t>
            </a:r>
          </a:p>
          <a:p>
            <a:pPr>
              <a:lnSpc>
                <a:spcPct val="150000"/>
              </a:lnSpc>
            </a:pPr>
            <a:r>
              <a:rPr lang="en-US" sz="2800" dirty="0"/>
              <a:t>A closer look 1.</a:t>
            </a:r>
          </a:p>
        </p:txBody>
      </p:sp>
    </p:spTree>
    <p:extLst>
      <p:ext uri="{BB962C8B-B14F-4D97-AF65-F5344CB8AC3E}">
        <p14:creationId xmlns:p14="http://schemas.microsoft.com/office/powerpoint/2010/main" val="113757645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123" name="WordArt 3"/>
          <p:cNvSpPr>
            <a:spLocks noChangeArrowheads="1" noChangeShapeType="1" noTextEdit="1"/>
          </p:cNvSpPr>
          <p:nvPr/>
        </p:nvSpPr>
        <p:spPr bwMode="auto">
          <a:xfrm>
            <a:off x="1219203" y="3048001"/>
            <a:ext cx="7988300" cy="2166939"/>
          </a:xfrm>
          <a:prstGeom prst="rect">
            <a:avLst/>
          </a:prstGeom>
        </p:spPr>
        <p:txBody>
          <a:bodyPr wrap="none" lIns="121904" tIns="60953" rIns="121904" bIns="60953" numCol="1" fromWordArt="1">
            <a:prstTxWarp prst="textCascadeUp">
              <a:avLst>
                <a:gd name="adj" fmla="val 44444"/>
              </a:avLst>
            </a:prstTxWarp>
            <a:scene3d>
              <a:camera prst="legacyPerspectiveTopLeft">
                <a:rot lat="0" lon="20519984" rev="0"/>
              </a:camera>
              <a:lightRig rig="legacyHarsh3" dir="r"/>
            </a:scene3d>
            <a:sp3d extrusionH="430200" prstMaterial="legacyMatte">
              <a:extrusionClr>
                <a:srgbClr val="006600"/>
              </a:extrusionClr>
            </a:sp3d>
          </a:bodyPr>
          <a:lstStyle/>
          <a:p>
            <a:pPr algn="ctr"/>
            <a:r>
              <a:rPr lang="en-US" sz="4800" kern="1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767600"/>
                    </a:gs>
                    <a:gs pos="50000">
                      <a:srgbClr val="FFFF00"/>
                    </a:gs>
                    <a:gs pos="100000">
                      <a:srgbClr val="767600"/>
                    </a:gs>
                  </a:gsLst>
                  <a:lin ang="5400000" scaled="1"/>
                </a:gradFill>
                <a:latin typeface="Arial"/>
                <a:cs typeface="Arial"/>
              </a:rPr>
              <a:t>Goodbye. See you again</a:t>
            </a: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 rot="-1101762">
            <a:off x="7518400" y="5257801"/>
            <a:ext cx="914400" cy="792163"/>
            <a:chOff x="2736" y="1920"/>
            <a:chExt cx="457" cy="595"/>
          </a:xfrm>
        </p:grpSpPr>
        <p:sp>
          <p:nvSpPr>
            <p:cNvPr id="15385" name="Freeform 5"/>
            <p:cNvSpPr>
              <a:spLocks/>
            </p:cNvSpPr>
            <p:nvPr/>
          </p:nvSpPr>
          <p:spPr bwMode="auto">
            <a:xfrm>
              <a:off x="2736" y="1920"/>
              <a:ext cx="457" cy="595"/>
            </a:xfrm>
            <a:custGeom>
              <a:avLst/>
              <a:gdLst>
                <a:gd name="T0" fmla="*/ 98 w 457"/>
                <a:gd name="T1" fmla="*/ 51 h 595"/>
                <a:gd name="T2" fmla="*/ 148 w 457"/>
                <a:gd name="T3" fmla="*/ 64 h 595"/>
                <a:gd name="T4" fmla="*/ 161 w 457"/>
                <a:gd name="T5" fmla="*/ 18 h 595"/>
                <a:gd name="T6" fmla="*/ 187 w 457"/>
                <a:gd name="T7" fmla="*/ 27 h 595"/>
                <a:gd name="T8" fmla="*/ 217 w 457"/>
                <a:gd name="T9" fmla="*/ 73 h 595"/>
                <a:gd name="T10" fmla="*/ 236 w 457"/>
                <a:gd name="T11" fmla="*/ 126 h 595"/>
                <a:gd name="T12" fmla="*/ 249 w 457"/>
                <a:gd name="T13" fmla="*/ 109 h 595"/>
                <a:gd name="T14" fmla="*/ 284 w 457"/>
                <a:gd name="T15" fmla="*/ 73 h 595"/>
                <a:gd name="T16" fmla="*/ 298 w 457"/>
                <a:gd name="T17" fmla="*/ 74 h 595"/>
                <a:gd name="T18" fmla="*/ 316 w 457"/>
                <a:gd name="T19" fmla="*/ 114 h 595"/>
                <a:gd name="T20" fmla="*/ 325 w 457"/>
                <a:gd name="T21" fmla="*/ 158 h 595"/>
                <a:gd name="T22" fmla="*/ 335 w 457"/>
                <a:gd name="T23" fmla="*/ 166 h 595"/>
                <a:gd name="T24" fmla="*/ 345 w 457"/>
                <a:gd name="T25" fmla="*/ 154 h 595"/>
                <a:gd name="T26" fmla="*/ 360 w 457"/>
                <a:gd name="T27" fmla="*/ 136 h 595"/>
                <a:gd name="T28" fmla="*/ 372 w 457"/>
                <a:gd name="T29" fmla="*/ 169 h 595"/>
                <a:gd name="T30" fmla="*/ 404 w 457"/>
                <a:gd name="T31" fmla="*/ 158 h 595"/>
                <a:gd name="T32" fmla="*/ 438 w 457"/>
                <a:gd name="T33" fmla="*/ 146 h 595"/>
                <a:gd name="T34" fmla="*/ 444 w 457"/>
                <a:gd name="T35" fmla="*/ 184 h 595"/>
                <a:gd name="T36" fmla="*/ 442 w 457"/>
                <a:gd name="T37" fmla="*/ 249 h 595"/>
                <a:gd name="T38" fmla="*/ 417 w 457"/>
                <a:gd name="T39" fmla="*/ 309 h 595"/>
                <a:gd name="T40" fmla="*/ 457 w 457"/>
                <a:gd name="T41" fmla="*/ 318 h 595"/>
                <a:gd name="T42" fmla="*/ 413 w 457"/>
                <a:gd name="T43" fmla="*/ 345 h 595"/>
                <a:gd name="T44" fmla="*/ 376 w 457"/>
                <a:gd name="T45" fmla="*/ 380 h 595"/>
                <a:gd name="T46" fmla="*/ 353 w 457"/>
                <a:gd name="T47" fmla="*/ 413 h 595"/>
                <a:gd name="T48" fmla="*/ 357 w 457"/>
                <a:gd name="T49" fmla="*/ 444 h 595"/>
                <a:gd name="T50" fmla="*/ 369 w 457"/>
                <a:gd name="T51" fmla="*/ 513 h 595"/>
                <a:gd name="T52" fmla="*/ 354 w 457"/>
                <a:gd name="T53" fmla="*/ 589 h 595"/>
                <a:gd name="T54" fmla="*/ 329 w 457"/>
                <a:gd name="T55" fmla="*/ 560 h 595"/>
                <a:gd name="T56" fmla="*/ 339 w 457"/>
                <a:gd name="T57" fmla="*/ 498 h 595"/>
                <a:gd name="T58" fmla="*/ 331 w 457"/>
                <a:gd name="T59" fmla="*/ 439 h 595"/>
                <a:gd name="T60" fmla="*/ 294 w 457"/>
                <a:gd name="T61" fmla="*/ 459 h 595"/>
                <a:gd name="T62" fmla="*/ 262 w 457"/>
                <a:gd name="T63" fmla="*/ 486 h 595"/>
                <a:gd name="T64" fmla="*/ 244 w 457"/>
                <a:gd name="T65" fmla="*/ 502 h 595"/>
                <a:gd name="T66" fmla="*/ 259 w 457"/>
                <a:gd name="T67" fmla="*/ 459 h 595"/>
                <a:gd name="T68" fmla="*/ 220 w 457"/>
                <a:gd name="T69" fmla="*/ 466 h 595"/>
                <a:gd name="T70" fmla="*/ 176 w 457"/>
                <a:gd name="T71" fmla="*/ 479 h 595"/>
                <a:gd name="T72" fmla="*/ 153 w 457"/>
                <a:gd name="T73" fmla="*/ 479 h 595"/>
                <a:gd name="T74" fmla="*/ 167 w 457"/>
                <a:gd name="T75" fmla="*/ 467 h 595"/>
                <a:gd name="T76" fmla="*/ 179 w 457"/>
                <a:gd name="T77" fmla="*/ 454 h 595"/>
                <a:gd name="T78" fmla="*/ 154 w 457"/>
                <a:gd name="T79" fmla="*/ 445 h 595"/>
                <a:gd name="T80" fmla="*/ 113 w 457"/>
                <a:gd name="T81" fmla="*/ 436 h 595"/>
                <a:gd name="T82" fmla="*/ 68 w 457"/>
                <a:gd name="T83" fmla="*/ 416 h 595"/>
                <a:gd name="T84" fmla="*/ 71 w 457"/>
                <a:gd name="T85" fmla="*/ 389 h 595"/>
                <a:gd name="T86" fmla="*/ 33 w 457"/>
                <a:gd name="T87" fmla="*/ 362 h 595"/>
                <a:gd name="T88" fmla="*/ 0 w 457"/>
                <a:gd name="T89" fmla="*/ 327 h 595"/>
                <a:gd name="T90" fmla="*/ 77 w 457"/>
                <a:gd name="T91" fmla="*/ 303 h 595"/>
                <a:gd name="T92" fmla="*/ 107 w 457"/>
                <a:gd name="T93" fmla="*/ 308 h 595"/>
                <a:gd name="T94" fmla="*/ 125 w 457"/>
                <a:gd name="T95" fmla="*/ 312 h 595"/>
                <a:gd name="T96" fmla="*/ 110 w 457"/>
                <a:gd name="T97" fmla="*/ 291 h 595"/>
                <a:gd name="T98" fmla="*/ 75 w 457"/>
                <a:gd name="T99" fmla="*/ 268 h 595"/>
                <a:gd name="T100" fmla="*/ 37 w 457"/>
                <a:gd name="T101" fmla="*/ 241 h 595"/>
                <a:gd name="T102" fmla="*/ 49 w 457"/>
                <a:gd name="T103" fmla="*/ 194 h 595"/>
                <a:gd name="T104" fmla="*/ 84 w 457"/>
                <a:gd name="T105" fmla="*/ 203 h 595"/>
                <a:gd name="T106" fmla="*/ 114 w 457"/>
                <a:gd name="T107" fmla="*/ 199 h 595"/>
                <a:gd name="T108" fmla="*/ 69 w 457"/>
                <a:gd name="T109" fmla="*/ 112 h 595"/>
                <a:gd name="T110" fmla="*/ 48 w 457"/>
                <a:gd name="T111" fmla="*/ 74 h 595"/>
                <a:gd name="T112" fmla="*/ 27 w 457"/>
                <a:gd name="T113" fmla="*/ 51 h 595"/>
                <a:gd name="T114" fmla="*/ 22 w 457"/>
                <a:gd name="T115" fmla="*/ 41 h 595"/>
                <a:gd name="T116" fmla="*/ 58 w 457"/>
                <a:gd name="T117" fmla="*/ 50 h 595"/>
                <a:gd name="T118" fmla="*/ 91 w 457"/>
                <a:gd name="T119" fmla="*/ 63 h 595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457"/>
                <a:gd name="T181" fmla="*/ 0 h 595"/>
                <a:gd name="T182" fmla="*/ 457 w 457"/>
                <a:gd name="T183" fmla="*/ 595 h 595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457" h="595">
                  <a:moveTo>
                    <a:pt x="99" y="64"/>
                  </a:moveTo>
                  <a:lnTo>
                    <a:pt x="99" y="59"/>
                  </a:lnTo>
                  <a:lnTo>
                    <a:pt x="98" y="51"/>
                  </a:lnTo>
                  <a:lnTo>
                    <a:pt x="96" y="42"/>
                  </a:lnTo>
                  <a:lnTo>
                    <a:pt x="94" y="32"/>
                  </a:lnTo>
                  <a:lnTo>
                    <a:pt x="148" y="64"/>
                  </a:lnTo>
                  <a:lnTo>
                    <a:pt x="155" y="50"/>
                  </a:lnTo>
                  <a:lnTo>
                    <a:pt x="159" y="35"/>
                  </a:lnTo>
                  <a:lnTo>
                    <a:pt x="161" y="18"/>
                  </a:lnTo>
                  <a:lnTo>
                    <a:pt x="162" y="0"/>
                  </a:lnTo>
                  <a:lnTo>
                    <a:pt x="175" y="13"/>
                  </a:lnTo>
                  <a:lnTo>
                    <a:pt x="187" y="27"/>
                  </a:lnTo>
                  <a:lnTo>
                    <a:pt x="199" y="41"/>
                  </a:lnTo>
                  <a:lnTo>
                    <a:pt x="208" y="56"/>
                  </a:lnTo>
                  <a:lnTo>
                    <a:pt x="217" y="73"/>
                  </a:lnTo>
                  <a:lnTo>
                    <a:pt x="225" y="90"/>
                  </a:lnTo>
                  <a:lnTo>
                    <a:pt x="231" y="107"/>
                  </a:lnTo>
                  <a:lnTo>
                    <a:pt x="236" y="126"/>
                  </a:lnTo>
                  <a:lnTo>
                    <a:pt x="234" y="124"/>
                  </a:lnTo>
                  <a:lnTo>
                    <a:pt x="240" y="118"/>
                  </a:lnTo>
                  <a:lnTo>
                    <a:pt x="249" y="109"/>
                  </a:lnTo>
                  <a:lnTo>
                    <a:pt x="262" y="96"/>
                  </a:lnTo>
                  <a:lnTo>
                    <a:pt x="274" y="85"/>
                  </a:lnTo>
                  <a:lnTo>
                    <a:pt x="284" y="73"/>
                  </a:lnTo>
                  <a:lnTo>
                    <a:pt x="290" y="65"/>
                  </a:lnTo>
                  <a:lnTo>
                    <a:pt x="289" y="62"/>
                  </a:lnTo>
                  <a:lnTo>
                    <a:pt x="298" y="74"/>
                  </a:lnTo>
                  <a:lnTo>
                    <a:pt x="304" y="87"/>
                  </a:lnTo>
                  <a:lnTo>
                    <a:pt x="311" y="101"/>
                  </a:lnTo>
                  <a:lnTo>
                    <a:pt x="316" y="114"/>
                  </a:lnTo>
                  <a:lnTo>
                    <a:pt x="320" y="128"/>
                  </a:lnTo>
                  <a:lnTo>
                    <a:pt x="322" y="142"/>
                  </a:lnTo>
                  <a:lnTo>
                    <a:pt x="325" y="158"/>
                  </a:lnTo>
                  <a:lnTo>
                    <a:pt x="326" y="172"/>
                  </a:lnTo>
                  <a:lnTo>
                    <a:pt x="331" y="169"/>
                  </a:lnTo>
                  <a:lnTo>
                    <a:pt x="335" y="166"/>
                  </a:lnTo>
                  <a:lnTo>
                    <a:pt x="339" y="163"/>
                  </a:lnTo>
                  <a:lnTo>
                    <a:pt x="343" y="159"/>
                  </a:lnTo>
                  <a:lnTo>
                    <a:pt x="345" y="154"/>
                  </a:lnTo>
                  <a:lnTo>
                    <a:pt x="351" y="149"/>
                  </a:lnTo>
                  <a:lnTo>
                    <a:pt x="354" y="142"/>
                  </a:lnTo>
                  <a:lnTo>
                    <a:pt x="360" y="136"/>
                  </a:lnTo>
                  <a:lnTo>
                    <a:pt x="361" y="157"/>
                  </a:lnTo>
                  <a:lnTo>
                    <a:pt x="361" y="176"/>
                  </a:lnTo>
                  <a:lnTo>
                    <a:pt x="372" y="169"/>
                  </a:lnTo>
                  <a:lnTo>
                    <a:pt x="383" y="164"/>
                  </a:lnTo>
                  <a:lnTo>
                    <a:pt x="393" y="162"/>
                  </a:lnTo>
                  <a:lnTo>
                    <a:pt x="404" y="158"/>
                  </a:lnTo>
                  <a:lnTo>
                    <a:pt x="415" y="155"/>
                  </a:lnTo>
                  <a:lnTo>
                    <a:pt x="426" y="151"/>
                  </a:lnTo>
                  <a:lnTo>
                    <a:pt x="438" y="146"/>
                  </a:lnTo>
                  <a:lnTo>
                    <a:pt x="449" y="141"/>
                  </a:lnTo>
                  <a:lnTo>
                    <a:pt x="446" y="162"/>
                  </a:lnTo>
                  <a:lnTo>
                    <a:pt x="444" y="184"/>
                  </a:lnTo>
                  <a:lnTo>
                    <a:pt x="444" y="205"/>
                  </a:lnTo>
                  <a:lnTo>
                    <a:pt x="444" y="227"/>
                  </a:lnTo>
                  <a:lnTo>
                    <a:pt x="442" y="249"/>
                  </a:lnTo>
                  <a:lnTo>
                    <a:pt x="438" y="271"/>
                  </a:lnTo>
                  <a:lnTo>
                    <a:pt x="430" y="290"/>
                  </a:lnTo>
                  <a:lnTo>
                    <a:pt x="417" y="309"/>
                  </a:lnTo>
                  <a:lnTo>
                    <a:pt x="417" y="311"/>
                  </a:lnTo>
                  <a:lnTo>
                    <a:pt x="417" y="312"/>
                  </a:lnTo>
                  <a:lnTo>
                    <a:pt x="457" y="318"/>
                  </a:lnTo>
                  <a:lnTo>
                    <a:pt x="442" y="327"/>
                  </a:lnTo>
                  <a:lnTo>
                    <a:pt x="428" y="335"/>
                  </a:lnTo>
                  <a:lnTo>
                    <a:pt x="413" y="345"/>
                  </a:lnTo>
                  <a:lnTo>
                    <a:pt x="401" y="355"/>
                  </a:lnTo>
                  <a:lnTo>
                    <a:pt x="388" y="367"/>
                  </a:lnTo>
                  <a:lnTo>
                    <a:pt x="376" y="380"/>
                  </a:lnTo>
                  <a:lnTo>
                    <a:pt x="365" y="394"/>
                  </a:lnTo>
                  <a:lnTo>
                    <a:pt x="356" y="411"/>
                  </a:lnTo>
                  <a:lnTo>
                    <a:pt x="353" y="413"/>
                  </a:lnTo>
                  <a:lnTo>
                    <a:pt x="351" y="417"/>
                  </a:lnTo>
                  <a:lnTo>
                    <a:pt x="353" y="427"/>
                  </a:lnTo>
                  <a:lnTo>
                    <a:pt x="357" y="444"/>
                  </a:lnTo>
                  <a:lnTo>
                    <a:pt x="362" y="465"/>
                  </a:lnTo>
                  <a:lnTo>
                    <a:pt x="366" y="488"/>
                  </a:lnTo>
                  <a:lnTo>
                    <a:pt x="369" y="513"/>
                  </a:lnTo>
                  <a:lnTo>
                    <a:pt x="367" y="539"/>
                  </a:lnTo>
                  <a:lnTo>
                    <a:pt x="363" y="565"/>
                  </a:lnTo>
                  <a:lnTo>
                    <a:pt x="354" y="589"/>
                  </a:lnTo>
                  <a:lnTo>
                    <a:pt x="313" y="595"/>
                  </a:lnTo>
                  <a:lnTo>
                    <a:pt x="321" y="577"/>
                  </a:lnTo>
                  <a:lnTo>
                    <a:pt x="329" y="560"/>
                  </a:lnTo>
                  <a:lnTo>
                    <a:pt x="334" y="539"/>
                  </a:lnTo>
                  <a:lnTo>
                    <a:pt x="338" y="518"/>
                  </a:lnTo>
                  <a:lnTo>
                    <a:pt x="339" y="498"/>
                  </a:lnTo>
                  <a:lnTo>
                    <a:pt x="339" y="477"/>
                  </a:lnTo>
                  <a:lnTo>
                    <a:pt x="336" y="457"/>
                  </a:lnTo>
                  <a:lnTo>
                    <a:pt x="331" y="439"/>
                  </a:lnTo>
                  <a:lnTo>
                    <a:pt x="318" y="445"/>
                  </a:lnTo>
                  <a:lnTo>
                    <a:pt x="306" y="452"/>
                  </a:lnTo>
                  <a:lnTo>
                    <a:pt x="294" y="459"/>
                  </a:lnTo>
                  <a:lnTo>
                    <a:pt x="282" y="467"/>
                  </a:lnTo>
                  <a:lnTo>
                    <a:pt x="272" y="476"/>
                  </a:lnTo>
                  <a:lnTo>
                    <a:pt x="262" y="486"/>
                  </a:lnTo>
                  <a:lnTo>
                    <a:pt x="252" y="497"/>
                  </a:lnTo>
                  <a:lnTo>
                    <a:pt x="243" y="508"/>
                  </a:lnTo>
                  <a:lnTo>
                    <a:pt x="244" y="502"/>
                  </a:lnTo>
                  <a:lnTo>
                    <a:pt x="248" y="493"/>
                  </a:lnTo>
                  <a:lnTo>
                    <a:pt x="252" y="479"/>
                  </a:lnTo>
                  <a:lnTo>
                    <a:pt x="259" y="459"/>
                  </a:lnTo>
                  <a:lnTo>
                    <a:pt x="247" y="461"/>
                  </a:lnTo>
                  <a:lnTo>
                    <a:pt x="234" y="463"/>
                  </a:lnTo>
                  <a:lnTo>
                    <a:pt x="220" y="466"/>
                  </a:lnTo>
                  <a:lnTo>
                    <a:pt x="205" y="471"/>
                  </a:lnTo>
                  <a:lnTo>
                    <a:pt x="190" y="475"/>
                  </a:lnTo>
                  <a:lnTo>
                    <a:pt x="176" y="479"/>
                  </a:lnTo>
                  <a:lnTo>
                    <a:pt x="161" y="480"/>
                  </a:lnTo>
                  <a:lnTo>
                    <a:pt x="146" y="480"/>
                  </a:lnTo>
                  <a:lnTo>
                    <a:pt x="153" y="479"/>
                  </a:lnTo>
                  <a:lnTo>
                    <a:pt x="158" y="475"/>
                  </a:lnTo>
                  <a:lnTo>
                    <a:pt x="163" y="471"/>
                  </a:lnTo>
                  <a:lnTo>
                    <a:pt x="167" y="467"/>
                  </a:lnTo>
                  <a:lnTo>
                    <a:pt x="171" y="463"/>
                  </a:lnTo>
                  <a:lnTo>
                    <a:pt x="175" y="458"/>
                  </a:lnTo>
                  <a:lnTo>
                    <a:pt x="179" y="454"/>
                  </a:lnTo>
                  <a:lnTo>
                    <a:pt x="182" y="450"/>
                  </a:lnTo>
                  <a:lnTo>
                    <a:pt x="168" y="448"/>
                  </a:lnTo>
                  <a:lnTo>
                    <a:pt x="154" y="445"/>
                  </a:lnTo>
                  <a:lnTo>
                    <a:pt x="140" y="444"/>
                  </a:lnTo>
                  <a:lnTo>
                    <a:pt x="127" y="440"/>
                  </a:lnTo>
                  <a:lnTo>
                    <a:pt x="113" y="436"/>
                  </a:lnTo>
                  <a:lnTo>
                    <a:pt x="99" y="431"/>
                  </a:lnTo>
                  <a:lnTo>
                    <a:pt x="84" y="425"/>
                  </a:lnTo>
                  <a:lnTo>
                    <a:pt x="68" y="416"/>
                  </a:lnTo>
                  <a:lnTo>
                    <a:pt x="98" y="403"/>
                  </a:lnTo>
                  <a:lnTo>
                    <a:pt x="85" y="397"/>
                  </a:lnTo>
                  <a:lnTo>
                    <a:pt x="71" y="389"/>
                  </a:lnTo>
                  <a:lnTo>
                    <a:pt x="58" y="380"/>
                  </a:lnTo>
                  <a:lnTo>
                    <a:pt x="46" y="371"/>
                  </a:lnTo>
                  <a:lnTo>
                    <a:pt x="33" y="362"/>
                  </a:lnTo>
                  <a:lnTo>
                    <a:pt x="22" y="350"/>
                  </a:lnTo>
                  <a:lnTo>
                    <a:pt x="10" y="340"/>
                  </a:lnTo>
                  <a:lnTo>
                    <a:pt x="0" y="327"/>
                  </a:lnTo>
                  <a:lnTo>
                    <a:pt x="91" y="341"/>
                  </a:lnTo>
                  <a:lnTo>
                    <a:pt x="69" y="302"/>
                  </a:lnTo>
                  <a:lnTo>
                    <a:pt x="77" y="303"/>
                  </a:lnTo>
                  <a:lnTo>
                    <a:pt x="86" y="304"/>
                  </a:lnTo>
                  <a:lnTo>
                    <a:pt x="96" y="307"/>
                  </a:lnTo>
                  <a:lnTo>
                    <a:pt x="107" y="308"/>
                  </a:lnTo>
                  <a:lnTo>
                    <a:pt x="114" y="309"/>
                  </a:lnTo>
                  <a:lnTo>
                    <a:pt x="122" y="311"/>
                  </a:lnTo>
                  <a:lnTo>
                    <a:pt x="125" y="312"/>
                  </a:lnTo>
                  <a:lnTo>
                    <a:pt x="123" y="312"/>
                  </a:lnTo>
                  <a:lnTo>
                    <a:pt x="118" y="300"/>
                  </a:lnTo>
                  <a:lnTo>
                    <a:pt x="110" y="291"/>
                  </a:lnTo>
                  <a:lnTo>
                    <a:pt x="99" y="282"/>
                  </a:lnTo>
                  <a:lnTo>
                    <a:pt x="87" y="276"/>
                  </a:lnTo>
                  <a:lnTo>
                    <a:pt x="75" y="268"/>
                  </a:lnTo>
                  <a:lnTo>
                    <a:pt x="60" y="261"/>
                  </a:lnTo>
                  <a:lnTo>
                    <a:pt x="48" y="252"/>
                  </a:lnTo>
                  <a:lnTo>
                    <a:pt x="37" y="241"/>
                  </a:lnTo>
                  <a:lnTo>
                    <a:pt x="67" y="230"/>
                  </a:lnTo>
                  <a:lnTo>
                    <a:pt x="36" y="187"/>
                  </a:lnTo>
                  <a:lnTo>
                    <a:pt x="49" y="194"/>
                  </a:lnTo>
                  <a:lnTo>
                    <a:pt x="62" y="198"/>
                  </a:lnTo>
                  <a:lnTo>
                    <a:pt x="72" y="201"/>
                  </a:lnTo>
                  <a:lnTo>
                    <a:pt x="84" y="203"/>
                  </a:lnTo>
                  <a:lnTo>
                    <a:pt x="94" y="204"/>
                  </a:lnTo>
                  <a:lnTo>
                    <a:pt x="104" y="203"/>
                  </a:lnTo>
                  <a:lnTo>
                    <a:pt x="114" y="199"/>
                  </a:lnTo>
                  <a:lnTo>
                    <a:pt x="126" y="194"/>
                  </a:lnTo>
                  <a:lnTo>
                    <a:pt x="39" y="110"/>
                  </a:lnTo>
                  <a:lnTo>
                    <a:pt x="69" y="112"/>
                  </a:lnTo>
                  <a:lnTo>
                    <a:pt x="62" y="98"/>
                  </a:lnTo>
                  <a:lnTo>
                    <a:pt x="55" y="86"/>
                  </a:lnTo>
                  <a:lnTo>
                    <a:pt x="48" y="74"/>
                  </a:lnTo>
                  <a:lnTo>
                    <a:pt x="41" y="65"/>
                  </a:lnTo>
                  <a:lnTo>
                    <a:pt x="33" y="58"/>
                  </a:lnTo>
                  <a:lnTo>
                    <a:pt x="27" y="51"/>
                  </a:lnTo>
                  <a:lnTo>
                    <a:pt x="21" y="45"/>
                  </a:lnTo>
                  <a:lnTo>
                    <a:pt x="14" y="41"/>
                  </a:lnTo>
                  <a:lnTo>
                    <a:pt x="22" y="41"/>
                  </a:lnTo>
                  <a:lnTo>
                    <a:pt x="33" y="42"/>
                  </a:lnTo>
                  <a:lnTo>
                    <a:pt x="45" y="46"/>
                  </a:lnTo>
                  <a:lnTo>
                    <a:pt x="58" y="50"/>
                  </a:lnTo>
                  <a:lnTo>
                    <a:pt x="71" y="54"/>
                  </a:lnTo>
                  <a:lnTo>
                    <a:pt x="82" y="59"/>
                  </a:lnTo>
                  <a:lnTo>
                    <a:pt x="91" y="63"/>
                  </a:lnTo>
                  <a:lnTo>
                    <a:pt x="99" y="64"/>
                  </a:lnTo>
                  <a:close/>
                </a:path>
              </a:pathLst>
            </a:custGeom>
            <a:solidFill>
              <a:srgbClr val="FF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sz="2400"/>
            </a:p>
          </p:txBody>
        </p:sp>
        <p:sp>
          <p:nvSpPr>
            <p:cNvPr id="15386" name="Freeform 6"/>
            <p:cNvSpPr>
              <a:spLocks/>
            </p:cNvSpPr>
            <p:nvPr/>
          </p:nvSpPr>
          <p:spPr bwMode="auto">
            <a:xfrm>
              <a:off x="2836" y="2016"/>
              <a:ext cx="284" cy="482"/>
            </a:xfrm>
            <a:custGeom>
              <a:avLst/>
              <a:gdLst>
                <a:gd name="T0" fmla="*/ 25 w 284"/>
                <a:gd name="T1" fmla="*/ 30 h 482"/>
                <a:gd name="T2" fmla="*/ 56 w 284"/>
                <a:gd name="T3" fmla="*/ 62 h 482"/>
                <a:gd name="T4" fmla="*/ 81 w 284"/>
                <a:gd name="T5" fmla="*/ 101 h 482"/>
                <a:gd name="T6" fmla="*/ 84 w 284"/>
                <a:gd name="T7" fmla="*/ 48 h 482"/>
                <a:gd name="T8" fmla="*/ 98 w 284"/>
                <a:gd name="T9" fmla="*/ 118 h 482"/>
                <a:gd name="T10" fmla="*/ 137 w 284"/>
                <a:gd name="T11" fmla="*/ 174 h 482"/>
                <a:gd name="T12" fmla="*/ 143 w 284"/>
                <a:gd name="T13" fmla="*/ 182 h 482"/>
                <a:gd name="T14" fmla="*/ 147 w 284"/>
                <a:gd name="T15" fmla="*/ 132 h 482"/>
                <a:gd name="T16" fmla="*/ 152 w 284"/>
                <a:gd name="T17" fmla="*/ 116 h 482"/>
                <a:gd name="T18" fmla="*/ 170 w 284"/>
                <a:gd name="T19" fmla="*/ 222 h 482"/>
                <a:gd name="T20" fmla="*/ 189 w 284"/>
                <a:gd name="T21" fmla="*/ 246 h 482"/>
                <a:gd name="T22" fmla="*/ 210 w 284"/>
                <a:gd name="T23" fmla="*/ 210 h 482"/>
                <a:gd name="T24" fmla="*/ 237 w 284"/>
                <a:gd name="T25" fmla="*/ 146 h 482"/>
                <a:gd name="T26" fmla="*/ 284 w 284"/>
                <a:gd name="T27" fmla="*/ 98 h 482"/>
                <a:gd name="T28" fmla="*/ 241 w 284"/>
                <a:gd name="T29" fmla="*/ 143 h 482"/>
                <a:gd name="T30" fmla="*/ 216 w 284"/>
                <a:gd name="T31" fmla="*/ 210 h 482"/>
                <a:gd name="T32" fmla="*/ 221 w 284"/>
                <a:gd name="T33" fmla="*/ 296 h 482"/>
                <a:gd name="T34" fmla="*/ 248 w 284"/>
                <a:gd name="T35" fmla="*/ 386 h 482"/>
                <a:gd name="T36" fmla="*/ 244 w 284"/>
                <a:gd name="T37" fmla="*/ 462 h 482"/>
                <a:gd name="T38" fmla="*/ 228 w 284"/>
                <a:gd name="T39" fmla="*/ 453 h 482"/>
                <a:gd name="T40" fmla="*/ 237 w 284"/>
                <a:gd name="T41" fmla="*/ 377 h 482"/>
                <a:gd name="T42" fmla="*/ 220 w 284"/>
                <a:gd name="T43" fmla="*/ 313 h 482"/>
                <a:gd name="T44" fmla="*/ 190 w 284"/>
                <a:gd name="T45" fmla="*/ 288 h 482"/>
                <a:gd name="T46" fmla="*/ 165 w 284"/>
                <a:gd name="T47" fmla="*/ 295 h 482"/>
                <a:gd name="T48" fmla="*/ 139 w 284"/>
                <a:gd name="T49" fmla="*/ 308 h 482"/>
                <a:gd name="T50" fmla="*/ 122 w 284"/>
                <a:gd name="T51" fmla="*/ 319 h 482"/>
                <a:gd name="T52" fmla="*/ 20 w 284"/>
                <a:gd name="T53" fmla="*/ 269 h 482"/>
                <a:gd name="T54" fmla="*/ 53 w 284"/>
                <a:gd name="T55" fmla="*/ 272 h 482"/>
                <a:gd name="T56" fmla="*/ 86 w 284"/>
                <a:gd name="T57" fmla="*/ 274 h 482"/>
                <a:gd name="T58" fmla="*/ 120 w 284"/>
                <a:gd name="T59" fmla="*/ 275 h 482"/>
                <a:gd name="T60" fmla="*/ 152 w 284"/>
                <a:gd name="T61" fmla="*/ 277 h 482"/>
                <a:gd name="T62" fmla="*/ 185 w 284"/>
                <a:gd name="T63" fmla="*/ 279 h 482"/>
                <a:gd name="T64" fmla="*/ 184 w 284"/>
                <a:gd name="T65" fmla="*/ 257 h 482"/>
                <a:gd name="T66" fmla="*/ 161 w 284"/>
                <a:gd name="T67" fmla="*/ 225 h 482"/>
                <a:gd name="T68" fmla="*/ 135 w 284"/>
                <a:gd name="T69" fmla="*/ 193 h 482"/>
                <a:gd name="T70" fmla="*/ 113 w 284"/>
                <a:gd name="T71" fmla="*/ 179 h 482"/>
                <a:gd name="T72" fmla="*/ 90 w 284"/>
                <a:gd name="T73" fmla="*/ 165 h 482"/>
                <a:gd name="T74" fmla="*/ 69 w 284"/>
                <a:gd name="T75" fmla="*/ 154 h 482"/>
                <a:gd name="T76" fmla="*/ 45 w 284"/>
                <a:gd name="T77" fmla="*/ 143 h 482"/>
                <a:gd name="T78" fmla="*/ 22 w 284"/>
                <a:gd name="T79" fmla="*/ 136 h 482"/>
                <a:gd name="T80" fmla="*/ 43 w 284"/>
                <a:gd name="T81" fmla="*/ 141 h 482"/>
                <a:gd name="T82" fmla="*/ 84 w 284"/>
                <a:gd name="T83" fmla="*/ 155 h 482"/>
                <a:gd name="T84" fmla="*/ 124 w 284"/>
                <a:gd name="T85" fmla="*/ 174 h 482"/>
                <a:gd name="T86" fmla="*/ 95 w 284"/>
                <a:gd name="T87" fmla="*/ 138 h 482"/>
                <a:gd name="T88" fmla="*/ 75 w 284"/>
                <a:gd name="T89" fmla="*/ 106 h 482"/>
                <a:gd name="T90" fmla="*/ 57 w 284"/>
                <a:gd name="T91" fmla="*/ 78 h 482"/>
                <a:gd name="T92" fmla="*/ 38 w 284"/>
                <a:gd name="T93" fmla="*/ 50 h 482"/>
                <a:gd name="T94" fmla="*/ 12 w 284"/>
                <a:gd name="T95" fmla="*/ 23 h 482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284"/>
                <a:gd name="T145" fmla="*/ 0 h 482"/>
                <a:gd name="T146" fmla="*/ 284 w 284"/>
                <a:gd name="T147" fmla="*/ 482 h 482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284" h="482">
                  <a:moveTo>
                    <a:pt x="0" y="14"/>
                  </a:moveTo>
                  <a:lnTo>
                    <a:pt x="13" y="21"/>
                  </a:lnTo>
                  <a:lnTo>
                    <a:pt x="25" y="30"/>
                  </a:lnTo>
                  <a:lnTo>
                    <a:pt x="36" y="41"/>
                  </a:lnTo>
                  <a:lnTo>
                    <a:pt x="47" y="51"/>
                  </a:lnTo>
                  <a:lnTo>
                    <a:pt x="56" y="62"/>
                  </a:lnTo>
                  <a:lnTo>
                    <a:pt x="65" y="75"/>
                  </a:lnTo>
                  <a:lnTo>
                    <a:pt x="74" y="87"/>
                  </a:lnTo>
                  <a:lnTo>
                    <a:pt x="81" y="101"/>
                  </a:lnTo>
                  <a:lnTo>
                    <a:pt x="79" y="0"/>
                  </a:lnTo>
                  <a:lnTo>
                    <a:pt x="81" y="24"/>
                  </a:lnTo>
                  <a:lnTo>
                    <a:pt x="84" y="48"/>
                  </a:lnTo>
                  <a:lnTo>
                    <a:pt x="88" y="71"/>
                  </a:lnTo>
                  <a:lnTo>
                    <a:pt x="92" y="96"/>
                  </a:lnTo>
                  <a:lnTo>
                    <a:pt x="98" y="118"/>
                  </a:lnTo>
                  <a:lnTo>
                    <a:pt x="107" y="138"/>
                  </a:lnTo>
                  <a:lnTo>
                    <a:pt x="120" y="157"/>
                  </a:lnTo>
                  <a:lnTo>
                    <a:pt x="137" y="174"/>
                  </a:lnTo>
                  <a:lnTo>
                    <a:pt x="139" y="177"/>
                  </a:lnTo>
                  <a:lnTo>
                    <a:pt x="140" y="179"/>
                  </a:lnTo>
                  <a:lnTo>
                    <a:pt x="143" y="182"/>
                  </a:lnTo>
                  <a:lnTo>
                    <a:pt x="146" y="183"/>
                  </a:lnTo>
                  <a:lnTo>
                    <a:pt x="144" y="157"/>
                  </a:lnTo>
                  <a:lnTo>
                    <a:pt x="147" y="132"/>
                  </a:lnTo>
                  <a:lnTo>
                    <a:pt x="149" y="105"/>
                  </a:lnTo>
                  <a:lnTo>
                    <a:pt x="156" y="80"/>
                  </a:lnTo>
                  <a:lnTo>
                    <a:pt x="152" y="116"/>
                  </a:lnTo>
                  <a:lnTo>
                    <a:pt x="151" y="154"/>
                  </a:lnTo>
                  <a:lnTo>
                    <a:pt x="157" y="189"/>
                  </a:lnTo>
                  <a:lnTo>
                    <a:pt x="170" y="222"/>
                  </a:lnTo>
                  <a:lnTo>
                    <a:pt x="172" y="224"/>
                  </a:lnTo>
                  <a:lnTo>
                    <a:pt x="180" y="234"/>
                  </a:lnTo>
                  <a:lnTo>
                    <a:pt x="189" y="246"/>
                  </a:lnTo>
                  <a:lnTo>
                    <a:pt x="196" y="250"/>
                  </a:lnTo>
                  <a:lnTo>
                    <a:pt x="202" y="231"/>
                  </a:lnTo>
                  <a:lnTo>
                    <a:pt x="210" y="210"/>
                  </a:lnTo>
                  <a:lnTo>
                    <a:pt x="217" y="188"/>
                  </a:lnTo>
                  <a:lnTo>
                    <a:pt x="226" y="166"/>
                  </a:lnTo>
                  <a:lnTo>
                    <a:pt x="237" y="146"/>
                  </a:lnTo>
                  <a:lnTo>
                    <a:pt x="250" y="127"/>
                  </a:lnTo>
                  <a:lnTo>
                    <a:pt x="265" y="111"/>
                  </a:lnTo>
                  <a:lnTo>
                    <a:pt x="284" y="98"/>
                  </a:lnTo>
                  <a:lnTo>
                    <a:pt x="267" y="111"/>
                  </a:lnTo>
                  <a:lnTo>
                    <a:pt x="253" y="127"/>
                  </a:lnTo>
                  <a:lnTo>
                    <a:pt x="241" y="143"/>
                  </a:lnTo>
                  <a:lnTo>
                    <a:pt x="232" y="164"/>
                  </a:lnTo>
                  <a:lnTo>
                    <a:pt x="224" y="186"/>
                  </a:lnTo>
                  <a:lnTo>
                    <a:pt x="216" y="210"/>
                  </a:lnTo>
                  <a:lnTo>
                    <a:pt x="210" y="237"/>
                  </a:lnTo>
                  <a:lnTo>
                    <a:pt x="205" y="265"/>
                  </a:lnTo>
                  <a:lnTo>
                    <a:pt x="221" y="296"/>
                  </a:lnTo>
                  <a:lnTo>
                    <a:pt x="234" y="327"/>
                  </a:lnTo>
                  <a:lnTo>
                    <a:pt x="243" y="356"/>
                  </a:lnTo>
                  <a:lnTo>
                    <a:pt x="248" y="386"/>
                  </a:lnTo>
                  <a:lnTo>
                    <a:pt x="250" y="414"/>
                  </a:lnTo>
                  <a:lnTo>
                    <a:pt x="248" y="438"/>
                  </a:lnTo>
                  <a:lnTo>
                    <a:pt x="244" y="462"/>
                  </a:lnTo>
                  <a:lnTo>
                    <a:pt x="238" y="479"/>
                  </a:lnTo>
                  <a:lnTo>
                    <a:pt x="217" y="482"/>
                  </a:lnTo>
                  <a:lnTo>
                    <a:pt x="228" y="453"/>
                  </a:lnTo>
                  <a:lnTo>
                    <a:pt x="234" y="426"/>
                  </a:lnTo>
                  <a:lnTo>
                    <a:pt x="237" y="401"/>
                  </a:lnTo>
                  <a:lnTo>
                    <a:pt x="237" y="377"/>
                  </a:lnTo>
                  <a:lnTo>
                    <a:pt x="233" y="355"/>
                  </a:lnTo>
                  <a:lnTo>
                    <a:pt x="228" y="334"/>
                  </a:lnTo>
                  <a:lnTo>
                    <a:pt x="220" y="313"/>
                  </a:lnTo>
                  <a:lnTo>
                    <a:pt x="210" y="292"/>
                  </a:lnTo>
                  <a:lnTo>
                    <a:pt x="201" y="290"/>
                  </a:lnTo>
                  <a:lnTo>
                    <a:pt x="190" y="288"/>
                  </a:lnTo>
                  <a:lnTo>
                    <a:pt x="181" y="290"/>
                  </a:lnTo>
                  <a:lnTo>
                    <a:pt x="172" y="292"/>
                  </a:lnTo>
                  <a:lnTo>
                    <a:pt x="165" y="295"/>
                  </a:lnTo>
                  <a:lnTo>
                    <a:pt x="156" y="299"/>
                  </a:lnTo>
                  <a:lnTo>
                    <a:pt x="148" y="302"/>
                  </a:lnTo>
                  <a:lnTo>
                    <a:pt x="139" y="308"/>
                  </a:lnTo>
                  <a:lnTo>
                    <a:pt x="134" y="311"/>
                  </a:lnTo>
                  <a:lnTo>
                    <a:pt x="129" y="315"/>
                  </a:lnTo>
                  <a:lnTo>
                    <a:pt x="122" y="319"/>
                  </a:lnTo>
                  <a:lnTo>
                    <a:pt x="116" y="322"/>
                  </a:lnTo>
                  <a:lnTo>
                    <a:pt x="155" y="288"/>
                  </a:lnTo>
                  <a:lnTo>
                    <a:pt x="20" y="269"/>
                  </a:lnTo>
                  <a:lnTo>
                    <a:pt x="30" y="270"/>
                  </a:lnTo>
                  <a:lnTo>
                    <a:pt x="42" y="272"/>
                  </a:lnTo>
                  <a:lnTo>
                    <a:pt x="53" y="272"/>
                  </a:lnTo>
                  <a:lnTo>
                    <a:pt x="63" y="273"/>
                  </a:lnTo>
                  <a:lnTo>
                    <a:pt x="75" y="273"/>
                  </a:lnTo>
                  <a:lnTo>
                    <a:pt x="86" y="274"/>
                  </a:lnTo>
                  <a:lnTo>
                    <a:pt x="97" y="274"/>
                  </a:lnTo>
                  <a:lnTo>
                    <a:pt x="108" y="275"/>
                  </a:lnTo>
                  <a:lnTo>
                    <a:pt x="120" y="275"/>
                  </a:lnTo>
                  <a:lnTo>
                    <a:pt x="130" y="275"/>
                  </a:lnTo>
                  <a:lnTo>
                    <a:pt x="142" y="277"/>
                  </a:lnTo>
                  <a:lnTo>
                    <a:pt x="152" y="277"/>
                  </a:lnTo>
                  <a:lnTo>
                    <a:pt x="164" y="278"/>
                  </a:lnTo>
                  <a:lnTo>
                    <a:pt x="175" y="278"/>
                  </a:lnTo>
                  <a:lnTo>
                    <a:pt x="185" y="279"/>
                  </a:lnTo>
                  <a:lnTo>
                    <a:pt x="197" y="279"/>
                  </a:lnTo>
                  <a:lnTo>
                    <a:pt x="190" y="269"/>
                  </a:lnTo>
                  <a:lnTo>
                    <a:pt x="184" y="257"/>
                  </a:lnTo>
                  <a:lnTo>
                    <a:pt x="176" y="247"/>
                  </a:lnTo>
                  <a:lnTo>
                    <a:pt x="169" y="236"/>
                  </a:lnTo>
                  <a:lnTo>
                    <a:pt x="161" y="225"/>
                  </a:lnTo>
                  <a:lnTo>
                    <a:pt x="152" y="215"/>
                  </a:lnTo>
                  <a:lnTo>
                    <a:pt x="144" y="204"/>
                  </a:lnTo>
                  <a:lnTo>
                    <a:pt x="135" y="193"/>
                  </a:lnTo>
                  <a:lnTo>
                    <a:pt x="128" y="188"/>
                  </a:lnTo>
                  <a:lnTo>
                    <a:pt x="120" y="183"/>
                  </a:lnTo>
                  <a:lnTo>
                    <a:pt x="113" y="179"/>
                  </a:lnTo>
                  <a:lnTo>
                    <a:pt x="106" y="174"/>
                  </a:lnTo>
                  <a:lnTo>
                    <a:pt x="98" y="170"/>
                  </a:lnTo>
                  <a:lnTo>
                    <a:pt x="90" y="165"/>
                  </a:lnTo>
                  <a:lnTo>
                    <a:pt x="84" y="161"/>
                  </a:lnTo>
                  <a:lnTo>
                    <a:pt x="76" y="157"/>
                  </a:lnTo>
                  <a:lnTo>
                    <a:pt x="69" y="154"/>
                  </a:lnTo>
                  <a:lnTo>
                    <a:pt x="61" y="150"/>
                  </a:lnTo>
                  <a:lnTo>
                    <a:pt x="53" y="146"/>
                  </a:lnTo>
                  <a:lnTo>
                    <a:pt x="45" y="143"/>
                  </a:lnTo>
                  <a:lnTo>
                    <a:pt x="38" y="141"/>
                  </a:lnTo>
                  <a:lnTo>
                    <a:pt x="30" y="138"/>
                  </a:lnTo>
                  <a:lnTo>
                    <a:pt x="22" y="136"/>
                  </a:lnTo>
                  <a:lnTo>
                    <a:pt x="13" y="134"/>
                  </a:lnTo>
                  <a:lnTo>
                    <a:pt x="29" y="137"/>
                  </a:lnTo>
                  <a:lnTo>
                    <a:pt x="43" y="141"/>
                  </a:lnTo>
                  <a:lnTo>
                    <a:pt x="57" y="145"/>
                  </a:lnTo>
                  <a:lnTo>
                    <a:pt x="70" y="148"/>
                  </a:lnTo>
                  <a:lnTo>
                    <a:pt x="84" y="155"/>
                  </a:lnTo>
                  <a:lnTo>
                    <a:pt x="98" y="160"/>
                  </a:lnTo>
                  <a:lnTo>
                    <a:pt x="111" y="168"/>
                  </a:lnTo>
                  <a:lnTo>
                    <a:pt x="124" y="174"/>
                  </a:lnTo>
                  <a:lnTo>
                    <a:pt x="113" y="161"/>
                  </a:lnTo>
                  <a:lnTo>
                    <a:pt x="104" y="150"/>
                  </a:lnTo>
                  <a:lnTo>
                    <a:pt x="95" y="138"/>
                  </a:lnTo>
                  <a:lnTo>
                    <a:pt x="88" y="127"/>
                  </a:lnTo>
                  <a:lnTo>
                    <a:pt x="81" y="116"/>
                  </a:lnTo>
                  <a:lnTo>
                    <a:pt x="75" y="106"/>
                  </a:lnTo>
                  <a:lnTo>
                    <a:pt x="69" y="96"/>
                  </a:lnTo>
                  <a:lnTo>
                    <a:pt x="63" y="87"/>
                  </a:lnTo>
                  <a:lnTo>
                    <a:pt x="57" y="78"/>
                  </a:lnTo>
                  <a:lnTo>
                    <a:pt x="51" y="69"/>
                  </a:lnTo>
                  <a:lnTo>
                    <a:pt x="44" y="59"/>
                  </a:lnTo>
                  <a:lnTo>
                    <a:pt x="38" y="50"/>
                  </a:lnTo>
                  <a:lnTo>
                    <a:pt x="30" y="41"/>
                  </a:lnTo>
                  <a:lnTo>
                    <a:pt x="21" y="32"/>
                  </a:lnTo>
                  <a:lnTo>
                    <a:pt x="12" y="23"/>
                  </a:lnTo>
                  <a:lnTo>
                    <a:pt x="0" y="14"/>
                  </a:lnTo>
                  <a:close/>
                </a:path>
              </a:pathLst>
            </a:custGeom>
            <a:solidFill>
              <a:srgbClr val="8001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sz="2400"/>
            </a:p>
          </p:txBody>
        </p:sp>
      </p:grpSp>
      <p:grpSp>
        <p:nvGrpSpPr>
          <p:cNvPr id="3" name="Group 7"/>
          <p:cNvGrpSpPr>
            <a:grpSpLocks/>
          </p:cNvGrpSpPr>
          <p:nvPr/>
        </p:nvGrpSpPr>
        <p:grpSpPr bwMode="auto">
          <a:xfrm>
            <a:off x="5588000" y="5562600"/>
            <a:ext cx="1449917" cy="1090613"/>
            <a:chOff x="3155" y="2736"/>
            <a:chExt cx="685" cy="687"/>
          </a:xfrm>
        </p:grpSpPr>
        <p:sp>
          <p:nvSpPr>
            <p:cNvPr id="15383" name="Freeform 8"/>
            <p:cNvSpPr>
              <a:spLocks/>
            </p:cNvSpPr>
            <p:nvPr/>
          </p:nvSpPr>
          <p:spPr bwMode="auto">
            <a:xfrm>
              <a:off x="3155" y="2736"/>
              <a:ext cx="685" cy="687"/>
            </a:xfrm>
            <a:custGeom>
              <a:avLst/>
              <a:gdLst>
                <a:gd name="T0" fmla="*/ 587 w 685"/>
                <a:gd name="T1" fmla="*/ 113 h 687"/>
                <a:gd name="T2" fmla="*/ 608 w 685"/>
                <a:gd name="T3" fmla="*/ 100 h 687"/>
                <a:gd name="T4" fmla="*/ 619 w 685"/>
                <a:gd name="T5" fmla="*/ 182 h 687"/>
                <a:gd name="T6" fmla="*/ 663 w 685"/>
                <a:gd name="T7" fmla="*/ 175 h 687"/>
                <a:gd name="T8" fmla="*/ 676 w 685"/>
                <a:gd name="T9" fmla="*/ 191 h 687"/>
                <a:gd name="T10" fmla="*/ 650 w 685"/>
                <a:gd name="T11" fmla="*/ 234 h 687"/>
                <a:gd name="T12" fmla="*/ 619 w 685"/>
                <a:gd name="T13" fmla="*/ 271 h 687"/>
                <a:gd name="T14" fmla="*/ 582 w 685"/>
                <a:gd name="T15" fmla="*/ 304 h 687"/>
                <a:gd name="T16" fmla="*/ 561 w 685"/>
                <a:gd name="T17" fmla="*/ 316 h 687"/>
                <a:gd name="T18" fmla="*/ 588 w 685"/>
                <a:gd name="T19" fmla="*/ 329 h 687"/>
                <a:gd name="T20" fmla="*/ 630 w 685"/>
                <a:gd name="T21" fmla="*/ 348 h 687"/>
                <a:gd name="T22" fmla="*/ 662 w 685"/>
                <a:gd name="T23" fmla="*/ 360 h 687"/>
                <a:gd name="T24" fmla="*/ 654 w 685"/>
                <a:gd name="T25" fmla="*/ 374 h 687"/>
                <a:gd name="T26" fmla="*/ 627 w 685"/>
                <a:gd name="T27" fmla="*/ 403 h 687"/>
                <a:gd name="T28" fmla="*/ 596 w 685"/>
                <a:gd name="T29" fmla="*/ 426 h 687"/>
                <a:gd name="T30" fmla="*/ 561 w 685"/>
                <a:gd name="T31" fmla="*/ 445 h 687"/>
                <a:gd name="T32" fmla="*/ 555 w 685"/>
                <a:gd name="T33" fmla="*/ 462 h 687"/>
                <a:gd name="T34" fmla="*/ 583 w 685"/>
                <a:gd name="T35" fmla="*/ 474 h 687"/>
                <a:gd name="T36" fmla="*/ 596 w 685"/>
                <a:gd name="T37" fmla="*/ 484 h 687"/>
                <a:gd name="T38" fmla="*/ 561 w 685"/>
                <a:gd name="T39" fmla="*/ 497 h 687"/>
                <a:gd name="T40" fmla="*/ 578 w 685"/>
                <a:gd name="T41" fmla="*/ 522 h 687"/>
                <a:gd name="T42" fmla="*/ 615 w 685"/>
                <a:gd name="T43" fmla="*/ 573 h 687"/>
                <a:gd name="T44" fmla="*/ 612 w 685"/>
                <a:gd name="T45" fmla="*/ 601 h 687"/>
                <a:gd name="T46" fmla="*/ 555 w 685"/>
                <a:gd name="T47" fmla="*/ 619 h 687"/>
                <a:gd name="T48" fmla="*/ 500 w 685"/>
                <a:gd name="T49" fmla="*/ 637 h 687"/>
                <a:gd name="T50" fmla="*/ 442 w 685"/>
                <a:gd name="T51" fmla="*/ 641 h 687"/>
                <a:gd name="T52" fmla="*/ 407 w 685"/>
                <a:gd name="T53" fmla="*/ 634 h 687"/>
                <a:gd name="T54" fmla="*/ 392 w 685"/>
                <a:gd name="T55" fmla="*/ 665 h 687"/>
                <a:gd name="T56" fmla="*/ 355 w 685"/>
                <a:gd name="T57" fmla="*/ 638 h 687"/>
                <a:gd name="T58" fmla="*/ 314 w 685"/>
                <a:gd name="T59" fmla="*/ 617 h 687"/>
                <a:gd name="T60" fmla="*/ 268 w 685"/>
                <a:gd name="T61" fmla="*/ 603 h 687"/>
                <a:gd name="T62" fmla="*/ 247 w 685"/>
                <a:gd name="T63" fmla="*/ 598 h 687"/>
                <a:gd name="T64" fmla="*/ 223 w 685"/>
                <a:gd name="T65" fmla="*/ 612 h 687"/>
                <a:gd name="T66" fmla="*/ 176 w 685"/>
                <a:gd name="T67" fmla="*/ 643 h 687"/>
                <a:gd name="T68" fmla="*/ 113 w 685"/>
                <a:gd name="T69" fmla="*/ 671 h 687"/>
                <a:gd name="T70" fmla="*/ 44 w 685"/>
                <a:gd name="T71" fmla="*/ 684 h 687"/>
                <a:gd name="T72" fmla="*/ 26 w 685"/>
                <a:gd name="T73" fmla="*/ 635 h 687"/>
                <a:gd name="T74" fmla="*/ 81 w 685"/>
                <a:gd name="T75" fmla="*/ 633 h 687"/>
                <a:gd name="T76" fmla="*/ 137 w 685"/>
                <a:gd name="T77" fmla="*/ 621 h 687"/>
                <a:gd name="T78" fmla="*/ 187 w 685"/>
                <a:gd name="T79" fmla="*/ 599 h 687"/>
                <a:gd name="T80" fmla="*/ 193 w 685"/>
                <a:gd name="T81" fmla="*/ 570 h 687"/>
                <a:gd name="T82" fmla="*/ 165 w 685"/>
                <a:gd name="T83" fmla="*/ 546 h 687"/>
                <a:gd name="T84" fmla="*/ 133 w 685"/>
                <a:gd name="T85" fmla="*/ 526 h 687"/>
                <a:gd name="T86" fmla="*/ 97 w 685"/>
                <a:gd name="T87" fmla="*/ 511 h 687"/>
                <a:gd name="T88" fmla="*/ 88 w 685"/>
                <a:gd name="T89" fmla="*/ 503 h 687"/>
                <a:gd name="T90" fmla="*/ 120 w 685"/>
                <a:gd name="T91" fmla="*/ 503 h 687"/>
                <a:gd name="T92" fmla="*/ 131 w 685"/>
                <a:gd name="T93" fmla="*/ 471 h 687"/>
                <a:gd name="T94" fmla="*/ 85 w 685"/>
                <a:gd name="T95" fmla="*/ 406 h 687"/>
                <a:gd name="T96" fmla="*/ 81 w 685"/>
                <a:gd name="T97" fmla="*/ 383 h 687"/>
                <a:gd name="T98" fmla="*/ 111 w 685"/>
                <a:gd name="T99" fmla="*/ 395 h 687"/>
                <a:gd name="T100" fmla="*/ 111 w 685"/>
                <a:gd name="T101" fmla="*/ 326 h 687"/>
                <a:gd name="T102" fmla="*/ 148 w 685"/>
                <a:gd name="T103" fmla="*/ 252 h 687"/>
                <a:gd name="T104" fmla="*/ 169 w 685"/>
                <a:gd name="T105" fmla="*/ 172 h 687"/>
                <a:gd name="T106" fmla="*/ 220 w 685"/>
                <a:gd name="T107" fmla="*/ 235 h 687"/>
                <a:gd name="T108" fmla="*/ 273 w 685"/>
                <a:gd name="T109" fmla="*/ 259 h 687"/>
                <a:gd name="T110" fmla="*/ 298 w 685"/>
                <a:gd name="T111" fmla="*/ 218 h 687"/>
                <a:gd name="T112" fmla="*/ 314 w 685"/>
                <a:gd name="T113" fmla="*/ 140 h 687"/>
                <a:gd name="T114" fmla="*/ 388 w 685"/>
                <a:gd name="T115" fmla="*/ 114 h 687"/>
                <a:gd name="T116" fmla="*/ 396 w 685"/>
                <a:gd name="T117" fmla="*/ 175 h 687"/>
                <a:gd name="T118" fmla="*/ 490 w 685"/>
                <a:gd name="T119" fmla="*/ 63 h 687"/>
                <a:gd name="T120" fmla="*/ 538 w 685"/>
                <a:gd name="T121" fmla="*/ 58 h 687"/>
                <a:gd name="T122" fmla="*/ 563 w 685"/>
                <a:gd name="T123" fmla="*/ 10 h 687"/>
                <a:gd name="T124" fmla="*/ 574 w 685"/>
                <a:gd name="T125" fmla="*/ 94 h 687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685"/>
                <a:gd name="T190" fmla="*/ 0 h 687"/>
                <a:gd name="T191" fmla="*/ 685 w 685"/>
                <a:gd name="T192" fmla="*/ 687 h 687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685" h="687">
                  <a:moveTo>
                    <a:pt x="574" y="117"/>
                  </a:moveTo>
                  <a:lnTo>
                    <a:pt x="578" y="116"/>
                  </a:lnTo>
                  <a:lnTo>
                    <a:pt x="582" y="114"/>
                  </a:lnTo>
                  <a:lnTo>
                    <a:pt x="587" y="113"/>
                  </a:lnTo>
                  <a:lnTo>
                    <a:pt x="592" y="111"/>
                  </a:lnTo>
                  <a:lnTo>
                    <a:pt x="597" y="108"/>
                  </a:lnTo>
                  <a:lnTo>
                    <a:pt x="603" y="104"/>
                  </a:lnTo>
                  <a:lnTo>
                    <a:pt x="608" y="100"/>
                  </a:lnTo>
                  <a:lnTo>
                    <a:pt x="614" y="96"/>
                  </a:lnTo>
                  <a:lnTo>
                    <a:pt x="599" y="179"/>
                  </a:lnTo>
                  <a:lnTo>
                    <a:pt x="609" y="181"/>
                  </a:lnTo>
                  <a:lnTo>
                    <a:pt x="619" y="182"/>
                  </a:lnTo>
                  <a:lnTo>
                    <a:pt x="630" y="182"/>
                  </a:lnTo>
                  <a:lnTo>
                    <a:pt x="640" y="180"/>
                  </a:lnTo>
                  <a:lnTo>
                    <a:pt x="651" y="179"/>
                  </a:lnTo>
                  <a:lnTo>
                    <a:pt x="663" y="175"/>
                  </a:lnTo>
                  <a:lnTo>
                    <a:pt x="674" y="171"/>
                  </a:lnTo>
                  <a:lnTo>
                    <a:pt x="685" y="167"/>
                  </a:lnTo>
                  <a:lnTo>
                    <a:pt x="681" y="180"/>
                  </a:lnTo>
                  <a:lnTo>
                    <a:pt x="676" y="191"/>
                  </a:lnTo>
                  <a:lnTo>
                    <a:pt x="669" y="202"/>
                  </a:lnTo>
                  <a:lnTo>
                    <a:pt x="664" y="213"/>
                  </a:lnTo>
                  <a:lnTo>
                    <a:pt x="658" y="223"/>
                  </a:lnTo>
                  <a:lnTo>
                    <a:pt x="650" y="234"/>
                  </a:lnTo>
                  <a:lnTo>
                    <a:pt x="644" y="244"/>
                  </a:lnTo>
                  <a:lnTo>
                    <a:pt x="636" y="253"/>
                  </a:lnTo>
                  <a:lnTo>
                    <a:pt x="628" y="262"/>
                  </a:lnTo>
                  <a:lnTo>
                    <a:pt x="619" y="271"/>
                  </a:lnTo>
                  <a:lnTo>
                    <a:pt x="610" y="280"/>
                  </a:lnTo>
                  <a:lnTo>
                    <a:pt x="601" y="288"/>
                  </a:lnTo>
                  <a:lnTo>
                    <a:pt x="592" y="297"/>
                  </a:lnTo>
                  <a:lnTo>
                    <a:pt x="582" y="304"/>
                  </a:lnTo>
                  <a:lnTo>
                    <a:pt x="572" y="312"/>
                  </a:lnTo>
                  <a:lnTo>
                    <a:pt x="561" y="318"/>
                  </a:lnTo>
                  <a:lnTo>
                    <a:pt x="560" y="317"/>
                  </a:lnTo>
                  <a:lnTo>
                    <a:pt x="561" y="316"/>
                  </a:lnTo>
                  <a:lnTo>
                    <a:pt x="565" y="317"/>
                  </a:lnTo>
                  <a:lnTo>
                    <a:pt x="572" y="321"/>
                  </a:lnTo>
                  <a:lnTo>
                    <a:pt x="579" y="324"/>
                  </a:lnTo>
                  <a:lnTo>
                    <a:pt x="588" y="329"/>
                  </a:lnTo>
                  <a:lnTo>
                    <a:pt x="599" y="334"/>
                  </a:lnTo>
                  <a:lnTo>
                    <a:pt x="609" y="339"/>
                  </a:lnTo>
                  <a:lnTo>
                    <a:pt x="619" y="344"/>
                  </a:lnTo>
                  <a:lnTo>
                    <a:pt x="630" y="348"/>
                  </a:lnTo>
                  <a:lnTo>
                    <a:pt x="640" y="353"/>
                  </a:lnTo>
                  <a:lnTo>
                    <a:pt x="649" y="357"/>
                  </a:lnTo>
                  <a:lnTo>
                    <a:pt x="656" y="358"/>
                  </a:lnTo>
                  <a:lnTo>
                    <a:pt x="662" y="360"/>
                  </a:lnTo>
                  <a:lnTo>
                    <a:pt x="665" y="360"/>
                  </a:lnTo>
                  <a:lnTo>
                    <a:pt x="665" y="357"/>
                  </a:lnTo>
                  <a:lnTo>
                    <a:pt x="660" y="366"/>
                  </a:lnTo>
                  <a:lnTo>
                    <a:pt x="654" y="374"/>
                  </a:lnTo>
                  <a:lnTo>
                    <a:pt x="647" y="381"/>
                  </a:lnTo>
                  <a:lnTo>
                    <a:pt x="641" y="389"/>
                  </a:lnTo>
                  <a:lnTo>
                    <a:pt x="633" y="397"/>
                  </a:lnTo>
                  <a:lnTo>
                    <a:pt x="627" y="403"/>
                  </a:lnTo>
                  <a:lnTo>
                    <a:pt x="619" y="410"/>
                  </a:lnTo>
                  <a:lnTo>
                    <a:pt x="612" y="415"/>
                  </a:lnTo>
                  <a:lnTo>
                    <a:pt x="604" y="421"/>
                  </a:lnTo>
                  <a:lnTo>
                    <a:pt x="596" y="426"/>
                  </a:lnTo>
                  <a:lnTo>
                    <a:pt x="587" y="431"/>
                  </a:lnTo>
                  <a:lnTo>
                    <a:pt x="578" y="436"/>
                  </a:lnTo>
                  <a:lnTo>
                    <a:pt x="570" y="440"/>
                  </a:lnTo>
                  <a:lnTo>
                    <a:pt x="561" y="445"/>
                  </a:lnTo>
                  <a:lnTo>
                    <a:pt x="552" y="451"/>
                  </a:lnTo>
                  <a:lnTo>
                    <a:pt x="542" y="456"/>
                  </a:lnTo>
                  <a:lnTo>
                    <a:pt x="549" y="460"/>
                  </a:lnTo>
                  <a:lnTo>
                    <a:pt x="555" y="462"/>
                  </a:lnTo>
                  <a:lnTo>
                    <a:pt x="561" y="466"/>
                  </a:lnTo>
                  <a:lnTo>
                    <a:pt x="568" y="469"/>
                  </a:lnTo>
                  <a:lnTo>
                    <a:pt x="576" y="471"/>
                  </a:lnTo>
                  <a:lnTo>
                    <a:pt x="583" y="474"/>
                  </a:lnTo>
                  <a:lnTo>
                    <a:pt x="594" y="478"/>
                  </a:lnTo>
                  <a:lnTo>
                    <a:pt x="604" y="480"/>
                  </a:lnTo>
                  <a:lnTo>
                    <a:pt x="601" y="483"/>
                  </a:lnTo>
                  <a:lnTo>
                    <a:pt x="596" y="484"/>
                  </a:lnTo>
                  <a:lnTo>
                    <a:pt x="588" y="488"/>
                  </a:lnTo>
                  <a:lnTo>
                    <a:pt x="578" y="490"/>
                  </a:lnTo>
                  <a:lnTo>
                    <a:pt x="569" y="494"/>
                  </a:lnTo>
                  <a:lnTo>
                    <a:pt x="561" y="497"/>
                  </a:lnTo>
                  <a:lnTo>
                    <a:pt x="556" y="499"/>
                  </a:lnTo>
                  <a:lnTo>
                    <a:pt x="555" y="501"/>
                  </a:lnTo>
                  <a:lnTo>
                    <a:pt x="568" y="511"/>
                  </a:lnTo>
                  <a:lnTo>
                    <a:pt x="578" y="522"/>
                  </a:lnTo>
                  <a:lnTo>
                    <a:pt x="588" y="535"/>
                  </a:lnTo>
                  <a:lnTo>
                    <a:pt x="597" y="547"/>
                  </a:lnTo>
                  <a:lnTo>
                    <a:pt x="606" y="560"/>
                  </a:lnTo>
                  <a:lnTo>
                    <a:pt x="615" y="573"/>
                  </a:lnTo>
                  <a:lnTo>
                    <a:pt x="627" y="584"/>
                  </a:lnTo>
                  <a:lnTo>
                    <a:pt x="640" y="596"/>
                  </a:lnTo>
                  <a:lnTo>
                    <a:pt x="626" y="597"/>
                  </a:lnTo>
                  <a:lnTo>
                    <a:pt x="612" y="601"/>
                  </a:lnTo>
                  <a:lnTo>
                    <a:pt x="597" y="605"/>
                  </a:lnTo>
                  <a:lnTo>
                    <a:pt x="583" y="608"/>
                  </a:lnTo>
                  <a:lnTo>
                    <a:pt x="569" y="614"/>
                  </a:lnTo>
                  <a:lnTo>
                    <a:pt x="555" y="619"/>
                  </a:lnTo>
                  <a:lnTo>
                    <a:pt x="541" y="624"/>
                  </a:lnTo>
                  <a:lnTo>
                    <a:pt x="528" y="629"/>
                  </a:lnTo>
                  <a:lnTo>
                    <a:pt x="514" y="633"/>
                  </a:lnTo>
                  <a:lnTo>
                    <a:pt x="500" y="637"/>
                  </a:lnTo>
                  <a:lnTo>
                    <a:pt x="484" y="639"/>
                  </a:lnTo>
                  <a:lnTo>
                    <a:pt x="470" y="642"/>
                  </a:lnTo>
                  <a:lnTo>
                    <a:pt x="456" y="642"/>
                  </a:lnTo>
                  <a:lnTo>
                    <a:pt x="442" y="641"/>
                  </a:lnTo>
                  <a:lnTo>
                    <a:pt x="427" y="638"/>
                  </a:lnTo>
                  <a:lnTo>
                    <a:pt x="413" y="633"/>
                  </a:lnTo>
                  <a:lnTo>
                    <a:pt x="409" y="634"/>
                  </a:lnTo>
                  <a:lnTo>
                    <a:pt x="407" y="634"/>
                  </a:lnTo>
                  <a:lnTo>
                    <a:pt x="418" y="687"/>
                  </a:lnTo>
                  <a:lnTo>
                    <a:pt x="410" y="679"/>
                  </a:lnTo>
                  <a:lnTo>
                    <a:pt x="401" y="671"/>
                  </a:lnTo>
                  <a:lnTo>
                    <a:pt x="392" y="665"/>
                  </a:lnTo>
                  <a:lnTo>
                    <a:pt x="383" y="657"/>
                  </a:lnTo>
                  <a:lnTo>
                    <a:pt x="374" y="651"/>
                  </a:lnTo>
                  <a:lnTo>
                    <a:pt x="364" y="644"/>
                  </a:lnTo>
                  <a:lnTo>
                    <a:pt x="355" y="638"/>
                  </a:lnTo>
                  <a:lnTo>
                    <a:pt x="345" y="633"/>
                  </a:lnTo>
                  <a:lnTo>
                    <a:pt x="334" y="628"/>
                  </a:lnTo>
                  <a:lnTo>
                    <a:pt x="324" y="623"/>
                  </a:lnTo>
                  <a:lnTo>
                    <a:pt x="314" y="617"/>
                  </a:lnTo>
                  <a:lnTo>
                    <a:pt x="302" y="614"/>
                  </a:lnTo>
                  <a:lnTo>
                    <a:pt x="292" y="610"/>
                  </a:lnTo>
                  <a:lnTo>
                    <a:pt x="279" y="606"/>
                  </a:lnTo>
                  <a:lnTo>
                    <a:pt x="268" y="603"/>
                  </a:lnTo>
                  <a:lnTo>
                    <a:pt x="255" y="601"/>
                  </a:lnTo>
                  <a:lnTo>
                    <a:pt x="252" y="601"/>
                  </a:lnTo>
                  <a:lnTo>
                    <a:pt x="250" y="599"/>
                  </a:lnTo>
                  <a:lnTo>
                    <a:pt x="247" y="598"/>
                  </a:lnTo>
                  <a:lnTo>
                    <a:pt x="243" y="598"/>
                  </a:lnTo>
                  <a:lnTo>
                    <a:pt x="238" y="602"/>
                  </a:lnTo>
                  <a:lnTo>
                    <a:pt x="232" y="606"/>
                  </a:lnTo>
                  <a:lnTo>
                    <a:pt x="223" y="612"/>
                  </a:lnTo>
                  <a:lnTo>
                    <a:pt x="214" y="620"/>
                  </a:lnTo>
                  <a:lnTo>
                    <a:pt x="202" y="626"/>
                  </a:lnTo>
                  <a:lnTo>
                    <a:pt x="189" y="634"/>
                  </a:lnTo>
                  <a:lnTo>
                    <a:pt x="176" y="643"/>
                  </a:lnTo>
                  <a:lnTo>
                    <a:pt x="161" y="651"/>
                  </a:lnTo>
                  <a:lnTo>
                    <a:pt x="146" y="659"/>
                  </a:lnTo>
                  <a:lnTo>
                    <a:pt x="130" y="665"/>
                  </a:lnTo>
                  <a:lnTo>
                    <a:pt x="113" y="671"/>
                  </a:lnTo>
                  <a:lnTo>
                    <a:pt x="97" y="676"/>
                  </a:lnTo>
                  <a:lnTo>
                    <a:pt x="80" y="680"/>
                  </a:lnTo>
                  <a:lnTo>
                    <a:pt x="62" y="683"/>
                  </a:lnTo>
                  <a:lnTo>
                    <a:pt x="44" y="684"/>
                  </a:lnTo>
                  <a:lnTo>
                    <a:pt x="27" y="683"/>
                  </a:lnTo>
                  <a:lnTo>
                    <a:pt x="0" y="633"/>
                  </a:lnTo>
                  <a:lnTo>
                    <a:pt x="13" y="634"/>
                  </a:lnTo>
                  <a:lnTo>
                    <a:pt x="26" y="635"/>
                  </a:lnTo>
                  <a:lnTo>
                    <a:pt x="40" y="637"/>
                  </a:lnTo>
                  <a:lnTo>
                    <a:pt x="53" y="635"/>
                  </a:lnTo>
                  <a:lnTo>
                    <a:pt x="67" y="635"/>
                  </a:lnTo>
                  <a:lnTo>
                    <a:pt x="81" y="633"/>
                  </a:lnTo>
                  <a:lnTo>
                    <a:pt x="95" y="632"/>
                  </a:lnTo>
                  <a:lnTo>
                    <a:pt x="110" y="629"/>
                  </a:lnTo>
                  <a:lnTo>
                    <a:pt x="124" y="625"/>
                  </a:lnTo>
                  <a:lnTo>
                    <a:pt x="137" y="621"/>
                  </a:lnTo>
                  <a:lnTo>
                    <a:pt x="149" y="616"/>
                  </a:lnTo>
                  <a:lnTo>
                    <a:pt x="162" y="611"/>
                  </a:lnTo>
                  <a:lnTo>
                    <a:pt x="175" y="606"/>
                  </a:lnTo>
                  <a:lnTo>
                    <a:pt x="187" y="599"/>
                  </a:lnTo>
                  <a:lnTo>
                    <a:pt x="197" y="592"/>
                  </a:lnTo>
                  <a:lnTo>
                    <a:pt x="207" y="584"/>
                  </a:lnTo>
                  <a:lnTo>
                    <a:pt x="201" y="578"/>
                  </a:lnTo>
                  <a:lnTo>
                    <a:pt x="193" y="570"/>
                  </a:lnTo>
                  <a:lnTo>
                    <a:pt x="187" y="564"/>
                  </a:lnTo>
                  <a:lnTo>
                    <a:pt x="179" y="557"/>
                  </a:lnTo>
                  <a:lnTo>
                    <a:pt x="173" y="552"/>
                  </a:lnTo>
                  <a:lnTo>
                    <a:pt x="165" y="546"/>
                  </a:lnTo>
                  <a:lnTo>
                    <a:pt x="157" y="540"/>
                  </a:lnTo>
                  <a:lnTo>
                    <a:pt x="148" y="535"/>
                  </a:lnTo>
                  <a:lnTo>
                    <a:pt x="140" y="530"/>
                  </a:lnTo>
                  <a:lnTo>
                    <a:pt x="133" y="526"/>
                  </a:lnTo>
                  <a:lnTo>
                    <a:pt x="124" y="522"/>
                  </a:lnTo>
                  <a:lnTo>
                    <a:pt x="115" y="519"/>
                  </a:lnTo>
                  <a:lnTo>
                    <a:pt x="106" y="515"/>
                  </a:lnTo>
                  <a:lnTo>
                    <a:pt x="97" y="511"/>
                  </a:lnTo>
                  <a:lnTo>
                    <a:pt x="88" y="507"/>
                  </a:lnTo>
                  <a:lnTo>
                    <a:pt x="78" y="505"/>
                  </a:lnTo>
                  <a:lnTo>
                    <a:pt x="83" y="503"/>
                  </a:lnTo>
                  <a:lnTo>
                    <a:pt x="88" y="503"/>
                  </a:lnTo>
                  <a:lnTo>
                    <a:pt x="94" y="503"/>
                  </a:lnTo>
                  <a:lnTo>
                    <a:pt x="101" y="502"/>
                  </a:lnTo>
                  <a:lnTo>
                    <a:pt x="110" y="502"/>
                  </a:lnTo>
                  <a:lnTo>
                    <a:pt x="120" y="503"/>
                  </a:lnTo>
                  <a:lnTo>
                    <a:pt x="133" y="503"/>
                  </a:lnTo>
                  <a:lnTo>
                    <a:pt x="148" y="505"/>
                  </a:lnTo>
                  <a:lnTo>
                    <a:pt x="140" y="488"/>
                  </a:lnTo>
                  <a:lnTo>
                    <a:pt x="131" y="471"/>
                  </a:lnTo>
                  <a:lnTo>
                    <a:pt x="121" y="456"/>
                  </a:lnTo>
                  <a:lnTo>
                    <a:pt x="108" y="439"/>
                  </a:lnTo>
                  <a:lnTo>
                    <a:pt x="97" y="422"/>
                  </a:lnTo>
                  <a:lnTo>
                    <a:pt x="85" y="406"/>
                  </a:lnTo>
                  <a:lnTo>
                    <a:pt x="76" y="388"/>
                  </a:lnTo>
                  <a:lnTo>
                    <a:pt x="70" y="370"/>
                  </a:lnTo>
                  <a:lnTo>
                    <a:pt x="75" y="376"/>
                  </a:lnTo>
                  <a:lnTo>
                    <a:pt x="81" y="383"/>
                  </a:lnTo>
                  <a:lnTo>
                    <a:pt x="88" y="386"/>
                  </a:lnTo>
                  <a:lnTo>
                    <a:pt x="95" y="390"/>
                  </a:lnTo>
                  <a:lnTo>
                    <a:pt x="103" y="393"/>
                  </a:lnTo>
                  <a:lnTo>
                    <a:pt x="111" y="395"/>
                  </a:lnTo>
                  <a:lnTo>
                    <a:pt x="117" y="398"/>
                  </a:lnTo>
                  <a:lnTo>
                    <a:pt x="124" y="401"/>
                  </a:lnTo>
                  <a:lnTo>
                    <a:pt x="116" y="363"/>
                  </a:lnTo>
                  <a:lnTo>
                    <a:pt x="111" y="326"/>
                  </a:lnTo>
                  <a:lnTo>
                    <a:pt x="110" y="286"/>
                  </a:lnTo>
                  <a:lnTo>
                    <a:pt x="115" y="241"/>
                  </a:lnTo>
                  <a:lnTo>
                    <a:pt x="144" y="272"/>
                  </a:lnTo>
                  <a:lnTo>
                    <a:pt x="148" y="252"/>
                  </a:lnTo>
                  <a:lnTo>
                    <a:pt x="152" y="232"/>
                  </a:lnTo>
                  <a:lnTo>
                    <a:pt x="156" y="212"/>
                  </a:lnTo>
                  <a:lnTo>
                    <a:pt x="162" y="191"/>
                  </a:lnTo>
                  <a:lnTo>
                    <a:pt x="169" y="172"/>
                  </a:lnTo>
                  <a:lnTo>
                    <a:pt x="176" y="153"/>
                  </a:lnTo>
                  <a:lnTo>
                    <a:pt x="185" y="132"/>
                  </a:lnTo>
                  <a:lnTo>
                    <a:pt x="196" y="114"/>
                  </a:lnTo>
                  <a:lnTo>
                    <a:pt x="220" y="235"/>
                  </a:lnTo>
                  <a:lnTo>
                    <a:pt x="261" y="190"/>
                  </a:lnTo>
                  <a:lnTo>
                    <a:pt x="265" y="212"/>
                  </a:lnTo>
                  <a:lnTo>
                    <a:pt x="269" y="239"/>
                  </a:lnTo>
                  <a:lnTo>
                    <a:pt x="273" y="259"/>
                  </a:lnTo>
                  <a:lnTo>
                    <a:pt x="273" y="263"/>
                  </a:lnTo>
                  <a:lnTo>
                    <a:pt x="284" y="252"/>
                  </a:lnTo>
                  <a:lnTo>
                    <a:pt x="293" y="236"/>
                  </a:lnTo>
                  <a:lnTo>
                    <a:pt x="298" y="218"/>
                  </a:lnTo>
                  <a:lnTo>
                    <a:pt x="302" y="200"/>
                  </a:lnTo>
                  <a:lnTo>
                    <a:pt x="305" y="180"/>
                  </a:lnTo>
                  <a:lnTo>
                    <a:pt x="309" y="161"/>
                  </a:lnTo>
                  <a:lnTo>
                    <a:pt x="314" y="140"/>
                  </a:lnTo>
                  <a:lnTo>
                    <a:pt x="321" y="121"/>
                  </a:lnTo>
                  <a:lnTo>
                    <a:pt x="351" y="154"/>
                  </a:lnTo>
                  <a:lnTo>
                    <a:pt x="389" y="95"/>
                  </a:lnTo>
                  <a:lnTo>
                    <a:pt x="388" y="114"/>
                  </a:lnTo>
                  <a:lnTo>
                    <a:pt x="388" y="131"/>
                  </a:lnTo>
                  <a:lnTo>
                    <a:pt x="389" y="148"/>
                  </a:lnTo>
                  <a:lnTo>
                    <a:pt x="392" y="162"/>
                  </a:lnTo>
                  <a:lnTo>
                    <a:pt x="396" y="175"/>
                  </a:lnTo>
                  <a:lnTo>
                    <a:pt x="402" y="188"/>
                  </a:lnTo>
                  <a:lnTo>
                    <a:pt x="413" y="200"/>
                  </a:lnTo>
                  <a:lnTo>
                    <a:pt x="424" y="211"/>
                  </a:lnTo>
                  <a:lnTo>
                    <a:pt x="490" y="63"/>
                  </a:lnTo>
                  <a:lnTo>
                    <a:pt x="501" y="102"/>
                  </a:lnTo>
                  <a:lnTo>
                    <a:pt x="515" y="86"/>
                  </a:lnTo>
                  <a:lnTo>
                    <a:pt x="528" y="72"/>
                  </a:lnTo>
                  <a:lnTo>
                    <a:pt x="538" y="58"/>
                  </a:lnTo>
                  <a:lnTo>
                    <a:pt x="547" y="45"/>
                  </a:lnTo>
                  <a:lnTo>
                    <a:pt x="554" y="32"/>
                  </a:lnTo>
                  <a:lnTo>
                    <a:pt x="559" y="21"/>
                  </a:lnTo>
                  <a:lnTo>
                    <a:pt x="563" y="10"/>
                  </a:lnTo>
                  <a:lnTo>
                    <a:pt x="565" y="0"/>
                  </a:lnTo>
                  <a:lnTo>
                    <a:pt x="573" y="25"/>
                  </a:lnTo>
                  <a:lnTo>
                    <a:pt x="574" y="59"/>
                  </a:lnTo>
                  <a:lnTo>
                    <a:pt x="574" y="94"/>
                  </a:lnTo>
                  <a:lnTo>
                    <a:pt x="574" y="117"/>
                  </a:lnTo>
                  <a:close/>
                </a:path>
              </a:pathLst>
            </a:custGeom>
            <a:solidFill>
              <a:srgbClr val="FF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sz="2400"/>
            </a:p>
          </p:txBody>
        </p:sp>
        <p:sp>
          <p:nvSpPr>
            <p:cNvPr id="15384" name="Freeform 9"/>
            <p:cNvSpPr>
              <a:spLocks/>
            </p:cNvSpPr>
            <p:nvPr/>
          </p:nvSpPr>
          <p:spPr bwMode="auto">
            <a:xfrm>
              <a:off x="3216" y="2880"/>
              <a:ext cx="550" cy="516"/>
            </a:xfrm>
            <a:custGeom>
              <a:avLst/>
              <a:gdLst>
                <a:gd name="T0" fmla="*/ 484 w 550"/>
                <a:gd name="T1" fmla="*/ 40 h 516"/>
                <a:gd name="T2" fmla="*/ 458 w 550"/>
                <a:gd name="T3" fmla="*/ 93 h 516"/>
                <a:gd name="T4" fmla="*/ 423 w 550"/>
                <a:gd name="T5" fmla="*/ 144 h 516"/>
                <a:gd name="T6" fmla="*/ 520 w 550"/>
                <a:gd name="T7" fmla="*/ 108 h 516"/>
                <a:gd name="T8" fmla="*/ 475 w 550"/>
                <a:gd name="T9" fmla="*/ 130 h 516"/>
                <a:gd name="T10" fmla="*/ 433 w 550"/>
                <a:gd name="T11" fmla="*/ 153 h 516"/>
                <a:gd name="T12" fmla="*/ 397 w 550"/>
                <a:gd name="T13" fmla="*/ 181 h 516"/>
                <a:gd name="T14" fmla="*/ 367 w 550"/>
                <a:gd name="T15" fmla="*/ 217 h 516"/>
                <a:gd name="T16" fmla="*/ 351 w 550"/>
                <a:gd name="T17" fmla="*/ 250 h 516"/>
                <a:gd name="T18" fmla="*/ 347 w 550"/>
                <a:gd name="T19" fmla="*/ 262 h 516"/>
                <a:gd name="T20" fmla="*/ 370 w 550"/>
                <a:gd name="T21" fmla="*/ 253 h 516"/>
                <a:gd name="T22" fmla="*/ 396 w 550"/>
                <a:gd name="T23" fmla="*/ 244 h 516"/>
                <a:gd name="T24" fmla="*/ 421 w 550"/>
                <a:gd name="T25" fmla="*/ 236 h 516"/>
                <a:gd name="T26" fmla="*/ 447 w 550"/>
                <a:gd name="T27" fmla="*/ 231 h 516"/>
                <a:gd name="T28" fmla="*/ 474 w 550"/>
                <a:gd name="T29" fmla="*/ 227 h 516"/>
                <a:gd name="T30" fmla="*/ 458 w 550"/>
                <a:gd name="T31" fmla="*/ 232 h 516"/>
                <a:gd name="T32" fmla="*/ 421 w 550"/>
                <a:gd name="T33" fmla="*/ 241 h 516"/>
                <a:gd name="T34" fmla="*/ 387 w 550"/>
                <a:gd name="T35" fmla="*/ 256 h 516"/>
                <a:gd name="T36" fmla="*/ 354 w 550"/>
                <a:gd name="T37" fmla="*/ 272 h 516"/>
                <a:gd name="T38" fmla="*/ 326 w 550"/>
                <a:gd name="T39" fmla="*/ 294 h 516"/>
                <a:gd name="T40" fmla="*/ 310 w 550"/>
                <a:gd name="T41" fmla="*/ 312 h 516"/>
                <a:gd name="T42" fmla="*/ 297 w 550"/>
                <a:gd name="T43" fmla="*/ 330 h 516"/>
                <a:gd name="T44" fmla="*/ 285 w 550"/>
                <a:gd name="T45" fmla="*/ 353 h 516"/>
                <a:gd name="T46" fmla="*/ 312 w 550"/>
                <a:gd name="T47" fmla="*/ 356 h 516"/>
                <a:gd name="T48" fmla="*/ 357 w 550"/>
                <a:gd name="T49" fmla="*/ 356 h 516"/>
                <a:gd name="T50" fmla="*/ 405 w 550"/>
                <a:gd name="T51" fmla="*/ 356 h 516"/>
                <a:gd name="T52" fmla="*/ 451 w 550"/>
                <a:gd name="T53" fmla="*/ 363 h 516"/>
                <a:gd name="T54" fmla="*/ 493 w 550"/>
                <a:gd name="T55" fmla="*/ 379 h 516"/>
                <a:gd name="T56" fmla="*/ 506 w 550"/>
                <a:gd name="T57" fmla="*/ 389 h 516"/>
                <a:gd name="T58" fmla="*/ 469 w 550"/>
                <a:gd name="T59" fmla="*/ 371 h 516"/>
                <a:gd name="T60" fmla="*/ 426 w 550"/>
                <a:gd name="T61" fmla="*/ 362 h 516"/>
                <a:gd name="T62" fmla="*/ 379 w 550"/>
                <a:gd name="T63" fmla="*/ 362 h 516"/>
                <a:gd name="T64" fmla="*/ 326 w 550"/>
                <a:gd name="T65" fmla="*/ 366 h 516"/>
                <a:gd name="T66" fmla="*/ 268 w 550"/>
                <a:gd name="T67" fmla="*/ 375 h 516"/>
                <a:gd name="T68" fmla="*/ 222 w 550"/>
                <a:gd name="T69" fmla="*/ 425 h 516"/>
                <a:gd name="T70" fmla="*/ 171 w 550"/>
                <a:gd name="T71" fmla="*/ 465 h 516"/>
                <a:gd name="T72" fmla="*/ 120 w 550"/>
                <a:gd name="T73" fmla="*/ 493 h 516"/>
                <a:gd name="T74" fmla="*/ 69 w 550"/>
                <a:gd name="T75" fmla="*/ 510 h 516"/>
                <a:gd name="T76" fmla="*/ 26 w 550"/>
                <a:gd name="T77" fmla="*/ 516 h 516"/>
                <a:gd name="T78" fmla="*/ 22 w 550"/>
                <a:gd name="T79" fmla="*/ 490 h 516"/>
                <a:gd name="T80" fmla="*/ 80 w 550"/>
                <a:gd name="T81" fmla="*/ 487 h 516"/>
                <a:gd name="T82" fmla="*/ 127 w 550"/>
                <a:gd name="T83" fmla="*/ 472 h 516"/>
                <a:gd name="T84" fmla="*/ 168 w 550"/>
                <a:gd name="T85" fmla="*/ 452 h 516"/>
                <a:gd name="T86" fmla="*/ 204 w 550"/>
                <a:gd name="T87" fmla="*/ 425 h 516"/>
                <a:gd name="T88" fmla="*/ 238 w 550"/>
                <a:gd name="T89" fmla="*/ 393 h 516"/>
                <a:gd name="T90" fmla="*/ 227 w 550"/>
                <a:gd name="T91" fmla="*/ 357 h 516"/>
                <a:gd name="T92" fmla="*/ 206 w 550"/>
                <a:gd name="T93" fmla="*/ 329 h 516"/>
                <a:gd name="T94" fmla="*/ 177 w 550"/>
                <a:gd name="T95" fmla="*/ 307 h 516"/>
                <a:gd name="T96" fmla="*/ 157 w 550"/>
                <a:gd name="T97" fmla="*/ 289 h 516"/>
                <a:gd name="T98" fmla="*/ 188 w 550"/>
                <a:gd name="T99" fmla="*/ 171 h 516"/>
                <a:gd name="T100" fmla="*/ 213 w 550"/>
                <a:gd name="T101" fmla="*/ 257 h 516"/>
                <a:gd name="T102" fmla="*/ 239 w 550"/>
                <a:gd name="T103" fmla="*/ 343 h 516"/>
                <a:gd name="T104" fmla="*/ 270 w 550"/>
                <a:gd name="T105" fmla="*/ 344 h 516"/>
                <a:gd name="T106" fmla="*/ 299 w 550"/>
                <a:gd name="T107" fmla="*/ 300 h 516"/>
                <a:gd name="T108" fmla="*/ 329 w 550"/>
                <a:gd name="T109" fmla="*/ 253 h 516"/>
                <a:gd name="T110" fmla="*/ 351 w 550"/>
                <a:gd name="T111" fmla="*/ 117 h 516"/>
                <a:gd name="T112" fmla="*/ 354 w 550"/>
                <a:gd name="T113" fmla="*/ 152 h 516"/>
                <a:gd name="T114" fmla="*/ 358 w 550"/>
                <a:gd name="T115" fmla="*/ 212 h 516"/>
                <a:gd name="T116" fmla="*/ 392 w 550"/>
                <a:gd name="T117" fmla="*/ 163 h 516"/>
                <a:gd name="T118" fmla="*/ 421 w 550"/>
                <a:gd name="T119" fmla="*/ 125 h 516"/>
                <a:gd name="T120" fmla="*/ 448 w 550"/>
                <a:gd name="T121" fmla="*/ 89 h 516"/>
                <a:gd name="T122" fmla="*/ 474 w 550"/>
                <a:gd name="T123" fmla="*/ 50 h 516"/>
                <a:gd name="T124" fmla="*/ 496 w 550"/>
                <a:gd name="T125" fmla="*/ 0 h 51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550"/>
                <a:gd name="T190" fmla="*/ 0 h 516"/>
                <a:gd name="T191" fmla="*/ 550 w 550"/>
                <a:gd name="T192" fmla="*/ 516 h 51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550" h="516">
                  <a:moveTo>
                    <a:pt x="496" y="0"/>
                  </a:moveTo>
                  <a:lnTo>
                    <a:pt x="491" y="21"/>
                  </a:lnTo>
                  <a:lnTo>
                    <a:pt x="484" y="40"/>
                  </a:lnTo>
                  <a:lnTo>
                    <a:pt x="478" y="58"/>
                  </a:lnTo>
                  <a:lnTo>
                    <a:pt x="469" y="76"/>
                  </a:lnTo>
                  <a:lnTo>
                    <a:pt x="458" y="93"/>
                  </a:lnTo>
                  <a:lnTo>
                    <a:pt x="447" y="111"/>
                  </a:lnTo>
                  <a:lnTo>
                    <a:pt x="435" y="127"/>
                  </a:lnTo>
                  <a:lnTo>
                    <a:pt x="423" y="144"/>
                  </a:lnTo>
                  <a:lnTo>
                    <a:pt x="550" y="94"/>
                  </a:lnTo>
                  <a:lnTo>
                    <a:pt x="534" y="100"/>
                  </a:lnTo>
                  <a:lnTo>
                    <a:pt x="520" y="108"/>
                  </a:lnTo>
                  <a:lnTo>
                    <a:pt x="505" y="114"/>
                  </a:lnTo>
                  <a:lnTo>
                    <a:pt x="489" y="122"/>
                  </a:lnTo>
                  <a:lnTo>
                    <a:pt x="475" y="130"/>
                  </a:lnTo>
                  <a:lnTo>
                    <a:pt x="461" y="137"/>
                  </a:lnTo>
                  <a:lnTo>
                    <a:pt x="447" y="145"/>
                  </a:lnTo>
                  <a:lnTo>
                    <a:pt x="433" y="153"/>
                  </a:lnTo>
                  <a:lnTo>
                    <a:pt x="420" y="162"/>
                  </a:lnTo>
                  <a:lnTo>
                    <a:pt x="407" y="171"/>
                  </a:lnTo>
                  <a:lnTo>
                    <a:pt x="397" y="181"/>
                  </a:lnTo>
                  <a:lnTo>
                    <a:pt x="385" y="193"/>
                  </a:lnTo>
                  <a:lnTo>
                    <a:pt x="376" y="204"/>
                  </a:lnTo>
                  <a:lnTo>
                    <a:pt x="367" y="217"/>
                  </a:lnTo>
                  <a:lnTo>
                    <a:pt x="360" y="231"/>
                  </a:lnTo>
                  <a:lnTo>
                    <a:pt x="354" y="247"/>
                  </a:lnTo>
                  <a:lnTo>
                    <a:pt x="351" y="250"/>
                  </a:lnTo>
                  <a:lnTo>
                    <a:pt x="349" y="254"/>
                  </a:lnTo>
                  <a:lnTo>
                    <a:pt x="347" y="258"/>
                  </a:lnTo>
                  <a:lnTo>
                    <a:pt x="347" y="262"/>
                  </a:lnTo>
                  <a:lnTo>
                    <a:pt x="354" y="258"/>
                  </a:lnTo>
                  <a:lnTo>
                    <a:pt x="362" y="256"/>
                  </a:lnTo>
                  <a:lnTo>
                    <a:pt x="370" y="253"/>
                  </a:lnTo>
                  <a:lnTo>
                    <a:pt x="379" y="249"/>
                  </a:lnTo>
                  <a:lnTo>
                    <a:pt x="387" y="247"/>
                  </a:lnTo>
                  <a:lnTo>
                    <a:pt x="396" y="244"/>
                  </a:lnTo>
                  <a:lnTo>
                    <a:pt x="403" y="241"/>
                  </a:lnTo>
                  <a:lnTo>
                    <a:pt x="412" y="239"/>
                  </a:lnTo>
                  <a:lnTo>
                    <a:pt x="421" y="236"/>
                  </a:lnTo>
                  <a:lnTo>
                    <a:pt x="430" y="235"/>
                  </a:lnTo>
                  <a:lnTo>
                    <a:pt x="439" y="232"/>
                  </a:lnTo>
                  <a:lnTo>
                    <a:pt x="447" y="231"/>
                  </a:lnTo>
                  <a:lnTo>
                    <a:pt x="456" y="230"/>
                  </a:lnTo>
                  <a:lnTo>
                    <a:pt x="465" y="229"/>
                  </a:lnTo>
                  <a:lnTo>
                    <a:pt x="474" y="227"/>
                  </a:lnTo>
                  <a:lnTo>
                    <a:pt x="482" y="227"/>
                  </a:lnTo>
                  <a:lnTo>
                    <a:pt x="470" y="230"/>
                  </a:lnTo>
                  <a:lnTo>
                    <a:pt x="458" y="232"/>
                  </a:lnTo>
                  <a:lnTo>
                    <a:pt x="446" y="235"/>
                  </a:lnTo>
                  <a:lnTo>
                    <a:pt x="434" y="239"/>
                  </a:lnTo>
                  <a:lnTo>
                    <a:pt x="421" y="241"/>
                  </a:lnTo>
                  <a:lnTo>
                    <a:pt x="410" y="247"/>
                  </a:lnTo>
                  <a:lnTo>
                    <a:pt x="398" y="250"/>
                  </a:lnTo>
                  <a:lnTo>
                    <a:pt x="387" y="256"/>
                  </a:lnTo>
                  <a:lnTo>
                    <a:pt x="375" y="261"/>
                  </a:lnTo>
                  <a:lnTo>
                    <a:pt x="365" y="266"/>
                  </a:lnTo>
                  <a:lnTo>
                    <a:pt x="354" y="272"/>
                  </a:lnTo>
                  <a:lnTo>
                    <a:pt x="344" y="279"/>
                  </a:lnTo>
                  <a:lnTo>
                    <a:pt x="335" y="286"/>
                  </a:lnTo>
                  <a:lnTo>
                    <a:pt x="326" y="294"/>
                  </a:lnTo>
                  <a:lnTo>
                    <a:pt x="317" y="302"/>
                  </a:lnTo>
                  <a:lnTo>
                    <a:pt x="310" y="311"/>
                  </a:lnTo>
                  <a:lnTo>
                    <a:pt x="310" y="312"/>
                  </a:lnTo>
                  <a:lnTo>
                    <a:pt x="306" y="316"/>
                  </a:lnTo>
                  <a:lnTo>
                    <a:pt x="302" y="322"/>
                  </a:lnTo>
                  <a:lnTo>
                    <a:pt x="297" y="330"/>
                  </a:lnTo>
                  <a:lnTo>
                    <a:pt x="292" y="339"/>
                  </a:lnTo>
                  <a:lnTo>
                    <a:pt x="288" y="347"/>
                  </a:lnTo>
                  <a:lnTo>
                    <a:pt x="285" y="353"/>
                  </a:lnTo>
                  <a:lnTo>
                    <a:pt x="285" y="356"/>
                  </a:lnTo>
                  <a:lnTo>
                    <a:pt x="298" y="356"/>
                  </a:lnTo>
                  <a:lnTo>
                    <a:pt x="312" y="356"/>
                  </a:lnTo>
                  <a:lnTo>
                    <a:pt x="326" y="356"/>
                  </a:lnTo>
                  <a:lnTo>
                    <a:pt x="342" y="356"/>
                  </a:lnTo>
                  <a:lnTo>
                    <a:pt x="357" y="356"/>
                  </a:lnTo>
                  <a:lnTo>
                    <a:pt x="372" y="356"/>
                  </a:lnTo>
                  <a:lnTo>
                    <a:pt x="389" y="356"/>
                  </a:lnTo>
                  <a:lnTo>
                    <a:pt x="405" y="356"/>
                  </a:lnTo>
                  <a:lnTo>
                    <a:pt x="420" y="358"/>
                  </a:lnTo>
                  <a:lnTo>
                    <a:pt x="435" y="359"/>
                  </a:lnTo>
                  <a:lnTo>
                    <a:pt x="451" y="363"/>
                  </a:lnTo>
                  <a:lnTo>
                    <a:pt x="465" y="367"/>
                  </a:lnTo>
                  <a:lnTo>
                    <a:pt x="479" y="372"/>
                  </a:lnTo>
                  <a:lnTo>
                    <a:pt x="493" y="379"/>
                  </a:lnTo>
                  <a:lnTo>
                    <a:pt x="506" y="388"/>
                  </a:lnTo>
                  <a:lnTo>
                    <a:pt x="518" y="398"/>
                  </a:lnTo>
                  <a:lnTo>
                    <a:pt x="506" y="389"/>
                  </a:lnTo>
                  <a:lnTo>
                    <a:pt x="493" y="381"/>
                  </a:lnTo>
                  <a:lnTo>
                    <a:pt x="482" y="376"/>
                  </a:lnTo>
                  <a:lnTo>
                    <a:pt x="469" y="371"/>
                  </a:lnTo>
                  <a:lnTo>
                    <a:pt x="455" y="367"/>
                  </a:lnTo>
                  <a:lnTo>
                    <a:pt x="440" y="365"/>
                  </a:lnTo>
                  <a:lnTo>
                    <a:pt x="426" y="362"/>
                  </a:lnTo>
                  <a:lnTo>
                    <a:pt x="411" y="362"/>
                  </a:lnTo>
                  <a:lnTo>
                    <a:pt x="394" y="361"/>
                  </a:lnTo>
                  <a:lnTo>
                    <a:pt x="379" y="362"/>
                  </a:lnTo>
                  <a:lnTo>
                    <a:pt x="362" y="363"/>
                  </a:lnTo>
                  <a:lnTo>
                    <a:pt x="344" y="365"/>
                  </a:lnTo>
                  <a:lnTo>
                    <a:pt x="326" y="366"/>
                  </a:lnTo>
                  <a:lnTo>
                    <a:pt x="308" y="368"/>
                  </a:lnTo>
                  <a:lnTo>
                    <a:pt x="289" y="372"/>
                  </a:lnTo>
                  <a:lnTo>
                    <a:pt x="268" y="375"/>
                  </a:lnTo>
                  <a:lnTo>
                    <a:pt x="254" y="393"/>
                  </a:lnTo>
                  <a:lnTo>
                    <a:pt x="239" y="410"/>
                  </a:lnTo>
                  <a:lnTo>
                    <a:pt x="222" y="425"/>
                  </a:lnTo>
                  <a:lnTo>
                    <a:pt x="206" y="439"/>
                  </a:lnTo>
                  <a:lnTo>
                    <a:pt x="189" y="452"/>
                  </a:lnTo>
                  <a:lnTo>
                    <a:pt x="171" y="465"/>
                  </a:lnTo>
                  <a:lnTo>
                    <a:pt x="154" y="475"/>
                  </a:lnTo>
                  <a:lnTo>
                    <a:pt x="136" y="484"/>
                  </a:lnTo>
                  <a:lnTo>
                    <a:pt x="120" y="493"/>
                  </a:lnTo>
                  <a:lnTo>
                    <a:pt x="102" y="499"/>
                  </a:lnTo>
                  <a:lnTo>
                    <a:pt x="86" y="506"/>
                  </a:lnTo>
                  <a:lnTo>
                    <a:pt x="69" y="510"/>
                  </a:lnTo>
                  <a:lnTo>
                    <a:pt x="54" y="513"/>
                  </a:lnTo>
                  <a:lnTo>
                    <a:pt x="40" y="515"/>
                  </a:lnTo>
                  <a:lnTo>
                    <a:pt x="26" y="516"/>
                  </a:lnTo>
                  <a:lnTo>
                    <a:pt x="13" y="516"/>
                  </a:lnTo>
                  <a:lnTo>
                    <a:pt x="0" y="490"/>
                  </a:lnTo>
                  <a:lnTo>
                    <a:pt x="22" y="490"/>
                  </a:lnTo>
                  <a:lnTo>
                    <a:pt x="43" y="490"/>
                  </a:lnTo>
                  <a:lnTo>
                    <a:pt x="62" y="489"/>
                  </a:lnTo>
                  <a:lnTo>
                    <a:pt x="80" y="487"/>
                  </a:lnTo>
                  <a:lnTo>
                    <a:pt x="96" y="483"/>
                  </a:lnTo>
                  <a:lnTo>
                    <a:pt x="113" y="479"/>
                  </a:lnTo>
                  <a:lnTo>
                    <a:pt x="127" y="472"/>
                  </a:lnTo>
                  <a:lnTo>
                    <a:pt x="141" y="467"/>
                  </a:lnTo>
                  <a:lnTo>
                    <a:pt x="155" y="460"/>
                  </a:lnTo>
                  <a:lnTo>
                    <a:pt x="168" y="452"/>
                  </a:lnTo>
                  <a:lnTo>
                    <a:pt x="181" y="444"/>
                  </a:lnTo>
                  <a:lnTo>
                    <a:pt x="193" y="435"/>
                  </a:lnTo>
                  <a:lnTo>
                    <a:pt x="204" y="425"/>
                  </a:lnTo>
                  <a:lnTo>
                    <a:pt x="216" y="415"/>
                  </a:lnTo>
                  <a:lnTo>
                    <a:pt x="227" y="404"/>
                  </a:lnTo>
                  <a:lnTo>
                    <a:pt x="238" y="393"/>
                  </a:lnTo>
                  <a:lnTo>
                    <a:pt x="236" y="380"/>
                  </a:lnTo>
                  <a:lnTo>
                    <a:pt x="233" y="368"/>
                  </a:lnTo>
                  <a:lnTo>
                    <a:pt x="227" y="357"/>
                  </a:lnTo>
                  <a:lnTo>
                    <a:pt x="221" y="347"/>
                  </a:lnTo>
                  <a:lnTo>
                    <a:pt x="213" y="338"/>
                  </a:lnTo>
                  <a:lnTo>
                    <a:pt x="206" y="329"/>
                  </a:lnTo>
                  <a:lnTo>
                    <a:pt x="195" y="320"/>
                  </a:lnTo>
                  <a:lnTo>
                    <a:pt x="185" y="312"/>
                  </a:lnTo>
                  <a:lnTo>
                    <a:pt x="177" y="307"/>
                  </a:lnTo>
                  <a:lnTo>
                    <a:pt x="171" y="302"/>
                  </a:lnTo>
                  <a:lnTo>
                    <a:pt x="163" y="295"/>
                  </a:lnTo>
                  <a:lnTo>
                    <a:pt x="157" y="289"/>
                  </a:lnTo>
                  <a:lnTo>
                    <a:pt x="217" y="322"/>
                  </a:lnTo>
                  <a:lnTo>
                    <a:pt x="179" y="143"/>
                  </a:lnTo>
                  <a:lnTo>
                    <a:pt x="188" y="171"/>
                  </a:lnTo>
                  <a:lnTo>
                    <a:pt x="195" y="200"/>
                  </a:lnTo>
                  <a:lnTo>
                    <a:pt x="204" y="229"/>
                  </a:lnTo>
                  <a:lnTo>
                    <a:pt x="213" y="257"/>
                  </a:lnTo>
                  <a:lnTo>
                    <a:pt x="222" y="285"/>
                  </a:lnTo>
                  <a:lnTo>
                    <a:pt x="230" y="315"/>
                  </a:lnTo>
                  <a:lnTo>
                    <a:pt x="239" y="343"/>
                  </a:lnTo>
                  <a:lnTo>
                    <a:pt x="248" y="371"/>
                  </a:lnTo>
                  <a:lnTo>
                    <a:pt x="258" y="358"/>
                  </a:lnTo>
                  <a:lnTo>
                    <a:pt x="270" y="344"/>
                  </a:lnTo>
                  <a:lnTo>
                    <a:pt x="280" y="330"/>
                  </a:lnTo>
                  <a:lnTo>
                    <a:pt x="289" y="316"/>
                  </a:lnTo>
                  <a:lnTo>
                    <a:pt x="299" y="300"/>
                  </a:lnTo>
                  <a:lnTo>
                    <a:pt x="310" y="285"/>
                  </a:lnTo>
                  <a:lnTo>
                    <a:pt x="319" y="268"/>
                  </a:lnTo>
                  <a:lnTo>
                    <a:pt x="329" y="253"/>
                  </a:lnTo>
                  <a:lnTo>
                    <a:pt x="339" y="208"/>
                  </a:lnTo>
                  <a:lnTo>
                    <a:pt x="348" y="162"/>
                  </a:lnTo>
                  <a:lnTo>
                    <a:pt x="351" y="117"/>
                  </a:lnTo>
                  <a:lnTo>
                    <a:pt x="347" y="73"/>
                  </a:lnTo>
                  <a:lnTo>
                    <a:pt x="353" y="112"/>
                  </a:lnTo>
                  <a:lnTo>
                    <a:pt x="354" y="152"/>
                  </a:lnTo>
                  <a:lnTo>
                    <a:pt x="353" y="190"/>
                  </a:lnTo>
                  <a:lnTo>
                    <a:pt x="348" y="231"/>
                  </a:lnTo>
                  <a:lnTo>
                    <a:pt x="358" y="212"/>
                  </a:lnTo>
                  <a:lnTo>
                    <a:pt x="370" y="194"/>
                  </a:lnTo>
                  <a:lnTo>
                    <a:pt x="380" y="179"/>
                  </a:lnTo>
                  <a:lnTo>
                    <a:pt x="392" y="163"/>
                  </a:lnTo>
                  <a:lnTo>
                    <a:pt x="402" y="150"/>
                  </a:lnTo>
                  <a:lnTo>
                    <a:pt x="412" y="137"/>
                  </a:lnTo>
                  <a:lnTo>
                    <a:pt x="421" y="125"/>
                  </a:lnTo>
                  <a:lnTo>
                    <a:pt x="430" y="113"/>
                  </a:lnTo>
                  <a:lnTo>
                    <a:pt x="439" y="102"/>
                  </a:lnTo>
                  <a:lnTo>
                    <a:pt x="448" y="89"/>
                  </a:lnTo>
                  <a:lnTo>
                    <a:pt x="457" y="77"/>
                  </a:lnTo>
                  <a:lnTo>
                    <a:pt x="466" y="64"/>
                  </a:lnTo>
                  <a:lnTo>
                    <a:pt x="474" y="50"/>
                  </a:lnTo>
                  <a:lnTo>
                    <a:pt x="482" y="35"/>
                  </a:lnTo>
                  <a:lnTo>
                    <a:pt x="488" y="18"/>
                  </a:lnTo>
                  <a:lnTo>
                    <a:pt x="496" y="0"/>
                  </a:lnTo>
                  <a:close/>
                </a:path>
              </a:pathLst>
            </a:custGeom>
            <a:solidFill>
              <a:srgbClr val="8041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sz="2400"/>
            </a:p>
          </p:txBody>
        </p:sp>
      </p:grpSp>
      <p:grpSp>
        <p:nvGrpSpPr>
          <p:cNvPr id="4" name="Group 10"/>
          <p:cNvGrpSpPr>
            <a:grpSpLocks/>
          </p:cNvGrpSpPr>
          <p:nvPr/>
        </p:nvGrpSpPr>
        <p:grpSpPr bwMode="auto">
          <a:xfrm rot="4937768">
            <a:off x="10036440" y="4999832"/>
            <a:ext cx="1087437" cy="1454149"/>
            <a:chOff x="3155" y="2736"/>
            <a:chExt cx="685" cy="687"/>
          </a:xfrm>
        </p:grpSpPr>
        <p:sp>
          <p:nvSpPr>
            <p:cNvPr id="15381" name="Freeform 11"/>
            <p:cNvSpPr>
              <a:spLocks/>
            </p:cNvSpPr>
            <p:nvPr/>
          </p:nvSpPr>
          <p:spPr bwMode="auto">
            <a:xfrm>
              <a:off x="3155" y="2736"/>
              <a:ext cx="685" cy="687"/>
            </a:xfrm>
            <a:custGeom>
              <a:avLst/>
              <a:gdLst>
                <a:gd name="T0" fmla="*/ 587 w 685"/>
                <a:gd name="T1" fmla="*/ 113 h 687"/>
                <a:gd name="T2" fmla="*/ 608 w 685"/>
                <a:gd name="T3" fmla="*/ 100 h 687"/>
                <a:gd name="T4" fmla="*/ 619 w 685"/>
                <a:gd name="T5" fmla="*/ 182 h 687"/>
                <a:gd name="T6" fmla="*/ 663 w 685"/>
                <a:gd name="T7" fmla="*/ 175 h 687"/>
                <a:gd name="T8" fmla="*/ 676 w 685"/>
                <a:gd name="T9" fmla="*/ 191 h 687"/>
                <a:gd name="T10" fmla="*/ 650 w 685"/>
                <a:gd name="T11" fmla="*/ 234 h 687"/>
                <a:gd name="T12" fmla="*/ 619 w 685"/>
                <a:gd name="T13" fmla="*/ 271 h 687"/>
                <a:gd name="T14" fmla="*/ 582 w 685"/>
                <a:gd name="T15" fmla="*/ 304 h 687"/>
                <a:gd name="T16" fmla="*/ 561 w 685"/>
                <a:gd name="T17" fmla="*/ 316 h 687"/>
                <a:gd name="T18" fmla="*/ 588 w 685"/>
                <a:gd name="T19" fmla="*/ 329 h 687"/>
                <a:gd name="T20" fmla="*/ 630 w 685"/>
                <a:gd name="T21" fmla="*/ 348 h 687"/>
                <a:gd name="T22" fmla="*/ 662 w 685"/>
                <a:gd name="T23" fmla="*/ 360 h 687"/>
                <a:gd name="T24" fmla="*/ 654 w 685"/>
                <a:gd name="T25" fmla="*/ 374 h 687"/>
                <a:gd name="T26" fmla="*/ 627 w 685"/>
                <a:gd name="T27" fmla="*/ 403 h 687"/>
                <a:gd name="T28" fmla="*/ 596 w 685"/>
                <a:gd name="T29" fmla="*/ 426 h 687"/>
                <a:gd name="T30" fmla="*/ 561 w 685"/>
                <a:gd name="T31" fmla="*/ 445 h 687"/>
                <a:gd name="T32" fmla="*/ 555 w 685"/>
                <a:gd name="T33" fmla="*/ 462 h 687"/>
                <a:gd name="T34" fmla="*/ 583 w 685"/>
                <a:gd name="T35" fmla="*/ 474 h 687"/>
                <a:gd name="T36" fmla="*/ 596 w 685"/>
                <a:gd name="T37" fmla="*/ 484 h 687"/>
                <a:gd name="T38" fmla="*/ 561 w 685"/>
                <a:gd name="T39" fmla="*/ 497 h 687"/>
                <a:gd name="T40" fmla="*/ 578 w 685"/>
                <a:gd name="T41" fmla="*/ 522 h 687"/>
                <a:gd name="T42" fmla="*/ 615 w 685"/>
                <a:gd name="T43" fmla="*/ 573 h 687"/>
                <a:gd name="T44" fmla="*/ 612 w 685"/>
                <a:gd name="T45" fmla="*/ 601 h 687"/>
                <a:gd name="T46" fmla="*/ 555 w 685"/>
                <a:gd name="T47" fmla="*/ 619 h 687"/>
                <a:gd name="T48" fmla="*/ 500 w 685"/>
                <a:gd name="T49" fmla="*/ 637 h 687"/>
                <a:gd name="T50" fmla="*/ 442 w 685"/>
                <a:gd name="T51" fmla="*/ 641 h 687"/>
                <a:gd name="T52" fmla="*/ 407 w 685"/>
                <a:gd name="T53" fmla="*/ 634 h 687"/>
                <a:gd name="T54" fmla="*/ 392 w 685"/>
                <a:gd name="T55" fmla="*/ 665 h 687"/>
                <a:gd name="T56" fmla="*/ 355 w 685"/>
                <a:gd name="T57" fmla="*/ 638 h 687"/>
                <a:gd name="T58" fmla="*/ 314 w 685"/>
                <a:gd name="T59" fmla="*/ 617 h 687"/>
                <a:gd name="T60" fmla="*/ 268 w 685"/>
                <a:gd name="T61" fmla="*/ 603 h 687"/>
                <a:gd name="T62" fmla="*/ 247 w 685"/>
                <a:gd name="T63" fmla="*/ 598 h 687"/>
                <a:gd name="T64" fmla="*/ 223 w 685"/>
                <a:gd name="T65" fmla="*/ 612 h 687"/>
                <a:gd name="T66" fmla="*/ 176 w 685"/>
                <a:gd name="T67" fmla="*/ 643 h 687"/>
                <a:gd name="T68" fmla="*/ 113 w 685"/>
                <a:gd name="T69" fmla="*/ 671 h 687"/>
                <a:gd name="T70" fmla="*/ 44 w 685"/>
                <a:gd name="T71" fmla="*/ 684 h 687"/>
                <a:gd name="T72" fmla="*/ 26 w 685"/>
                <a:gd name="T73" fmla="*/ 635 h 687"/>
                <a:gd name="T74" fmla="*/ 81 w 685"/>
                <a:gd name="T75" fmla="*/ 633 h 687"/>
                <a:gd name="T76" fmla="*/ 137 w 685"/>
                <a:gd name="T77" fmla="*/ 621 h 687"/>
                <a:gd name="T78" fmla="*/ 187 w 685"/>
                <a:gd name="T79" fmla="*/ 599 h 687"/>
                <a:gd name="T80" fmla="*/ 193 w 685"/>
                <a:gd name="T81" fmla="*/ 570 h 687"/>
                <a:gd name="T82" fmla="*/ 165 w 685"/>
                <a:gd name="T83" fmla="*/ 546 h 687"/>
                <a:gd name="T84" fmla="*/ 133 w 685"/>
                <a:gd name="T85" fmla="*/ 526 h 687"/>
                <a:gd name="T86" fmla="*/ 97 w 685"/>
                <a:gd name="T87" fmla="*/ 511 h 687"/>
                <a:gd name="T88" fmla="*/ 88 w 685"/>
                <a:gd name="T89" fmla="*/ 503 h 687"/>
                <a:gd name="T90" fmla="*/ 120 w 685"/>
                <a:gd name="T91" fmla="*/ 503 h 687"/>
                <a:gd name="T92" fmla="*/ 131 w 685"/>
                <a:gd name="T93" fmla="*/ 471 h 687"/>
                <a:gd name="T94" fmla="*/ 85 w 685"/>
                <a:gd name="T95" fmla="*/ 406 h 687"/>
                <a:gd name="T96" fmla="*/ 81 w 685"/>
                <a:gd name="T97" fmla="*/ 383 h 687"/>
                <a:gd name="T98" fmla="*/ 111 w 685"/>
                <a:gd name="T99" fmla="*/ 395 h 687"/>
                <a:gd name="T100" fmla="*/ 111 w 685"/>
                <a:gd name="T101" fmla="*/ 326 h 687"/>
                <a:gd name="T102" fmla="*/ 148 w 685"/>
                <a:gd name="T103" fmla="*/ 252 h 687"/>
                <a:gd name="T104" fmla="*/ 169 w 685"/>
                <a:gd name="T105" fmla="*/ 172 h 687"/>
                <a:gd name="T106" fmla="*/ 220 w 685"/>
                <a:gd name="T107" fmla="*/ 235 h 687"/>
                <a:gd name="T108" fmla="*/ 273 w 685"/>
                <a:gd name="T109" fmla="*/ 259 h 687"/>
                <a:gd name="T110" fmla="*/ 298 w 685"/>
                <a:gd name="T111" fmla="*/ 218 h 687"/>
                <a:gd name="T112" fmla="*/ 314 w 685"/>
                <a:gd name="T113" fmla="*/ 140 h 687"/>
                <a:gd name="T114" fmla="*/ 388 w 685"/>
                <a:gd name="T115" fmla="*/ 114 h 687"/>
                <a:gd name="T116" fmla="*/ 396 w 685"/>
                <a:gd name="T117" fmla="*/ 175 h 687"/>
                <a:gd name="T118" fmla="*/ 490 w 685"/>
                <a:gd name="T119" fmla="*/ 63 h 687"/>
                <a:gd name="T120" fmla="*/ 538 w 685"/>
                <a:gd name="T121" fmla="*/ 58 h 687"/>
                <a:gd name="T122" fmla="*/ 563 w 685"/>
                <a:gd name="T123" fmla="*/ 10 h 687"/>
                <a:gd name="T124" fmla="*/ 574 w 685"/>
                <a:gd name="T125" fmla="*/ 94 h 687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685"/>
                <a:gd name="T190" fmla="*/ 0 h 687"/>
                <a:gd name="T191" fmla="*/ 685 w 685"/>
                <a:gd name="T192" fmla="*/ 687 h 687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685" h="687">
                  <a:moveTo>
                    <a:pt x="574" y="117"/>
                  </a:moveTo>
                  <a:lnTo>
                    <a:pt x="578" y="116"/>
                  </a:lnTo>
                  <a:lnTo>
                    <a:pt x="582" y="114"/>
                  </a:lnTo>
                  <a:lnTo>
                    <a:pt x="587" y="113"/>
                  </a:lnTo>
                  <a:lnTo>
                    <a:pt x="592" y="111"/>
                  </a:lnTo>
                  <a:lnTo>
                    <a:pt x="597" y="108"/>
                  </a:lnTo>
                  <a:lnTo>
                    <a:pt x="603" y="104"/>
                  </a:lnTo>
                  <a:lnTo>
                    <a:pt x="608" y="100"/>
                  </a:lnTo>
                  <a:lnTo>
                    <a:pt x="614" y="96"/>
                  </a:lnTo>
                  <a:lnTo>
                    <a:pt x="599" y="179"/>
                  </a:lnTo>
                  <a:lnTo>
                    <a:pt x="609" y="181"/>
                  </a:lnTo>
                  <a:lnTo>
                    <a:pt x="619" y="182"/>
                  </a:lnTo>
                  <a:lnTo>
                    <a:pt x="630" y="182"/>
                  </a:lnTo>
                  <a:lnTo>
                    <a:pt x="640" y="180"/>
                  </a:lnTo>
                  <a:lnTo>
                    <a:pt x="651" y="179"/>
                  </a:lnTo>
                  <a:lnTo>
                    <a:pt x="663" y="175"/>
                  </a:lnTo>
                  <a:lnTo>
                    <a:pt x="674" y="171"/>
                  </a:lnTo>
                  <a:lnTo>
                    <a:pt x="685" y="167"/>
                  </a:lnTo>
                  <a:lnTo>
                    <a:pt x="681" y="180"/>
                  </a:lnTo>
                  <a:lnTo>
                    <a:pt x="676" y="191"/>
                  </a:lnTo>
                  <a:lnTo>
                    <a:pt x="669" y="202"/>
                  </a:lnTo>
                  <a:lnTo>
                    <a:pt x="664" y="213"/>
                  </a:lnTo>
                  <a:lnTo>
                    <a:pt x="658" y="223"/>
                  </a:lnTo>
                  <a:lnTo>
                    <a:pt x="650" y="234"/>
                  </a:lnTo>
                  <a:lnTo>
                    <a:pt x="644" y="244"/>
                  </a:lnTo>
                  <a:lnTo>
                    <a:pt x="636" y="253"/>
                  </a:lnTo>
                  <a:lnTo>
                    <a:pt x="628" y="262"/>
                  </a:lnTo>
                  <a:lnTo>
                    <a:pt x="619" y="271"/>
                  </a:lnTo>
                  <a:lnTo>
                    <a:pt x="610" y="280"/>
                  </a:lnTo>
                  <a:lnTo>
                    <a:pt x="601" y="288"/>
                  </a:lnTo>
                  <a:lnTo>
                    <a:pt x="592" y="297"/>
                  </a:lnTo>
                  <a:lnTo>
                    <a:pt x="582" y="304"/>
                  </a:lnTo>
                  <a:lnTo>
                    <a:pt x="572" y="312"/>
                  </a:lnTo>
                  <a:lnTo>
                    <a:pt x="561" y="318"/>
                  </a:lnTo>
                  <a:lnTo>
                    <a:pt x="560" y="317"/>
                  </a:lnTo>
                  <a:lnTo>
                    <a:pt x="561" y="316"/>
                  </a:lnTo>
                  <a:lnTo>
                    <a:pt x="565" y="317"/>
                  </a:lnTo>
                  <a:lnTo>
                    <a:pt x="572" y="321"/>
                  </a:lnTo>
                  <a:lnTo>
                    <a:pt x="579" y="324"/>
                  </a:lnTo>
                  <a:lnTo>
                    <a:pt x="588" y="329"/>
                  </a:lnTo>
                  <a:lnTo>
                    <a:pt x="599" y="334"/>
                  </a:lnTo>
                  <a:lnTo>
                    <a:pt x="609" y="339"/>
                  </a:lnTo>
                  <a:lnTo>
                    <a:pt x="619" y="344"/>
                  </a:lnTo>
                  <a:lnTo>
                    <a:pt x="630" y="348"/>
                  </a:lnTo>
                  <a:lnTo>
                    <a:pt x="640" y="353"/>
                  </a:lnTo>
                  <a:lnTo>
                    <a:pt x="649" y="357"/>
                  </a:lnTo>
                  <a:lnTo>
                    <a:pt x="656" y="358"/>
                  </a:lnTo>
                  <a:lnTo>
                    <a:pt x="662" y="360"/>
                  </a:lnTo>
                  <a:lnTo>
                    <a:pt x="665" y="360"/>
                  </a:lnTo>
                  <a:lnTo>
                    <a:pt x="665" y="357"/>
                  </a:lnTo>
                  <a:lnTo>
                    <a:pt x="660" y="366"/>
                  </a:lnTo>
                  <a:lnTo>
                    <a:pt x="654" y="374"/>
                  </a:lnTo>
                  <a:lnTo>
                    <a:pt x="647" y="381"/>
                  </a:lnTo>
                  <a:lnTo>
                    <a:pt x="641" y="389"/>
                  </a:lnTo>
                  <a:lnTo>
                    <a:pt x="633" y="397"/>
                  </a:lnTo>
                  <a:lnTo>
                    <a:pt x="627" y="403"/>
                  </a:lnTo>
                  <a:lnTo>
                    <a:pt x="619" y="410"/>
                  </a:lnTo>
                  <a:lnTo>
                    <a:pt x="612" y="415"/>
                  </a:lnTo>
                  <a:lnTo>
                    <a:pt x="604" y="421"/>
                  </a:lnTo>
                  <a:lnTo>
                    <a:pt x="596" y="426"/>
                  </a:lnTo>
                  <a:lnTo>
                    <a:pt x="587" y="431"/>
                  </a:lnTo>
                  <a:lnTo>
                    <a:pt x="578" y="436"/>
                  </a:lnTo>
                  <a:lnTo>
                    <a:pt x="570" y="440"/>
                  </a:lnTo>
                  <a:lnTo>
                    <a:pt x="561" y="445"/>
                  </a:lnTo>
                  <a:lnTo>
                    <a:pt x="552" y="451"/>
                  </a:lnTo>
                  <a:lnTo>
                    <a:pt x="542" y="456"/>
                  </a:lnTo>
                  <a:lnTo>
                    <a:pt x="549" y="460"/>
                  </a:lnTo>
                  <a:lnTo>
                    <a:pt x="555" y="462"/>
                  </a:lnTo>
                  <a:lnTo>
                    <a:pt x="561" y="466"/>
                  </a:lnTo>
                  <a:lnTo>
                    <a:pt x="568" y="469"/>
                  </a:lnTo>
                  <a:lnTo>
                    <a:pt x="576" y="471"/>
                  </a:lnTo>
                  <a:lnTo>
                    <a:pt x="583" y="474"/>
                  </a:lnTo>
                  <a:lnTo>
                    <a:pt x="594" y="478"/>
                  </a:lnTo>
                  <a:lnTo>
                    <a:pt x="604" y="480"/>
                  </a:lnTo>
                  <a:lnTo>
                    <a:pt x="601" y="483"/>
                  </a:lnTo>
                  <a:lnTo>
                    <a:pt x="596" y="484"/>
                  </a:lnTo>
                  <a:lnTo>
                    <a:pt x="588" y="488"/>
                  </a:lnTo>
                  <a:lnTo>
                    <a:pt x="578" y="490"/>
                  </a:lnTo>
                  <a:lnTo>
                    <a:pt x="569" y="494"/>
                  </a:lnTo>
                  <a:lnTo>
                    <a:pt x="561" y="497"/>
                  </a:lnTo>
                  <a:lnTo>
                    <a:pt x="556" y="499"/>
                  </a:lnTo>
                  <a:lnTo>
                    <a:pt x="555" y="501"/>
                  </a:lnTo>
                  <a:lnTo>
                    <a:pt x="568" y="511"/>
                  </a:lnTo>
                  <a:lnTo>
                    <a:pt x="578" y="522"/>
                  </a:lnTo>
                  <a:lnTo>
                    <a:pt x="588" y="535"/>
                  </a:lnTo>
                  <a:lnTo>
                    <a:pt x="597" y="547"/>
                  </a:lnTo>
                  <a:lnTo>
                    <a:pt x="606" y="560"/>
                  </a:lnTo>
                  <a:lnTo>
                    <a:pt x="615" y="573"/>
                  </a:lnTo>
                  <a:lnTo>
                    <a:pt x="627" y="584"/>
                  </a:lnTo>
                  <a:lnTo>
                    <a:pt x="640" y="596"/>
                  </a:lnTo>
                  <a:lnTo>
                    <a:pt x="626" y="597"/>
                  </a:lnTo>
                  <a:lnTo>
                    <a:pt x="612" y="601"/>
                  </a:lnTo>
                  <a:lnTo>
                    <a:pt x="597" y="605"/>
                  </a:lnTo>
                  <a:lnTo>
                    <a:pt x="583" y="608"/>
                  </a:lnTo>
                  <a:lnTo>
                    <a:pt x="569" y="614"/>
                  </a:lnTo>
                  <a:lnTo>
                    <a:pt x="555" y="619"/>
                  </a:lnTo>
                  <a:lnTo>
                    <a:pt x="541" y="624"/>
                  </a:lnTo>
                  <a:lnTo>
                    <a:pt x="528" y="629"/>
                  </a:lnTo>
                  <a:lnTo>
                    <a:pt x="514" y="633"/>
                  </a:lnTo>
                  <a:lnTo>
                    <a:pt x="500" y="637"/>
                  </a:lnTo>
                  <a:lnTo>
                    <a:pt x="484" y="639"/>
                  </a:lnTo>
                  <a:lnTo>
                    <a:pt x="470" y="642"/>
                  </a:lnTo>
                  <a:lnTo>
                    <a:pt x="456" y="642"/>
                  </a:lnTo>
                  <a:lnTo>
                    <a:pt x="442" y="641"/>
                  </a:lnTo>
                  <a:lnTo>
                    <a:pt x="427" y="638"/>
                  </a:lnTo>
                  <a:lnTo>
                    <a:pt x="413" y="633"/>
                  </a:lnTo>
                  <a:lnTo>
                    <a:pt x="409" y="634"/>
                  </a:lnTo>
                  <a:lnTo>
                    <a:pt x="407" y="634"/>
                  </a:lnTo>
                  <a:lnTo>
                    <a:pt x="418" y="687"/>
                  </a:lnTo>
                  <a:lnTo>
                    <a:pt x="410" y="679"/>
                  </a:lnTo>
                  <a:lnTo>
                    <a:pt x="401" y="671"/>
                  </a:lnTo>
                  <a:lnTo>
                    <a:pt x="392" y="665"/>
                  </a:lnTo>
                  <a:lnTo>
                    <a:pt x="383" y="657"/>
                  </a:lnTo>
                  <a:lnTo>
                    <a:pt x="374" y="651"/>
                  </a:lnTo>
                  <a:lnTo>
                    <a:pt x="364" y="644"/>
                  </a:lnTo>
                  <a:lnTo>
                    <a:pt x="355" y="638"/>
                  </a:lnTo>
                  <a:lnTo>
                    <a:pt x="345" y="633"/>
                  </a:lnTo>
                  <a:lnTo>
                    <a:pt x="334" y="628"/>
                  </a:lnTo>
                  <a:lnTo>
                    <a:pt x="324" y="623"/>
                  </a:lnTo>
                  <a:lnTo>
                    <a:pt x="314" y="617"/>
                  </a:lnTo>
                  <a:lnTo>
                    <a:pt x="302" y="614"/>
                  </a:lnTo>
                  <a:lnTo>
                    <a:pt x="292" y="610"/>
                  </a:lnTo>
                  <a:lnTo>
                    <a:pt x="279" y="606"/>
                  </a:lnTo>
                  <a:lnTo>
                    <a:pt x="268" y="603"/>
                  </a:lnTo>
                  <a:lnTo>
                    <a:pt x="255" y="601"/>
                  </a:lnTo>
                  <a:lnTo>
                    <a:pt x="252" y="601"/>
                  </a:lnTo>
                  <a:lnTo>
                    <a:pt x="250" y="599"/>
                  </a:lnTo>
                  <a:lnTo>
                    <a:pt x="247" y="598"/>
                  </a:lnTo>
                  <a:lnTo>
                    <a:pt x="243" y="598"/>
                  </a:lnTo>
                  <a:lnTo>
                    <a:pt x="238" y="602"/>
                  </a:lnTo>
                  <a:lnTo>
                    <a:pt x="232" y="606"/>
                  </a:lnTo>
                  <a:lnTo>
                    <a:pt x="223" y="612"/>
                  </a:lnTo>
                  <a:lnTo>
                    <a:pt x="214" y="620"/>
                  </a:lnTo>
                  <a:lnTo>
                    <a:pt x="202" y="626"/>
                  </a:lnTo>
                  <a:lnTo>
                    <a:pt x="189" y="634"/>
                  </a:lnTo>
                  <a:lnTo>
                    <a:pt x="176" y="643"/>
                  </a:lnTo>
                  <a:lnTo>
                    <a:pt x="161" y="651"/>
                  </a:lnTo>
                  <a:lnTo>
                    <a:pt x="146" y="659"/>
                  </a:lnTo>
                  <a:lnTo>
                    <a:pt x="130" y="665"/>
                  </a:lnTo>
                  <a:lnTo>
                    <a:pt x="113" y="671"/>
                  </a:lnTo>
                  <a:lnTo>
                    <a:pt x="97" y="676"/>
                  </a:lnTo>
                  <a:lnTo>
                    <a:pt x="80" y="680"/>
                  </a:lnTo>
                  <a:lnTo>
                    <a:pt x="62" y="683"/>
                  </a:lnTo>
                  <a:lnTo>
                    <a:pt x="44" y="684"/>
                  </a:lnTo>
                  <a:lnTo>
                    <a:pt x="27" y="683"/>
                  </a:lnTo>
                  <a:lnTo>
                    <a:pt x="0" y="633"/>
                  </a:lnTo>
                  <a:lnTo>
                    <a:pt x="13" y="634"/>
                  </a:lnTo>
                  <a:lnTo>
                    <a:pt x="26" y="635"/>
                  </a:lnTo>
                  <a:lnTo>
                    <a:pt x="40" y="637"/>
                  </a:lnTo>
                  <a:lnTo>
                    <a:pt x="53" y="635"/>
                  </a:lnTo>
                  <a:lnTo>
                    <a:pt x="67" y="635"/>
                  </a:lnTo>
                  <a:lnTo>
                    <a:pt x="81" y="633"/>
                  </a:lnTo>
                  <a:lnTo>
                    <a:pt x="95" y="632"/>
                  </a:lnTo>
                  <a:lnTo>
                    <a:pt x="110" y="629"/>
                  </a:lnTo>
                  <a:lnTo>
                    <a:pt x="124" y="625"/>
                  </a:lnTo>
                  <a:lnTo>
                    <a:pt x="137" y="621"/>
                  </a:lnTo>
                  <a:lnTo>
                    <a:pt x="149" y="616"/>
                  </a:lnTo>
                  <a:lnTo>
                    <a:pt x="162" y="611"/>
                  </a:lnTo>
                  <a:lnTo>
                    <a:pt x="175" y="606"/>
                  </a:lnTo>
                  <a:lnTo>
                    <a:pt x="187" y="599"/>
                  </a:lnTo>
                  <a:lnTo>
                    <a:pt x="197" y="592"/>
                  </a:lnTo>
                  <a:lnTo>
                    <a:pt x="207" y="584"/>
                  </a:lnTo>
                  <a:lnTo>
                    <a:pt x="201" y="578"/>
                  </a:lnTo>
                  <a:lnTo>
                    <a:pt x="193" y="570"/>
                  </a:lnTo>
                  <a:lnTo>
                    <a:pt x="187" y="564"/>
                  </a:lnTo>
                  <a:lnTo>
                    <a:pt x="179" y="557"/>
                  </a:lnTo>
                  <a:lnTo>
                    <a:pt x="173" y="552"/>
                  </a:lnTo>
                  <a:lnTo>
                    <a:pt x="165" y="546"/>
                  </a:lnTo>
                  <a:lnTo>
                    <a:pt x="157" y="540"/>
                  </a:lnTo>
                  <a:lnTo>
                    <a:pt x="148" y="535"/>
                  </a:lnTo>
                  <a:lnTo>
                    <a:pt x="140" y="530"/>
                  </a:lnTo>
                  <a:lnTo>
                    <a:pt x="133" y="526"/>
                  </a:lnTo>
                  <a:lnTo>
                    <a:pt x="124" y="522"/>
                  </a:lnTo>
                  <a:lnTo>
                    <a:pt x="115" y="519"/>
                  </a:lnTo>
                  <a:lnTo>
                    <a:pt x="106" y="515"/>
                  </a:lnTo>
                  <a:lnTo>
                    <a:pt x="97" y="511"/>
                  </a:lnTo>
                  <a:lnTo>
                    <a:pt x="88" y="507"/>
                  </a:lnTo>
                  <a:lnTo>
                    <a:pt x="78" y="505"/>
                  </a:lnTo>
                  <a:lnTo>
                    <a:pt x="83" y="503"/>
                  </a:lnTo>
                  <a:lnTo>
                    <a:pt x="88" y="503"/>
                  </a:lnTo>
                  <a:lnTo>
                    <a:pt x="94" y="503"/>
                  </a:lnTo>
                  <a:lnTo>
                    <a:pt x="101" y="502"/>
                  </a:lnTo>
                  <a:lnTo>
                    <a:pt x="110" y="502"/>
                  </a:lnTo>
                  <a:lnTo>
                    <a:pt x="120" y="503"/>
                  </a:lnTo>
                  <a:lnTo>
                    <a:pt x="133" y="503"/>
                  </a:lnTo>
                  <a:lnTo>
                    <a:pt x="148" y="505"/>
                  </a:lnTo>
                  <a:lnTo>
                    <a:pt x="140" y="488"/>
                  </a:lnTo>
                  <a:lnTo>
                    <a:pt x="131" y="471"/>
                  </a:lnTo>
                  <a:lnTo>
                    <a:pt x="121" y="456"/>
                  </a:lnTo>
                  <a:lnTo>
                    <a:pt x="108" y="439"/>
                  </a:lnTo>
                  <a:lnTo>
                    <a:pt x="97" y="422"/>
                  </a:lnTo>
                  <a:lnTo>
                    <a:pt x="85" y="406"/>
                  </a:lnTo>
                  <a:lnTo>
                    <a:pt x="76" y="388"/>
                  </a:lnTo>
                  <a:lnTo>
                    <a:pt x="70" y="370"/>
                  </a:lnTo>
                  <a:lnTo>
                    <a:pt x="75" y="376"/>
                  </a:lnTo>
                  <a:lnTo>
                    <a:pt x="81" y="383"/>
                  </a:lnTo>
                  <a:lnTo>
                    <a:pt x="88" y="386"/>
                  </a:lnTo>
                  <a:lnTo>
                    <a:pt x="95" y="390"/>
                  </a:lnTo>
                  <a:lnTo>
                    <a:pt x="103" y="393"/>
                  </a:lnTo>
                  <a:lnTo>
                    <a:pt x="111" y="395"/>
                  </a:lnTo>
                  <a:lnTo>
                    <a:pt x="117" y="398"/>
                  </a:lnTo>
                  <a:lnTo>
                    <a:pt x="124" y="401"/>
                  </a:lnTo>
                  <a:lnTo>
                    <a:pt x="116" y="363"/>
                  </a:lnTo>
                  <a:lnTo>
                    <a:pt x="111" y="326"/>
                  </a:lnTo>
                  <a:lnTo>
                    <a:pt x="110" y="286"/>
                  </a:lnTo>
                  <a:lnTo>
                    <a:pt x="115" y="241"/>
                  </a:lnTo>
                  <a:lnTo>
                    <a:pt x="144" y="272"/>
                  </a:lnTo>
                  <a:lnTo>
                    <a:pt x="148" y="252"/>
                  </a:lnTo>
                  <a:lnTo>
                    <a:pt x="152" y="232"/>
                  </a:lnTo>
                  <a:lnTo>
                    <a:pt x="156" y="212"/>
                  </a:lnTo>
                  <a:lnTo>
                    <a:pt x="162" y="191"/>
                  </a:lnTo>
                  <a:lnTo>
                    <a:pt x="169" y="172"/>
                  </a:lnTo>
                  <a:lnTo>
                    <a:pt x="176" y="153"/>
                  </a:lnTo>
                  <a:lnTo>
                    <a:pt x="185" y="132"/>
                  </a:lnTo>
                  <a:lnTo>
                    <a:pt x="196" y="114"/>
                  </a:lnTo>
                  <a:lnTo>
                    <a:pt x="220" y="235"/>
                  </a:lnTo>
                  <a:lnTo>
                    <a:pt x="261" y="190"/>
                  </a:lnTo>
                  <a:lnTo>
                    <a:pt x="265" y="212"/>
                  </a:lnTo>
                  <a:lnTo>
                    <a:pt x="269" y="239"/>
                  </a:lnTo>
                  <a:lnTo>
                    <a:pt x="273" y="259"/>
                  </a:lnTo>
                  <a:lnTo>
                    <a:pt x="273" y="263"/>
                  </a:lnTo>
                  <a:lnTo>
                    <a:pt x="284" y="252"/>
                  </a:lnTo>
                  <a:lnTo>
                    <a:pt x="293" y="236"/>
                  </a:lnTo>
                  <a:lnTo>
                    <a:pt x="298" y="218"/>
                  </a:lnTo>
                  <a:lnTo>
                    <a:pt x="302" y="200"/>
                  </a:lnTo>
                  <a:lnTo>
                    <a:pt x="305" y="180"/>
                  </a:lnTo>
                  <a:lnTo>
                    <a:pt x="309" y="161"/>
                  </a:lnTo>
                  <a:lnTo>
                    <a:pt x="314" y="140"/>
                  </a:lnTo>
                  <a:lnTo>
                    <a:pt x="321" y="121"/>
                  </a:lnTo>
                  <a:lnTo>
                    <a:pt x="351" y="154"/>
                  </a:lnTo>
                  <a:lnTo>
                    <a:pt x="389" y="95"/>
                  </a:lnTo>
                  <a:lnTo>
                    <a:pt x="388" y="114"/>
                  </a:lnTo>
                  <a:lnTo>
                    <a:pt x="388" y="131"/>
                  </a:lnTo>
                  <a:lnTo>
                    <a:pt x="389" y="148"/>
                  </a:lnTo>
                  <a:lnTo>
                    <a:pt x="392" y="162"/>
                  </a:lnTo>
                  <a:lnTo>
                    <a:pt x="396" y="175"/>
                  </a:lnTo>
                  <a:lnTo>
                    <a:pt x="402" y="188"/>
                  </a:lnTo>
                  <a:lnTo>
                    <a:pt x="413" y="200"/>
                  </a:lnTo>
                  <a:lnTo>
                    <a:pt x="424" y="211"/>
                  </a:lnTo>
                  <a:lnTo>
                    <a:pt x="490" y="63"/>
                  </a:lnTo>
                  <a:lnTo>
                    <a:pt x="501" y="102"/>
                  </a:lnTo>
                  <a:lnTo>
                    <a:pt x="515" y="86"/>
                  </a:lnTo>
                  <a:lnTo>
                    <a:pt x="528" y="72"/>
                  </a:lnTo>
                  <a:lnTo>
                    <a:pt x="538" y="58"/>
                  </a:lnTo>
                  <a:lnTo>
                    <a:pt x="547" y="45"/>
                  </a:lnTo>
                  <a:lnTo>
                    <a:pt x="554" y="32"/>
                  </a:lnTo>
                  <a:lnTo>
                    <a:pt x="559" y="21"/>
                  </a:lnTo>
                  <a:lnTo>
                    <a:pt x="563" y="10"/>
                  </a:lnTo>
                  <a:lnTo>
                    <a:pt x="565" y="0"/>
                  </a:lnTo>
                  <a:lnTo>
                    <a:pt x="573" y="25"/>
                  </a:lnTo>
                  <a:lnTo>
                    <a:pt x="574" y="59"/>
                  </a:lnTo>
                  <a:lnTo>
                    <a:pt x="574" y="94"/>
                  </a:lnTo>
                  <a:lnTo>
                    <a:pt x="574" y="117"/>
                  </a:lnTo>
                  <a:close/>
                </a:path>
              </a:pathLst>
            </a:custGeom>
            <a:solidFill>
              <a:srgbClr val="FF9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sz="2400"/>
            </a:p>
          </p:txBody>
        </p:sp>
        <p:sp>
          <p:nvSpPr>
            <p:cNvPr id="15382" name="Freeform 12"/>
            <p:cNvSpPr>
              <a:spLocks/>
            </p:cNvSpPr>
            <p:nvPr/>
          </p:nvSpPr>
          <p:spPr bwMode="auto">
            <a:xfrm>
              <a:off x="3216" y="2880"/>
              <a:ext cx="550" cy="516"/>
            </a:xfrm>
            <a:custGeom>
              <a:avLst/>
              <a:gdLst>
                <a:gd name="T0" fmla="*/ 484 w 550"/>
                <a:gd name="T1" fmla="*/ 40 h 516"/>
                <a:gd name="T2" fmla="*/ 458 w 550"/>
                <a:gd name="T3" fmla="*/ 93 h 516"/>
                <a:gd name="T4" fmla="*/ 423 w 550"/>
                <a:gd name="T5" fmla="*/ 144 h 516"/>
                <a:gd name="T6" fmla="*/ 520 w 550"/>
                <a:gd name="T7" fmla="*/ 108 h 516"/>
                <a:gd name="T8" fmla="*/ 475 w 550"/>
                <a:gd name="T9" fmla="*/ 130 h 516"/>
                <a:gd name="T10" fmla="*/ 433 w 550"/>
                <a:gd name="T11" fmla="*/ 153 h 516"/>
                <a:gd name="T12" fmla="*/ 397 w 550"/>
                <a:gd name="T13" fmla="*/ 181 h 516"/>
                <a:gd name="T14" fmla="*/ 367 w 550"/>
                <a:gd name="T15" fmla="*/ 217 h 516"/>
                <a:gd name="T16" fmla="*/ 351 w 550"/>
                <a:gd name="T17" fmla="*/ 250 h 516"/>
                <a:gd name="T18" fmla="*/ 347 w 550"/>
                <a:gd name="T19" fmla="*/ 262 h 516"/>
                <a:gd name="T20" fmla="*/ 370 w 550"/>
                <a:gd name="T21" fmla="*/ 253 h 516"/>
                <a:gd name="T22" fmla="*/ 396 w 550"/>
                <a:gd name="T23" fmla="*/ 244 h 516"/>
                <a:gd name="T24" fmla="*/ 421 w 550"/>
                <a:gd name="T25" fmla="*/ 236 h 516"/>
                <a:gd name="T26" fmla="*/ 447 w 550"/>
                <a:gd name="T27" fmla="*/ 231 h 516"/>
                <a:gd name="T28" fmla="*/ 474 w 550"/>
                <a:gd name="T29" fmla="*/ 227 h 516"/>
                <a:gd name="T30" fmla="*/ 458 w 550"/>
                <a:gd name="T31" fmla="*/ 232 h 516"/>
                <a:gd name="T32" fmla="*/ 421 w 550"/>
                <a:gd name="T33" fmla="*/ 241 h 516"/>
                <a:gd name="T34" fmla="*/ 387 w 550"/>
                <a:gd name="T35" fmla="*/ 256 h 516"/>
                <a:gd name="T36" fmla="*/ 354 w 550"/>
                <a:gd name="T37" fmla="*/ 272 h 516"/>
                <a:gd name="T38" fmla="*/ 326 w 550"/>
                <a:gd name="T39" fmla="*/ 294 h 516"/>
                <a:gd name="T40" fmla="*/ 310 w 550"/>
                <a:gd name="T41" fmla="*/ 312 h 516"/>
                <a:gd name="T42" fmla="*/ 297 w 550"/>
                <a:gd name="T43" fmla="*/ 330 h 516"/>
                <a:gd name="T44" fmla="*/ 285 w 550"/>
                <a:gd name="T45" fmla="*/ 353 h 516"/>
                <a:gd name="T46" fmla="*/ 312 w 550"/>
                <a:gd name="T47" fmla="*/ 356 h 516"/>
                <a:gd name="T48" fmla="*/ 357 w 550"/>
                <a:gd name="T49" fmla="*/ 356 h 516"/>
                <a:gd name="T50" fmla="*/ 405 w 550"/>
                <a:gd name="T51" fmla="*/ 356 h 516"/>
                <a:gd name="T52" fmla="*/ 451 w 550"/>
                <a:gd name="T53" fmla="*/ 363 h 516"/>
                <a:gd name="T54" fmla="*/ 493 w 550"/>
                <a:gd name="T55" fmla="*/ 379 h 516"/>
                <a:gd name="T56" fmla="*/ 506 w 550"/>
                <a:gd name="T57" fmla="*/ 389 h 516"/>
                <a:gd name="T58" fmla="*/ 469 w 550"/>
                <a:gd name="T59" fmla="*/ 371 h 516"/>
                <a:gd name="T60" fmla="*/ 426 w 550"/>
                <a:gd name="T61" fmla="*/ 362 h 516"/>
                <a:gd name="T62" fmla="*/ 379 w 550"/>
                <a:gd name="T63" fmla="*/ 362 h 516"/>
                <a:gd name="T64" fmla="*/ 326 w 550"/>
                <a:gd name="T65" fmla="*/ 366 h 516"/>
                <a:gd name="T66" fmla="*/ 268 w 550"/>
                <a:gd name="T67" fmla="*/ 375 h 516"/>
                <a:gd name="T68" fmla="*/ 222 w 550"/>
                <a:gd name="T69" fmla="*/ 425 h 516"/>
                <a:gd name="T70" fmla="*/ 171 w 550"/>
                <a:gd name="T71" fmla="*/ 465 h 516"/>
                <a:gd name="T72" fmla="*/ 120 w 550"/>
                <a:gd name="T73" fmla="*/ 493 h 516"/>
                <a:gd name="T74" fmla="*/ 69 w 550"/>
                <a:gd name="T75" fmla="*/ 510 h 516"/>
                <a:gd name="T76" fmla="*/ 26 w 550"/>
                <a:gd name="T77" fmla="*/ 516 h 516"/>
                <a:gd name="T78" fmla="*/ 22 w 550"/>
                <a:gd name="T79" fmla="*/ 490 h 516"/>
                <a:gd name="T80" fmla="*/ 80 w 550"/>
                <a:gd name="T81" fmla="*/ 487 h 516"/>
                <a:gd name="T82" fmla="*/ 127 w 550"/>
                <a:gd name="T83" fmla="*/ 472 h 516"/>
                <a:gd name="T84" fmla="*/ 168 w 550"/>
                <a:gd name="T85" fmla="*/ 452 h 516"/>
                <a:gd name="T86" fmla="*/ 204 w 550"/>
                <a:gd name="T87" fmla="*/ 425 h 516"/>
                <a:gd name="T88" fmla="*/ 238 w 550"/>
                <a:gd name="T89" fmla="*/ 393 h 516"/>
                <a:gd name="T90" fmla="*/ 227 w 550"/>
                <a:gd name="T91" fmla="*/ 357 h 516"/>
                <a:gd name="T92" fmla="*/ 206 w 550"/>
                <a:gd name="T93" fmla="*/ 329 h 516"/>
                <a:gd name="T94" fmla="*/ 177 w 550"/>
                <a:gd name="T95" fmla="*/ 307 h 516"/>
                <a:gd name="T96" fmla="*/ 157 w 550"/>
                <a:gd name="T97" fmla="*/ 289 h 516"/>
                <a:gd name="T98" fmla="*/ 188 w 550"/>
                <a:gd name="T99" fmla="*/ 171 h 516"/>
                <a:gd name="T100" fmla="*/ 213 w 550"/>
                <a:gd name="T101" fmla="*/ 257 h 516"/>
                <a:gd name="T102" fmla="*/ 239 w 550"/>
                <a:gd name="T103" fmla="*/ 343 h 516"/>
                <a:gd name="T104" fmla="*/ 270 w 550"/>
                <a:gd name="T105" fmla="*/ 344 h 516"/>
                <a:gd name="T106" fmla="*/ 299 w 550"/>
                <a:gd name="T107" fmla="*/ 300 h 516"/>
                <a:gd name="T108" fmla="*/ 329 w 550"/>
                <a:gd name="T109" fmla="*/ 253 h 516"/>
                <a:gd name="T110" fmla="*/ 351 w 550"/>
                <a:gd name="T111" fmla="*/ 117 h 516"/>
                <a:gd name="T112" fmla="*/ 354 w 550"/>
                <a:gd name="T113" fmla="*/ 152 h 516"/>
                <a:gd name="T114" fmla="*/ 358 w 550"/>
                <a:gd name="T115" fmla="*/ 212 h 516"/>
                <a:gd name="T116" fmla="*/ 392 w 550"/>
                <a:gd name="T117" fmla="*/ 163 h 516"/>
                <a:gd name="T118" fmla="*/ 421 w 550"/>
                <a:gd name="T119" fmla="*/ 125 h 516"/>
                <a:gd name="T120" fmla="*/ 448 w 550"/>
                <a:gd name="T121" fmla="*/ 89 h 516"/>
                <a:gd name="T122" fmla="*/ 474 w 550"/>
                <a:gd name="T123" fmla="*/ 50 h 516"/>
                <a:gd name="T124" fmla="*/ 496 w 550"/>
                <a:gd name="T125" fmla="*/ 0 h 51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550"/>
                <a:gd name="T190" fmla="*/ 0 h 516"/>
                <a:gd name="T191" fmla="*/ 550 w 550"/>
                <a:gd name="T192" fmla="*/ 516 h 51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550" h="516">
                  <a:moveTo>
                    <a:pt x="496" y="0"/>
                  </a:moveTo>
                  <a:lnTo>
                    <a:pt x="491" y="21"/>
                  </a:lnTo>
                  <a:lnTo>
                    <a:pt x="484" y="40"/>
                  </a:lnTo>
                  <a:lnTo>
                    <a:pt x="478" y="58"/>
                  </a:lnTo>
                  <a:lnTo>
                    <a:pt x="469" y="76"/>
                  </a:lnTo>
                  <a:lnTo>
                    <a:pt x="458" y="93"/>
                  </a:lnTo>
                  <a:lnTo>
                    <a:pt x="447" y="111"/>
                  </a:lnTo>
                  <a:lnTo>
                    <a:pt x="435" y="127"/>
                  </a:lnTo>
                  <a:lnTo>
                    <a:pt x="423" y="144"/>
                  </a:lnTo>
                  <a:lnTo>
                    <a:pt x="550" y="94"/>
                  </a:lnTo>
                  <a:lnTo>
                    <a:pt x="534" y="100"/>
                  </a:lnTo>
                  <a:lnTo>
                    <a:pt x="520" y="108"/>
                  </a:lnTo>
                  <a:lnTo>
                    <a:pt x="505" y="114"/>
                  </a:lnTo>
                  <a:lnTo>
                    <a:pt x="489" y="122"/>
                  </a:lnTo>
                  <a:lnTo>
                    <a:pt x="475" y="130"/>
                  </a:lnTo>
                  <a:lnTo>
                    <a:pt x="461" y="137"/>
                  </a:lnTo>
                  <a:lnTo>
                    <a:pt x="447" y="145"/>
                  </a:lnTo>
                  <a:lnTo>
                    <a:pt x="433" y="153"/>
                  </a:lnTo>
                  <a:lnTo>
                    <a:pt x="420" y="162"/>
                  </a:lnTo>
                  <a:lnTo>
                    <a:pt x="407" y="171"/>
                  </a:lnTo>
                  <a:lnTo>
                    <a:pt x="397" y="181"/>
                  </a:lnTo>
                  <a:lnTo>
                    <a:pt x="385" y="193"/>
                  </a:lnTo>
                  <a:lnTo>
                    <a:pt x="376" y="204"/>
                  </a:lnTo>
                  <a:lnTo>
                    <a:pt x="367" y="217"/>
                  </a:lnTo>
                  <a:lnTo>
                    <a:pt x="360" y="231"/>
                  </a:lnTo>
                  <a:lnTo>
                    <a:pt x="354" y="247"/>
                  </a:lnTo>
                  <a:lnTo>
                    <a:pt x="351" y="250"/>
                  </a:lnTo>
                  <a:lnTo>
                    <a:pt x="349" y="254"/>
                  </a:lnTo>
                  <a:lnTo>
                    <a:pt x="347" y="258"/>
                  </a:lnTo>
                  <a:lnTo>
                    <a:pt x="347" y="262"/>
                  </a:lnTo>
                  <a:lnTo>
                    <a:pt x="354" y="258"/>
                  </a:lnTo>
                  <a:lnTo>
                    <a:pt x="362" y="256"/>
                  </a:lnTo>
                  <a:lnTo>
                    <a:pt x="370" y="253"/>
                  </a:lnTo>
                  <a:lnTo>
                    <a:pt x="379" y="249"/>
                  </a:lnTo>
                  <a:lnTo>
                    <a:pt x="387" y="247"/>
                  </a:lnTo>
                  <a:lnTo>
                    <a:pt x="396" y="244"/>
                  </a:lnTo>
                  <a:lnTo>
                    <a:pt x="403" y="241"/>
                  </a:lnTo>
                  <a:lnTo>
                    <a:pt x="412" y="239"/>
                  </a:lnTo>
                  <a:lnTo>
                    <a:pt x="421" y="236"/>
                  </a:lnTo>
                  <a:lnTo>
                    <a:pt x="430" y="235"/>
                  </a:lnTo>
                  <a:lnTo>
                    <a:pt x="439" y="232"/>
                  </a:lnTo>
                  <a:lnTo>
                    <a:pt x="447" y="231"/>
                  </a:lnTo>
                  <a:lnTo>
                    <a:pt x="456" y="230"/>
                  </a:lnTo>
                  <a:lnTo>
                    <a:pt x="465" y="229"/>
                  </a:lnTo>
                  <a:lnTo>
                    <a:pt x="474" y="227"/>
                  </a:lnTo>
                  <a:lnTo>
                    <a:pt x="482" y="227"/>
                  </a:lnTo>
                  <a:lnTo>
                    <a:pt x="470" y="230"/>
                  </a:lnTo>
                  <a:lnTo>
                    <a:pt x="458" y="232"/>
                  </a:lnTo>
                  <a:lnTo>
                    <a:pt x="446" y="235"/>
                  </a:lnTo>
                  <a:lnTo>
                    <a:pt x="434" y="239"/>
                  </a:lnTo>
                  <a:lnTo>
                    <a:pt x="421" y="241"/>
                  </a:lnTo>
                  <a:lnTo>
                    <a:pt x="410" y="247"/>
                  </a:lnTo>
                  <a:lnTo>
                    <a:pt x="398" y="250"/>
                  </a:lnTo>
                  <a:lnTo>
                    <a:pt x="387" y="256"/>
                  </a:lnTo>
                  <a:lnTo>
                    <a:pt x="375" y="261"/>
                  </a:lnTo>
                  <a:lnTo>
                    <a:pt x="365" y="266"/>
                  </a:lnTo>
                  <a:lnTo>
                    <a:pt x="354" y="272"/>
                  </a:lnTo>
                  <a:lnTo>
                    <a:pt x="344" y="279"/>
                  </a:lnTo>
                  <a:lnTo>
                    <a:pt x="335" y="286"/>
                  </a:lnTo>
                  <a:lnTo>
                    <a:pt x="326" y="294"/>
                  </a:lnTo>
                  <a:lnTo>
                    <a:pt x="317" y="302"/>
                  </a:lnTo>
                  <a:lnTo>
                    <a:pt x="310" y="311"/>
                  </a:lnTo>
                  <a:lnTo>
                    <a:pt x="310" y="312"/>
                  </a:lnTo>
                  <a:lnTo>
                    <a:pt x="306" y="316"/>
                  </a:lnTo>
                  <a:lnTo>
                    <a:pt x="302" y="322"/>
                  </a:lnTo>
                  <a:lnTo>
                    <a:pt x="297" y="330"/>
                  </a:lnTo>
                  <a:lnTo>
                    <a:pt x="292" y="339"/>
                  </a:lnTo>
                  <a:lnTo>
                    <a:pt x="288" y="347"/>
                  </a:lnTo>
                  <a:lnTo>
                    <a:pt x="285" y="353"/>
                  </a:lnTo>
                  <a:lnTo>
                    <a:pt x="285" y="356"/>
                  </a:lnTo>
                  <a:lnTo>
                    <a:pt x="298" y="356"/>
                  </a:lnTo>
                  <a:lnTo>
                    <a:pt x="312" y="356"/>
                  </a:lnTo>
                  <a:lnTo>
                    <a:pt x="326" y="356"/>
                  </a:lnTo>
                  <a:lnTo>
                    <a:pt x="342" y="356"/>
                  </a:lnTo>
                  <a:lnTo>
                    <a:pt x="357" y="356"/>
                  </a:lnTo>
                  <a:lnTo>
                    <a:pt x="372" y="356"/>
                  </a:lnTo>
                  <a:lnTo>
                    <a:pt x="389" y="356"/>
                  </a:lnTo>
                  <a:lnTo>
                    <a:pt x="405" y="356"/>
                  </a:lnTo>
                  <a:lnTo>
                    <a:pt x="420" y="358"/>
                  </a:lnTo>
                  <a:lnTo>
                    <a:pt x="435" y="359"/>
                  </a:lnTo>
                  <a:lnTo>
                    <a:pt x="451" y="363"/>
                  </a:lnTo>
                  <a:lnTo>
                    <a:pt x="465" y="367"/>
                  </a:lnTo>
                  <a:lnTo>
                    <a:pt x="479" y="372"/>
                  </a:lnTo>
                  <a:lnTo>
                    <a:pt x="493" y="379"/>
                  </a:lnTo>
                  <a:lnTo>
                    <a:pt x="506" y="388"/>
                  </a:lnTo>
                  <a:lnTo>
                    <a:pt x="518" y="398"/>
                  </a:lnTo>
                  <a:lnTo>
                    <a:pt x="506" y="389"/>
                  </a:lnTo>
                  <a:lnTo>
                    <a:pt x="493" y="381"/>
                  </a:lnTo>
                  <a:lnTo>
                    <a:pt x="482" y="376"/>
                  </a:lnTo>
                  <a:lnTo>
                    <a:pt x="469" y="371"/>
                  </a:lnTo>
                  <a:lnTo>
                    <a:pt x="455" y="367"/>
                  </a:lnTo>
                  <a:lnTo>
                    <a:pt x="440" y="365"/>
                  </a:lnTo>
                  <a:lnTo>
                    <a:pt x="426" y="362"/>
                  </a:lnTo>
                  <a:lnTo>
                    <a:pt x="411" y="362"/>
                  </a:lnTo>
                  <a:lnTo>
                    <a:pt x="394" y="361"/>
                  </a:lnTo>
                  <a:lnTo>
                    <a:pt x="379" y="362"/>
                  </a:lnTo>
                  <a:lnTo>
                    <a:pt x="362" y="363"/>
                  </a:lnTo>
                  <a:lnTo>
                    <a:pt x="344" y="365"/>
                  </a:lnTo>
                  <a:lnTo>
                    <a:pt x="326" y="366"/>
                  </a:lnTo>
                  <a:lnTo>
                    <a:pt x="308" y="368"/>
                  </a:lnTo>
                  <a:lnTo>
                    <a:pt x="289" y="372"/>
                  </a:lnTo>
                  <a:lnTo>
                    <a:pt x="268" y="375"/>
                  </a:lnTo>
                  <a:lnTo>
                    <a:pt x="254" y="393"/>
                  </a:lnTo>
                  <a:lnTo>
                    <a:pt x="239" y="410"/>
                  </a:lnTo>
                  <a:lnTo>
                    <a:pt x="222" y="425"/>
                  </a:lnTo>
                  <a:lnTo>
                    <a:pt x="206" y="439"/>
                  </a:lnTo>
                  <a:lnTo>
                    <a:pt x="189" y="452"/>
                  </a:lnTo>
                  <a:lnTo>
                    <a:pt x="171" y="465"/>
                  </a:lnTo>
                  <a:lnTo>
                    <a:pt x="154" y="475"/>
                  </a:lnTo>
                  <a:lnTo>
                    <a:pt x="136" y="484"/>
                  </a:lnTo>
                  <a:lnTo>
                    <a:pt x="120" y="493"/>
                  </a:lnTo>
                  <a:lnTo>
                    <a:pt x="102" y="499"/>
                  </a:lnTo>
                  <a:lnTo>
                    <a:pt x="86" y="506"/>
                  </a:lnTo>
                  <a:lnTo>
                    <a:pt x="69" y="510"/>
                  </a:lnTo>
                  <a:lnTo>
                    <a:pt x="54" y="513"/>
                  </a:lnTo>
                  <a:lnTo>
                    <a:pt x="40" y="515"/>
                  </a:lnTo>
                  <a:lnTo>
                    <a:pt x="26" y="516"/>
                  </a:lnTo>
                  <a:lnTo>
                    <a:pt x="13" y="516"/>
                  </a:lnTo>
                  <a:lnTo>
                    <a:pt x="0" y="490"/>
                  </a:lnTo>
                  <a:lnTo>
                    <a:pt x="22" y="490"/>
                  </a:lnTo>
                  <a:lnTo>
                    <a:pt x="43" y="490"/>
                  </a:lnTo>
                  <a:lnTo>
                    <a:pt x="62" y="489"/>
                  </a:lnTo>
                  <a:lnTo>
                    <a:pt x="80" y="487"/>
                  </a:lnTo>
                  <a:lnTo>
                    <a:pt x="96" y="483"/>
                  </a:lnTo>
                  <a:lnTo>
                    <a:pt x="113" y="479"/>
                  </a:lnTo>
                  <a:lnTo>
                    <a:pt x="127" y="472"/>
                  </a:lnTo>
                  <a:lnTo>
                    <a:pt x="141" y="467"/>
                  </a:lnTo>
                  <a:lnTo>
                    <a:pt x="155" y="460"/>
                  </a:lnTo>
                  <a:lnTo>
                    <a:pt x="168" y="452"/>
                  </a:lnTo>
                  <a:lnTo>
                    <a:pt x="181" y="444"/>
                  </a:lnTo>
                  <a:lnTo>
                    <a:pt x="193" y="435"/>
                  </a:lnTo>
                  <a:lnTo>
                    <a:pt x="204" y="425"/>
                  </a:lnTo>
                  <a:lnTo>
                    <a:pt x="216" y="415"/>
                  </a:lnTo>
                  <a:lnTo>
                    <a:pt x="227" y="404"/>
                  </a:lnTo>
                  <a:lnTo>
                    <a:pt x="238" y="393"/>
                  </a:lnTo>
                  <a:lnTo>
                    <a:pt x="236" y="380"/>
                  </a:lnTo>
                  <a:lnTo>
                    <a:pt x="233" y="368"/>
                  </a:lnTo>
                  <a:lnTo>
                    <a:pt x="227" y="357"/>
                  </a:lnTo>
                  <a:lnTo>
                    <a:pt x="221" y="347"/>
                  </a:lnTo>
                  <a:lnTo>
                    <a:pt x="213" y="338"/>
                  </a:lnTo>
                  <a:lnTo>
                    <a:pt x="206" y="329"/>
                  </a:lnTo>
                  <a:lnTo>
                    <a:pt x="195" y="320"/>
                  </a:lnTo>
                  <a:lnTo>
                    <a:pt x="185" y="312"/>
                  </a:lnTo>
                  <a:lnTo>
                    <a:pt x="177" y="307"/>
                  </a:lnTo>
                  <a:lnTo>
                    <a:pt x="171" y="302"/>
                  </a:lnTo>
                  <a:lnTo>
                    <a:pt x="163" y="295"/>
                  </a:lnTo>
                  <a:lnTo>
                    <a:pt x="157" y="289"/>
                  </a:lnTo>
                  <a:lnTo>
                    <a:pt x="217" y="322"/>
                  </a:lnTo>
                  <a:lnTo>
                    <a:pt x="179" y="143"/>
                  </a:lnTo>
                  <a:lnTo>
                    <a:pt x="188" y="171"/>
                  </a:lnTo>
                  <a:lnTo>
                    <a:pt x="195" y="200"/>
                  </a:lnTo>
                  <a:lnTo>
                    <a:pt x="204" y="229"/>
                  </a:lnTo>
                  <a:lnTo>
                    <a:pt x="213" y="257"/>
                  </a:lnTo>
                  <a:lnTo>
                    <a:pt x="222" y="285"/>
                  </a:lnTo>
                  <a:lnTo>
                    <a:pt x="230" y="315"/>
                  </a:lnTo>
                  <a:lnTo>
                    <a:pt x="239" y="343"/>
                  </a:lnTo>
                  <a:lnTo>
                    <a:pt x="248" y="371"/>
                  </a:lnTo>
                  <a:lnTo>
                    <a:pt x="258" y="358"/>
                  </a:lnTo>
                  <a:lnTo>
                    <a:pt x="270" y="344"/>
                  </a:lnTo>
                  <a:lnTo>
                    <a:pt x="280" y="330"/>
                  </a:lnTo>
                  <a:lnTo>
                    <a:pt x="289" y="316"/>
                  </a:lnTo>
                  <a:lnTo>
                    <a:pt x="299" y="300"/>
                  </a:lnTo>
                  <a:lnTo>
                    <a:pt x="310" y="285"/>
                  </a:lnTo>
                  <a:lnTo>
                    <a:pt x="319" y="268"/>
                  </a:lnTo>
                  <a:lnTo>
                    <a:pt x="329" y="253"/>
                  </a:lnTo>
                  <a:lnTo>
                    <a:pt x="339" y="208"/>
                  </a:lnTo>
                  <a:lnTo>
                    <a:pt x="348" y="162"/>
                  </a:lnTo>
                  <a:lnTo>
                    <a:pt x="351" y="117"/>
                  </a:lnTo>
                  <a:lnTo>
                    <a:pt x="347" y="73"/>
                  </a:lnTo>
                  <a:lnTo>
                    <a:pt x="353" y="112"/>
                  </a:lnTo>
                  <a:lnTo>
                    <a:pt x="354" y="152"/>
                  </a:lnTo>
                  <a:lnTo>
                    <a:pt x="353" y="190"/>
                  </a:lnTo>
                  <a:lnTo>
                    <a:pt x="348" y="231"/>
                  </a:lnTo>
                  <a:lnTo>
                    <a:pt x="358" y="212"/>
                  </a:lnTo>
                  <a:lnTo>
                    <a:pt x="370" y="194"/>
                  </a:lnTo>
                  <a:lnTo>
                    <a:pt x="380" y="179"/>
                  </a:lnTo>
                  <a:lnTo>
                    <a:pt x="392" y="163"/>
                  </a:lnTo>
                  <a:lnTo>
                    <a:pt x="402" y="150"/>
                  </a:lnTo>
                  <a:lnTo>
                    <a:pt x="412" y="137"/>
                  </a:lnTo>
                  <a:lnTo>
                    <a:pt x="421" y="125"/>
                  </a:lnTo>
                  <a:lnTo>
                    <a:pt x="430" y="113"/>
                  </a:lnTo>
                  <a:lnTo>
                    <a:pt x="439" y="102"/>
                  </a:lnTo>
                  <a:lnTo>
                    <a:pt x="448" y="89"/>
                  </a:lnTo>
                  <a:lnTo>
                    <a:pt x="457" y="77"/>
                  </a:lnTo>
                  <a:lnTo>
                    <a:pt x="466" y="64"/>
                  </a:lnTo>
                  <a:lnTo>
                    <a:pt x="474" y="50"/>
                  </a:lnTo>
                  <a:lnTo>
                    <a:pt x="482" y="35"/>
                  </a:lnTo>
                  <a:lnTo>
                    <a:pt x="488" y="18"/>
                  </a:lnTo>
                  <a:lnTo>
                    <a:pt x="496" y="0"/>
                  </a:lnTo>
                  <a:close/>
                </a:path>
              </a:pathLst>
            </a:custGeom>
            <a:solidFill>
              <a:srgbClr val="99FF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sz="2400"/>
            </a:p>
          </p:txBody>
        </p:sp>
      </p:grpSp>
      <p:grpSp>
        <p:nvGrpSpPr>
          <p:cNvPr id="5" name="Group 13"/>
          <p:cNvGrpSpPr>
            <a:grpSpLocks/>
          </p:cNvGrpSpPr>
          <p:nvPr/>
        </p:nvGrpSpPr>
        <p:grpSpPr bwMode="auto">
          <a:xfrm rot="4937768">
            <a:off x="2520159" y="5587209"/>
            <a:ext cx="1087437" cy="1454151"/>
            <a:chOff x="3155" y="2736"/>
            <a:chExt cx="685" cy="687"/>
          </a:xfrm>
        </p:grpSpPr>
        <p:sp>
          <p:nvSpPr>
            <p:cNvPr id="15379" name="Freeform 14"/>
            <p:cNvSpPr>
              <a:spLocks/>
            </p:cNvSpPr>
            <p:nvPr/>
          </p:nvSpPr>
          <p:spPr bwMode="auto">
            <a:xfrm>
              <a:off x="3155" y="2736"/>
              <a:ext cx="685" cy="687"/>
            </a:xfrm>
            <a:custGeom>
              <a:avLst/>
              <a:gdLst>
                <a:gd name="T0" fmla="*/ 587 w 685"/>
                <a:gd name="T1" fmla="*/ 113 h 687"/>
                <a:gd name="T2" fmla="*/ 608 w 685"/>
                <a:gd name="T3" fmla="*/ 100 h 687"/>
                <a:gd name="T4" fmla="*/ 619 w 685"/>
                <a:gd name="T5" fmla="*/ 182 h 687"/>
                <a:gd name="T6" fmla="*/ 663 w 685"/>
                <a:gd name="T7" fmla="*/ 175 h 687"/>
                <a:gd name="T8" fmla="*/ 676 w 685"/>
                <a:gd name="T9" fmla="*/ 191 h 687"/>
                <a:gd name="T10" fmla="*/ 650 w 685"/>
                <a:gd name="T11" fmla="*/ 234 h 687"/>
                <a:gd name="T12" fmla="*/ 619 w 685"/>
                <a:gd name="T13" fmla="*/ 271 h 687"/>
                <a:gd name="T14" fmla="*/ 582 w 685"/>
                <a:gd name="T15" fmla="*/ 304 h 687"/>
                <a:gd name="T16" fmla="*/ 561 w 685"/>
                <a:gd name="T17" fmla="*/ 316 h 687"/>
                <a:gd name="T18" fmla="*/ 588 w 685"/>
                <a:gd name="T19" fmla="*/ 329 h 687"/>
                <a:gd name="T20" fmla="*/ 630 w 685"/>
                <a:gd name="T21" fmla="*/ 348 h 687"/>
                <a:gd name="T22" fmla="*/ 662 w 685"/>
                <a:gd name="T23" fmla="*/ 360 h 687"/>
                <a:gd name="T24" fmla="*/ 654 w 685"/>
                <a:gd name="T25" fmla="*/ 374 h 687"/>
                <a:gd name="T26" fmla="*/ 627 w 685"/>
                <a:gd name="T27" fmla="*/ 403 h 687"/>
                <a:gd name="T28" fmla="*/ 596 w 685"/>
                <a:gd name="T29" fmla="*/ 426 h 687"/>
                <a:gd name="T30" fmla="*/ 561 w 685"/>
                <a:gd name="T31" fmla="*/ 445 h 687"/>
                <a:gd name="T32" fmla="*/ 555 w 685"/>
                <a:gd name="T33" fmla="*/ 462 h 687"/>
                <a:gd name="T34" fmla="*/ 583 w 685"/>
                <a:gd name="T35" fmla="*/ 474 h 687"/>
                <a:gd name="T36" fmla="*/ 596 w 685"/>
                <a:gd name="T37" fmla="*/ 484 h 687"/>
                <a:gd name="T38" fmla="*/ 561 w 685"/>
                <a:gd name="T39" fmla="*/ 497 h 687"/>
                <a:gd name="T40" fmla="*/ 578 w 685"/>
                <a:gd name="T41" fmla="*/ 522 h 687"/>
                <a:gd name="T42" fmla="*/ 615 w 685"/>
                <a:gd name="T43" fmla="*/ 573 h 687"/>
                <a:gd name="T44" fmla="*/ 612 w 685"/>
                <a:gd name="T45" fmla="*/ 601 h 687"/>
                <a:gd name="T46" fmla="*/ 555 w 685"/>
                <a:gd name="T47" fmla="*/ 619 h 687"/>
                <a:gd name="T48" fmla="*/ 500 w 685"/>
                <a:gd name="T49" fmla="*/ 637 h 687"/>
                <a:gd name="T50" fmla="*/ 442 w 685"/>
                <a:gd name="T51" fmla="*/ 641 h 687"/>
                <a:gd name="T52" fmla="*/ 407 w 685"/>
                <a:gd name="T53" fmla="*/ 634 h 687"/>
                <a:gd name="T54" fmla="*/ 392 w 685"/>
                <a:gd name="T55" fmla="*/ 665 h 687"/>
                <a:gd name="T56" fmla="*/ 355 w 685"/>
                <a:gd name="T57" fmla="*/ 638 h 687"/>
                <a:gd name="T58" fmla="*/ 314 w 685"/>
                <a:gd name="T59" fmla="*/ 617 h 687"/>
                <a:gd name="T60" fmla="*/ 268 w 685"/>
                <a:gd name="T61" fmla="*/ 603 h 687"/>
                <a:gd name="T62" fmla="*/ 247 w 685"/>
                <a:gd name="T63" fmla="*/ 598 h 687"/>
                <a:gd name="T64" fmla="*/ 223 w 685"/>
                <a:gd name="T65" fmla="*/ 612 h 687"/>
                <a:gd name="T66" fmla="*/ 176 w 685"/>
                <a:gd name="T67" fmla="*/ 643 h 687"/>
                <a:gd name="T68" fmla="*/ 113 w 685"/>
                <a:gd name="T69" fmla="*/ 671 h 687"/>
                <a:gd name="T70" fmla="*/ 44 w 685"/>
                <a:gd name="T71" fmla="*/ 684 h 687"/>
                <a:gd name="T72" fmla="*/ 26 w 685"/>
                <a:gd name="T73" fmla="*/ 635 h 687"/>
                <a:gd name="T74" fmla="*/ 81 w 685"/>
                <a:gd name="T75" fmla="*/ 633 h 687"/>
                <a:gd name="T76" fmla="*/ 137 w 685"/>
                <a:gd name="T77" fmla="*/ 621 h 687"/>
                <a:gd name="T78" fmla="*/ 187 w 685"/>
                <a:gd name="T79" fmla="*/ 599 h 687"/>
                <a:gd name="T80" fmla="*/ 193 w 685"/>
                <a:gd name="T81" fmla="*/ 570 h 687"/>
                <a:gd name="T82" fmla="*/ 165 w 685"/>
                <a:gd name="T83" fmla="*/ 546 h 687"/>
                <a:gd name="T84" fmla="*/ 133 w 685"/>
                <a:gd name="T85" fmla="*/ 526 h 687"/>
                <a:gd name="T86" fmla="*/ 97 w 685"/>
                <a:gd name="T87" fmla="*/ 511 h 687"/>
                <a:gd name="T88" fmla="*/ 88 w 685"/>
                <a:gd name="T89" fmla="*/ 503 h 687"/>
                <a:gd name="T90" fmla="*/ 120 w 685"/>
                <a:gd name="T91" fmla="*/ 503 h 687"/>
                <a:gd name="T92" fmla="*/ 131 w 685"/>
                <a:gd name="T93" fmla="*/ 471 h 687"/>
                <a:gd name="T94" fmla="*/ 85 w 685"/>
                <a:gd name="T95" fmla="*/ 406 h 687"/>
                <a:gd name="T96" fmla="*/ 81 w 685"/>
                <a:gd name="T97" fmla="*/ 383 h 687"/>
                <a:gd name="T98" fmla="*/ 111 w 685"/>
                <a:gd name="T99" fmla="*/ 395 h 687"/>
                <a:gd name="T100" fmla="*/ 111 w 685"/>
                <a:gd name="T101" fmla="*/ 326 h 687"/>
                <a:gd name="T102" fmla="*/ 148 w 685"/>
                <a:gd name="T103" fmla="*/ 252 h 687"/>
                <a:gd name="T104" fmla="*/ 169 w 685"/>
                <a:gd name="T105" fmla="*/ 172 h 687"/>
                <a:gd name="T106" fmla="*/ 220 w 685"/>
                <a:gd name="T107" fmla="*/ 235 h 687"/>
                <a:gd name="T108" fmla="*/ 273 w 685"/>
                <a:gd name="T109" fmla="*/ 259 h 687"/>
                <a:gd name="T110" fmla="*/ 298 w 685"/>
                <a:gd name="T111" fmla="*/ 218 h 687"/>
                <a:gd name="T112" fmla="*/ 314 w 685"/>
                <a:gd name="T113" fmla="*/ 140 h 687"/>
                <a:gd name="T114" fmla="*/ 388 w 685"/>
                <a:gd name="T115" fmla="*/ 114 h 687"/>
                <a:gd name="T116" fmla="*/ 396 w 685"/>
                <a:gd name="T117" fmla="*/ 175 h 687"/>
                <a:gd name="T118" fmla="*/ 490 w 685"/>
                <a:gd name="T119" fmla="*/ 63 h 687"/>
                <a:gd name="T120" fmla="*/ 538 w 685"/>
                <a:gd name="T121" fmla="*/ 58 h 687"/>
                <a:gd name="T122" fmla="*/ 563 w 685"/>
                <a:gd name="T123" fmla="*/ 10 h 687"/>
                <a:gd name="T124" fmla="*/ 574 w 685"/>
                <a:gd name="T125" fmla="*/ 94 h 687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685"/>
                <a:gd name="T190" fmla="*/ 0 h 687"/>
                <a:gd name="T191" fmla="*/ 685 w 685"/>
                <a:gd name="T192" fmla="*/ 687 h 687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685" h="687">
                  <a:moveTo>
                    <a:pt x="574" y="117"/>
                  </a:moveTo>
                  <a:lnTo>
                    <a:pt x="578" y="116"/>
                  </a:lnTo>
                  <a:lnTo>
                    <a:pt x="582" y="114"/>
                  </a:lnTo>
                  <a:lnTo>
                    <a:pt x="587" y="113"/>
                  </a:lnTo>
                  <a:lnTo>
                    <a:pt x="592" y="111"/>
                  </a:lnTo>
                  <a:lnTo>
                    <a:pt x="597" y="108"/>
                  </a:lnTo>
                  <a:lnTo>
                    <a:pt x="603" y="104"/>
                  </a:lnTo>
                  <a:lnTo>
                    <a:pt x="608" y="100"/>
                  </a:lnTo>
                  <a:lnTo>
                    <a:pt x="614" y="96"/>
                  </a:lnTo>
                  <a:lnTo>
                    <a:pt x="599" y="179"/>
                  </a:lnTo>
                  <a:lnTo>
                    <a:pt x="609" y="181"/>
                  </a:lnTo>
                  <a:lnTo>
                    <a:pt x="619" y="182"/>
                  </a:lnTo>
                  <a:lnTo>
                    <a:pt x="630" y="182"/>
                  </a:lnTo>
                  <a:lnTo>
                    <a:pt x="640" y="180"/>
                  </a:lnTo>
                  <a:lnTo>
                    <a:pt x="651" y="179"/>
                  </a:lnTo>
                  <a:lnTo>
                    <a:pt x="663" y="175"/>
                  </a:lnTo>
                  <a:lnTo>
                    <a:pt x="674" y="171"/>
                  </a:lnTo>
                  <a:lnTo>
                    <a:pt x="685" y="167"/>
                  </a:lnTo>
                  <a:lnTo>
                    <a:pt x="681" y="180"/>
                  </a:lnTo>
                  <a:lnTo>
                    <a:pt x="676" y="191"/>
                  </a:lnTo>
                  <a:lnTo>
                    <a:pt x="669" y="202"/>
                  </a:lnTo>
                  <a:lnTo>
                    <a:pt x="664" y="213"/>
                  </a:lnTo>
                  <a:lnTo>
                    <a:pt x="658" y="223"/>
                  </a:lnTo>
                  <a:lnTo>
                    <a:pt x="650" y="234"/>
                  </a:lnTo>
                  <a:lnTo>
                    <a:pt x="644" y="244"/>
                  </a:lnTo>
                  <a:lnTo>
                    <a:pt x="636" y="253"/>
                  </a:lnTo>
                  <a:lnTo>
                    <a:pt x="628" y="262"/>
                  </a:lnTo>
                  <a:lnTo>
                    <a:pt x="619" y="271"/>
                  </a:lnTo>
                  <a:lnTo>
                    <a:pt x="610" y="280"/>
                  </a:lnTo>
                  <a:lnTo>
                    <a:pt x="601" y="288"/>
                  </a:lnTo>
                  <a:lnTo>
                    <a:pt x="592" y="297"/>
                  </a:lnTo>
                  <a:lnTo>
                    <a:pt x="582" y="304"/>
                  </a:lnTo>
                  <a:lnTo>
                    <a:pt x="572" y="312"/>
                  </a:lnTo>
                  <a:lnTo>
                    <a:pt x="561" y="318"/>
                  </a:lnTo>
                  <a:lnTo>
                    <a:pt x="560" y="317"/>
                  </a:lnTo>
                  <a:lnTo>
                    <a:pt x="561" y="316"/>
                  </a:lnTo>
                  <a:lnTo>
                    <a:pt x="565" y="317"/>
                  </a:lnTo>
                  <a:lnTo>
                    <a:pt x="572" y="321"/>
                  </a:lnTo>
                  <a:lnTo>
                    <a:pt x="579" y="324"/>
                  </a:lnTo>
                  <a:lnTo>
                    <a:pt x="588" y="329"/>
                  </a:lnTo>
                  <a:lnTo>
                    <a:pt x="599" y="334"/>
                  </a:lnTo>
                  <a:lnTo>
                    <a:pt x="609" y="339"/>
                  </a:lnTo>
                  <a:lnTo>
                    <a:pt x="619" y="344"/>
                  </a:lnTo>
                  <a:lnTo>
                    <a:pt x="630" y="348"/>
                  </a:lnTo>
                  <a:lnTo>
                    <a:pt x="640" y="353"/>
                  </a:lnTo>
                  <a:lnTo>
                    <a:pt x="649" y="357"/>
                  </a:lnTo>
                  <a:lnTo>
                    <a:pt x="656" y="358"/>
                  </a:lnTo>
                  <a:lnTo>
                    <a:pt x="662" y="360"/>
                  </a:lnTo>
                  <a:lnTo>
                    <a:pt x="665" y="360"/>
                  </a:lnTo>
                  <a:lnTo>
                    <a:pt x="665" y="357"/>
                  </a:lnTo>
                  <a:lnTo>
                    <a:pt x="660" y="366"/>
                  </a:lnTo>
                  <a:lnTo>
                    <a:pt x="654" y="374"/>
                  </a:lnTo>
                  <a:lnTo>
                    <a:pt x="647" y="381"/>
                  </a:lnTo>
                  <a:lnTo>
                    <a:pt x="641" y="389"/>
                  </a:lnTo>
                  <a:lnTo>
                    <a:pt x="633" y="397"/>
                  </a:lnTo>
                  <a:lnTo>
                    <a:pt x="627" y="403"/>
                  </a:lnTo>
                  <a:lnTo>
                    <a:pt x="619" y="410"/>
                  </a:lnTo>
                  <a:lnTo>
                    <a:pt x="612" y="415"/>
                  </a:lnTo>
                  <a:lnTo>
                    <a:pt x="604" y="421"/>
                  </a:lnTo>
                  <a:lnTo>
                    <a:pt x="596" y="426"/>
                  </a:lnTo>
                  <a:lnTo>
                    <a:pt x="587" y="431"/>
                  </a:lnTo>
                  <a:lnTo>
                    <a:pt x="578" y="436"/>
                  </a:lnTo>
                  <a:lnTo>
                    <a:pt x="570" y="440"/>
                  </a:lnTo>
                  <a:lnTo>
                    <a:pt x="561" y="445"/>
                  </a:lnTo>
                  <a:lnTo>
                    <a:pt x="552" y="451"/>
                  </a:lnTo>
                  <a:lnTo>
                    <a:pt x="542" y="456"/>
                  </a:lnTo>
                  <a:lnTo>
                    <a:pt x="549" y="460"/>
                  </a:lnTo>
                  <a:lnTo>
                    <a:pt x="555" y="462"/>
                  </a:lnTo>
                  <a:lnTo>
                    <a:pt x="561" y="466"/>
                  </a:lnTo>
                  <a:lnTo>
                    <a:pt x="568" y="469"/>
                  </a:lnTo>
                  <a:lnTo>
                    <a:pt x="576" y="471"/>
                  </a:lnTo>
                  <a:lnTo>
                    <a:pt x="583" y="474"/>
                  </a:lnTo>
                  <a:lnTo>
                    <a:pt x="594" y="478"/>
                  </a:lnTo>
                  <a:lnTo>
                    <a:pt x="604" y="480"/>
                  </a:lnTo>
                  <a:lnTo>
                    <a:pt x="601" y="483"/>
                  </a:lnTo>
                  <a:lnTo>
                    <a:pt x="596" y="484"/>
                  </a:lnTo>
                  <a:lnTo>
                    <a:pt x="588" y="488"/>
                  </a:lnTo>
                  <a:lnTo>
                    <a:pt x="578" y="490"/>
                  </a:lnTo>
                  <a:lnTo>
                    <a:pt x="569" y="494"/>
                  </a:lnTo>
                  <a:lnTo>
                    <a:pt x="561" y="497"/>
                  </a:lnTo>
                  <a:lnTo>
                    <a:pt x="556" y="499"/>
                  </a:lnTo>
                  <a:lnTo>
                    <a:pt x="555" y="501"/>
                  </a:lnTo>
                  <a:lnTo>
                    <a:pt x="568" y="511"/>
                  </a:lnTo>
                  <a:lnTo>
                    <a:pt x="578" y="522"/>
                  </a:lnTo>
                  <a:lnTo>
                    <a:pt x="588" y="535"/>
                  </a:lnTo>
                  <a:lnTo>
                    <a:pt x="597" y="547"/>
                  </a:lnTo>
                  <a:lnTo>
                    <a:pt x="606" y="560"/>
                  </a:lnTo>
                  <a:lnTo>
                    <a:pt x="615" y="573"/>
                  </a:lnTo>
                  <a:lnTo>
                    <a:pt x="627" y="584"/>
                  </a:lnTo>
                  <a:lnTo>
                    <a:pt x="640" y="596"/>
                  </a:lnTo>
                  <a:lnTo>
                    <a:pt x="626" y="597"/>
                  </a:lnTo>
                  <a:lnTo>
                    <a:pt x="612" y="601"/>
                  </a:lnTo>
                  <a:lnTo>
                    <a:pt x="597" y="605"/>
                  </a:lnTo>
                  <a:lnTo>
                    <a:pt x="583" y="608"/>
                  </a:lnTo>
                  <a:lnTo>
                    <a:pt x="569" y="614"/>
                  </a:lnTo>
                  <a:lnTo>
                    <a:pt x="555" y="619"/>
                  </a:lnTo>
                  <a:lnTo>
                    <a:pt x="541" y="624"/>
                  </a:lnTo>
                  <a:lnTo>
                    <a:pt x="528" y="629"/>
                  </a:lnTo>
                  <a:lnTo>
                    <a:pt x="514" y="633"/>
                  </a:lnTo>
                  <a:lnTo>
                    <a:pt x="500" y="637"/>
                  </a:lnTo>
                  <a:lnTo>
                    <a:pt x="484" y="639"/>
                  </a:lnTo>
                  <a:lnTo>
                    <a:pt x="470" y="642"/>
                  </a:lnTo>
                  <a:lnTo>
                    <a:pt x="456" y="642"/>
                  </a:lnTo>
                  <a:lnTo>
                    <a:pt x="442" y="641"/>
                  </a:lnTo>
                  <a:lnTo>
                    <a:pt x="427" y="638"/>
                  </a:lnTo>
                  <a:lnTo>
                    <a:pt x="413" y="633"/>
                  </a:lnTo>
                  <a:lnTo>
                    <a:pt x="409" y="634"/>
                  </a:lnTo>
                  <a:lnTo>
                    <a:pt x="407" y="634"/>
                  </a:lnTo>
                  <a:lnTo>
                    <a:pt x="418" y="687"/>
                  </a:lnTo>
                  <a:lnTo>
                    <a:pt x="410" y="679"/>
                  </a:lnTo>
                  <a:lnTo>
                    <a:pt x="401" y="671"/>
                  </a:lnTo>
                  <a:lnTo>
                    <a:pt x="392" y="665"/>
                  </a:lnTo>
                  <a:lnTo>
                    <a:pt x="383" y="657"/>
                  </a:lnTo>
                  <a:lnTo>
                    <a:pt x="374" y="651"/>
                  </a:lnTo>
                  <a:lnTo>
                    <a:pt x="364" y="644"/>
                  </a:lnTo>
                  <a:lnTo>
                    <a:pt x="355" y="638"/>
                  </a:lnTo>
                  <a:lnTo>
                    <a:pt x="345" y="633"/>
                  </a:lnTo>
                  <a:lnTo>
                    <a:pt x="334" y="628"/>
                  </a:lnTo>
                  <a:lnTo>
                    <a:pt x="324" y="623"/>
                  </a:lnTo>
                  <a:lnTo>
                    <a:pt x="314" y="617"/>
                  </a:lnTo>
                  <a:lnTo>
                    <a:pt x="302" y="614"/>
                  </a:lnTo>
                  <a:lnTo>
                    <a:pt x="292" y="610"/>
                  </a:lnTo>
                  <a:lnTo>
                    <a:pt x="279" y="606"/>
                  </a:lnTo>
                  <a:lnTo>
                    <a:pt x="268" y="603"/>
                  </a:lnTo>
                  <a:lnTo>
                    <a:pt x="255" y="601"/>
                  </a:lnTo>
                  <a:lnTo>
                    <a:pt x="252" y="601"/>
                  </a:lnTo>
                  <a:lnTo>
                    <a:pt x="250" y="599"/>
                  </a:lnTo>
                  <a:lnTo>
                    <a:pt x="247" y="598"/>
                  </a:lnTo>
                  <a:lnTo>
                    <a:pt x="243" y="598"/>
                  </a:lnTo>
                  <a:lnTo>
                    <a:pt x="238" y="602"/>
                  </a:lnTo>
                  <a:lnTo>
                    <a:pt x="232" y="606"/>
                  </a:lnTo>
                  <a:lnTo>
                    <a:pt x="223" y="612"/>
                  </a:lnTo>
                  <a:lnTo>
                    <a:pt x="214" y="620"/>
                  </a:lnTo>
                  <a:lnTo>
                    <a:pt x="202" y="626"/>
                  </a:lnTo>
                  <a:lnTo>
                    <a:pt x="189" y="634"/>
                  </a:lnTo>
                  <a:lnTo>
                    <a:pt x="176" y="643"/>
                  </a:lnTo>
                  <a:lnTo>
                    <a:pt x="161" y="651"/>
                  </a:lnTo>
                  <a:lnTo>
                    <a:pt x="146" y="659"/>
                  </a:lnTo>
                  <a:lnTo>
                    <a:pt x="130" y="665"/>
                  </a:lnTo>
                  <a:lnTo>
                    <a:pt x="113" y="671"/>
                  </a:lnTo>
                  <a:lnTo>
                    <a:pt x="97" y="676"/>
                  </a:lnTo>
                  <a:lnTo>
                    <a:pt x="80" y="680"/>
                  </a:lnTo>
                  <a:lnTo>
                    <a:pt x="62" y="683"/>
                  </a:lnTo>
                  <a:lnTo>
                    <a:pt x="44" y="684"/>
                  </a:lnTo>
                  <a:lnTo>
                    <a:pt x="27" y="683"/>
                  </a:lnTo>
                  <a:lnTo>
                    <a:pt x="0" y="633"/>
                  </a:lnTo>
                  <a:lnTo>
                    <a:pt x="13" y="634"/>
                  </a:lnTo>
                  <a:lnTo>
                    <a:pt x="26" y="635"/>
                  </a:lnTo>
                  <a:lnTo>
                    <a:pt x="40" y="637"/>
                  </a:lnTo>
                  <a:lnTo>
                    <a:pt x="53" y="635"/>
                  </a:lnTo>
                  <a:lnTo>
                    <a:pt x="67" y="635"/>
                  </a:lnTo>
                  <a:lnTo>
                    <a:pt x="81" y="633"/>
                  </a:lnTo>
                  <a:lnTo>
                    <a:pt x="95" y="632"/>
                  </a:lnTo>
                  <a:lnTo>
                    <a:pt x="110" y="629"/>
                  </a:lnTo>
                  <a:lnTo>
                    <a:pt x="124" y="625"/>
                  </a:lnTo>
                  <a:lnTo>
                    <a:pt x="137" y="621"/>
                  </a:lnTo>
                  <a:lnTo>
                    <a:pt x="149" y="616"/>
                  </a:lnTo>
                  <a:lnTo>
                    <a:pt x="162" y="611"/>
                  </a:lnTo>
                  <a:lnTo>
                    <a:pt x="175" y="606"/>
                  </a:lnTo>
                  <a:lnTo>
                    <a:pt x="187" y="599"/>
                  </a:lnTo>
                  <a:lnTo>
                    <a:pt x="197" y="592"/>
                  </a:lnTo>
                  <a:lnTo>
                    <a:pt x="207" y="584"/>
                  </a:lnTo>
                  <a:lnTo>
                    <a:pt x="201" y="578"/>
                  </a:lnTo>
                  <a:lnTo>
                    <a:pt x="193" y="570"/>
                  </a:lnTo>
                  <a:lnTo>
                    <a:pt x="187" y="564"/>
                  </a:lnTo>
                  <a:lnTo>
                    <a:pt x="179" y="557"/>
                  </a:lnTo>
                  <a:lnTo>
                    <a:pt x="173" y="552"/>
                  </a:lnTo>
                  <a:lnTo>
                    <a:pt x="165" y="546"/>
                  </a:lnTo>
                  <a:lnTo>
                    <a:pt x="157" y="540"/>
                  </a:lnTo>
                  <a:lnTo>
                    <a:pt x="148" y="535"/>
                  </a:lnTo>
                  <a:lnTo>
                    <a:pt x="140" y="530"/>
                  </a:lnTo>
                  <a:lnTo>
                    <a:pt x="133" y="526"/>
                  </a:lnTo>
                  <a:lnTo>
                    <a:pt x="124" y="522"/>
                  </a:lnTo>
                  <a:lnTo>
                    <a:pt x="115" y="519"/>
                  </a:lnTo>
                  <a:lnTo>
                    <a:pt x="106" y="515"/>
                  </a:lnTo>
                  <a:lnTo>
                    <a:pt x="97" y="511"/>
                  </a:lnTo>
                  <a:lnTo>
                    <a:pt x="88" y="507"/>
                  </a:lnTo>
                  <a:lnTo>
                    <a:pt x="78" y="505"/>
                  </a:lnTo>
                  <a:lnTo>
                    <a:pt x="83" y="503"/>
                  </a:lnTo>
                  <a:lnTo>
                    <a:pt x="88" y="503"/>
                  </a:lnTo>
                  <a:lnTo>
                    <a:pt x="94" y="503"/>
                  </a:lnTo>
                  <a:lnTo>
                    <a:pt x="101" y="502"/>
                  </a:lnTo>
                  <a:lnTo>
                    <a:pt x="110" y="502"/>
                  </a:lnTo>
                  <a:lnTo>
                    <a:pt x="120" y="503"/>
                  </a:lnTo>
                  <a:lnTo>
                    <a:pt x="133" y="503"/>
                  </a:lnTo>
                  <a:lnTo>
                    <a:pt x="148" y="505"/>
                  </a:lnTo>
                  <a:lnTo>
                    <a:pt x="140" y="488"/>
                  </a:lnTo>
                  <a:lnTo>
                    <a:pt x="131" y="471"/>
                  </a:lnTo>
                  <a:lnTo>
                    <a:pt x="121" y="456"/>
                  </a:lnTo>
                  <a:lnTo>
                    <a:pt x="108" y="439"/>
                  </a:lnTo>
                  <a:lnTo>
                    <a:pt x="97" y="422"/>
                  </a:lnTo>
                  <a:lnTo>
                    <a:pt x="85" y="406"/>
                  </a:lnTo>
                  <a:lnTo>
                    <a:pt x="76" y="388"/>
                  </a:lnTo>
                  <a:lnTo>
                    <a:pt x="70" y="370"/>
                  </a:lnTo>
                  <a:lnTo>
                    <a:pt x="75" y="376"/>
                  </a:lnTo>
                  <a:lnTo>
                    <a:pt x="81" y="383"/>
                  </a:lnTo>
                  <a:lnTo>
                    <a:pt x="88" y="386"/>
                  </a:lnTo>
                  <a:lnTo>
                    <a:pt x="95" y="390"/>
                  </a:lnTo>
                  <a:lnTo>
                    <a:pt x="103" y="393"/>
                  </a:lnTo>
                  <a:lnTo>
                    <a:pt x="111" y="395"/>
                  </a:lnTo>
                  <a:lnTo>
                    <a:pt x="117" y="398"/>
                  </a:lnTo>
                  <a:lnTo>
                    <a:pt x="124" y="401"/>
                  </a:lnTo>
                  <a:lnTo>
                    <a:pt x="116" y="363"/>
                  </a:lnTo>
                  <a:lnTo>
                    <a:pt x="111" y="326"/>
                  </a:lnTo>
                  <a:lnTo>
                    <a:pt x="110" y="286"/>
                  </a:lnTo>
                  <a:lnTo>
                    <a:pt x="115" y="241"/>
                  </a:lnTo>
                  <a:lnTo>
                    <a:pt x="144" y="272"/>
                  </a:lnTo>
                  <a:lnTo>
                    <a:pt x="148" y="252"/>
                  </a:lnTo>
                  <a:lnTo>
                    <a:pt x="152" y="232"/>
                  </a:lnTo>
                  <a:lnTo>
                    <a:pt x="156" y="212"/>
                  </a:lnTo>
                  <a:lnTo>
                    <a:pt x="162" y="191"/>
                  </a:lnTo>
                  <a:lnTo>
                    <a:pt x="169" y="172"/>
                  </a:lnTo>
                  <a:lnTo>
                    <a:pt x="176" y="153"/>
                  </a:lnTo>
                  <a:lnTo>
                    <a:pt x="185" y="132"/>
                  </a:lnTo>
                  <a:lnTo>
                    <a:pt x="196" y="114"/>
                  </a:lnTo>
                  <a:lnTo>
                    <a:pt x="220" y="235"/>
                  </a:lnTo>
                  <a:lnTo>
                    <a:pt x="261" y="190"/>
                  </a:lnTo>
                  <a:lnTo>
                    <a:pt x="265" y="212"/>
                  </a:lnTo>
                  <a:lnTo>
                    <a:pt x="269" y="239"/>
                  </a:lnTo>
                  <a:lnTo>
                    <a:pt x="273" y="259"/>
                  </a:lnTo>
                  <a:lnTo>
                    <a:pt x="273" y="263"/>
                  </a:lnTo>
                  <a:lnTo>
                    <a:pt x="284" y="252"/>
                  </a:lnTo>
                  <a:lnTo>
                    <a:pt x="293" y="236"/>
                  </a:lnTo>
                  <a:lnTo>
                    <a:pt x="298" y="218"/>
                  </a:lnTo>
                  <a:lnTo>
                    <a:pt x="302" y="200"/>
                  </a:lnTo>
                  <a:lnTo>
                    <a:pt x="305" y="180"/>
                  </a:lnTo>
                  <a:lnTo>
                    <a:pt x="309" y="161"/>
                  </a:lnTo>
                  <a:lnTo>
                    <a:pt x="314" y="140"/>
                  </a:lnTo>
                  <a:lnTo>
                    <a:pt x="321" y="121"/>
                  </a:lnTo>
                  <a:lnTo>
                    <a:pt x="351" y="154"/>
                  </a:lnTo>
                  <a:lnTo>
                    <a:pt x="389" y="95"/>
                  </a:lnTo>
                  <a:lnTo>
                    <a:pt x="388" y="114"/>
                  </a:lnTo>
                  <a:lnTo>
                    <a:pt x="388" y="131"/>
                  </a:lnTo>
                  <a:lnTo>
                    <a:pt x="389" y="148"/>
                  </a:lnTo>
                  <a:lnTo>
                    <a:pt x="392" y="162"/>
                  </a:lnTo>
                  <a:lnTo>
                    <a:pt x="396" y="175"/>
                  </a:lnTo>
                  <a:lnTo>
                    <a:pt x="402" y="188"/>
                  </a:lnTo>
                  <a:lnTo>
                    <a:pt x="413" y="200"/>
                  </a:lnTo>
                  <a:lnTo>
                    <a:pt x="424" y="211"/>
                  </a:lnTo>
                  <a:lnTo>
                    <a:pt x="490" y="63"/>
                  </a:lnTo>
                  <a:lnTo>
                    <a:pt x="501" y="102"/>
                  </a:lnTo>
                  <a:lnTo>
                    <a:pt x="515" y="86"/>
                  </a:lnTo>
                  <a:lnTo>
                    <a:pt x="528" y="72"/>
                  </a:lnTo>
                  <a:lnTo>
                    <a:pt x="538" y="58"/>
                  </a:lnTo>
                  <a:lnTo>
                    <a:pt x="547" y="45"/>
                  </a:lnTo>
                  <a:lnTo>
                    <a:pt x="554" y="32"/>
                  </a:lnTo>
                  <a:lnTo>
                    <a:pt x="559" y="21"/>
                  </a:lnTo>
                  <a:lnTo>
                    <a:pt x="563" y="10"/>
                  </a:lnTo>
                  <a:lnTo>
                    <a:pt x="565" y="0"/>
                  </a:lnTo>
                  <a:lnTo>
                    <a:pt x="573" y="25"/>
                  </a:lnTo>
                  <a:lnTo>
                    <a:pt x="574" y="59"/>
                  </a:lnTo>
                  <a:lnTo>
                    <a:pt x="574" y="94"/>
                  </a:lnTo>
                  <a:lnTo>
                    <a:pt x="574" y="117"/>
                  </a:lnTo>
                  <a:close/>
                </a:path>
              </a:pathLst>
            </a:custGeom>
            <a:solidFill>
              <a:srgbClr val="FF9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sz="2400"/>
            </a:p>
          </p:txBody>
        </p:sp>
        <p:sp>
          <p:nvSpPr>
            <p:cNvPr id="15380" name="Freeform 15"/>
            <p:cNvSpPr>
              <a:spLocks/>
            </p:cNvSpPr>
            <p:nvPr/>
          </p:nvSpPr>
          <p:spPr bwMode="auto">
            <a:xfrm>
              <a:off x="3216" y="2880"/>
              <a:ext cx="550" cy="516"/>
            </a:xfrm>
            <a:custGeom>
              <a:avLst/>
              <a:gdLst>
                <a:gd name="T0" fmla="*/ 484 w 550"/>
                <a:gd name="T1" fmla="*/ 40 h 516"/>
                <a:gd name="T2" fmla="*/ 458 w 550"/>
                <a:gd name="T3" fmla="*/ 93 h 516"/>
                <a:gd name="T4" fmla="*/ 423 w 550"/>
                <a:gd name="T5" fmla="*/ 144 h 516"/>
                <a:gd name="T6" fmla="*/ 520 w 550"/>
                <a:gd name="T7" fmla="*/ 108 h 516"/>
                <a:gd name="T8" fmla="*/ 475 w 550"/>
                <a:gd name="T9" fmla="*/ 130 h 516"/>
                <a:gd name="T10" fmla="*/ 433 w 550"/>
                <a:gd name="T11" fmla="*/ 153 h 516"/>
                <a:gd name="T12" fmla="*/ 397 w 550"/>
                <a:gd name="T13" fmla="*/ 181 h 516"/>
                <a:gd name="T14" fmla="*/ 367 w 550"/>
                <a:gd name="T15" fmla="*/ 217 h 516"/>
                <a:gd name="T16" fmla="*/ 351 w 550"/>
                <a:gd name="T17" fmla="*/ 250 h 516"/>
                <a:gd name="T18" fmla="*/ 347 w 550"/>
                <a:gd name="T19" fmla="*/ 262 h 516"/>
                <a:gd name="T20" fmla="*/ 370 w 550"/>
                <a:gd name="T21" fmla="*/ 253 h 516"/>
                <a:gd name="T22" fmla="*/ 396 w 550"/>
                <a:gd name="T23" fmla="*/ 244 h 516"/>
                <a:gd name="T24" fmla="*/ 421 w 550"/>
                <a:gd name="T25" fmla="*/ 236 h 516"/>
                <a:gd name="T26" fmla="*/ 447 w 550"/>
                <a:gd name="T27" fmla="*/ 231 h 516"/>
                <a:gd name="T28" fmla="*/ 474 w 550"/>
                <a:gd name="T29" fmla="*/ 227 h 516"/>
                <a:gd name="T30" fmla="*/ 458 w 550"/>
                <a:gd name="T31" fmla="*/ 232 h 516"/>
                <a:gd name="T32" fmla="*/ 421 w 550"/>
                <a:gd name="T33" fmla="*/ 241 h 516"/>
                <a:gd name="T34" fmla="*/ 387 w 550"/>
                <a:gd name="T35" fmla="*/ 256 h 516"/>
                <a:gd name="T36" fmla="*/ 354 w 550"/>
                <a:gd name="T37" fmla="*/ 272 h 516"/>
                <a:gd name="T38" fmla="*/ 326 w 550"/>
                <a:gd name="T39" fmla="*/ 294 h 516"/>
                <a:gd name="T40" fmla="*/ 310 w 550"/>
                <a:gd name="T41" fmla="*/ 312 h 516"/>
                <a:gd name="T42" fmla="*/ 297 w 550"/>
                <a:gd name="T43" fmla="*/ 330 h 516"/>
                <a:gd name="T44" fmla="*/ 285 w 550"/>
                <a:gd name="T45" fmla="*/ 353 h 516"/>
                <a:gd name="T46" fmla="*/ 312 w 550"/>
                <a:gd name="T47" fmla="*/ 356 h 516"/>
                <a:gd name="T48" fmla="*/ 357 w 550"/>
                <a:gd name="T49" fmla="*/ 356 h 516"/>
                <a:gd name="T50" fmla="*/ 405 w 550"/>
                <a:gd name="T51" fmla="*/ 356 h 516"/>
                <a:gd name="T52" fmla="*/ 451 w 550"/>
                <a:gd name="T53" fmla="*/ 363 h 516"/>
                <a:gd name="T54" fmla="*/ 493 w 550"/>
                <a:gd name="T55" fmla="*/ 379 h 516"/>
                <a:gd name="T56" fmla="*/ 506 w 550"/>
                <a:gd name="T57" fmla="*/ 389 h 516"/>
                <a:gd name="T58" fmla="*/ 469 w 550"/>
                <a:gd name="T59" fmla="*/ 371 h 516"/>
                <a:gd name="T60" fmla="*/ 426 w 550"/>
                <a:gd name="T61" fmla="*/ 362 h 516"/>
                <a:gd name="T62" fmla="*/ 379 w 550"/>
                <a:gd name="T63" fmla="*/ 362 h 516"/>
                <a:gd name="T64" fmla="*/ 326 w 550"/>
                <a:gd name="T65" fmla="*/ 366 h 516"/>
                <a:gd name="T66" fmla="*/ 268 w 550"/>
                <a:gd name="T67" fmla="*/ 375 h 516"/>
                <a:gd name="T68" fmla="*/ 222 w 550"/>
                <a:gd name="T69" fmla="*/ 425 h 516"/>
                <a:gd name="T70" fmla="*/ 171 w 550"/>
                <a:gd name="T71" fmla="*/ 465 h 516"/>
                <a:gd name="T72" fmla="*/ 120 w 550"/>
                <a:gd name="T73" fmla="*/ 493 h 516"/>
                <a:gd name="T74" fmla="*/ 69 w 550"/>
                <a:gd name="T75" fmla="*/ 510 h 516"/>
                <a:gd name="T76" fmla="*/ 26 w 550"/>
                <a:gd name="T77" fmla="*/ 516 h 516"/>
                <a:gd name="T78" fmla="*/ 22 w 550"/>
                <a:gd name="T79" fmla="*/ 490 h 516"/>
                <a:gd name="T80" fmla="*/ 80 w 550"/>
                <a:gd name="T81" fmla="*/ 487 h 516"/>
                <a:gd name="T82" fmla="*/ 127 w 550"/>
                <a:gd name="T83" fmla="*/ 472 h 516"/>
                <a:gd name="T84" fmla="*/ 168 w 550"/>
                <a:gd name="T85" fmla="*/ 452 h 516"/>
                <a:gd name="T86" fmla="*/ 204 w 550"/>
                <a:gd name="T87" fmla="*/ 425 h 516"/>
                <a:gd name="T88" fmla="*/ 238 w 550"/>
                <a:gd name="T89" fmla="*/ 393 h 516"/>
                <a:gd name="T90" fmla="*/ 227 w 550"/>
                <a:gd name="T91" fmla="*/ 357 h 516"/>
                <a:gd name="T92" fmla="*/ 206 w 550"/>
                <a:gd name="T93" fmla="*/ 329 h 516"/>
                <a:gd name="T94" fmla="*/ 177 w 550"/>
                <a:gd name="T95" fmla="*/ 307 h 516"/>
                <a:gd name="T96" fmla="*/ 157 w 550"/>
                <a:gd name="T97" fmla="*/ 289 h 516"/>
                <a:gd name="T98" fmla="*/ 188 w 550"/>
                <a:gd name="T99" fmla="*/ 171 h 516"/>
                <a:gd name="T100" fmla="*/ 213 w 550"/>
                <a:gd name="T101" fmla="*/ 257 h 516"/>
                <a:gd name="T102" fmla="*/ 239 w 550"/>
                <a:gd name="T103" fmla="*/ 343 h 516"/>
                <a:gd name="T104" fmla="*/ 270 w 550"/>
                <a:gd name="T105" fmla="*/ 344 h 516"/>
                <a:gd name="T106" fmla="*/ 299 w 550"/>
                <a:gd name="T107" fmla="*/ 300 h 516"/>
                <a:gd name="T108" fmla="*/ 329 w 550"/>
                <a:gd name="T109" fmla="*/ 253 h 516"/>
                <a:gd name="T110" fmla="*/ 351 w 550"/>
                <a:gd name="T111" fmla="*/ 117 h 516"/>
                <a:gd name="T112" fmla="*/ 354 w 550"/>
                <a:gd name="T113" fmla="*/ 152 h 516"/>
                <a:gd name="T114" fmla="*/ 358 w 550"/>
                <a:gd name="T115" fmla="*/ 212 h 516"/>
                <a:gd name="T116" fmla="*/ 392 w 550"/>
                <a:gd name="T117" fmla="*/ 163 h 516"/>
                <a:gd name="T118" fmla="*/ 421 w 550"/>
                <a:gd name="T119" fmla="*/ 125 h 516"/>
                <a:gd name="T120" fmla="*/ 448 w 550"/>
                <a:gd name="T121" fmla="*/ 89 h 516"/>
                <a:gd name="T122" fmla="*/ 474 w 550"/>
                <a:gd name="T123" fmla="*/ 50 h 516"/>
                <a:gd name="T124" fmla="*/ 496 w 550"/>
                <a:gd name="T125" fmla="*/ 0 h 51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550"/>
                <a:gd name="T190" fmla="*/ 0 h 516"/>
                <a:gd name="T191" fmla="*/ 550 w 550"/>
                <a:gd name="T192" fmla="*/ 516 h 51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550" h="516">
                  <a:moveTo>
                    <a:pt x="496" y="0"/>
                  </a:moveTo>
                  <a:lnTo>
                    <a:pt x="491" y="21"/>
                  </a:lnTo>
                  <a:lnTo>
                    <a:pt x="484" y="40"/>
                  </a:lnTo>
                  <a:lnTo>
                    <a:pt x="478" y="58"/>
                  </a:lnTo>
                  <a:lnTo>
                    <a:pt x="469" y="76"/>
                  </a:lnTo>
                  <a:lnTo>
                    <a:pt x="458" y="93"/>
                  </a:lnTo>
                  <a:lnTo>
                    <a:pt x="447" y="111"/>
                  </a:lnTo>
                  <a:lnTo>
                    <a:pt x="435" y="127"/>
                  </a:lnTo>
                  <a:lnTo>
                    <a:pt x="423" y="144"/>
                  </a:lnTo>
                  <a:lnTo>
                    <a:pt x="550" y="94"/>
                  </a:lnTo>
                  <a:lnTo>
                    <a:pt x="534" y="100"/>
                  </a:lnTo>
                  <a:lnTo>
                    <a:pt x="520" y="108"/>
                  </a:lnTo>
                  <a:lnTo>
                    <a:pt x="505" y="114"/>
                  </a:lnTo>
                  <a:lnTo>
                    <a:pt x="489" y="122"/>
                  </a:lnTo>
                  <a:lnTo>
                    <a:pt x="475" y="130"/>
                  </a:lnTo>
                  <a:lnTo>
                    <a:pt x="461" y="137"/>
                  </a:lnTo>
                  <a:lnTo>
                    <a:pt x="447" y="145"/>
                  </a:lnTo>
                  <a:lnTo>
                    <a:pt x="433" y="153"/>
                  </a:lnTo>
                  <a:lnTo>
                    <a:pt x="420" y="162"/>
                  </a:lnTo>
                  <a:lnTo>
                    <a:pt x="407" y="171"/>
                  </a:lnTo>
                  <a:lnTo>
                    <a:pt x="397" y="181"/>
                  </a:lnTo>
                  <a:lnTo>
                    <a:pt x="385" y="193"/>
                  </a:lnTo>
                  <a:lnTo>
                    <a:pt x="376" y="204"/>
                  </a:lnTo>
                  <a:lnTo>
                    <a:pt x="367" y="217"/>
                  </a:lnTo>
                  <a:lnTo>
                    <a:pt x="360" y="231"/>
                  </a:lnTo>
                  <a:lnTo>
                    <a:pt x="354" y="247"/>
                  </a:lnTo>
                  <a:lnTo>
                    <a:pt x="351" y="250"/>
                  </a:lnTo>
                  <a:lnTo>
                    <a:pt x="349" y="254"/>
                  </a:lnTo>
                  <a:lnTo>
                    <a:pt x="347" y="258"/>
                  </a:lnTo>
                  <a:lnTo>
                    <a:pt x="347" y="262"/>
                  </a:lnTo>
                  <a:lnTo>
                    <a:pt x="354" y="258"/>
                  </a:lnTo>
                  <a:lnTo>
                    <a:pt x="362" y="256"/>
                  </a:lnTo>
                  <a:lnTo>
                    <a:pt x="370" y="253"/>
                  </a:lnTo>
                  <a:lnTo>
                    <a:pt x="379" y="249"/>
                  </a:lnTo>
                  <a:lnTo>
                    <a:pt x="387" y="247"/>
                  </a:lnTo>
                  <a:lnTo>
                    <a:pt x="396" y="244"/>
                  </a:lnTo>
                  <a:lnTo>
                    <a:pt x="403" y="241"/>
                  </a:lnTo>
                  <a:lnTo>
                    <a:pt x="412" y="239"/>
                  </a:lnTo>
                  <a:lnTo>
                    <a:pt x="421" y="236"/>
                  </a:lnTo>
                  <a:lnTo>
                    <a:pt x="430" y="235"/>
                  </a:lnTo>
                  <a:lnTo>
                    <a:pt x="439" y="232"/>
                  </a:lnTo>
                  <a:lnTo>
                    <a:pt x="447" y="231"/>
                  </a:lnTo>
                  <a:lnTo>
                    <a:pt x="456" y="230"/>
                  </a:lnTo>
                  <a:lnTo>
                    <a:pt x="465" y="229"/>
                  </a:lnTo>
                  <a:lnTo>
                    <a:pt x="474" y="227"/>
                  </a:lnTo>
                  <a:lnTo>
                    <a:pt x="482" y="227"/>
                  </a:lnTo>
                  <a:lnTo>
                    <a:pt x="470" y="230"/>
                  </a:lnTo>
                  <a:lnTo>
                    <a:pt x="458" y="232"/>
                  </a:lnTo>
                  <a:lnTo>
                    <a:pt x="446" y="235"/>
                  </a:lnTo>
                  <a:lnTo>
                    <a:pt x="434" y="239"/>
                  </a:lnTo>
                  <a:lnTo>
                    <a:pt x="421" y="241"/>
                  </a:lnTo>
                  <a:lnTo>
                    <a:pt x="410" y="247"/>
                  </a:lnTo>
                  <a:lnTo>
                    <a:pt x="398" y="250"/>
                  </a:lnTo>
                  <a:lnTo>
                    <a:pt x="387" y="256"/>
                  </a:lnTo>
                  <a:lnTo>
                    <a:pt x="375" y="261"/>
                  </a:lnTo>
                  <a:lnTo>
                    <a:pt x="365" y="266"/>
                  </a:lnTo>
                  <a:lnTo>
                    <a:pt x="354" y="272"/>
                  </a:lnTo>
                  <a:lnTo>
                    <a:pt x="344" y="279"/>
                  </a:lnTo>
                  <a:lnTo>
                    <a:pt x="335" y="286"/>
                  </a:lnTo>
                  <a:lnTo>
                    <a:pt x="326" y="294"/>
                  </a:lnTo>
                  <a:lnTo>
                    <a:pt x="317" y="302"/>
                  </a:lnTo>
                  <a:lnTo>
                    <a:pt x="310" y="311"/>
                  </a:lnTo>
                  <a:lnTo>
                    <a:pt x="310" y="312"/>
                  </a:lnTo>
                  <a:lnTo>
                    <a:pt x="306" y="316"/>
                  </a:lnTo>
                  <a:lnTo>
                    <a:pt x="302" y="322"/>
                  </a:lnTo>
                  <a:lnTo>
                    <a:pt x="297" y="330"/>
                  </a:lnTo>
                  <a:lnTo>
                    <a:pt x="292" y="339"/>
                  </a:lnTo>
                  <a:lnTo>
                    <a:pt x="288" y="347"/>
                  </a:lnTo>
                  <a:lnTo>
                    <a:pt x="285" y="353"/>
                  </a:lnTo>
                  <a:lnTo>
                    <a:pt x="285" y="356"/>
                  </a:lnTo>
                  <a:lnTo>
                    <a:pt x="298" y="356"/>
                  </a:lnTo>
                  <a:lnTo>
                    <a:pt x="312" y="356"/>
                  </a:lnTo>
                  <a:lnTo>
                    <a:pt x="326" y="356"/>
                  </a:lnTo>
                  <a:lnTo>
                    <a:pt x="342" y="356"/>
                  </a:lnTo>
                  <a:lnTo>
                    <a:pt x="357" y="356"/>
                  </a:lnTo>
                  <a:lnTo>
                    <a:pt x="372" y="356"/>
                  </a:lnTo>
                  <a:lnTo>
                    <a:pt x="389" y="356"/>
                  </a:lnTo>
                  <a:lnTo>
                    <a:pt x="405" y="356"/>
                  </a:lnTo>
                  <a:lnTo>
                    <a:pt x="420" y="358"/>
                  </a:lnTo>
                  <a:lnTo>
                    <a:pt x="435" y="359"/>
                  </a:lnTo>
                  <a:lnTo>
                    <a:pt x="451" y="363"/>
                  </a:lnTo>
                  <a:lnTo>
                    <a:pt x="465" y="367"/>
                  </a:lnTo>
                  <a:lnTo>
                    <a:pt x="479" y="372"/>
                  </a:lnTo>
                  <a:lnTo>
                    <a:pt x="493" y="379"/>
                  </a:lnTo>
                  <a:lnTo>
                    <a:pt x="506" y="388"/>
                  </a:lnTo>
                  <a:lnTo>
                    <a:pt x="518" y="398"/>
                  </a:lnTo>
                  <a:lnTo>
                    <a:pt x="506" y="389"/>
                  </a:lnTo>
                  <a:lnTo>
                    <a:pt x="493" y="381"/>
                  </a:lnTo>
                  <a:lnTo>
                    <a:pt x="482" y="376"/>
                  </a:lnTo>
                  <a:lnTo>
                    <a:pt x="469" y="371"/>
                  </a:lnTo>
                  <a:lnTo>
                    <a:pt x="455" y="367"/>
                  </a:lnTo>
                  <a:lnTo>
                    <a:pt x="440" y="365"/>
                  </a:lnTo>
                  <a:lnTo>
                    <a:pt x="426" y="362"/>
                  </a:lnTo>
                  <a:lnTo>
                    <a:pt x="411" y="362"/>
                  </a:lnTo>
                  <a:lnTo>
                    <a:pt x="394" y="361"/>
                  </a:lnTo>
                  <a:lnTo>
                    <a:pt x="379" y="362"/>
                  </a:lnTo>
                  <a:lnTo>
                    <a:pt x="362" y="363"/>
                  </a:lnTo>
                  <a:lnTo>
                    <a:pt x="344" y="365"/>
                  </a:lnTo>
                  <a:lnTo>
                    <a:pt x="326" y="366"/>
                  </a:lnTo>
                  <a:lnTo>
                    <a:pt x="308" y="368"/>
                  </a:lnTo>
                  <a:lnTo>
                    <a:pt x="289" y="372"/>
                  </a:lnTo>
                  <a:lnTo>
                    <a:pt x="268" y="375"/>
                  </a:lnTo>
                  <a:lnTo>
                    <a:pt x="254" y="393"/>
                  </a:lnTo>
                  <a:lnTo>
                    <a:pt x="239" y="410"/>
                  </a:lnTo>
                  <a:lnTo>
                    <a:pt x="222" y="425"/>
                  </a:lnTo>
                  <a:lnTo>
                    <a:pt x="206" y="439"/>
                  </a:lnTo>
                  <a:lnTo>
                    <a:pt x="189" y="452"/>
                  </a:lnTo>
                  <a:lnTo>
                    <a:pt x="171" y="465"/>
                  </a:lnTo>
                  <a:lnTo>
                    <a:pt x="154" y="475"/>
                  </a:lnTo>
                  <a:lnTo>
                    <a:pt x="136" y="484"/>
                  </a:lnTo>
                  <a:lnTo>
                    <a:pt x="120" y="493"/>
                  </a:lnTo>
                  <a:lnTo>
                    <a:pt x="102" y="499"/>
                  </a:lnTo>
                  <a:lnTo>
                    <a:pt x="86" y="506"/>
                  </a:lnTo>
                  <a:lnTo>
                    <a:pt x="69" y="510"/>
                  </a:lnTo>
                  <a:lnTo>
                    <a:pt x="54" y="513"/>
                  </a:lnTo>
                  <a:lnTo>
                    <a:pt x="40" y="515"/>
                  </a:lnTo>
                  <a:lnTo>
                    <a:pt x="26" y="516"/>
                  </a:lnTo>
                  <a:lnTo>
                    <a:pt x="13" y="516"/>
                  </a:lnTo>
                  <a:lnTo>
                    <a:pt x="0" y="490"/>
                  </a:lnTo>
                  <a:lnTo>
                    <a:pt x="22" y="490"/>
                  </a:lnTo>
                  <a:lnTo>
                    <a:pt x="43" y="490"/>
                  </a:lnTo>
                  <a:lnTo>
                    <a:pt x="62" y="489"/>
                  </a:lnTo>
                  <a:lnTo>
                    <a:pt x="80" y="487"/>
                  </a:lnTo>
                  <a:lnTo>
                    <a:pt x="96" y="483"/>
                  </a:lnTo>
                  <a:lnTo>
                    <a:pt x="113" y="479"/>
                  </a:lnTo>
                  <a:lnTo>
                    <a:pt x="127" y="472"/>
                  </a:lnTo>
                  <a:lnTo>
                    <a:pt x="141" y="467"/>
                  </a:lnTo>
                  <a:lnTo>
                    <a:pt x="155" y="460"/>
                  </a:lnTo>
                  <a:lnTo>
                    <a:pt x="168" y="452"/>
                  </a:lnTo>
                  <a:lnTo>
                    <a:pt x="181" y="444"/>
                  </a:lnTo>
                  <a:lnTo>
                    <a:pt x="193" y="435"/>
                  </a:lnTo>
                  <a:lnTo>
                    <a:pt x="204" y="425"/>
                  </a:lnTo>
                  <a:lnTo>
                    <a:pt x="216" y="415"/>
                  </a:lnTo>
                  <a:lnTo>
                    <a:pt x="227" y="404"/>
                  </a:lnTo>
                  <a:lnTo>
                    <a:pt x="238" y="393"/>
                  </a:lnTo>
                  <a:lnTo>
                    <a:pt x="236" y="380"/>
                  </a:lnTo>
                  <a:lnTo>
                    <a:pt x="233" y="368"/>
                  </a:lnTo>
                  <a:lnTo>
                    <a:pt x="227" y="357"/>
                  </a:lnTo>
                  <a:lnTo>
                    <a:pt x="221" y="347"/>
                  </a:lnTo>
                  <a:lnTo>
                    <a:pt x="213" y="338"/>
                  </a:lnTo>
                  <a:lnTo>
                    <a:pt x="206" y="329"/>
                  </a:lnTo>
                  <a:lnTo>
                    <a:pt x="195" y="320"/>
                  </a:lnTo>
                  <a:lnTo>
                    <a:pt x="185" y="312"/>
                  </a:lnTo>
                  <a:lnTo>
                    <a:pt x="177" y="307"/>
                  </a:lnTo>
                  <a:lnTo>
                    <a:pt x="171" y="302"/>
                  </a:lnTo>
                  <a:lnTo>
                    <a:pt x="163" y="295"/>
                  </a:lnTo>
                  <a:lnTo>
                    <a:pt x="157" y="289"/>
                  </a:lnTo>
                  <a:lnTo>
                    <a:pt x="217" y="322"/>
                  </a:lnTo>
                  <a:lnTo>
                    <a:pt x="179" y="143"/>
                  </a:lnTo>
                  <a:lnTo>
                    <a:pt x="188" y="171"/>
                  </a:lnTo>
                  <a:lnTo>
                    <a:pt x="195" y="200"/>
                  </a:lnTo>
                  <a:lnTo>
                    <a:pt x="204" y="229"/>
                  </a:lnTo>
                  <a:lnTo>
                    <a:pt x="213" y="257"/>
                  </a:lnTo>
                  <a:lnTo>
                    <a:pt x="222" y="285"/>
                  </a:lnTo>
                  <a:lnTo>
                    <a:pt x="230" y="315"/>
                  </a:lnTo>
                  <a:lnTo>
                    <a:pt x="239" y="343"/>
                  </a:lnTo>
                  <a:lnTo>
                    <a:pt x="248" y="371"/>
                  </a:lnTo>
                  <a:lnTo>
                    <a:pt x="258" y="358"/>
                  </a:lnTo>
                  <a:lnTo>
                    <a:pt x="270" y="344"/>
                  </a:lnTo>
                  <a:lnTo>
                    <a:pt x="280" y="330"/>
                  </a:lnTo>
                  <a:lnTo>
                    <a:pt x="289" y="316"/>
                  </a:lnTo>
                  <a:lnTo>
                    <a:pt x="299" y="300"/>
                  </a:lnTo>
                  <a:lnTo>
                    <a:pt x="310" y="285"/>
                  </a:lnTo>
                  <a:lnTo>
                    <a:pt x="319" y="268"/>
                  </a:lnTo>
                  <a:lnTo>
                    <a:pt x="329" y="253"/>
                  </a:lnTo>
                  <a:lnTo>
                    <a:pt x="339" y="208"/>
                  </a:lnTo>
                  <a:lnTo>
                    <a:pt x="348" y="162"/>
                  </a:lnTo>
                  <a:lnTo>
                    <a:pt x="351" y="117"/>
                  </a:lnTo>
                  <a:lnTo>
                    <a:pt x="347" y="73"/>
                  </a:lnTo>
                  <a:lnTo>
                    <a:pt x="353" y="112"/>
                  </a:lnTo>
                  <a:lnTo>
                    <a:pt x="354" y="152"/>
                  </a:lnTo>
                  <a:lnTo>
                    <a:pt x="353" y="190"/>
                  </a:lnTo>
                  <a:lnTo>
                    <a:pt x="348" y="231"/>
                  </a:lnTo>
                  <a:lnTo>
                    <a:pt x="358" y="212"/>
                  </a:lnTo>
                  <a:lnTo>
                    <a:pt x="370" y="194"/>
                  </a:lnTo>
                  <a:lnTo>
                    <a:pt x="380" y="179"/>
                  </a:lnTo>
                  <a:lnTo>
                    <a:pt x="392" y="163"/>
                  </a:lnTo>
                  <a:lnTo>
                    <a:pt x="402" y="150"/>
                  </a:lnTo>
                  <a:lnTo>
                    <a:pt x="412" y="137"/>
                  </a:lnTo>
                  <a:lnTo>
                    <a:pt x="421" y="125"/>
                  </a:lnTo>
                  <a:lnTo>
                    <a:pt x="430" y="113"/>
                  </a:lnTo>
                  <a:lnTo>
                    <a:pt x="439" y="102"/>
                  </a:lnTo>
                  <a:lnTo>
                    <a:pt x="448" y="89"/>
                  </a:lnTo>
                  <a:lnTo>
                    <a:pt x="457" y="77"/>
                  </a:lnTo>
                  <a:lnTo>
                    <a:pt x="466" y="64"/>
                  </a:lnTo>
                  <a:lnTo>
                    <a:pt x="474" y="50"/>
                  </a:lnTo>
                  <a:lnTo>
                    <a:pt x="482" y="35"/>
                  </a:lnTo>
                  <a:lnTo>
                    <a:pt x="488" y="18"/>
                  </a:lnTo>
                  <a:lnTo>
                    <a:pt x="496" y="0"/>
                  </a:lnTo>
                  <a:close/>
                </a:path>
              </a:pathLst>
            </a:custGeom>
            <a:solidFill>
              <a:srgbClr val="99FF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sz="2400"/>
            </a:p>
          </p:txBody>
        </p:sp>
      </p:grpSp>
      <p:grpSp>
        <p:nvGrpSpPr>
          <p:cNvPr id="6" name="Group 16"/>
          <p:cNvGrpSpPr>
            <a:grpSpLocks/>
          </p:cNvGrpSpPr>
          <p:nvPr/>
        </p:nvGrpSpPr>
        <p:grpSpPr bwMode="auto">
          <a:xfrm rot="-1101762">
            <a:off x="0" y="3810001"/>
            <a:ext cx="914400" cy="792163"/>
            <a:chOff x="2736" y="1920"/>
            <a:chExt cx="457" cy="595"/>
          </a:xfrm>
        </p:grpSpPr>
        <p:sp>
          <p:nvSpPr>
            <p:cNvPr id="15377" name="Freeform 17"/>
            <p:cNvSpPr>
              <a:spLocks/>
            </p:cNvSpPr>
            <p:nvPr/>
          </p:nvSpPr>
          <p:spPr bwMode="auto">
            <a:xfrm>
              <a:off x="2736" y="1920"/>
              <a:ext cx="457" cy="595"/>
            </a:xfrm>
            <a:custGeom>
              <a:avLst/>
              <a:gdLst>
                <a:gd name="T0" fmla="*/ 98 w 457"/>
                <a:gd name="T1" fmla="*/ 51 h 595"/>
                <a:gd name="T2" fmla="*/ 148 w 457"/>
                <a:gd name="T3" fmla="*/ 64 h 595"/>
                <a:gd name="T4" fmla="*/ 161 w 457"/>
                <a:gd name="T5" fmla="*/ 18 h 595"/>
                <a:gd name="T6" fmla="*/ 187 w 457"/>
                <a:gd name="T7" fmla="*/ 27 h 595"/>
                <a:gd name="T8" fmla="*/ 217 w 457"/>
                <a:gd name="T9" fmla="*/ 73 h 595"/>
                <a:gd name="T10" fmla="*/ 236 w 457"/>
                <a:gd name="T11" fmla="*/ 126 h 595"/>
                <a:gd name="T12" fmla="*/ 249 w 457"/>
                <a:gd name="T13" fmla="*/ 109 h 595"/>
                <a:gd name="T14" fmla="*/ 284 w 457"/>
                <a:gd name="T15" fmla="*/ 73 h 595"/>
                <a:gd name="T16" fmla="*/ 298 w 457"/>
                <a:gd name="T17" fmla="*/ 74 h 595"/>
                <a:gd name="T18" fmla="*/ 316 w 457"/>
                <a:gd name="T19" fmla="*/ 114 h 595"/>
                <a:gd name="T20" fmla="*/ 325 w 457"/>
                <a:gd name="T21" fmla="*/ 158 h 595"/>
                <a:gd name="T22" fmla="*/ 335 w 457"/>
                <a:gd name="T23" fmla="*/ 166 h 595"/>
                <a:gd name="T24" fmla="*/ 345 w 457"/>
                <a:gd name="T25" fmla="*/ 154 h 595"/>
                <a:gd name="T26" fmla="*/ 360 w 457"/>
                <a:gd name="T27" fmla="*/ 136 h 595"/>
                <a:gd name="T28" fmla="*/ 372 w 457"/>
                <a:gd name="T29" fmla="*/ 169 h 595"/>
                <a:gd name="T30" fmla="*/ 404 w 457"/>
                <a:gd name="T31" fmla="*/ 158 h 595"/>
                <a:gd name="T32" fmla="*/ 438 w 457"/>
                <a:gd name="T33" fmla="*/ 146 h 595"/>
                <a:gd name="T34" fmla="*/ 444 w 457"/>
                <a:gd name="T35" fmla="*/ 184 h 595"/>
                <a:gd name="T36" fmla="*/ 442 w 457"/>
                <a:gd name="T37" fmla="*/ 249 h 595"/>
                <a:gd name="T38" fmla="*/ 417 w 457"/>
                <a:gd name="T39" fmla="*/ 309 h 595"/>
                <a:gd name="T40" fmla="*/ 457 w 457"/>
                <a:gd name="T41" fmla="*/ 318 h 595"/>
                <a:gd name="T42" fmla="*/ 413 w 457"/>
                <a:gd name="T43" fmla="*/ 345 h 595"/>
                <a:gd name="T44" fmla="*/ 376 w 457"/>
                <a:gd name="T45" fmla="*/ 380 h 595"/>
                <a:gd name="T46" fmla="*/ 353 w 457"/>
                <a:gd name="T47" fmla="*/ 413 h 595"/>
                <a:gd name="T48" fmla="*/ 357 w 457"/>
                <a:gd name="T49" fmla="*/ 444 h 595"/>
                <a:gd name="T50" fmla="*/ 369 w 457"/>
                <a:gd name="T51" fmla="*/ 513 h 595"/>
                <a:gd name="T52" fmla="*/ 354 w 457"/>
                <a:gd name="T53" fmla="*/ 589 h 595"/>
                <a:gd name="T54" fmla="*/ 329 w 457"/>
                <a:gd name="T55" fmla="*/ 560 h 595"/>
                <a:gd name="T56" fmla="*/ 339 w 457"/>
                <a:gd name="T57" fmla="*/ 498 h 595"/>
                <a:gd name="T58" fmla="*/ 331 w 457"/>
                <a:gd name="T59" fmla="*/ 439 h 595"/>
                <a:gd name="T60" fmla="*/ 294 w 457"/>
                <a:gd name="T61" fmla="*/ 459 h 595"/>
                <a:gd name="T62" fmla="*/ 262 w 457"/>
                <a:gd name="T63" fmla="*/ 486 h 595"/>
                <a:gd name="T64" fmla="*/ 244 w 457"/>
                <a:gd name="T65" fmla="*/ 502 h 595"/>
                <a:gd name="T66" fmla="*/ 259 w 457"/>
                <a:gd name="T67" fmla="*/ 459 h 595"/>
                <a:gd name="T68" fmla="*/ 220 w 457"/>
                <a:gd name="T69" fmla="*/ 466 h 595"/>
                <a:gd name="T70" fmla="*/ 176 w 457"/>
                <a:gd name="T71" fmla="*/ 479 h 595"/>
                <a:gd name="T72" fmla="*/ 153 w 457"/>
                <a:gd name="T73" fmla="*/ 479 h 595"/>
                <a:gd name="T74" fmla="*/ 167 w 457"/>
                <a:gd name="T75" fmla="*/ 467 h 595"/>
                <a:gd name="T76" fmla="*/ 179 w 457"/>
                <a:gd name="T77" fmla="*/ 454 h 595"/>
                <a:gd name="T78" fmla="*/ 154 w 457"/>
                <a:gd name="T79" fmla="*/ 445 h 595"/>
                <a:gd name="T80" fmla="*/ 113 w 457"/>
                <a:gd name="T81" fmla="*/ 436 h 595"/>
                <a:gd name="T82" fmla="*/ 68 w 457"/>
                <a:gd name="T83" fmla="*/ 416 h 595"/>
                <a:gd name="T84" fmla="*/ 71 w 457"/>
                <a:gd name="T85" fmla="*/ 389 h 595"/>
                <a:gd name="T86" fmla="*/ 33 w 457"/>
                <a:gd name="T87" fmla="*/ 362 h 595"/>
                <a:gd name="T88" fmla="*/ 0 w 457"/>
                <a:gd name="T89" fmla="*/ 327 h 595"/>
                <a:gd name="T90" fmla="*/ 77 w 457"/>
                <a:gd name="T91" fmla="*/ 303 h 595"/>
                <a:gd name="T92" fmla="*/ 107 w 457"/>
                <a:gd name="T93" fmla="*/ 308 h 595"/>
                <a:gd name="T94" fmla="*/ 125 w 457"/>
                <a:gd name="T95" fmla="*/ 312 h 595"/>
                <a:gd name="T96" fmla="*/ 110 w 457"/>
                <a:gd name="T97" fmla="*/ 291 h 595"/>
                <a:gd name="T98" fmla="*/ 75 w 457"/>
                <a:gd name="T99" fmla="*/ 268 h 595"/>
                <a:gd name="T100" fmla="*/ 37 w 457"/>
                <a:gd name="T101" fmla="*/ 241 h 595"/>
                <a:gd name="T102" fmla="*/ 49 w 457"/>
                <a:gd name="T103" fmla="*/ 194 h 595"/>
                <a:gd name="T104" fmla="*/ 84 w 457"/>
                <a:gd name="T105" fmla="*/ 203 h 595"/>
                <a:gd name="T106" fmla="*/ 114 w 457"/>
                <a:gd name="T107" fmla="*/ 199 h 595"/>
                <a:gd name="T108" fmla="*/ 69 w 457"/>
                <a:gd name="T109" fmla="*/ 112 h 595"/>
                <a:gd name="T110" fmla="*/ 48 w 457"/>
                <a:gd name="T111" fmla="*/ 74 h 595"/>
                <a:gd name="T112" fmla="*/ 27 w 457"/>
                <a:gd name="T113" fmla="*/ 51 h 595"/>
                <a:gd name="T114" fmla="*/ 22 w 457"/>
                <a:gd name="T115" fmla="*/ 41 h 595"/>
                <a:gd name="T116" fmla="*/ 58 w 457"/>
                <a:gd name="T117" fmla="*/ 50 h 595"/>
                <a:gd name="T118" fmla="*/ 91 w 457"/>
                <a:gd name="T119" fmla="*/ 63 h 595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457"/>
                <a:gd name="T181" fmla="*/ 0 h 595"/>
                <a:gd name="T182" fmla="*/ 457 w 457"/>
                <a:gd name="T183" fmla="*/ 595 h 595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457" h="595">
                  <a:moveTo>
                    <a:pt x="99" y="64"/>
                  </a:moveTo>
                  <a:lnTo>
                    <a:pt x="99" y="59"/>
                  </a:lnTo>
                  <a:lnTo>
                    <a:pt x="98" y="51"/>
                  </a:lnTo>
                  <a:lnTo>
                    <a:pt x="96" y="42"/>
                  </a:lnTo>
                  <a:lnTo>
                    <a:pt x="94" y="32"/>
                  </a:lnTo>
                  <a:lnTo>
                    <a:pt x="148" y="64"/>
                  </a:lnTo>
                  <a:lnTo>
                    <a:pt x="155" y="50"/>
                  </a:lnTo>
                  <a:lnTo>
                    <a:pt x="159" y="35"/>
                  </a:lnTo>
                  <a:lnTo>
                    <a:pt x="161" y="18"/>
                  </a:lnTo>
                  <a:lnTo>
                    <a:pt x="162" y="0"/>
                  </a:lnTo>
                  <a:lnTo>
                    <a:pt x="175" y="13"/>
                  </a:lnTo>
                  <a:lnTo>
                    <a:pt x="187" y="27"/>
                  </a:lnTo>
                  <a:lnTo>
                    <a:pt x="199" y="41"/>
                  </a:lnTo>
                  <a:lnTo>
                    <a:pt x="208" y="56"/>
                  </a:lnTo>
                  <a:lnTo>
                    <a:pt x="217" y="73"/>
                  </a:lnTo>
                  <a:lnTo>
                    <a:pt x="225" y="90"/>
                  </a:lnTo>
                  <a:lnTo>
                    <a:pt x="231" y="107"/>
                  </a:lnTo>
                  <a:lnTo>
                    <a:pt x="236" y="126"/>
                  </a:lnTo>
                  <a:lnTo>
                    <a:pt x="234" y="124"/>
                  </a:lnTo>
                  <a:lnTo>
                    <a:pt x="240" y="118"/>
                  </a:lnTo>
                  <a:lnTo>
                    <a:pt x="249" y="109"/>
                  </a:lnTo>
                  <a:lnTo>
                    <a:pt x="262" y="96"/>
                  </a:lnTo>
                  <a:lnTo>
                    <a:pt x="274" y="85"/>
                  </a:lnTo>
                  <a:lnTo>
                    <a:pt x="284" y="73"/>
                  </a:lnTo>
                  <a:lnTo>
                    <a:pt x="290" y="65"/>
                  </a:lnTo>
                  <a:lnTo>
                    <a:pt x="289" y="62"/>
                  </a:lnTo>
                  <a:lnTo>
                    <a:pt x="298" y="74"/>
                  </a:lnTo>
                  <a:lnTo>
                    <a:pt x="304" y="87"/>
                  </a:lnTo>
                  <a:lnTo>
                    <a:pt x="311" y="101"/>
                  </a:lnTo>
                  <a:lnTo>
                    <a:pt x="316" y="114"/>
                  </a:lnTo>
                  <a:lnTo>
                    <a:pt x="320" y="128"/>
                  </a:lnTo>
                  <a:lnTo>
                    <a:pt x="322" y="142"/>
                  </a:lnTo>
                  <a:lnTo>
                    <a:pt x="325" y="158"/>
                  </a:lnTo>
                  <a:lnTo>
                    <a:pt x="326" y="172"/>
                  </a:lnTo>
                  <a:lnTo>
                    <a:pt x="331" y="169"/>
                  </a:lnTo>
                  <a:lnTo>
                    <a:pt x="335" y="166"/>
                  </a:lnTo>
                  <a:lnTo>
                    <a:pt x="339" y="163"/>
                  </a:lnTo>
                  <a:lnTo>
                    <a:pt x="343" y="159"/>
                  </a:lnTo>
                  <a:lnTo>
                    <a:pt x="345" y="154"/>
                  </a:lnTo>
                  <a:lnTo>
                    <a:pt x="351" y="149"/>
                  </a:lnTo>
                  <a:lnTo>
                    <a:pt x="354" y="142"/>
                  </a:lnTo>
                  <a:lnTo>
                    <a:pt x="360" y="136"/>
                  </a:lnTo>
                  <a:lnTo>
                    <a:pt x="361" y="157"/>
                  </a:lnTo>
                  <a:lnTo>
                    <a:pt x="361" y="176"/>
                  </a:lnTo>
                  <a:lnTo>
                    <a:pt x="372" y="169"/>
                  </a:lnTo>
                  <a:lnTo>
                    <a:pt x="383" y="164"/>
                  </a:lnTo>
                  <a:lnTo>
                    <a:pt x="393" y="162"/>
                  </a:lnTo>
                  <a:lnTo>
                    <a:pt x="404" y="158"/>
                  </a:lnTo>
                  <a:lnTo>
                    <a:pt x="415" y="155"/>
                  </a:lnTo>
                  <a:lnTo>
                    <a:pt x="426" y="151"/>
                  </a:lnTo>
                  <a:lnTo>
                    <a:pt x="438" y="146"/>
                  </a:lnTo>
                  <a:lnTo>
                    <a:pt x="449" y="141"/>
                  </a:lnTo>
                  <a:lnTo>
                    <a:pt x="446" y="162"/>
                  </a:lnTo>
                  <a:lnTo>
                    <a:pt x="444" y="184"/>
                  </a:lnTo>
                  <a:lnTo>
                    <a:pt x="444" y="205"/>
                  </a:lnTo>
                  <a:lnTo>
                    <a:pt x="444" y="227"/>
                  </a:lnTo>
                  <a:lnTo>
                    <a:pt x="442" y="249"/>
                  </a:lnTo>
                  <a:lnTo>
                    <a:pt x="438" y="271"/>
                  </a:lnTo>
                  <a:lnTo>
                    <a:pt x="430" y="290"/>
                  </a:lnTo>
                  <a:lnTo>
                    <a:pt x="417" y="309"/>
                  </a:lnTo>
                  <a:lnTo>
                    <a:pt x="417" y="311"/>
                  </a:lnTo>
                  <a:lnTo>
                    <a:pt x="417" y="312"/>
                  </a:lnTo>
                  <a:lnTo>
                    <a:pt x="457" y="318"/>
                  </a:lnTo>
                  <a:lnTo>
                    <a:pt x="442" y="327"/>
                  </a:lnTo>
                  <a:lnTo>
                    <a:pt x="428" y="335"/>
                  </a:lnTo>
                  <a:lnTo>
                    <a:pt x="413" y="345"/>
                  </a:lnTo>
                  <a:lnTo>
                    <a:pt x="401" y="355"/>
                  </a:lnTo>
                  <a:lnTo>
                    <a:pt x="388" y="367"/>
                  </a:lnTo>
                  <a:lnTo>
                    <a:pt x="376" y="380"/>
                  </a:lnTo>
                  <a:lnTo>
                    <a:pt x="365" y="394"/>
                  </a:lnTo>
                  <a:lnTo>
                    <a:pt x="356" y="411"/>
                  </a:lnTo>
                  <a:lnTo>
                    <a:pt x="353" y="413"/>
                  </a:lnTo>
                  <a:lnTo>
                    <a:pt x="351" y="417"/>
                  </a:lnTo>
                  <a:lnTo>
                    <a:pt x="353" y="427"/>
                  </a:lnTo>
                  <a:lnTo>
                    <a:pt x="357" y="444"/>
                  </a:lnTo>
                  <a:lnTo>
                    <a:pt x="362" y="465"/>
                  </a:lnTo>
                  <a:lnTo>
                    <a:pt x="366" y="488"/>
                  </a:lnTo>
                  <a:lnTo>
                    <a:pt x="369" y="513"/>
                  </a:lnTo>
                  <a:lnTo>
                    <a:pt x="367" y="539"/>
                  </a:lnTo>
                  <a:lnTo>
                    <a:pt x="363" y="565"/>
                  </a:lnTo>
                  <a:lnTo>
                    <a:pt x="354" y="589"/>
                  </a:lnTo>
                  <a:lnTo>
                    <a:pt x="313" y="595"/>
                  </a:lnTo>
                  <a:lnTo>
                    <a:pt x="321" y="577"/>
                  </a:lnTo>
                  <a:lnTo>
                    <a:pt x="329" y="560"/>
                  </a:lnTo>
                  <a:lnTo>
                    <a:pt x="334" y="539"/>
                  </a:lnTo>
                  <a:lnTo>
                    <a:pt x="338" y="518"/>
                  </a:lnTo>
                  <a:lnTo>
                    <a:pt x="339" y="498"/>
                  </a:lnTo>
                  <a:lnTo>
                    <a:pt x="339" y="477"/>
                  </a:lnTo>
                  <a:lnTo>
                    <a:pt x="336" y="457"/>
                  </a:lnTo>
                  <a:lnTo>
                    <a:pt x="331" y="439"/>
                  </a:lnTo>
                  <a:lnTo>
                    <a:pt x="318" y="445"/>
                  </a:lnTo>
                  <a:lnTo>
                    <a:pt x="306" y="452"/>
                  </a:lnTo>
                  <a:lnTo>
                    <a:pt x="294" y="459"/>
                  </a:lnTo>
                  <a:lnTo>
                    <a:pt x="282" y="467"/>
                  </a:lnTo>
                  <a:lnTo>
                    <a:pt x="272" y="476"/>
                  </a:lnTo>
                  <a:lnTo>
                    <a:pt x="262" y="486"/>
                  </a:lnTo>
                  <a:lnTo>
                    <a:pt x="252" y="497"/>
                  </a:lnTo>
                  <a:lnTo>
                    <a:pt x="243" y="508"/>
                  </a:lnTo>
                  <a:lnTo>
                    <a:pt x="244" y="502"/>
                  </a:lnTo>
                  <a:lnTo>
                    <a:pt x="248" y="493"/>
                  </a:lnTo>
                  <a:lnTo>
                    <a:pt x="252" y="479"/>
                  </a:lnTo>
                  <a:lnTo>
                    <a:pt x="259" y="459"/>
                  </a:lnTo>
                  <a:lnTo>
                    <a:pt x="247" y="461"/>
                  </a:lnTo>
                  <a:lnTo>
                    <a:pt x="234" y="463"/>
                  </a:lnTo>
                  <a:lnTo>
                    <a:pt x="220" y="466"/>
                  </a:lnTo>
                  <a:lnTo>
                    <a:pt x="205" y="471"/>
                  </a:lnTo>
                  <a:lnTo>
                    <a:pt x="190" y="475"/>
                  </a:lnTo>
                  <a:lnTo>
                    <a:pt x="176" y="479"/>
                  </a:lnTo>
                  <a:lnTo>
                    <a:pt x="161" y="480"/>
                  </a:lnTo>
                  <a:lnTo>
                    <a:pt x="146" y="480"/>
                  </a:lnTo>
                  <a:lnTo>
                    <a:pt x="153" y="479"/>
                  </a:lnTo>
                  <a:lnTo>
                    <a:pt x="158" y="475"/>
                  </a:lnTo>
                  <a:lnTo>
                    <a:pt x="163" y="471"/>
                  </a:lnTo>
                  <a:lnTo>
                    <a:pt x="167" y="467"/>
                  </a:lnTo>
                  <a:lnTo>
                    <a:pt x="171" y="463"/>
                  </a:lnTo>
                  <a:lnTo>
                    <a:pt x="175" y="458"/>
                  </a:lnTo>
                  <a:lnTo>
                    <a:pt x="179" y="454"/>
                  </a:lnTo>
                  <a:lnTo>
                    <a:pt x="182" y="450"/>
                  </a:lnTo>
                  <a:lnTo>
                    <a:pt x="168" y="448"/>
                  </a:lnTo>
                  <a:lnTo>
                    <a:pt x="154" y="445"/>
                  </a:lnTo>
                  <a:lnTo>
                    <a:pt x="140" y="444"/>
                  </a:lnTo>
                  <a:lnTo>
                    <a:pt x="127" y="440"/>
                  </a:lnTo>
                  <a:lnTo>
                    <a:pt x="113" y="436"/>
                  </a:lnTo>
                  <a:lnTo>
                    <a:pt x="99" y="431"/>
                  </a:lnTo>
                  <a:lnTo>
                    <a:pt x="84" y="425"/>
                  </a:lnTo>
                  <a:lnTo>
                    <a:pt x="68" y="416"/>
                  </a:lnTo>
                  <a:lnTo>
                    <a:pt x="98" y="403"/>
                  </a:lnTo>
                  <a:lnTo>
                    <a:pt x="85" y="397"/>
                  </a:lnTo>
                  <a:lnTo>
                    <a:pt x="71" y="389"/>
                  </a:lnTo>
                  <a:lnTo>
                    <a:pt x="58" y="380"/>
                  </a:lnTo>
                  <a:lnTo>
                    <a:pt x="46" y="371"/>
                  </a:lnTo>
                  <a:lnTo>
                    <a:pt x="33" y="362"/>
                  </a:lnTo>
                  <a:lnTo>
                    <a:pt x="22" y="350"/>
                  </a:lnTo>
                  <a:lnTo>
                    <a:pt x="10" y="340"/>
                  </a:lnTo>
                  <a:lnTo>
                    <a:pt x="0" y="327"/>
                  </a:lnTo>
                  <a:lnTo>
                    <a:pt x="91" y="341"/>
                  </a:lnTo>
                  <a:lnTo>
                    <a:pt x="69" y="302"/>
                  </a:lnTo>
                  <a:lnTo>
                    <a:pt x="77" y="303"/>
                  </a:lnTo>
                  <a:lnTo>
                    <a:pt x="86" y="304"/>
                  </a:lnTo>
                  <a:lnTo>
                    <a:pt x="96" y="307"/>
                  </a:lnTo>
                  <a:lnTo>
                    <a:pt x="107" y="308"/>
                  </a:lnTo>
                  <a:lnTo>
                    <a:pt x="114" y="309"/>
                  </a:lnTo>
                  <a:lnTo>
                    <a:pt x="122" y="311"/>
                  </a:lnTo>
                  <a:lnTo>
                    <a:pt x="125" y="312"/>
                  </a:lnTo>
                  <a:lnTo>
                    <a:pt x="123" y="312"/>
                  </a:lnTo>
                  <a:lnTo>
                    <a:pt x="118" y="300"/>
                  </a:lnTo>
                  <a:lnTo>
                    <a:pt x="110" y="291"/>
                  </a:lnTo>
                  <a:lnTo>
                    <a:pt x="99" y="282"/>
                  </a:lnTo>
                  <a:lnTo>
                    <a:pt x="87" y="276"/>
                  </a:lnTo>
                  <a:lnTo>
                    <a:pt x="75" y="268"/>
                  </a:lnTo>
                  <a:lnTo>
                    <a:pt x="60" y="261"/>
                  </a:lnTo>
                  <a:lnTo>
                    <a:pt x="48" y="252"/>
                  </a:lnTo>
                  <a:lnTo>
                    <a:pt x="37" y="241"/>
                  </a:lnTo>
                  <a:lnTo>
                    <a:pt x="67" y="230"/>
                  </a:lnTo>
                  <a:lnTo>
                    <a:pt x="36" y="187"/>
                  </a:lnTo>
                  <a:lnTo>
                    <a:pt x="49" y="194"/>
                  </a:lnTo>
                  <a:lnTo>
                    <a:pt x="62" y="198"/>
                  </a:lnTo>
                  <a:lnTo>
                    <a:pt x="72" y="201"/>
                  </a:lnTo>
                  <a:lnTo>
                    <a:pt x="84" y="203"/>
                  </a:lnTo>
                  <a:lnTo>
                    <a:pt x="94" y="204"/>
                  </a:lnTo>
                  <a:lnTo>
                    <a:pt x="104" y="203"/>
                  </a:lnTo>
                  <a:lnTo>
                    <a:pt x="114" y="199"/>
                  </a:lnTo>
                  <a:lnTo>
                    <a:pt x="126" y="194"/>
                  </a:lnTo>
                  <a:lnTo>
                    <a:pt x="39" y="110"/>
                  </a:lnTo>
                  <a:lnTo>
                    <a:pt x="69" y="112"/>
                  </a:lnTo>
                  <a:lnTo>
                    <a:pt x="62" y="98"/>
                  </a:lnTo>
                  <a:lnTo>
                    <a:pt x="55" y="86"/>
                  </a:lnTo>
                  <a:lnTo>
                    <a:pt x="48" y="74"/>
                  </a:lnTo>
                  <a:lnTo>
                    <a:pt x="41" y="65"/>
                  </a:lnTo>
                  <a:lnTo>
                    <a:pt x="33" y="58"/>
                  </a:lnTo>
                  <a:lnTo>
                    <a:pt x="27" y="51"/>
                  </a:lnTo>
                  <a:lnTo>
                    <a:pt x="21" y="45"/>
                  </a:lnTo>
                  <a:lnTo>
                    <a:pt x="14" y="41"/>
                  </a:lnTo>
                  <a:lnTo>
                    <a:pt x="22" y="41"/>
                  </a:lnTo>
                  <a:lnTo>
                    <a:pt x="33" y="42"/>
                  </a:lnTo>
                  <a:lnTo>
                    <a:pt x="45" y="46"/>
                  </a:lnTo>
                  <a:lnTo>
                    <a:pt x="58" y="50"/>
                  </a:lnTo>
                  <a:lnTo>
                    <a:pt x="71" y="54"/>
                  </a:lnTo>
                  <a:lnTo>
                    <a:pt x="82" y="59"/>
                  </a:lnTo>
                  <a:lnTo>
                    <a:pt x="91" y="63"/>
                  </a:lnTo>
                  <a:lnTo>
                    <a:pt x="99" y="64"/>
                  </a:lnTo>
                  <a:close/>
                </a:path>
              </a:pathLst>
            </a:custGeom>
            <a:solidFill>
              <a:srgbClr val="FF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sz="2400"/>
            </a:p>
          </p:txBody>
        </p:sp>
        <p:sp>
          <p:nvSpPr>
            <p:cNvPr id="15378" name="Freeform 18"/>
            <p:cNvSpPr>
              <a:spLocks/>
            </p:cNvSpPr>
            <p:nvPr/>
          </p:nvSpPr>
          <p:spPr bwMode="auto">
            <a:xfrm>
              <a:off x="2836" y="2016"/>
              <a:ext cx="284" cy="482"/>
            </a:xfrm>
            <a:custGeom>
              <a:avLst/>
              <a:gdLst>
                <a:gd name="T0" fmla="*/ 25 w 284"/>
                <a:gd name="T1" fmla="*/ 30 h 482"/>
                <a:gd name="T2" fmla="*/ 56 w 284"/>
                <a:gd name="T3" fmla="*/ 62 h 482"/>
                <a:gd name="T4" fmla="*/ 81 w 284"/>
                <a:gd name="T5" fmla="*/ 101 h 482"/>
                <a:gd name="T6" fmla="*/ 84 w 284"/>
                <a:gd name="T7" fmla="*/ 48 h 482"/>
                <a:gd name="T8" fmla="*/ 98 w 284"/>
                <a:gd name="T9" fmla="*/ 118 h 482"/>
                <a:gd name="T10" fmla="*/ 137 w 284"/>
                <a:gd name="T11" fmla="*/ 174 h 482"/>
                <a:gd name="T12" fmla="*/ 143 w 284"/>
                <a:gd name="T13" fmla="*/ 182 h 482"/>
                <a:gd name="T14" fmla="*/ 147 w 284"/>
                <a:gd name="T15" fmla="*/ 132 h 482"/>
                <a:gd name="T16" fmla="*/ 152 w 284"/>
                <a:gd name="T17" fmla="*/ 116 h 482"/>
                <a:gd name="T18" fmla="*/ 170 w 284"/>
                <a:gd name="T19" fmla="*/ 222 h 482"/>
                <a:gd name="T20" fmla="*/ 189 w 284"/>
                <a:gd name="T21" fmla="*/ 246 h 482"/>
                <a:gd name="T22" fmla="*/ 210 w 284"/>
                <a:gd name="T23" fmla="*/ 210 h 482"/>
                <a:gd name="T24" fmla="*/ 237 w 284"/>
                <a:gd name="T25" fmla="*/ 146 h 482"/>
                <a:gd name="T26" fmla="*/ 284 w 284"/>
                <a:gd name="T27" fmla="*/ 98 h 482"/>
                <a:gd name="T28" fmla="*/ 241 w 284"/>
                <a:gd name="T29" fmla="*/ 143 h 482"/>
                <a:gd name="T30" fmla="*/ 216 w 284"/>
                <a:gd name="T31" fmla="*/ 210 h 482"/>
                <a:gd name="T32" fmla="*/ 221 w 284"/>
                <a:gd name="T33" fmla="*/ 296 h 482"/>
                <a:gd name="T34" fmla="*/ 248 w 284"/>
                <a:gd name="T35" fmla="*/ 386 h 482"/>
                <a:gd name="T36" fmla="*/ 244 w 284"/>
                <a:gd name="T37" fmla="*/ 462 h 482"/>
                <a:gd name="T38" fmla="*/ 228 w 284"/>
                <a:gd name="T39" fmla="*/ 453 h 482"/>
                <a:gd name="T40" fmla="*/ 237 w 284"/>
                <a:gd name="T41" fmla="*/ 377 h 482"/>
                <a:gd name="T42" fmla="*/ 220 w 284"/>
                <a:gd name="T43" fmla="*/ 313 h 482"/>
                <a:gd name="T44" fmla="*/ 190 w 284"/>
                <a:gd name="T45" fmla="*/ 288 h 482"/>
                <a:gd name="T46" fmla="*/ 165 w 284"/>
                <a:gd name="T47" fmla="*/ 295 h 482"/>
                <a:gd name="T48" fmla="*/ 139 w 284"/>
                <a:gd name="T49" fmla="*/ 308 h 482"/>
                <a:gd name="T50" fmla="*/ 122 w 284"/>
                <a:gd name="T51" fmla="*/ 319 h 482"/>
                <a:gd name="T52" fmla="*/ 20 w 284"/>
                <a:gd name="T53" fmla="*/ 269 h 482"/>
                <a:gd name="T54" fmla="*/ 53 w 284"/>
                <a:gd name="T55" fmla="*/ 272 h 482"/>
                <a:gd name="T56" fmla="*/ 86 w 284"/>
                <a:gd name="T57" fmla="*/ 274 h 482"/>
                <a:gd name="T58" fmla="*/ 120 w 284"/>
                <a:gd name="T59" fmla="*/ 275 h 482"/>
                <a:gd name="T60" fmla="*/ 152 w 284"/>
                <a:gd name="T61" fmla="*/ 277 h 482"/>
                <a:gd name="T62" fmla="*/ 185 w 284"/>
                <a:gd name="T63" fmla="*/ 279 h 482"/>
                <a:gd name="T64" fmla="*/ 184 w 284"/>
                <a:gd name="T65" fmla="*/ 257 h 482"/>
                <a:gd name="T66" fmla="*/ 161 w 284"/>
                <a:gd name="T67" fmla="*/ 225 h 482"/>
                <a:gd name="T68" fmla="*/ 135 w 284"/>
                <a:gd name="T69" fmla="*/ 193 h 482"/>
                <a:gd name="T70" fmla="*/ 113 w 284"/>
                <a:gd name="T71" fmla="*/ 179 h 482"/>
                <a:gd name="T72" fmla="*/ 90 w 284"/>
                <a:gd name="T73" fmla="*/ 165 h 482"/>
                <a:gd name="T74" fmla="*/ 69 w 284"/>
                <a:gd name="T75" fmla="*/ 154 h 482"/>
                <a:gd name="T76" fmla="*/ 45 w 284"/>
                <a:gd name="T77" fmla="*/ 143 h 482"/>
                <a:gd name="T78" fmla="*/ 22 w 284"/>
                <a:gd name="T79" fmla="*/ 136 h 482"/>
                <a:gd name="T80" fmla="*/ 43 w 284"/>
                <a:gd name="T81" fmla="*/ 141 h 482"/>
                <a:gd name="T82" fmla="*/ 84 w 284"/>
                <a:gd name="T83" fmla="*/ 155 h 482"/>
                <a:gd name="T84" fmla="*/ 124 w 284"/>
                <a:gd name="T85" fmla="*/ 174 h 482"/>
                <a:gd name="T86" fmla="*/ 95 w 284"/>
                <a:gd name="T87" fmla="*/ 138 h 482"/>
                <a:gd name="T88" fmla="*/ 75 w 284"/>
                <a:gd name="T89" fmla="*/ 106 h 482"/>
                <a:gd name="T90" fmla="*/ 57 w 284"/>
                <a:gd name="T91" fmla="*/ 78 h 482"/>
                <a:gd name="T92" fmla="*/ 38 w 284"/>
                <a:gd name="T93" fmla="*/ 50 h 482"/>
                <a:gd name="T94" fmla="*/ 12 w 284"/>
                <a:gd name="T95" fmla="*/ 23 h 482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284"/>
                <a:gd name="T145" fmla="*/ 0 h 482"/>
                <a:gd name="T146" fmla="*/ 284 w 284"/>
                <a:gd name="T147" fmla="*/ 482 h 482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284" h="482">
                  <a:moveTo>
                    <a:pt x="0" y="14"/>
                  </a:moveTo>
                  <a:lnTo>
                    <a:pt x="13" y="21"/>
                  </a:lnTo>
                  <a:lnTo>
                    <a:pt x="25" y="30"/>
                  </a:lnTo>
                  <a:lnTo>
                    <a:pt x="36" y="41"/>
                  </a:lnTo>
                  <a:lnTo>
                    <a:pt x="47" y="51"/>
                  </a:lnTo>
                  <a:lnTo>
                    <a:pt x="56" y="62"/>
                  </a:lnTo>
                  <a:lnTo>
                    <a:pt x="65" y="75"/>
                  </a:lnTo>
                  <a:lnTo>
                    <a:pt x="74" y="87"/>
                  </a:lnTo>
                  <a:lnTo>
                    <a:pt x="81" y="101"/>
                  </a:lnTo>
                  <a:lnTo>
                    <a:pt x="79" y="0"/>
                  </a:lnTo>
                  <a:lnTo>
                    <a:pt x="81" y="24"/>
                  </a:lnTo>
                  <a:lnTo>
                    <a:pt x="84" y="48"/>
                  </a:lnTo>
                  <a:lnTo>
                    <a:pt x="88" y="71"/>
                  </a:lnTo>
                  <a:lnTo>
                    <a:pt x="92" y="96"/>
                  </a:lnTo>
                  <a:lnTo>
                    <a:pt x="98" y="118"/>
                  </a:lnTo>
                  <a:lnTo>
                    <a:pt x="107" y="138"/>
                  </a:lnTo>
                  <a:lnTo>
                    <a:pt x="120" y="157"/>
                  </a:lnTo>
                  <a:lnTo>
                    <a:pt x="137" y="174"/>
                  </a:lnTo>
                  <a:lnTo>
                    <a:pt x="139" y="177"/>
                  </a:lnTo>
                  <a:lnTo>
                    <a:pt x="140" y="179"/>
                  </a:lnTo>
                  <a:lnTo>
                    <a:pt x="143" y="182"/>
                  </a:lnTo>
                  <a:lnTo>
                    <a:pt x="146" y="183"/>
                  </a:lnTo>
                  <a:lnTo>
                    <a:pt x="144" y="157"/>
                  </a:lnTo>
                  <a:lnTo>
                    <a:pt x="147" y="132"/>
                  </a:lnTo>
                  <a:lnTo>
                    <a:pt x="149" y="105"/>
                  </a:lnTo>
                  <a:lnTo>
                    <a:pt x="156" y="80"/>
                  </a:lnTo>
                  <a:lnTo>
                    <a:pt x="152" y="116"/>
                  </a:lnTo>
                  <a:lnTo>
                    <a:pt x="151" y="154"/>
                  </a:lnTo>
                  <a:lnTo>
                    <a:pt x="157" y="189"/>
                  </a:lnTo>
                  <a:lnTo>
                    <a:pt x="170" y="222"/>
                  </a:lnTo>
                  <a:lnTo>
                    <a:pt x="172" y="224"/>
                  </a:lnTo>
                  <a:lnTo>
                    <a:pt x="180" y="234"/>
                  </a:lnTo>
                  <a:lnTo>
                    <a:pt x="189" y="246"/>
                  </a:lnTo>
                  <a:lnTo>
                    <a:pt x="196" y="250"/>
                  </a:lnTo>
                  <a:lnTo>
                    <a:pt x="202" y="231"/>
                  </a:lnTo>
                  <a:lnTo>
                    <a:pt x="210" y="210"/>
                  </a:lnTo>
                  <a:lnTo>
                    <a:pt x="217" y="188"/>
                  </a:lnTo>
                  <a:lnTo>
                    <a:pt x="226" y="166"/>
                  </a:lnTo>
                  <a:lnTo>
                    <a:pt x="237" y="146"/>
                  </a:lnTo>
                  <a:lnTo>
                    <a:pt x="250" y="127"/>
                  </a:lnTo>
                  <a:lnTo>
                    <a:pt x="265" y="111"/>
                  </a:lnTo>
                  <a:lnTo>
                    <a:pt x="284" y="98"/>
                  </a:lnTo>
                  <a:lnTo>
                    <a:pt x="267" y="111"/>
                  </a:lnTo>
                  <a:lnTo>
                    <a:pt x="253" y="127"/>
                  </a:lnTo>
                  <a:lnTo>
                    <a:pt x="241" y="143"/>
                  </a:lnTo>
                  <a:lnTo>
                    <a:pt x="232" y="164"/>
                  </a:lnTo>
                  <a:lnTo>
                    <a:pt x="224" y="186"/>
                  </a:lnTo>
                  <a:lnTo>
                    <a:pt x="216" y="210"/>
                  </a:lnTo>
                  <a:lnTo>
                    <a:pt x="210" y="237"/>
                  </a:lnTo>
                  <a:lnTo>
                    <a:pt x="205" y="265"/>
                  </a:lnTo>
                  <a:lnTo>
                    <a:pt x="221" y="296"/>
                  </a:lnTo>
                  <a:lnTo>
                    <a:pt x="234" y="327"/>
                  </a:lnTo>
                  <a:lnTo>
                    <a:pt x="243" y="356"/>
                  </a:lnTo>
                  <a:lnTo>
                    <a:pt x="248" y="386"/>
                  </a:lnTo>
                  <a:lnTo>
                    <a:pt x="250" y="414"/>
                  </a:lnTo>
                  <a:lnTo>
                    <a:pt x="248" y="438"/>
                  </a:lnTo>
                  <a:lnTo>
                    <a:pt x="244" y="462"/>
                  </a:lnTo>
                  <a:lnTo>
                    <a:pt x="238" y="479"/>
                  </a:lnTo>
                  <a:lnTo>
                    <a:pt x="217" y="482"/>
                  </a:lnTo>
                  <a:lnTo>
                    <a:pt x="228" y="453"/>
                  </a:lnTo>
                  <a:lnTo>
                    <a:pt x="234" y="426"/>
                  </a:lnTo>
                  <a:lnTo>
                    <a:pt x="237" y="401"/>
                  </a:lnTo>
                  <a:lnTo>
                    <a:pt x="237" y="377"/>
                  </a:lnTo>
                  <a:lnTo>
                    <a:pt x="233" y="355"/>
                  </a:lnTo>
                  <a:lnTo>
                    <a:pt x="228" y="334"/>
                  </a:lnTo>
                  <a:lnTo>
                    <a:pt x="220" y="313"/>
                  </a:lnTo>
                  <a:lnTo>
                    <a:pt x="210" y="292"/>
                  </a:lnTo>
                  <a:lnTo>
                    <a:pt x="201" y="290"/>
                  </a:lnTo>
                  <a:lnTo>
                    <a:pt x="190" y="288"/>
                  </a:lnTo>
                  <a:lnTo>
                    <a:pt x="181" y="290"/>
                  </a:lnTo>
                  <a:lnTo>
                    <a:pt x="172" y="292"/>
                  </a:lnTo>
                  <a:lnTo>
                    <a:pt x="165" y="295"/>
                  </a:lnTo>
                  <a:lnTo>
                    <a:pt x="156" y="299"/>
                  </a:lnTo>
                  <a:lnTo>
                    <a:pt x="148" y="302"/>
                  </a:lnTo>
                  <a:lnTo>
                    <a:pt x="139" y="308"/>
                  </a:lnTo>
                  <a:lnTo>
                    <a:pt x="134" y="311"/>
                  </a:lnTo>
                  <a:lnTo>
                    <a:pt x="129" y="315"/>
                  </a:lnTo>
                  <a:lnTo>
                    <a:pt x="122" y="319"/>
                  </a:lnTo>
                  <a:lnTo>
                    <a:pt x="116" y="322"/>
                  </a:lnTo>
                  <a:lnTo>
                    <a:pt x="155" y="288"/>
                  </a:lnTo>
                  <a:lnTo>
                    <a:pt x="20" y="269"/>
                  </a:lnTo>
                  <a:lnTo>
                    <a:pt x="30" y="270"/>
                  </a:lnTo>
                  <a:lnTo>
                    <a:pt x="42" y="272"/>
                  </a:lnTo>
                  <a:lnTo>
                    <a:pt x="53" y="272"/>
                  </a:lnTo>
                  <a:lnTo>
                    <a:pt x="63" y="273"/>
                  </a:lnTo>
                  <a:lnTo>
                    <a:pt x="75" y="273"/>
                  </a:lnTo>
                  <a:lnTo>
                    <a:pt x="86" y="274"/>
                  </a:lnTo>
                  <a:lnTo>
                    <a:pt x="97" y="274"/>
                  </a:lnTo>
                  <a:lnTo>
                    <a:pt x="108" y="275"/>
                  </a:lnTo>
                  <a:lnTo>
                    <a:pt x="120" y="275"/>
                  </a:lnTo>
                  <a:lnTo>
                    <a:pt x="130" y="275"/>
                  </a:lnTo>
                  <a:lnTo>
                    <a:pt x="142" y="277"/>
                  </a:lnTo>
                  <a:lnTo>
                    <a:pt x="152" y="277"/>
                  </a:lnTo>
                  <a:lnTo>
                    <a:pt x="164" y="278"/>
                  </a:lnTo>
                  <a:lnTo>
                    <a:pt x="175" y="278"/>
                  </a:lnTo>
                  <a:lnTo>
                    <a:pt x="185" y="279"/>
                  </a:lnTo>
                  <a:lnTo>
                    <a:pt x="197" y="279"/>
                  </a:lnTo>
                  <a:lnTo>
                    <a:pt x="190" y="269"/>
                  </a:lnTo>
                  <a:lnTo>
                    <a:pt x="184" y="257"/>
                  </a:lnTo>
                  <a:lnTo>
                    <a:pt x="176" y="247"/>
                  </a:lnTo>
                  <a:lnTo>
                    <a:pt x="169" y="236"/>
                  </a:lnTo>
                  <a:lnTo>
                    <a:pt x="161" y="225"/>
                  </a:lnTo>
                  <a:lnTo>
                    <a:pt x="152" y="215"/>
                  </a:lnTo>
                  <a:lnTo>
                    <a:pt x="144" y="204"/>
                  </a:lnTo>
                  <a:lnTo>
                    <a:pt x="135" y="193"/>
                  </a:lnTo>
                  <a:lnTo>
                    <a:pt x="128" y="188"/>
                  </a:lnTo>
                  <a:lnTo>
                    <a:pt x="120" y="183"/>
                  </a:lnTo>
                  <a:lnTo>
                    <a:pt x="113" y="179"/>
                  </a:lnTo>
                  <a:lnTo>
                    <a:pt x="106" y="174"/>
                  </a:lnTo>
                  <a:lnTo>
                    <a:pt x="98" y="170"/>
                  </a:lnTo>
                  <a:lnTo>
                    <a:pt x="90" y="165"/>
                  </a:lnTo>
                  <a:lnTo>
                    <a:pt x="84" y="161"/>
                  </a:lnTo>
                  <a:lnTo>
                    <a:pt x="76" y="157"/>
                  </a:lnTo>
                  <a:lnTo>
                    <a:pt x="69" y="154"/>
                  </a:lnTo>
                  <a:lnTo>
                    <a:pt x="61" y="150"/>
                  </a:lnTo>
                  <a:lnTo>
                    <a:pt x="53" y="146"/>
                  </a:lnTo>
                  <a:lnTo>
                    <a:pt x="45" y="143"/>
                  </a:lnTo>
                  <a:lnTo>
                    <a:pt x="38" y="141"/>
                  </a:lnTo>
                  <a:lnTo>
                    <a:pt x="30" y="138"/>
                  </a:lnTo>
                  <a:lnTo>
                    <a:pt x="22" y="136"/>
                  </a:lnTo>
                  <a:lnTo>
                    <a:pt x="13" y="134"/>
                  </a:lnTo>
                  <a:lnTo>
                    <a:pt x="29" y="137"/>
                  </a:lnTo>
                  <a:lnTo>
                    <a:pt x="43" y="141"/>
                  </a:lnTo>
                  <a:lnTo>
                    <a:pt x="57" y="145"/>
                  </a:lnTo>
                  <a:lnTo>
                    <a:pt x="70" y="148"/>
                  </a:lnTo>
                  <a:lnTo>
                    <a:pt x="84" y="155"/>
                  </a:lnTo>
                  <a:lnTo>
                    <a:pt x="98" y="160"/>
                  </a:lnTo>
                  <a:lnTo>
                    <a:pt x="111" y="168"/>
                  </a:lnTo>
                  <a:lnTo>
                    <a:pt x="124" y="174"/>
                  </a:lnTo>
                  <a:lnTo>
                    <a:pt x="113" y="161"/>
                  </a:lnTo>
                  <a:lnTo>
                    <a:pt x="104" y="150"/>
                  </a:lnTo>
                  <a:lnTo>
                    <a:pt x="95" y="138"/>
                  </a:lnTo>
                  <a:lnTo>
                    <a:pt x="88" y="127"/>
                  </a:lnTo>
                  <a:lnTo>
                    <a:pt x="81" y="116"/>
                  </a:lnTo>
                  <a:lnTo>
                    <a:pt x="75" y="106"/>
                  </a:lnTo>
                  <a:lnTo>
                    <a:pt x="69" y="96"/>
                  </a:lnTo>
                  <a:lnTo>
                    <a:pt x="63" y="87"/>
                  </a:lnTo>
                  <a:lnTo>
                    <a:pt x="57" y="78"/>
                  </a:lnTo>
                  <a:lnTo>
                    <a:pt x="51" y="69"/>
                  </a:lnTo>
                  <a:lnTo>
                    <a:pt x="44" y="59"/>
                  </a:lnTo>
                  <a:lnTo>
                    <a:pt x="38" y="50"/>
                  </a:lnTo>
                  <a:lnTo>
                    <a:pt x="30" y="41"/>
                  </a:lnTo>
                  <a:lnTo>
                    <a:pt x="21" y="32"/>
                  </a:lnTo>
                  <a:lnTo>
                    <a:pt x="12" y="23"/>
                  </a:lnTo>
                  <a:lnTo>
                    <a:pt x="0" y="14"/>
                  </a:lnTo>
                  <a:close/>
                </a:path>
              </a:pathLst>
            </a:custGeom>
            <a:solidFill>
              <a:srgbClr val="8001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sz="2400"/>
            </a:p>
          </p:txBody>
        </p:sp>
      </p:grpSp>
      <p:grpSp>
        <p:nvGrpSpPr>
          <p:cNvPr id="7" name="Group 19"/>
          <p:cNvGrpSpPr>
            <a:grpSpLocks/>
          </p:cNvGrpSpPr>
          <p:nvPr/>
        </p:nvGrpSpPr>
        <p:grpSpPr bwMode="auto">
          <a:xfrm>
            <a:off x="0" y="4876800"/>
            <a:ext cx="1449917" cy="1090613"/>
            <a:chOff x="3155" y="2736"/>
            <a:chExt cx="685" cy="687"/>
          </a:xfrm>
        </p:grpSpPr>
        <p:sp>
          <p:nvSpPr>
            <p:cNvPr id="15375" name="Freeform 20"/>
            <p:cNvSpPr>
              <a:spLocks/>
            </p:cNvSpPr>
            <p:nvPr/>
          </p:nvSpPr>
          <p:spPr bwMode="auto">
            <a:xfrm>
              <a:off x="3155" y="2736"/>
              <a:ext cx="685" cy="687"/>
            </a:xfrm>
            <a:custGeom>
              <a:avLst/>
              <a:gdLst>
                <a:gd name="T0" fmla="*/ 587 w 685"/>
                <a:gd name="T1" fmla="*/ 113 h 687"/>
                <a:gd name="T2" fmla="*/ 608 w 685"/>
                <a:gd name="T3" fmla="*/ 100 h 687"/>
                <a:gd name="T4" fmla="*/ 619 w 685"/>
                <a:gd name="T5" fmla="*/ 182 h 687"/>
                <a:gd name="T6" fmla="*/ 663 w 685"/>
                <a:gd name="T7" fmla="*/ 175 h 687"/>
                <a:gd name="T8" fmla="*/ 676 w 685"/>
                <a:gd name="T9" fmla="*/ 191 h 687"/>
                <a:gd name="T10" fmla="*/ 650 w 685"/>
                <a:gd name="T11" fmla="*/ 234 h 687"/>
                <a:gd name="T12" fmla="*/ 619 w 685"/>
                <a:gd name="T13" fmla="*/ 271 h 687"/>
                <a:gd name="T14" fmla="*/ 582 w 685"/>
                <a:gd name="T15" fmla="*/ 304 h 687"/>
                <a:gd name="T16" fmla="*/ 561 w 685"/>
                <a:gd name="T17" fmla="*/ 316 h 687"/>
                <a:gd name="T18" fmla="*/ 588 w 685"/>
                <a:gd name="T19" fmla="*/ 329 h 687"/>
                <a:gd name="T20" fmla="*/ 630 w 685"/>
                <a:gd name="T21" fmla="*/ 348 h 687"/>
                <a:gd name="T22" fmla="*/ 662 w 685"/>
                <a:gd name="T23" fmla="*/ 360 h 687"/>
                <a:gd name="T24" fmla="*/ 654 w 685"/>
                <a:gd name="T25" fmla="*/ 374 h 687"/>
                <a:gd name="T26" fmla="*/ 627 w 685"/>
                <a:gd name="T27" fmla="*/ 403 h 687"/>
                <a:gd name="T28" fmla="*/ 596 w 685"/>
                <a:gd name="T29" fmla="*/ 426 h 687"/>
                <a:gd name="T30" fmla="*/ 561 w 685"/>
                <a:gd name="T31" fmla="*/ 445 h 687"/>
                <a:gd name="T32" fmla="*/ 555 w 685"/>
                <a:gd name="T33" fmla="*/ 462 h 687"/>
                <a:gd name="T34" fmla="*/ 583 w 685"/>
                <a:gd name="T35" fmla="*/ 474 h 687"/>
                <a:gd name="T36" fmla="*/ 596 w 685"/>
                <a:gd name="T37" fmla="*/ 484 h 687"/>
                <a:gd name="T38" fmla="*/ 561 w 685"/>
                <a:gd name="T39" fmla="*/ 497 h 687"/>
                <a:gd name="T40" fmla="*/ 578 w 685"/>
                <a:gd name="T41" fmla="*/ 522 h 687"/>
                <a:gd name="T42" fmla="*/ 615 w 685"/>
                <a:gd name="T43" fmla="*/ 573 h 687"/>
                <a:gd name="T44" fmla="*/ 612 w 685"/>
                <a:gd name="T45" fmla="*/ 601 h 687"/>
                <a:gd name="T46" fmla="*/ 555 w 685"/>
                <a:gd name="T47" fmla="*/ 619 h 687"/>
                <a:gd name="T48" fmla="*/ 500 w 685"/>
                <a:gd name="T49" fmla="*/ 637 h 687"/>
                <a:gd name="T50" fmla="*/ 442 w 685"/>
                <a:gd name="T51" fmla="*/ 641 h 687"/>
                <a:gd name="T52" fmla="*/ 407 w 685"/>
                <a:gd name="T53" fmla="*/ 634 h 687"/>
                <a:gd name="T54" fmla="*/ 392 w 685"/>
                <a:gd name="T55" fmla="*/ 665 h 687"/>
                <a:gd name="T56" fmla="*/ 355 w 685"/>
                <a:gd name="T57" fmla="*/ 638 h 687"/>
                <a:gd name="T58" fmla="*/ 314 w 685"/>
                <a:gd name="T59" fmla="*/ 617 h 687"/>
                <a:gd name="T60" fmla="*/ 268 w 685"/>
                <a:gd name="T61" fmla="*/ 603 h 687"/>
                <a:gd name="T62" fmla="*/ 247 w 685"/>
                <a:gd name="T63" fmla="*/ 598 h 687"/>
                <a:gd name="T64" fmla="*/ 223 w 685"/>
                <a:gd name="T65" fmla="*/ 612 h 687"/>
                <a:gd name="T66" fmla="*/ 176 w 685"/>
                <a:gd name="T67" fmla="*/ 643 h 687"/>
                <a:gd name="T68" fmla="*/ 113 w 685"/>
                <a:gd name="T69" fmla="*/ 671 h 687"/>
                <a:gd name="T70" fmla="*/ 44 w 685"/>
                <a:gd name="T71" fmla="*/ 684 h 687"/>
                <a:gd name="T72" fmla="*/ 26 w 685"/>
                <a:gd name="T73" fmla="*/ 635 h 687"/>
                <a:gd name="T74" fmla="*/ 81 w 685"/>
                <a:gd name="T75" fmla="*/ 633 h 687"/>
                <a:gd name="T76" fmla="*/ 137 w 685"/>
                <a:gd name="T77" fmla="*/ 621 h 687"/>
                <a:gd name="T78" fmla="*/ 187 w 685"/>
                <a:gd name="T79" fmla="*/ 599 h 687"/>
                <a:gd name="T80" fmla="*/ 193 w 685"/>
                <a:gd name="T81" fmla="*/ 570 h 687"/>
                <a:gd name="T82" fmla="*/ 165 w 685"/>
                <a:gd name="T83" fmla="*/ 546 h 687"/>
                <a:gd name="T84" fmla="*/ 133 w 685"/>
                <a:gd name="T85" fmla="*/ 526 h 687"/>
                <a:gd name="T86" fmla="*/ 97 w 685"/>
                <a:gd name="T87" fmla="*/ 511 h 687"/>
                <a:gd name="T88" fmla="*/ 88 w 685"/>
                <a:gd name="T89" fmla="*/ 503 h 687"/>
                <a:gd name="T90" fmla="*/ 120 w 685"/>
                <a:gd name="T91" fmla="*/ 503 h 687"/>
                <a:gd name="T92" fmla="*/ 131 w 685"/>
                <a:gd name="T93" fmla="*/ 471 h 687"/>
                <a:gd name="T94" fmla="*/ 85 w 685"/>
                <a:gd name="T95" fmla="*/ 406 h 687"/>
                <a:gd name="T96" fmla="*/ 81 w 685"/>
                <a:gd name="T97" fmla="*/ 383 h 687"/>
                <a:gd name="T98" fmla="*/ 111 w 685"/>
                <a:gd name="T99" fmla="*/ 395 h 687"/>
                <a:gd name="T100" fmla="*/ 111 w 685"/>
                <a:gd name="T101" fmla="*/ 326 h 687"/>
                <a:gd name="T102" fmla="*/ 148 w 685"/>
                <a:gd name="T103" fmla="*/ 252 h 687"/>
                <a:gd name="T104" fmla="*/ 169 w 685"/>
                <a:gd name="T105" fmla="*/ 172 h 687"/>
                <a:gd name="T106" fmla="*/ 220 w 685"/>
                <a:gd name="T107" fmla="*/ 235 h 687"/>
                <a:gd name="T108" fmla="*/ 273 w 685"/>
                <a:gd name="T109" fmla="*/ 259 h 687"/>
                <a:gd name="T110" fmla="*/ 298 w 685"/>
                <a:gd name="T111" fmla="*/ 218 h 687"/>
                <a:gd name="T112" fmla="*/ 314 w 685"/>
                <a:gd name="T113" fmla="*/ 140 h 687"/>
                <a:gd name="T114" fmla="*/ 388 w 685"/>
                <a:gd name="T115" fmla="*/ 114 h 687"/>
                <a:gd name="T116" fmla="*/ 396 w 685"/>
                <a:gd name="T117" fmla="*/ 175 h 687"/>
                <a:gd name="T118" fmla="*/ 490 w 685"/>
                <a:gd name="T119" fmla="*/ 63 h 687"/>
                <a:gd name="T120" fmla="*/ 538 w 685"/>
                <a:gd name="T121" fmla="*/ 58 h 687"/>
                <a:gd name="T122" fmla="*/ 563 w 685"/>
                <a:gd name="T123" fmla="*/ 10 h 687"/>
                <a:gd name="T124" fmla="*/ 574 w 685"/>
                <a:gd name="T125" fmla="*/ 94 h 687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685"/>
                <a:gd name="T190" fmla="*/ 0 h 687"/>
                <a:gd name="T191" fmla="*/ 685 w 685"/>
                <a:gd name="T192" fmla="*/ 687 h 687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685" h="687">
                  <a:moveTo>
                    <a:pt x="574" y="117"/>
                  </a:moveTo>
                  <a:lnTo>
                    <a:pt x="578" y="116"/>
                  </a:lnTo>
                  <a:lnTo>
                    <a:pt x="582" y="114"/>
                  </a:lnTo>
                  <a:lnTo>
                    <a:pt x="587" y="113"/>
                  </a:lnTo>
                  <a:lnTo>
                    <a:pt x="592" y="111"/>
                  </a:lnTo>
                  <a:lnTo>
                    <a:pt x="597" y="108"/>
                  </a:lnTo>
                  <a:lnTo>
                    <a:pt x="603" y="104"/>
                  </a:lnTo>
                  <a:lnTo>
                    <a:pt x="608" y="100"/>
                  </a:lnTo>
                  <a:lnTo>
                    <a:pt x="614" y="96"/>
                  </a:lnTo>
                  <a:lnTo>
                    <a:pt x="599" y="179"/>
                  </a:lnTo>
                  <a:lnTo>
                    <a:pt x="609" y="181"/>
                  </a:lnTo>
                  <a:lnTo>
                    <a:pt x="619" y="182"/>
                  </a:lnTo>
                  <a:lnTo>
                    <a:pt x="630" y="182"/>
                  </a:lnTo>
                  <a:lnTo>
                    <a:pt x="640" y="180"/>
                  </a:lnTo>
                  <a:lnTo>
                    <a:pt x="651" y="179"/>
                  </a:lnTo>
                  <a:lnTo>
                    <a:pt x="663" y="175"/>
                  </a:lnTo>
                  <a:lnTo>
                    <a:pt x="674" y="171"/>
                  </a:lnTo>
                  <a:lnTo>
                    <a:pt x="685" y="167"/>
                  </a:lnTo>
                  <a:lnTo>
                    <a:pt x="681" y="180"/>
                  </a:lnTo>
                  <a:lnTo>
                    <a:pt x="676" y="191"/>
                  </a:lnTo>
                  <a:lnTo>
                    <a:pt x="669" y="202"/>
                  </a:lnTo>
                  <a:lnTo>
                    <a:pt x="664" y="213"/>
                  </a:lnTo>
                  <a:lnTo>
                    <a:pt x="658" y="223"/>
                  </a:lnTo>
                  <a:lnTo>
                    <a:pt x="650" y="234"/>
                  </a:lnTo>
                  <a:lnTo>
                    <a:pt x="644" y="244"/>
                  </a:lnTo>
                  <a:lnTo>
                    <a:pt x="636" y="253"/>
                  </a:lnTo>
                  <a:lnTo>
                    <a:pt x="628" y="262"/>
                  </a:lnTo>
                  <a:lnTo>
                    <a:pt x="619" y="271"/>
                  </a:lnTo>
                  <a:lnTo>
                    <a:pt x="610" y="280"/>
                  </a:lnTo>
                  <a:lnTo>
                    <a:pt x="601" y="288"/>
                  </a:lnTo>
                  <a:lnTo>
                    <a:pt x="592" y="297"/>
                  </a:lnTo>
                  <a:lnTo>
                    <a:pt x="582" y="304"/>
                  </a:lnTo>
                  <a:lnTo>
                    <a:pt x="572" y="312"/>
                  </a:lnTo>
                  <a:lnTo>
                    <a:pt x="561" y="318"/>
                  </a:lnTo>
                  <a:lnTo>
                    <a:pt x="560" y="317"/>
                  </a:lnTo>
                  <a:lnTo>
                    <a:pt x="561" y="316"/>
                  </a:lnTo>
                  <a:lnTo>
                    <a:pt x="565" y="317"/>
                  </a:lnTo>
                  <a:lnTo>
                    <a:pt x="572" y="321"/>
                  </a:lnTo>
                  <a:lnTo>
                    <a:pt x="579" y="324"/>
                  </a:lnTo>
                  <a:lnTo>
                    <a:pt x="588" y="329"/>
                  </a:lnTo>
                  <a:lnTo>
                    <a:pt x="599" y="334"/>
                  </a:lnTo>
                  <a:lnTo>
                    <a:pt x="609" y="339"/>
                  </a:lnTo>
                  <a:lnTo>
                    <a:pt x="619" y="344"/>
                  </a:lnTo>
                  <a:lnTo>
                    <a:pt x="630" y="348"/>
                  </a:lnTo>
                  <a:lnTo>
                    <a:pt x="640" y="353"/>
                  </a:lnTo>
                  <a:lnTo>
                    <a:pt x="649" y="357"/>
                  </a:lnTo>
                  <a:lnTo>
                    <a:pt x="656" y="358"/>
                  </a:lnTo>
                  <a:lnTo>
                    <a:pt x="662" y="360"/>
                  </a:lnTo>
                  <a:lnTo>
                    <a:pt x="665" y="360"/>
                  </a:lnTo>
                  <a:lnTo>
                    <a:pt x="665" y="357"/>
                  </a:lnTo>
                  <a:lnTo>
                    <a:pt x="660" y="366"/>
                  </a:lnTo>
                  <a:lnTo>
                    <a:pt x="654" y="374"/>
                  </a:lnTo>
                  <a:lnTo>
                    <a:pt x="647" y="381"/>
                  </a:lnTo>
                  <a:lnTo>
                    <a:pt x="641" y="389"/>
                  </a:lnTo>
                  <a:lnTo>
                    <a:pt x="633" y="397"/>
                  </a:lnTo>
                  <a:lnTo>
                    <a:pt x="627" y="403"/>
                  </a:lnTo>
                  <a:lnTo>
                    <a:pt x="619" y="410"/>
                  </a:lnTo>
                  <a:lnTo>
                    <a:pt x="612" y="415"/>
                  </a:lnTo>
                  <a:lnTo>
                    <a:pt x="604" y="421"/>
                  </a:lnTo>
                  <a:lnTo>
                    <a:pt x="596" y="426"/>
                  </a:lnTo>
                  <a:lnTo>
                    <a:pt x="587" y="431"/>
                  </a:lnTo>
                  <a:lnTo>
                    <a:pt x="578" y="436"/>
                  </a:lnTo>
                  <a:lnTo>
                    <a:pt x="570" y="440"/>
                  </a:lnTo>
                  <a:lnTo>
                    <a:pt x="561" y="445"/>
                  </a:lnTo>
                  <a:lnTo>
                    <a:pt x="552" y="451"/>
                  </a:lnTo>
                  <a:lnTo>
                    <a:pt x="542" y="456"/>
                  </a:lnTo>
                  <a:lnTo>
                    <a:pt x="549" y="460"/>
                  </a:lnTo>
                  <a:lnTo>
                    <a:pt x="555" y="462"/>
                  </a:lnTo>
                  <a:lnTo>
                    <a:pt x="561" y="466"/>
                  </a:lnTo>
                  <a:lnTo>
                    <a:pt x="568" y="469"/>
                  </a:lnTo>
                  <a:lnTo>
                    <a:pt x="576" y="471"/>
                  </a:lnTo>
                  <a:lnTo>
                    <a:pt x="583" y="474"/>
                  </a:lnTo>
                  <a:lnTo>
                    <a:pt x="594" y="478"/>
                  </a:lnTo>
                  <a:lnTo>
                    <a:pt x="604" y="480"/>
                  </a:lnTo>
                  <a:lnTo>
                    <a:pt x="601" y="483"/>
                  </a:lnTo>
                  <a:lnTo>
                    <a:pt x="596" y="484"/>
                  </a:lnTo>
                  <a:lnTo>
                    <a:pt x="588" y="488"/>
                  </a:lnTo>
                  <a:lnTo>
                    <a:pt x="578" y="490"/>
                  </a:lnTo>
                  <a:lnTo>
                    <a:pt x="569" y="494"/>
                  </a:lnTo>
                  <a:lnTo>
                    <a:pt x="561" y="497"/>
                  </a:lnTo>
                  <a:lnTo>
                    <a:pt x="556" y="499"/>
                  </a:lnTo>
                  <a:lnTo>
                    <a:pt x="555" y="501"/>
                  </a:lnTo>
                  <a:lnTo>
                    <a:pt x="568" y="511"/>
                  </a:lnTo>
                  <a:lnTo>
                    <a:pt x="578" y="522"/>
                  </a:lnTo>
                  <a:lnTo>
                    <a:pt x="588" y="535"/>
                  </a:lnTo>
                  <a:lnTo>
                    <a:pt x="597" y="547"/>
                  </a:lnTo>
                  <a:lnTo>
                    <a:pt x="606" y="560"/>
                  </a:lnTo>
                  <a:lnTo>
                    <a:pt x="615" y="573"/>
                  </a:lnTo>
                  <a:lnTo>
                    <a:pt x="627" y="584"/>
                  </a:lnTo>
                  <a:lnTo>
                    <a:pt x="640" y="596"/>
                  </a:lnTo>
                  <a:lnTo>
                    <a:pt x="626" y="597"/>
                  </a:lnTo>
                  <a:lnTo>
                    <a:pt x="612" y="601"/>
                  </a:lnTo>
                  <a:lnTo>
                    <a:pt x="597" y="605"/>
                  </a:lnTo>
                  <a:lnTo>
                    <a:pt x="583" y="608"/>
                  </a:lnTo>
                  <a:lnTo>
                    <a:pt x="569" y="614"/>
                  </a:lnTo>
                  <a:lnTo>
                    <a:pt x="555" y="619"/>
                  </a:lnTo>
                  <a:lnTo>
                    <a:pt x="541" y="624"/>
                  </a:lnTo>
                  <a:lnTo>
                    <a:pt x="528" y="629"/>
                  </a:lnTo>
                  <a:lnTo>
                    <a:pt x="514" y="633"/>
                  </a:lnTo>
                  <a:lnTo>
                    <a:pt x="500" y="637"/>
                  </a:lnTo>
                  <a:lnTo>
                    <a:pt x="484" y="639"/>
                  </a:lnTo>
                  <a:lnTo>
                    <a:pt x="470" y="642"/>
                  </a:lnTo>
                  <a:lnTo>
                    <a:pt x="456" y="642"/>
                  </a:lnTo>
                  <a:lnTo>
                    <a:pt x="442" y="641"/>
                  </a:lnTo>
                  <a:lnTo>
                    <a:pt x="427" y="638"/>
                  </a:lnTo>
                  <a:lnTo>
                    <a:pt x="413" y="633"/>
                  </a:lnTo>
                  <a:lnTo>
                    <a:pt x="409" y="634"/>
                  </a:lnTo>
                  <a:lnTo>
                    <a:pt x="407" y="634"/>
                  </a:lnTo>
                  <a:lnTo>
                    <a:pt x="418" y="687"/>
                  </a:lnTo>
                  <a:lnTo>
                    <a:pt x="410" y="679"/>
                  </a:lnTo>
                  <a:lnTo>
                    <a:pt x="401" y="671"/>
                  </a:lnTo>
                  <a:lnTo>
                    <a:pt x="392" y="665"/>
                  </a:lnTo>
                  <a:lnTo>
                    <a:pt x="383" y="657"/>
                  </a:lnTo>
                  <a:lnTo>
                    <a:pt x="374" y="651"/>
                  </a:lnTo>
                  <a:lnTo>
                    <a:pt x="364" y="644"/>
                  </a:lnTo>
                  <a:lnTo>
                    <a:pt x="355" y="638"/>
                  </a:lnTo>
                  <a:lnTo>
                    <a:pt x="345" y="633"/>
                  </a:lnTo>
                  <a:lnTo>
                    <a:pt x="334" y="628"/>
                  </a:lnTo>
                  <a:lnTo>
                    <a:pt x="324" y="623"/>
                  </a:lnTo>
                  <a:lnTo>
                    <a:pt x="314" y="617"/>
                  </a:lnTo>
                  <a:lnTo>
                    <a:pt x="302" y="614"/>
                  </a:lnTo>
                  <a:lnTo>
                    <a:pt x="292" y="610"/>
                  </a:lnTo>
                  <a:lnTo>
                    <a:pt x="279" y="606"/>
                  </a:lnTo>
                  <a:lnTo>
                    <a:pt x="268" y="603"/>
                  </a:lnTo>
                  <a:lnTo>
                    <a:pt x="255" y="601"/>
                  </a:lnTo>
                  <a:lnTo>
                    <a:pt x="252" y="601"/>
                  </a:lnTo>
                  <a:lnTo>
                    <a:pt x="250" y="599"/>
                  </a:lnTo>
                  <a:lnTo>
                    <a:pt x="247" y="598"/>
                  </a:lnTo>
                  <a:lnTo>
                    <a:pt x="243" y="598"/>
                  </a:lnTo>
                  <a:lnTo>
                    <a:pt x="238" y="602"/>
                  </a:lnTo>
                  <a:lnTo>
                    <a:pt x="232" y="606"/>
                  </a:lnTo>
                  <a:lnTo>
                    <a:pt x="223" y="612"/>
                  </a:lnTo>
                  <a:lnTo>
                    <a:pt x="214" y="620"/>
                  </a:lnTo>
                  <a:lnTo>
                    <a:pt x="202" y="626"/>
                  </a:lnTo>
                  <a:lnTo>
                    <a:pt x="189" y="634"/>
                  </a:lnTo>
                  <a:lnTo>
                    <a:pt x="176" y="643"/>
                  </a:lnTo>
                  <a:lnTo>
                    <a:pt x="161" y="651"/>
                  </a:lnTo>
                  <a:lnTo>
                    <a:pt x="146" y="659"/>
                  </a:lnTo>
                  <a:lnTo>
                    <a:pt x="130" y="665"/>
                  </a:lnTo>
                  <a:lnTo>
                    <a:pt x="113" y="671"/>
                  </a:lnTo>
                  <a:lnTo>
                    <a:pt x="97" y="676"/>
                  </a:lnTo>
                  <a:lnTo>
                    <a:pt x="80" y="680"/>
                  </a:lnTo>
                  <a:lnTo>
                    <a:pt x="62" y="683"/>
                  </a:lnTo>
                  <a:lnTo>
                    <a:pt x="44" y="684"/>
                  </a:lnTo>
                  <a:lnTo>
                    <a:pt x="27" y="683"/>
                  </a:lnTo>
                  <a:lnTo>
                    <a:pt x="0" y="633"/>
                  </a:lnTo>
                  <a:lnTo>
                    <a:pt x="13" y="634"/>
                  </a:lnTo>
                  <a:lnTo>
                    <a:pt x="26" y="635"/>
                  </a:lnTo>
                  <a:lnTo>
                    <a:pt x="40" y="637"/>
                  </a:lnTo>
                  <a:lnTo>
                    <a:pt x="53" y="635"/>
                  </a:lnTo>
                  <a:lnTo>
                    <a:pt x="67" y="635"/>
                  </a:lnTo>
                  <a:lnTo>
                    <a:pt x="81" y="633"/>
                  </a:lnTo>
                  <a:lnTo>
                    <a:pt x="95" y="632"/>
                  </a:lnTo>
                  <a:lnTo>
                    <a:pt x="110" y="629"/>
                  </a:lnTo>
                  <a:lnTo>
                    <a:pt x="124" y="625"/>
                  </a:lnTo>
                  <a:lnTo>
                    <a:pt x="137" y="621"/>
                  </a:lnTo>
                  <a:lnTo>
                    <a:pt x="149" y="616"/>
                  </a:lnTo>
                  <a:lnTo>
                    <a:pt x="162" y="611"/>
                  </a:lnTo>
                  <a:lnTo>
                    <a:pt x="175" y="606"/>
                  </a:lnTo>
                  <a:lnTo>
                    <a:pt x="187" y="599"/>
                  </a:lnTo>
                  <a:lnTo>
                    <a:pt x="197" y="592"/>
                  </a:lnTo>
                  <a:lnTo>
                    <a:pt x="207" y="584"/>
                  </a:lnTo>
                  <a:lnTo>
                    <a:pt x="201" y="578"/>
                  </a:lnTo>
                  <a:lnTo>
                    <a:pt x="193" y="570"/>
                  </a:lnTo>
                  <a:lnTo>
                    <a:pt x="187" y="564"/>
                  </a:lnTo>
                  <a:lnTo>
                    <a:pt x="179" y="557"/>
                  </a:lnTo>
                  <a:lnTo>
                    <a:pt x="173" y="552"/>
                  </a:lnTo>
                  <a:lnTo>
                    <a:pt x="165" y="546"/>
                  </a:lnTo>
                  <a:lnTo>
                    <a:pt x="157" y="540"/>
                  </a:lnTo>
                  <a:lnTo>
                    <a:pt x="148" y="535"/>
                  </a:lnTo>
                  <a:lnTo>
                    <a:pt x="140" y="530"/>
                  </a:lnTo>
                  <a:lnTo>
                    <a:pt x="133" y="526"/>
                  </a:lnTo>
                  <a:lnTo>
                    <a:pt x="124" y="522"/>
                  </a:lnTo>
                  <a:lnTo>
                    <a:pt x="115" y="519"/>
                  </a:lnTo>
                  <a:lnTo>
                    <a:pt x="106" y="515"/>
                  </a:lnTo>
                  <a:lnTo>
                    <a:pt x="97" y="511"/>
                  </a:lnTo>
                  <a:lnTo>
                    <a:pt x="88" y="507"/>
                  </a:lnTo>
                  <a:lnTo>
                    <a:pt x="78" y="505"/>
                  </a:lnTo>
                  <a:lnTo>
                    <a:pt x="83" y="503"/>
                  </a:lnTo>
                  <a:lnTo>
                    <a:pt x="88" y="503"/>
                  </a:lnTo>
                  <a:lnTo>
                    <a:pt x="94" y="503"/>
                  </a:lnTo>
                  <a:lnTo>
                    <a:pt x="101" y="502"/>
                  </a:lnTo>
                  <a:lnTo>
                    <a:pt x="110" y="502"/>
                  </a:lnTo>
                  <a:lnTo>
                    <a:pt x="120" y="503"/>
                  </a:lnTo>
                  <a:lnTo>
                    <a:pt x="133" y="503"/>
                  </a:lnTo>
                  <a:lnTo>
                    <a:pt x="148" y="505"/>
                  </a:lnTo>
                  <a:lnTo>
                    <a:pt x="140" y="488"/>
                  </a:lnTo>
                  <a:lnTo>
                    <a:pt x="131" y="471"/>
                  </a:lnTo>
                  <a:lnTo>
                    <a:pt x="121" y="456"/>
                  </a:lnTo>
                  <a:lnTo>
                    <a:pt x="108" y="439"/>
                  </a:lnTo>
                  <a:lnTo>
                    <a:pt x="97" y="422"/>
                  </a:lnTo>
                  <a:lnTo>
                    <a:pt x="85" y="406"/>
                  </a:lnTo>
                  <a:lnTo>
                    <a:pt x="76" y="388"/>
                  </a:lnTo>
                  <a:lnTo>
                    <a:pt x="70" y="370"/>
                  </a:lnTo>
                  <a:lnTo>
                    <a:pt x="75" y="376"/>
                  </a:lnTo>
                  <a:lnTo>
                    <a:pt x="81" y="383"/>
                  </a:lnTo>
                  <a:lnTo>
                    <a:pt x="88" y="386"/>
                  </a:lnTo>
                  <a:lnTo>
                    <a:pt x="95" y="390"/>
                  </a:lnTo>
                  <a:lnTo>
                    <a:pt x="103" y="393"/>
                  </a:lnTo>
                  <a:lnTo>
                    <a:pt x="111" y="395"/>
                  </a:lnTo>
                  <a:lnTo>
                    <a:pt x="117" y="398"/>
                  </a:lnTo>
                  <a:lnTo>
                    <a:pt x="124" y="401"/>
                  </a:lnTo>
                  <a:lnTo>
                    <a:pt x="116" y="363"/>
                  </a:lnTo>
                  <a:lnTo>
                    <a:pt x="111" y="326"/>
                  </a:lnTo>
                  <a:lnTo>
                    <a:pt x="110" y="286"/>
                  </a:lnTo>
                  <a:lnTo>
                    <a:pt x="115" y="241"/>
                  </a:lnTo>
                  <a:lnTo>
                    <a:pt x="144" y="272"/>
                  </a:lnTo>
                  <a:lnTo>
                    <a:pt x="148" y="252"/>
                  </a:lnTo>
                  <a:lnTo>
                    <a:pt x="152" y="232"/>
                  </a:lnTo>
                  <a:lnTo>
                    <a:pt x="156" y="212"/>
                  </a:lnTo>
                  <a:lnTo>
                    <a:pt x="162" y="191"/>
                  </a:lnTo>
                  <a:lnTo>
                    <a:pt x="169" y="172"/>
                  </a:lnTo>
                  <a:lnTo>
                    <a:pt x="176" y="153"/>
                  </a:lnTo>
                  <a:lnTo>
                    <a:pt x="185" y="132"/>
                  </a:lnTo>
                  <a:lnTo>
                    <a:pt x="196" y="114"/>
                  </a:lnTo>
                  <a:lnTo>
                    <a:pt x="220" y="235"/>
                  </a:lnTo>
                  <a:lnTo>
                    <a:pt x="261" y="190"/>
                  </a:lnTo>
                  <a:lnTo>
                    <a:pt x="265" y="212"/>
                  </a:lnTo>
                  <a:lnTo>
                    <a:pt x="269" y="239"/>
                  </a:lnTo>
                  <a:lnTo>
                    <a:pt x="273" y="259"/>
                  </a:lnTo>
                  <a:lnTo>
                    <a:pt x="273" y="263"/>
                  </a:lnTo>
                  <a:lnTo>
                    <a:pt x="284" y="252"/>
                  </a:lnTo>
                  <a:lnTo>
                    <a:pt x="293" y="236"/>
                  </a:lnTo>
                  <a:lnTo>
                    <a:pt x="298" y="218"/>
                  </a:lnTo>
                  <a:lnTo>
                    <a:pt x="302" y="200"/>
                  </a:lnTo>
                  <a:lnTo>
                    <a:pt x="305" y="180"/>
                  </a:lnTo>
                  <a:lnTo>
                    <a:pt x="309" y="161"/>
                  </a:lnTo>
                  <a:lnTo>
                    <a:pt x="314" y="140"/>
                  </a:lnTo>
                  <a:lnTo>
                    <a:pt x="321" y="121"/>
                  </a:lnTo>
                  <a:lnTo>
                    <a:pt x="351" y="154"/>
                  </a:lnTo>
                  <a:lnTo>
                    <a:pt x="389" y="95"/>
                  </a:lnTo>
                  <a:lnTo>
                    <a:pt x="388" y="114"/>
                  </a:lnTo>
                  <a:lnTo>
                    <a:pt x="388" y="131"/>
                  </a:lnTo>
                  <a:lnTo>
                    <a:pt x="389" y="148"/>
                  </a:lnTo>
                  <a:lnTo>
                    <a:pt x="392" y="162"/>
                  </a:lnTo>
                  <a:lnTo>
                    <a:pt x="396" y="175"/>
                  </a:lnTo>
                  <a:lnTo>
                    <a:pt x="402" y="188"/>
                  </a:lnTo>
                  <a:lnTo>
                    <a:pt x="413" y="200"/>
                  </a:lnTo>
                  <a:lnTo>
                    <a:pt x="424" y="211"/>
                  </a:lnTo>
                  <a:lnTo>
                    <a:pt x="490" y="63"/>
                  </a:lnTo>
                  <a:lnTo>
                    <a:pt x="501" y="102"/>
                  </a:lnTo>
                  <a:lnTo>
                    <a:pt x="515" y="86"/>
                  </a:lnTo>
                  <a:lnTo>
                    <a:pt x="528" y="72"/>
                  </a:lnTo>
                  <a:lnTo>
                    <a:pt x="538" y="58"/>
                  </a:lnTo>
                  <a:lnTo>
                    <a:pt x="547" y="45"/>
                  </a:lnTo>
                  <a:lnTo>
                    <a:pt x="554" y="32"/>
                  </a:lnTo>
                  <a:lnTo>
                    <a:pt x="559" y="21"/>
                  </a:lnTo>
                  <a:lnTo>
                    <a:pt x="563" y="10"/>
                  </a:lnTo>
                  <a:lnTo>
                    <a:pt x="565" y="0"/>
                  </a:lnTo>
                  <a:lnTo>
                    <a:pt x="573" y="25"/>
                  </a:lnTo>
                  <a:lnTo>
                    <a:pt x="574" y="59"/>
                  </a:lnTo>
                  <a:lnTo>
                    <a:pt x="574" y="94"/>
                  </a:lnTo>
                  <a:lnTo>
                    <a:pt x="574" y="117"/>
                  </a:lnTo>
                  <a:close/>
                </a:path>
              </a:pathLst>
            </a:custGeom>
            <a:solidFill>
              <a:srgbClr val="FF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sz="2400"/>
            </a:p>
          </p:txBody>
        </p:sp>
        <p:sp>
          <p:nvSpPr>
            <p:cNvPr id="15376" name="Freeform 21"/>
            <p:cNvSpPr>
              <a:spLocks/>
            </p:cNvSpPr>
            <p:nvPr/>
          </p:nvSpPr>
          <p:spPr bwMode="auto">
            <a:xfrm>
              <a:off x="3216" y="2880"/>
              <a:ext cx="550" cy="516"/>
            </a:xfrm>
            <a:custGeom>
              <a:avLst/>
              <a:gdLst>
                <a:gd name="T0" fmla="*/ 484 w 550"/>
                <a:gd name="T1" fmla="*/ 40 h 516"/>
                <a:gd name="T2" fmla="*/ 458 w 550"/>
                <a:gd name="T3" fmla="*/ 93 h 516"/>
                <a:gd name="T4" fmla="*/ 423 w 550"/>
                <a:gd name="T5" fmla="*/ 144 h 516"/>
                <a:gd name="T6" fmla="*/ 520 w 550"/>
                <a:gd name="T7" fmla="*/ 108 h 516"/>
                <a:gd name="T8" fmla="*/ 475 w 550"/>
                <a:gd name="T9" fmla="*/ 130 h 516"/>
                <a:gd name="T10" fmla="*/ 433 w 550"/>
                <a:gd name="T11" fmla="*/ 153 h 516"/>
                <a:gd name="T12" fmla="*/ 397 w 550"/>
                <a:gd name="T13" fmla="*/ 181 h 516"/>
                <a:gd name="T14" fmla="*/ 367 w 550"/>
                <a:gd name="T15" fmla="*/ 217 h 516"/>
                <a:gd name="T16" fmla="*/ 351 w 550"/>
                <a:gd name="T17" fmla="*/ 250 h 516"/>
                <a:gd name="T18" fmla="*/ 347 w 550"/>
                <a:gd name="T19" fmla="*/ 262 h 516"/>
                <a:gd name="T20" fmla="*/ 370 w 550"/>
                <a:gd name="T21" fmla="*/ 253 h 516"/>
                <a:gd name="T22" fmla="*/ 396 w 550"/>
                <a:gd name="T23" fmla="*/ 244 h 516"/>
                <a:gd name="T24" fmla="*/ 421 w 550"/>
                <a:gd name="T25" fmla="*/ 236 h 516"/>
                <a:gd name="T26" fmla="*/ 447 w 550"/>
                <a:gd name="T27" fmla="*/ 231 h 516"/>
                <a:gd name="T28" fmla="*/ 474 w 550"/>
                <a:gd name="T29" fmla="*/ 227 h 516"/>
                <a:gd name="T30" fmla="*/ 458 w 550"/>
                <a:gd name="T31" fmla="*/ 232 h 516"/>
                <a:gd name="T32" fmla="*/ 421 w 550"/>
                <a:gd name="T33" fmla="*/ 241 h 516"/>
                <a:gd name="T34" fmla="*/ 387 w 550"/>
                <a:gd name="T35" fmla="*/ 256 h 516"/>
                <a:gd name="T36" fmla="*/ 354 w 550"/>
                <a:gd name="T37" fmla="*/ 272 h 516"/>
                <a:gd name="T38" fmla="*/ 326 w 550"/>
                <a:gd name="T39" fmla="*/ 294 h 516"/>
                <a:gd name="T40" fmla="*/ 310 w 550"/>
                <a:gd name="T41" fmla="*/ 312 h 516"/>
                <a:gd name="T42" fmla="*/ 297 w 550"/>
                <a:gd name="T43" fmla="*/ 330 h 516"/>
                <a:gd name="T44" fmla="*/ 285 w 550"/>
                <a:gd name="T45" fmla="*/ 353 h 516"/>
                <a:gd name="T46" fmla="*/ 312 w 550"/>
                <a:gd name="T47" fmla="*/ 356 h 516"/>
                <a:gd name="T48" fmla="*/ 357 w 550"/>
                <a:gd name="T49" fmla="*/ 356 h 516"/>
                <a:gd name="T50" fmla="*/ 405 w 550"/>
                <a:gd name="T51" fmla="*/ 356 h 516"/>
                <a:gd name="T52" fmla="*/ 451 w 550"/>
                <a:gd name="T53" fmla="*/ 363 h 516"/>
                <a:gd name="T54" fmla="*/ 493 w 550"/>
                <a:gd name="T55" fmla="*/ 379 h 516"/>
                <a:gd name="T56" fmla="*/ 506 w 550"/>
                <a:gd name="T57" fmla="*/ 389 h 516"/>
                <a:gd name="T58" fmla="*/ 469 w 550"/>
                <a:gd name="T59" fmla="*/ 371 h 516"/>
                <a:gd name="T60" fmla="*/ 426 w 550"/>
                <a:gd name="T61" fmla="*/ 362 h 516"/>
                <a:gd name="T62" fmla="*/ 379 w 550"/>
                <a:gd name="T63" fmla="*/ 362 h 516"/>
                <a:gd name="T64" fmla="*/ 326 w 550"/>
                <a:gd name="T65" fmla="*/ 366 h 516"/>
                <a:gd name="T66" fmla="*/ 268 w 550"/>
                <a:gd name="T67" fmla="*/ 375 h 516"/>
                <a:gd name="T68" fmla="*/ 222 w 550"/>
                <a:gd name="T69" fmla="*/ 425 h 516"/>
                <a:gd name="T70" fmla="*/ 171 w 550"/>
                <a:gd name="T71" fmla="*/ 465 h 516"/>
                <a:gd name="T72" fmla="*/ 120 w 550"/>
                <a:gd name="T73" fmla="*/ 493 h 516"/>
                <a:gd name="T74" fmla="*/ 69 w 550"/>
                <a:gd name="T75" fmla="*/ 510 h 516"/>
                <a:gd name="T76" fmla="*/ 26 w 550"/>
                <a:gd name="T77" fmla="*/ 516 h 516"/>
                <a:gd name="T78" fmla="*/ 22 w 550"/>
                <a:gd name="T79" fmla="*/ 490 h 516"/>
                <a:gd name="T80" fmla="*/ 80 w 550"/>
                <a:gd name="T81" fmla="*/ 487 h 516"/>
                <a:gd name="T82" fmla="*/ 127 w 550"/>
                <a:gd name="T83" fmla="*/ 472 h 516"/>
                <a:gd name="T84" fmla="*/ 168 w 550"/>
                <a:gd name="T85" fmla="*/ 452 h 516"/>
                <a:gd name="T86" fmla="*/ 204 w 550"/>
                <a:gd name="T87" fmla="*/ 425 h 516"/>
                <a:gd name="T88" fmla="*/ 238 w 550"/>
                <a:gd name="T89" fmla="*/ 393 h 516"/>
                <a:gd name="T90" fmla="*/ 227 w 550"/>
                <a:gd name="T91" fmla="*/ 357 h 516"/>
                <a:gd name="T92" fmla="*/ 206 w 550"/>
                <a:gd name="T93" fmla="*/ 329 h 516"/>
                <a:gd name="T94" fmla="*/ 177 w 550"/>
                <a:gd name="T95" fmla="*/ 307 h 516"/>
                <a:gd name="T96" fmla="*/ 157 w 550"/>
                <a:gd name="T97" fmla="*/ 289 h 516"/>
                <a:gd name="T98" fmla="*/ 188 w 550"/>
                <a:gd name="T99" fmla="*/ 171 h 516"/>
                <a:gd name="T100" fmla="*/ 213 w 550"/>
                <a:gd name="T101" fmla="*/ 257 h 516"/>
                <a:gd name="T102" fmla="*/ 239 w 550"/>
                <a:gd name="T103" fmla="*/ 343 h 516"/>
                <a:gd name="T104" fmla="*/ 270 w 550"/>
                <a:gd name="T105" fmla="*/ 344 h 516"/>
                <a:gd name="T106" fmla="*/ 299 w 550"/>
                <a:gd name="T107" fmla="*/ 300 h 516"/>
                <a:gd name="T108" fmla="*/ 329 w 550"/>
                <a:gd name="T109" fmla="*/ 253 h 516"/>
                <a:gd name="T110" fmla="*/ 351 w 550"/>
                <a:gd name="T111" fmla="*/ 117 h 516"/>
                <a:gd name="T112" fmla="*/ 354 w 550"/>
                <a:gd name="T113" fmla="*/ 152 h 516"/>
                <a:gd name="T114" fmla="*/ 358 w 550"/>
                <a:gd name="T115" fmla="*/ 212 h 516"/>
                <a:gd name="T116" fmla="*/ 392 w 550"/>
                <a:gd name="T117" fmla="*/ 163 h 516"/>
                <a:gd name="T118" fmla="*/ 421 w 550"/>
                <a:gd name="T119" fmla="*/ 125 h 516"/>
                <a:gd name="T120" fmla="*/ 448 w 550"/>
                <a:gd name="T121" fmla="*/ 89 h 516"/>
                <a:gd name="T122" fmla="*/ 474 w 550"/>
                <a:gd name="T123" fmla="*/ 50 h 516"/>
                <a:gd name="T124" fmla="*/ 496 w 550"/>
                <a:gd name="T125" fmla="*/ 0 h 51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550"/>
                <a:gd name="T190" fmla="*/ 0 h 516"/>
                <a:gd name="T191" fmla="*/ 550 w 550"/>
                <a:gd name="T192" fmla="*/ 516 h 51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550" h="516">
                  <a:moveTo>
                    <a:pt x="496" y="0"/>
                  </a:moveTo>
                  <a:lnTo>
                    <a:pt x="491" y="21"/>
                  </a:lnTo>
                  <a:lnTo>
                    <a:pt x="484" y="40"/>
                  </a:lnTo>
                  <a:lnTo>
                    <a:pt x="478" y="58"/>
                  </a:lnTo>
                  <a:lnTo>
                    <a:pt x="469" y="76"/>
                  </a:lnTo>
                  <a:lnTo>
                    <a:pt x="458" y="93"/>
                  </a:lnTo>
                  <a:lnTo>
                    <a:pt x="447" y="111"/>
                  </a:lnTo>
                  <a:lnTo>
                    <a:pt x="435" y="127"/>
                  </a:lnTo>
                  <a:lnTo>
                    <a:pt x="423" y="144"/>
                  </a:lnTo>
                  <a:lnTo>
                    <a:pt x="550" y="94"/>
                  </a:lnTo>
                  <a:lnTo>
                    <a:pt x="534" y="100"/>
                  </a:lnTo>
                  <a:lnTo>
                    <a:pt x="520" y="108"/>
                  </a:lnTo>
                  <a:lnTo>
                    <a:pt x="505" y="114"/>
                  </a:lnTo>
                  <a:lnTo>
                    <a:pt x="489" y="122"/>
                  </a:lnTo>
                  <a:lnTo>
                    <a:pt x="475" y="130"/>
                  </a:lnTo>
                  <a:lnTo>
                    <a:pt x="461" y="137"/>
                  </a:lnTo>
                  <a:lnTo>
                    <a:pt x="447" y="145"/>
                  </a:lnTo>
                  <a:lnTo>
                    <a:pt x="433" y="153"/>
                  </a:lnTo>
                  <a:lnTo>
                    <a:pt x="420" y="162"/>
                  </a:lnTo>
                  <a:lnTo>
                    <a:pt x="407" y="171"/>
                  </a:lnTo>
                  <a:lnTo>
                    <a:pt x="397" y="181"/>
                  </a:lnTo>
                  <a:lnTo>
                    <a:pt x="385" y="193"/>
                  </a:lnTo>
                  <a:lnTo>
                    <a:pt x="376" y="204"/>
                  </a:lnTo>
                  <a:lnTo>
                    <a:pt x="367" y="217"/>
                  </a:lnTo>
                  <a:lnTo>
                    <a:pt x="360" y="231"/>
                  </a:lnTo>
                  <a:lnTo>
                    <a:pt x="354" y="247"/>
                  </a:lnTo>
                  <a:lnTo>
                    <a:pt x="351" y="250"/>
                  </a:lnTo>
                  <a:lnTo>
                    <a:pt x="349" y="254"/>
                  </a:lnTo>
                  <a:lnTo>
                    <a:pt x="347" y="258"/>
                  </a:lnTo>
                  <a:lnTo>
                    <a:pt x="347" y="262"/>
                  </a:lnTo>
                  <a:lnTo>
                    <a:pt x="354" y="258"/>
                  </a:lnTo>
                  <a:lnTo>
                    <a:pt x="362" y="256"/>
                  </a:lnTo>
                  <a:lnTo>
                    <a:pt x="370" y="253"/>
                  </a:lnTo>
                  <a:lnTo>
                    <a:pt x="379" y="249"/>
                  </a:lnTo>
                  <a:lnTo>
                    <a:pt x="387" y="247"/>
                  </a:lnTo>
                  <a:lnTo>
                    <a:pt x="396" y="244"/>
                  </a:lnTo>
                  <a:lnTo>
                    <a:pt x="403" y="241"/>
                  </a:lnTo>
                  <a:lnTo>
                    <a:pt x="412" y="239"/>
                  </a:lnTo>
                  <a:lnTo>
                    <a:pt x="421" y="236"/>
                  </a:lnTo>
                  <a:lnTo>
                    <a:pt x="430" y="235"/>
                  </a:lnTo>
                  <a:lnTo>
                    <a:pt x="439" y="232"/>
                  </a:lnTo>
                  <a:lnTo>
                    <a:pt x="447" y="231"/>
                  </a:lnTo>
                  <a:lnTo>
                    <a:pt x="456" y="230"/>
                  </a:lnTo>
                  <a:lnTo>
                    <a:pt x="465" y="229"/>
                  </a:lnTo>
                  <a:lnTo>
                    <a:pt x="474" y="227"/>
                  </a:lnTo>
                  <a:lnTo>
                    <a:pt x="482" y="227"/>
                  </a:lnTo>
                  <a:lnTo>
                    <a:pt x="470" y="230"/>
                  </a:lnTo>
                  <a:lnTo>
                    <a:pt x="458" y="232"/>
                  </a:lnTo>
                  <a:lnTo>
                    <a:pt x="446" y="235"/>
                  </a:lnTo>
                  <a:lnTo>
                    <a:pt x="434" y="239"/>
                  </a:lnTo>
                  <a:lnTo>
                    <a:pt x="421" y="241"/>
                  </a:lnTo>
                  <a:lnTo>
                    <a:pt x="410" y="247"/>
                  </a:lnTo>
                  <a:lnTo>
                    <a:pt x="398" y="250"/>
                  </a:lnTo>
                  <a:lnTo>
                    <a:pt x="387" y="256"/>
                  </a:lnTo>
                  <a:lnTo>
                    <a:pt x="375" y="261"/>
                  </a:lnTo>
                  <a:lnTo>
                    <a:pt x="365" y="266"/>
                  </a:lnTo>
                  <a:lnTo>
                    <a:pt x="354" y="272"/>
                  </a:lnTo>
                  <a:lnTo>
                    <a:pt x="344" y="279"/>
                  </a:lnTo>
                  <a:lnTo>
                    <a:pt x="335" y="286"/>
                  </a:lnTo>
                  <a:lnTo>
                    <a:pt x="326" y="294"/>
                  </a:lnTo>
                  <a:lnTo>
                    <a:pt x="317" y="302"/>
                  </a:lnTo>
                  <a:lnTo>
                    <a:pt x="310" y="311"/>
                  </a:lnTo>
                  <a:lnTo>
                    <a:pt x="310" y="312"/>
                  </a:lnTo>
                  <a:lnTo>
                    <a:pt x="306" y="316"/>
                  </a:lnTo>
                  <a:lnTo>
                    <a:pt x="302" y="322"/>
                  </a:lnTo>
                  <a:lnTo>
                    <a:pt x="297" y="330"/>
                  </a:lnTo>
                  <a:lnTo>
                    <a:pt x="292" y="339"/>
                  </a:lnTo>
                  <a:lnTo>
                    <a:pt x="288" y="347"/>
                  </a:lnTo>
                  <a:lnTo>
                    <a:pt x="285" y="353"/>
                  </a:lnTo>
                  <a:lnTo>
                    <a:pt x="285" y="356"/>
                  </a:lnTo>
                  <a:lnTo>
                    <a:pt x="298" y="356"/>
                  </a:lnTo>
                  <a:lnTo>
                    <a:pt x="312" y="356"/>
                  </a:lnTo>
                  <a:lnTo>
                    <a:pt x="326" y="356"/>
                  </a:lnTo>
                  <a:lnTo>
                    <a:pt x="342" y="356"/>
                  </a:lnTo>
                  <a:lnTo>
                    <a:pt x="357" y="356"/>
                  </a:lnTo>
                  <a:lnTo>
                    <a:pt x="372" y="356"/>
                  </a:lnTo>
                  <a:lnTo>
                    <a:pt x="389" y="356"/>
                  </a:lnTo>
                  <a:lnTo>
                    <a:pt x="405" y="356"/>
                  </a:lnTo>
                  <a:lnTo>
                    <a:pt x="420" y="358"/>
                  </a:lnTo>
                  <a:lnTo>
                    <a:pt x="435" y="359"/>
                  </a:lnTo>
                  <a:lnTo>
                    <a:pt x="451" y="363"/>
                  </a:lnTo>
                  <a:lnTo>
                    <a:pt x="465" y="367"/>
                  </a:lnTo>
                  <a:lnTo>
                    <a:pt x="479" y="372"/>
                  </a:lnTo>
                  <a:lnTo>
                    <a:pt x="493" y="379"/>
                  </a:lnTo>
                  <a:lnTo>
                    <a:pt x="506" y="388"/>
                  </a:lnTo>
                  <a:lnTo>
                    <a:pt x="518" y="398"/>
                  </a:lnTo>
                  <a:lnTo>
                    <a:pt x="506" y="389"/>
                  </a:lnTo>
                  <a:lnTo>
                    <a:pt x="493" y="381"/>
                  </a:lnTo>
                  <a:lnTo>
                    <a:pt x="482" y="376"/>
                  </a:lnTo>
                  <a:lnTo>
                    <a:pt x="469" y="371"/>
                  </a:lnTo>
                  <a:lnTo>
                    <a:pt x="455" y="367"/>
                  </a:lnTo>
                  <a:lnTo>
                    <a:pt x="440" y="365"/>
                  </a:lnTo>
                  <a:lnTo>
                    <a:pt x="426" y="362"/>
                  </a:lnTo>
                  <a:lnTo>
                    <a:pt x="411" y="362"/>
                  </a:lnTo>
                  <a:lnTo>
                    <a:pt x="394" y="361"/>
                  </a:lnTo>
                  <a:lnTo>
                    <a:pt x="379" y="362"/>
                  </a:lnTo>
                  <a:lnTo>
                    <a:pt x="362" y="363"/>
                  </a:lnTo>
                  <a:lnTo>
                    <a:pt x="344" y="365"/>
                  </a:lnTo>
                  <a:lnTo>
                    <a:pt x="326" y="366"/>
                  </a:lnTo>
                  <a:lnTo>
                    <a:pt x="308" y="368"/>
                  </a:lnTo>
                  <a:lnTo>
                    <a:pt x="289" y="372"/>
                  </a:lnTo>
                  <a:lnTo>
                    <a:pt x="268" y="375"/>
                  </a:lnTo>
                  <a:lnTo>
                    <a:pt x="254" y="393"/>
                  </a:lnTo>
                  <a:lnTo>
                    <a:pt x="239" y="410"/>
                  </a:lnTo>
                  <a:lnTo>
                    <a:pt x="222" y="425"/>
                  </a:lnTo>
                  <a:lnTo>
                    <a:pt x="206" y="439"/>
                  </a:lnTo>
                  <a:lnTo>
                    <a:pt x="189" y="452"/>
                  </a:lnTo>
                  <a:lnTo>
                    <a:pt x="171" y="465"/>
                  </a:lnTo>
                  <a:lnTo>
                    <a:pt x="154" y="475"/>
                  </a:lnTo>
                  <a:lnTo>
                    <a:pt x="136" y="484"/>
                  </a:lnTo>
                  <a:lnTo>
                    <a:pt x="120" y="493"/>
                  </a:lnTo>
                  <a:lnTo>
                    <a:pt x="102" y="499"/>
                  </a:lnTo>
                  <a:lnTo>
                    <a:pt x="86" y="506"/>
                  </a:lnTo>
                  <a:lnTo>
                    <a:pt x="69" y="510"/>
                  </a:lnTo>
                  <a:lnTo>
                    <a:pt x="54" y="513"/>
                  </a:lnTo>
                  <a:lnTo>
                    <a:pt x="40" y="515"/>
                  </a:lnTo>
                  <a:lnTo>
                    <a:pt x="26" y="516"/>
                  </a:lnTo>
                  <a:lnTo>
                    <a:pt x="13" y="516"/>
                  </a:lnTo>
                  <a:lnTo>
                    <a:pt x="0" y="490"/>
                  </a:lnTo>
                  <a:lnTo>
                    <a:pt x="22" y="490"/>
                  </a:lnTo>
                  <a:lnTo>
                    <a:pt x="43" y="490"/>
                  </a:lnTo>
                  <a:lnTo>
                    <a:pt x="62" y="489"/>
                  </a:lnTo>
                  <a:lnTo>
                    <a:pt x="80" y="487"/>
                  </a:lnTo>
                  <a:lnTo>
                    <a:pt x="96" y="483"/>
                  </a:lnTo>
                  <a:lnTo>
                    <a:pt x="113" y="479"/>
                  </a:lnTo>
                  <a:lnTo>
                    <a:pt x="127" y="472"/>
                  </a:lnTo>
                  <a:lnTo>
                    <a:pt x="141" y="467"/>
                  </a:lnTo>
                  <a:lnTo>
                    <a:pt x="155" y="460"/>
                  </a:lnTo>
                  <a:lnTo>
                    <a:pt x="168" y="452"/>
                  </a:lnTo>
                  <a:lnTo>
                    <a:pt x="181" y="444"/>
                  </a:lnTo>
                  <a:lnTo>
                    <a:pt x="193" y="435"/>
                  </a:lnTo>
                  <a:lnTo>
                    <a:pt x="204" y="425"/>
                  </a:lnTo>
                  <a:lnTo>
                    <a:pt x="216" y="415"/>
                  </a:lnTo>
                  <a:lnTo>
                    <a:pt x="227" y="404"/>
                  </a:lnTo>
                  <a:lnTo>
                    <a:pt x="238" y="393"/>
                  </a:lnTo>
                  <a:lnTo>
                    <a:pt x="236" y="380"/>
                  </a:lnTo>
                  <a:lnTo>
                    <a:pt x="233" y="368"/>
                  </a:lnTo>
                  <a:lnTo>
                    <a:pt x="227" y="357"/>
                  </a:lnTo>
                  <a:lnTo>
                    <a:pt x="221" y="347"/>
                  </a:lnTo>
                  <a:lnTo>
                    <a:pt x="213" y="338"/>
                  </a:lnTo>
                  <a:lnTo>
                    <a:pt x="206" y="329"/>
                  </a:lnTo>
                  <a:lnTo>
                    <a:pt x="195" y="320"/>
                  </a:lnTo>
                  <a:lnTo>
                    <a:pt x="185" y="312"/>
                  </a:lnTo>
                  <a:lnTo>
                    <a:pt x="177" y="307"/>
                  </a:lnTo>
                  <a:lnTo>
                    <a:pt x="171" y="302"/>
                  </a:lnTo>
                  <a:lnTo>
                    <a:pt x="163" y="295"/>
                  </a:lnTo>
                  <a:lnTo>
                    <a:pt x="157" y="289"/>
                  </a:lnTo>
                  <a:lnTo>
                    <a:pt x="217" y="322"/>
                  </a:lnTo>
                  <a:lnTo>
                    <a:pt x="179" y="143"/>
                  </a:lnTo>
                  <a:lnTo>
                    <a:pt x="188" y="171"/>
                  </a:lnTo>
                  <a:lnTo>
                    <a:pt x="195" y="200"/>
                  </a:lnTo>
                  <a:lnTo>
                    <a:pt x="204" y="229"/>
                  </a:lnTo>
                  <a:lnTo>
                    <a:pt x="213" y="257"/>
                  </a:lnTo>
                  <a:lnTo>
                    <a:pt x="222" y="285"/>
                  </a:lnTo>
                  <a:lnTo>
                    <a:pt x="230" y="315"/>
                  </a:lnTo>
                  <a:lnTo>
                    <a:pt x="239" y="343"/>
                  </a:lnTo>
                  <a:lnTo>
                    <a:pt x="248" y="371"/>
                  </a:lnTo>
                  <a:lnTo>
                    <a:pt x="258" y="358"/>
                  </a:lnTo>
                  <a:lnTo>
                    <a:pt x="270" y="344"/>
                  </a:lnTo>
                  <a:lnTo>
                    <a:pt x="280" y="330"/>
                  </a:lnTo>
                  <a:lnTo>
                    <a:pt x="289" y="316"/>
                  </a:lnTo>
                  <a:lnTo>
                    <a:pt x="299" y="300"/>
                  </a:lnTo>
                  <a:lnTo>
                    <a:pt x="310" y="285"/>
                  </a:lnTo>
                  <a:lnTo>
                    <a:pt x="319" y="268"/>
                  </a:lnTo>
                  <a:lnTo>
                    <a:pt x="329" y="253"/>
                  </a:lnTo>
                  <a:lnTo>
                    <a:pt x="339" y="208"/>
                  </a:lnTo>
                  <a:lnTo>
                    <a:pt x="348" y="162"/>
                  </a:lnTo>
                  <a:lnTo>
                    <a:pt x="351" y="117"/>
                  </a:lnTo>
                  <a:lnTo>
                    <a:pt x="347" y="73"/>
                  </a:lnTo>
                  <a:lnTo>
                    <a:pt x="353" y="112"/>
                  </a:lnTo>
                  <a:lnTo>
                    <a:pt x="354" y="152"/>
                  </a:lnTo>
                  <a:lnTo>
                    <a:pt x="353" y="190"/>
                  </a:lnTo>
                  <a:lnTo>
                    <a:pt x="348" y="231"/>
                  </a:lnTo>
                  <a:lnTo>
                    <a:pt x="358" y="212"/>
                  </a:lnTo>
                  <a:lnTo>
                    <a:pt x="370" y="194"/>
                  </a:lnTo>
                  <a:lnTo>
                    <a:pt x="380" y="179"/>
                  </a:lnTo>
                  <a:lnTo>
                    <a:pt x="392" y="163"/>
                  </a:lnTo>
                  <a:lnTo>
                    <a:pt x="402" y="150"/>
                  </a:lnTo>
                  <a:lnTo>
                    <a:pt x="412" y="137"/>
                  </a:lnTo>
                  <a:lnTo>
                    <a:pt x="421" y="125"/>
                  </a:lnTo>
                  <a:lnTo>
                    <a:pt x="430" y="113"/>
                  </a:lnTo>
                  <a:lnTo>
                    <a:pt x="439" y="102"/>
                  </a:lnTo>
                  <a:lnTo>
                    <a:pt x="448" y="89"/>
                  </a:lnTo>
                  <a:lnTo>
                    <a:pt x="457" y="77"/>
                  </a:lnTo>
                  <a:lnTo>
                    <a:pt x="466" y="64"/>
                  </a:lnTo>
                  <a:lnTo>
                    <a:pt x="474" y="50"/>
                  </a:lnTo>
                  <a:lnTo>
                    <a:pt x="482" y="35"/>
                  </a:lnTo>
                  <a:lnTo>
                    <a:pt x="488" y="18"/>
                  </a:lnTo>
                  <a:lnTo>
                    <a:pt x="496" y="0"/>
                  </a:lnTo>
                  <a:close/>
                </a:path>
              </a:pathLst>
            </a:custGeom>
            <a:solidFill>
              <a:srgbClr val="8041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sz="2400"/>
            </a:p>
          </p:txBody>
        </p:sp>
      </p:grpSp>
      <p:grpSp>
        <p:nvGrpSpPr>
          <p:cNvPr id="8" name="Group 22"/>
          <p:cNvGrpSpPr>
            <a:grpSpLocks/>
          </p:cNvGrpSpPr>
          <p:nvPr/>
        </p:nvGrpSpPr>
        <p:grpSpPr bwMode="auto">
          <a:xfrm>
            <a:off x="3759200" y="6019802"/>
            <a:ext cx="1016000" cy="544513"/>
            <a:chOff x="3155" y="2736"/>
            <a:chExt cx="685" cy="687"/>
          </a:xfrm>
        </p:grpSpPr>
        <p:sp>
          <p:nvSpPr>
            <p:cNvPr id="15373" name="Freeform 23"/>
            <p:cNvSpPr>
              <a:spLocks/>
            </p:cNvSpPr>
            <p:nvPr/>
          </p:nvSpPr>
          <p:spPr bwMode="auto">
            <a:xfrm>
              <a:off x="3155" y="2736"/>
              <a:ext cx="685" cy="687"/>
            </a:xfrm>
            <a:custGeom>
              <a:avLst/>
              <a:gdLst>
                <a:gd name="T0" fmla="*/ 587 w 685"/>
                <a:gd name="T1" fmla="*/ 113 h 687"/>
                <a:gd name="T2" fmla="*/ 608 w 685"/>
                <a:gd name="T3" fmla="*/ 100 h 687"/>
                <a:gd name="T4" fmla="*/ 619 w 685"/>
                <a:gd name="T5" fmla="*/ 182 h 687"/>
                <a:gd name="T6" fmla="*/ 663 w 685"/>
                <a:gd name="T7" fmla="*/ 175 h 687"/>
                <a:gd name="T8" fmla="*/ 676 w 685"/>
                <a:gd name="T9" fmla="*/ 191 h 687"/>
                <a:gd name="T10" fmla="*/ 650 w 685"/>
                <a:gd name="T11" fmla="*/ 234 h 687"/>
                <a:gd name="T12" fmla="*/ 619 w 685"/>
                <a:gd name="T13" fmla="*/ 271 h 687"/>
                <a:gd name="T14" fmla="*/ 582 w 685"/>
                <a:gd name="T15" fmla="*/ 304 h 687"/>
                <a:gd name="T16" fmla="*/ 561 w 685"/>
                <a:gd name="T17" fmla="*/ 316 h 687"/>
                <a:gd name="T18" fmla="*/ 588 w 685"/>
                <a:gd name="T19" fmla="*/ 329 h 687"/>
                <a:gd name="T20" fmla="*/ 630 w 685"/>
                <a:gd name="T21" fmla="*/ 348 h 687"/>
                <a:gd name="T22" fmla="*/ 662 w 685"/>
                <a:gd name="T23" fmla="*/ 360 h 687"/>
                <a:gd name="T24" fmla="*/ 654 w 685"/>
                <a:gd name="T25" fmla="*/ 374 h 687"/>
                <a:gd name="T26" fmla="*/ 627 w 685"/>
                <a:gd name="T27" fmla="*/ 403 h 687"/>
                <a:gd name="T28" fmla="*/ 596 w 685"/>
                <a:gd name="T29" fmla="*/ 426 h 687"/>
                <a:gd name="T30" fmla="*/ 561 w 685"/>
                <a:gd name="T31" fmla="*/ 445 h 687"/>
                <a:gd name="T32" fmla="*/ 555 w 685"/>
                <a:gd name="T33" fmla="*/ 462 h 687"/>
                <a:gd name="T34" fmla="*/ 583 w 685"/>
                <a:gd name="T35" fmla="*/ 474 h 687"/>
                <a:gd name="T36" fmla="*/ 596 w 685"/>
                <a:gd name="T37" fmla="*/ 484 h 687"/>
                <a:gd name="T38" fmla="*/ 561 w 685"/>
                <a:gd name="T39" fmla="*/ 497 h 687"/>
                <a:gd name="T40" fmla="*/ 578 w 685"/>
                <a:gd name="T41" fmla="*/ 522 h 687"/>
                <a:gd name="T42" fmla="*/ 615 w 685"/>
                <a:gd name="T43" fmla="*/ 573 h 687"/>
                <a:gd name="T44" fmla="*/ 612 w 685"/>
                <a:gd name="T45" fmla="*/ 601 h 687"/>
                <a:gd name="T46" fmla="*/ 555 w 685"/>
                <a:gd name="T47" fmla="*/ 619 h 687"/>
                <a:gd name="T48" fmla="*/ 500 w 685"/>
                <a:gd name="T49" fmla="*/ 637 h 687"/>
                <a:gd name="T50" fmla="*/ 442 w 685"/>
                <a:gd name="T51" fmla="*/ 641 h 687"/>
                <a:gd name="T52" fmla="*/ 407 w 685"/>
                <a:gd name="T53" fmla="*/ 634 h 687"/>
                <a:gd name="T54" fmla="*/ 392 w 685"/>
                <a:gd name="T55" fmla="*/ 665 h 687"/>
                <a:gd name="T56" fmla="*/ 355 w 685"/>
                <a:gd name="T57" fmla="*/ 638 h 687"/>
                <a:gd name="T58" fmla="*/ 314 w 685"/>
                <a:gd name="T59" fmla="*/ 617 h 687"/>
                <a:gd name="T60" fmla="*/ 268 w 685"/>
                <a:gd name="T61" fmla="*/ 603 h 687"/>
                <a:gd name="T62" fmla="*/ 247 w 685"/>
                <a:gd name="T63" fmla="*/ 598 h 687"/>
                <a:gd name="T64" fmla="*/ 223 w 685"/>
                <a:gd name="T65" fmla="*/ 612 h 687"/>
                <a:gd name="T66" fmla="*/ 176 w 685"/>
                <a:gd name="T67" fmla="*/ 643 h 687"/>
                <a:gd name="T68" fmla="*/ 113 w 685"/>
                <a:gd name="T69" fmla="*/ 671 h 687"/>
                <a:gd name="T70" fmla="*/ 44 w 685"/>
                <a:gd name="T71" fmla="*/ 684 h 687"/>
                <a:gd name="T72" fmla="*/ 26 w 685"/>
                <a:gd name="T73" fmla="*/ 635 h 687"/>
                <a:gd name="T74" fmla="*/ 81 w 685"/>
                <a:gd name="T75" fmla="*/ 633 h 687"/>
                <a:gd name="T76" fmla="*/ 137 w 685"/>
                <a:gd name="T77" fmla="*/ 621 h 687"/>
                <a:gd name="T78" fmla="*/ 187 w 685"/>
                <a:gd name="T79" fmla="*/ 599 h 687"/>
                <a:gd name="T80" fmla="*/ 193 w 685"/>
                <a:gd name="T81" fmla="*/ 570 h 687"/>
                <a:gd name="T82" fmla="*/ 165 w 685"/>
                <a:gd name="T83" fmla="*/ 546 h 687"/>
                <a:gd name="T84" fmla="*/ 133 w 685"/>
                <a:gd name="T85" fmla="*/ 526 h 687"/>
                <a:gd name="T86" fmla="*/ 97 w 685"/>
                <a:gd name="T87" fmla="*/ 511 h 687"/>
                <a:gd name="T88" fmla="*/ 88 w 685"/>
                <a:gd name="T89" fmla="*/ 503 h 687"/>
                <a:gd name="T90" fmla="*/ 120 w 685"/>
                <a:gd name="T91" fmla="*/ 503 h 687"/>
                <a:gd name="T92" fmla="*/ 131 w 685"/>
                <a:gd name="T93" fmla="*/ 471 h 687"/>
                <a:gd name="T94" fmla="*/ 85 w 685"/>
                <a:gd name="T95" fmla="*/ 406 h 687"/>
                <a:gd name="T96" fmla="*/ 81 w 685"/>
                <a:gd name="T97" fmla="*/ 383 h 687"/>
                <a:gd name="T98" fmla="*/ 111 w 685"/>
                <a:gd name="T99" fmla="*/ 395 h 687"/>
                <a:gd name="T100" fmla="*/ 111 w 685"/>
                <a:gd name="T101" fmla="*/ 326 h 687"/>
                <a:gd name="T102" fmla="*/ 148 w 685"/>
                <a:gd name="T103" fmla="*/ 252 h 687"/>
                <a:gd name="T104" fmla="*/ 169 w 685"/>
                <a:gd name="T105" fmla="*/ 172 h 687"/>
                <a:gd name="T106" fmla="*/ 220 w 685"/>
                <a:gd name="T107" fmla="*/ 235 h 687"/>
                <a:gd name="T108" fmla="*/ 273 w 685"/>
                <a:gd name="T109" fmla="*/ 259 h 687"/>
                <a:gd name="T110" fmla="*/ 298 w 685"/>
                <a:gd name="T111" fmla="*/ 218 h 687"/>
                <a:gd name="T112" fmla="*/ 314 w 685"/>
                <a:gd name="T113" fmla="*/ 140 h 687"/>
                <a:gd name="T114" fmla="*/ 388 w 685"/>
                <a:gd name="T115" fmla="*/ 114 h 687"/>
                <a:gd name="T116" fmla="*/ 396 w 685"/>
                <a:gd name="T117" fmla="*/ 175 h 687"/>
                <a:gd name="T118" fmla="*/ 490 w 685"/>
                <a:gd name="T119" fmla="*/ 63 h 687"/>
                <a:gd name="T120" fmla="*/ 538 w 685"/>
                <a:gd name="T121" fmla="*/ 58 h 687"/>
                <a:gd name="T122" fmla="*/ 563 w 685"/>
                <a:gd name="T123" fmla="*/ 10 h 687"/>
                <a:gd name="T124" fmla="*/ 574 w 685"/>
                <a:gd name="T125" fmla="*/ 94 h 687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685"/>
                <a:gd name="T190" fmla="*/ 0 h 687"/>
                <a:gd name="T191" fmla="*/ 685 w 685"/>
                <a:gd name="T192" fmla="*/ 687 h 687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685" h="687">
                  <a:moveTo>
                    <a:pt x="574" y="117"/>
                  </a:moveTo>
                  <a:lnTo>
                    <a:pt x="578" y="116"/>
                  </a:lnTo>
                  <a:lnTo>
                    <a:pt x="582" y="114"/>
                  </a:lnTo>
                  <a:lnTo>
                    <a:pt x="587" y="113"/>
                  </a:lnTo>
                  <a:lnTo>
                    <a:pt x="592" y="111"/>
                  </a:lnTo>
                  <a:lnTo>
                    <a:pt x="597" y="108"/>
                  </a:lnTo>
                  <a:lnTo>
                    <a:pt x="603" y="104"/>
                  </a:lnTo>
                  <a:lnTo>
                    <a:pt x="608" y="100"/>
                  </a:lnTo>
                  <a:lnTo>
                    <a:pt x="614" y="96"/>
                  </a:lnTo>
                  <a:lnTo>
                    <a:pt x="599" y="179"/>
                  </a:lnTo>
                  <a:lnTo>
                    <a:pt x="609" y="181"/>
                  </a:lnTo>
                  <a:lnTo>
                    <a:pt x="619" y="182"/>
                  </a:lnTo>
                  <a:lnTo>
                    <a:pt x="630" y="182"/>
                  </a:lnTo>
                  <a:lnTo>
                    <a:pt x="640" y="180"/>
                  </a:lnTo>
                  <a:lnTo>
                    <a:pt x="651" y="179"/>
                  </a:lnTo>
                  <a:lnTo>
                    <a:pt x="663" y="175"/>
                  </a:lnTo>
                  <a:lnTo>
                    <a:pt x="674" y="171"/>
                  </a:lnTo>
                  <a:lnTo>
                    <a:pt x="685" y="167"/>
                  </a:lnTo>
                  <a:lnTo>
                    <a:pt x="681" y="180"/>
                  </a:lnTo>
                  <a:lnTo>
                    <a:pt x="676" y="191"/>
                  </a:lnTo>
                  <a:lnTo>
                    <a:pt x="669" y="202"/>
                  </a:lnTo>
                  <a:lnTo>
                    <a:pt x="664" y="213"/>
                  </a:lnTo>
                  <a:lnTo>
                    <a:pt x="658" y="223"/>
                  </a:lnTo>
                  <a:lnTo>
                    <a:pt x="650" y="234"/>
                  </a:lnTo>
                  <a:lnTo>
                    <a:pt x="644" y="244"/>
                  </a:lnTo>
                  <a:lnTo>
                    <a:pt x="636" y="253"/>
                  </a:lnTo>
                  <a:lnTo>
                    <a:pt x="628" y="262"/>
                  </a:lnTo>
                  <a:lnTo>
                    <a:pt x="619" y="271"/>
                  </a:lnTo>
                  <a:lnTo>
                    <a:pt x="610" y="280"/>
                  </a:lnTo>
                  <a:lnTo>
                    <a:pt x="601" y="288"/>
                  </a:lnTo>
                  <a:lnTo>
                    <a:pt x="592" y="297"/>
                  </a:lnTo>
                  <a:lnTo>
                    <a:pt x="582" y="304"/>
                  </a:lnTo>
                  <a:lnTo>
                    <a:pt x="572" y="312"/>
                  </a:lnTo>
                  <a:lnTo>
                    <a:pt x="561" y="318"/>
                  </a:lnTo>
                  <a:lnTo>
                    <a:pt x="560" y="317"/>
                  </a:lnTo>
                  <a:lnTo>
                    <a:pt x="561" y="316"/>
                  </a:lnTo>
                  <a:lnTo>
                    <a:pt x="565" y="317"/>
                  </a:lnTo>
                  <a:lnTo>
                    <a:pt x="572" y="321"/>
                  </a:lnTo>
                  <a:lnTo>
                    <a:pt x="579" y="324"/>
                  </a:lnTo>
                  <a:lnTo>
                    <a:pt x="588" y="329"/>
                  </a:lnTo>
                  <a:lnTo>
                    <a:pt x="599" y="334"/>
                  </a:lnTo>
                  <a:lnTo>
                    <a:pt x="609" y="339"/>
                  </a:lnTo>
                  <a:lnTo>
                    <a:pt x="619" y="344"/>
                  </a:lnTo>
                  <a:lnTo>
                    <a:pt x="630" y="348"/>
                  </a:lnTo>
                  <a:lnTo>
                    <a:pt x="640" y="353"/>
                  </a:lnTo>
                  <a:lnTo>
                    <a:pt x="649" y="357"/>
                  </a:lnTo>
                  <a:lnTo>
                    <a:pt x="656" y="358"/>
                  </a:lnTo>
                  <a:lnTo>
                    <a:pt x="662" y="360"/>
                  </a:lnTo>
                  <a:lnTo>
                    <a:pt x="665" y="360"/>
                  </a:lnTo>
                  <a:lnTo>
                    <a:pt x="665" y="357"/>
                  </a:lnTo>
                  <a:lnTo>
                    <a:pt x="660" y="366"/>
                  </a:lnTo>
                  <a:lnTo>
                    <a:pt x="654" y="374"/>
                  </a:lnTo>
                  <a:lnTo>
                    <a:pt x="647" y="381"/>
                  </a:lnTo>
                  <a:lnTo>
                    <a:pt x="641" y="389"/>
                  </a:lnTo>
                  <a:lnTo>
                    <a:pt x="633" y="397"/>
                  </a:lnTo>
                  <a:lnTo>
                    <a:pt x="627" y="403"/>
                  </a:lnTo>
                  <a:lnTo>
                    <a:pt x="619" y="410"/>
                  </a:lnTo>
                  <a:lnTo>
                    <a:pt x="612" y="415"/>
                  </a:lnTo>
                  <a:lnTo>
                    <a:pt x="604" y="421"/>
                  </a:lnTo>
                  <a:lnTo>
                    <a:pt x="596" y="426"/>
                  </a:lnTo>
                  <a:lnTo>
                    <a:pt x="587" y="431"/>
                  </a:lnTo>
                  <a:lnTo>
                    <a:pt x="578" y="436"/>
                  </a:lnTo>
                  <a:lnTo>
                    <a:pt x="570" y="440"/>
                  </a:lnTo>
                  <a:lnTo>
                    <a:pt x="561" y="445"/>
                  </a:lnTo>
                  <a:lnTo>
                    <a:pt x="552" y="451"/>
                  </a:lnTo>
                  <a:lnTo>
                    <a:pt x="542" y="456"/>
                  </a:lnTo>
                  <a:lnTo>
                    <a:pt x="549" y="460"/>
                  </a:lnTo>
                  <a:lnTo>
                    <a:pt x="555" y="462"/>
                  </a:lnTo>
                  <a:lnTo>
                    <a:pt x="561" y="466"/>
                  </a:lnTo>
                  <a:lnTo>
                    <a:pt x="568" y="469"/>
                  </a:lnTo>
                  <a:lnTo>
                    <a:pt x="576" y="471"/>
                  </a:lnTo>
                  <a:lnTo>
                    <a:pt x="583" y="474"/>
                  </a:lnTo>
                  <a:lnTo>
                    <a:pt x="594" y="478"/>
                  </a:lnTo>
                  <a:lnTo>
                    <a:pt x="604" y="480"/>
                  </a:lnTo>
                  <a:lnTo>
                    <a:pt x="601" y="483"/>
                  </a:lnTo>
                  <a:lnTo>
                    <a:pt x="596" y="484"/>
                  </a:lnTo>
                  <a:lnTo>
                    <a:pt x="588" y="488"/>
                  </a:lnTo>
                  <a:lnTo>
                    <a:pt x="578" y="490"/>
                  </a:lnTo>
                  <a:lnTo>
                    <a:pt x="569" y="494"/>
                  </a:lnTo>
                  <a:lnTo>
                    <a:pt x="561" y="497"/>
                  </a:lnTo>
                  <a:lnTo>
                    <a:pt x="556" y="499"/>
                  </a:lnTo>
                  <a:lnTo>
                    <a:pt x="555" y="501"/>
                  </a:lnTo>
                  <a:lnTo>
                    <a:pt x="568" y="511"/>
                  </a:lnTo>
                  <a:lnTo>
                    <a:pt x="578" y="522"/>
                  </a:lnTo>
                  <a:lnTo>
                    <a:pt x="588" y="535"/>
                  </a:lnTo>
                  <a:lnTo>
                    <a:pt x="597" y="547"/>
                  </a:lnTo>
                  <a:lnTo>
                    <a:pt x="606" y="560"/>
                  </a:lnTo>
                  <a:lnTo>
                    <a:pt x="615" y="573"/>
                  </a:lnTo>
                  <a:lnTo>
                    <a:pt x="627" y="584"/>
                  </a:lnTo>
                  <a:lnTo>
                    <a:pt x="640" y="596"/>
                  </a:lnTo>
                  <a:lnTo>
                    <a:pt x="626" y="597"/>
                  </a:lnTo>
                  <a:lnTo>
                    <a:pt x="612" y="601"/>
                  </a:lnTo>
                  <a:lnTo>
                    <a:pt x="597" y="605"/>
                  </a:lnTo>
                  <a:lnTo>
                    <a:pt x="583" y="608"/>
                  </a:lnTo>
                  <a:lnTo>
                    <a:pt x="569" y="614"/>
                  </a:lnTo>
                  <a:lnTo>
                    <a:pt x="555" y="619"/>
                  </a:lnTo>
                  <a:lnTo>
                    <a:pt x="541" y="624"/>
                  </a:lnTo>
                  <a:lnTo>
                    <a:pt x="528" y="629"/>
                  </a:lnTo>
                  <a:lnTo>
                    <a:pt x="514" y="633"/>
                  </a:lnTo>
                  <a:lnTo>
                    <a:pt x="500" y="637"/>
                  </a:lnTo>
                  <a:lnTo>
                    <a:pt x="484" y="639"/>
                  </a:lnTo>
                  <a:lnTo>
                    <a:pt x="470" y="642"/>
                  </a:lnTo>
                  <a:lnTo>
                    <a:pt x="456" y="642"/>
                  </a:lnTo>
                  <a:lnTo>
                    <a:pt x="442" y="641"/>
                  </a:lnTo>
                  <a:lnTo>
                    <a:pt x="427" y="638"/>
                  </a:lnTo>
                  <a:lnTo>
                    <a:pt x="413" y="633"/>
                  </a:lnTo>
                  <a:lnTo>
                    <a:pt x="409" y="634"/>
                  </a:lnTo>
                  <a:lnTo>
                    <a:pt x="407" y="634"/>
                  </a:lnTo>
                  <a:lnTo>
                    <a:pt x="418" y="687"/>
                  </a:lnTo>
                  <a:lnTo>
                    <a:pt x="410" y="679"/>
                  </a:lnTo>
                  <a:lnTo>
                    <a:pt x="401" y="671"/>
                  </a:lnTo>
                  <a:lnTo>
                    <a:pt x="392" y="665"/>
                  </a:lnTo>
                  <a:lnTo>
                    <a:pt x="383" y="657"/>
                  </a:lnTo>
                  <a:lnTo>
                    <a:pt x="374" y="651"/>
                  </a:lnTo>
                  <a:lnTo>
                    <a:pt x="364" y="644"/>
                  </a:lnTo>
                  <a:lnTo>
                    <a:pt x="355" y="638"/>
                  </a:lnTo>
                  <a:lnTo>
                    <a:pt x="345" y="633"/>
                  </a:lnTo>
                  <a:lnTo>
                    <a:pt x="334" y="628"/>
                  </a:lnTo>
                  <a:lnTo>
                    <a:pt x="324" y="623"/>
                  </a:lnTo>
                  <a:lnTo>
                    <a:pt x="314" y="617"/>
                  </a:lnTo>
                  <a:lnTo>
                    <a:pt x="302" y="614"/>
                  </a:lnTo>
                  <a:lnTo>
                    <a:pt x="292" y="610"/>
                  </a:lnTo>
                  <a:lnTo>
                    <a:pt x="279" y="606"/>
                  </a:lnTo>
                  <a:lnTo>
                    <a:pt x="268" y="603"/>
                  </a:lnTo>
                  <a:lnTo>
                    <a:pt x="255" y="601"/>
                  </a:lnTo>
                  <a:lnTo>
                    <a:pt x="252" y="601"/>
                  </a:lnTo>
                  <a:lnTo>
                    <a:pt x="250" y="599"/>
                  </a:lnTo>
                  <a:lnTo>
                    <a:pt x="247" y="598"/>
                  </a:lnTo>
                  <a:lnTo>
                    <a:pt x="243" y="598"/>
                  </a:lnTo>
                  <a:lnTo>
                    <a:pt x="238" y="602"/>
                  </a:lnTo>
                  <a:lnTo>
                    <a:pt x="232" y="606"/>
                  </a:lnTo>
                  <a:lnTo>
                    <a:pt x="223" y="612"/>
                  </a:lnTo>
                  <a:lnTo>
                    <a:pt x="214" y="620"/>
                  </a:lnTo>
                  <a:lnTo>
                    <a:pt x="202" y="626"/>
                  </a:lnTo>
                  <a:lnTo>
                    <a:pt x="189" y="634"/>
                  </a:lnTo>
                  <a:lnTo>
                    <a:pt x="176" y="643"/>
                  </a:lnTo>
                  <a:lnTo>
                    <a:pt x="161" y="651"/>
                  </a:lnTo>
                  <a:lnTo>
                    <a:pt x="146" y="659"/>
                  </a:lnTo>
                  <a:lnTo>
                    <a:pt x="130" y="665"/>
                  </a:lnTo>
                  <a:lnTo>
                    <a:pt x="113" y="671"/>
                  </a:lnTo>
                  <a:lnTo>
                    <a:pt x="97" y="676"/>
                  </a:lnTo>
                  <a:lnTo>
                    <a:pt x="80" y="680"/>
                  </a:lnTo>
                  <a:lnTo>
                    <a:pt x="62" y="683"/>
                  </a:lnTo>
                  <a:lnTo>
                    <a:pt x="44" y="684"/>
                  </a:lnTo>
                  <a:lnTo>
                    <a:pt x="27" y="683"/>
                  </a:lnTo>
                  <a:lnTo>
                    <a:pt x="0" y="633"/>
                  </a:lnTo>
                  <a:lnTo>
                    <a:pt x="13" y="634"/>
                  </a:lnTo>
                  <a:lnTo>
                    <a:pt x="26" y="635"/>
                  </a:lnTo>
                  <a:lnTo>
                    <a:pt x="40" y="637"/>
                  </a:lnTo>
                  <a:lnTo>
                    <a:pt x="53" y="635"/>
                  </a:lnTo>
                  <a:lnTo>
                    <a:pt x="67" y="635"/>
                  </a:lnTo>
                  <a:lnTo>
                    <a:pt x="81" y="633"/>
                  </a:lnTo>
                  <a:lnTo>
                    <a:pt x="95" y="632"/>
                  </a:lnTo>
                  <a:lnTo>
                    <a:pt x="110" y="629"/>
                  </a:lnTo>
                  <a:lnTo>
                    <a:pt x="124" y="625"/>
                  </a:lnTo>
                  <a:lnTo>
                    <a:pt x="137" y="621"/>
                  </a:lnTo>
                  <a:lnTo>
                    <a:pt x="149" y="616"/>
                  </a:lnTo>
                  <a:lnTo>
                    <a:pt x="162" y="611"/>
                  </a:lnTo>
                  <a:lnTo>
                    <a:pt x="175" y="606"/>
                  </a:lnTo>
                  <a:lnTo>
                    <a:pt x="187" y="599"/>
                  </a:lnTo>
                  <a:lnTo>
                    <a:pt x="197" y="592"/>
                  </a:lnTo>
                  <a:lnTo>
                    <a:pt x="207" y="584"/>
                  </a:lnTo>
                  <a:lnTo>
                    <a:pt x="201" y="578"/>
                  </a:lnTo>
                  <a:lnTo>
                    <a:pt x="193" y="570"/>
                  </a:lnTo>
                  <a:lnTo>
                    <a:pt x="187" y="564"/>
                  </a:lnTo>
                  <a:lnTo>
                    <a:pt x="179" y="557"/>
                  </a:lnTo>
                  <a:lnTo>
                    <a:pt x="173" y="552"/>
                  </a:lnTo>
                  <a:lnTo>
                    <a:pt x="165" y="546"/>
                  </a:lnTo>
                  <a:lnTo>
                    <a:pt x="157" y="540"/>
                  </a:lnTo>
                  <a:lnTo>
                    <a:pt x="148" y="535"/>
                  </a:lnTo>
                  <a:lnTo>
                    <a:pt x="140" y="530"/>
                  </a:lnTo>
                  <a:lnTo>
                    <a:pt x="133" y="526"/>
                  </a:lnTo>
                  <a:lnTo>
                    <a:pt x="124" y="522"/>
                  </a:lnTo>
                  <a:lnTo>
                    <a:pt x="115" y="519"/>
                  </a:lnTo>
                  <a:lnTo>
                    <a:pt x="106" y="515"/>
                  </a:lnTo>
                  <a:lnTo>
                    <a:pt x="97" y="511"/>
                  </a:lnTo>
                  <a:lnTo>
                    <a:pt x="88" y="507"/>
                  </a:lnTo>
                  <a:lnTo>
                    <a:pt x="78" y="505"/>
                  </a:lnTo>
                  <a:lnTo>
                    <a:pt x="83" y="503"/>
                  </a:lnTo>
                  <a:lnTo>
                    <a:pt x="88" y="503"/>
                  </a:lnTo>
                  <a:lnTo>
                    <a:pt x="94" y="503"/>
                  </a:lnTo>
                  <a:lnTo>
                    <a:pt x="101" y="502"/>
                  </a:lnTo>
                  <a:lnTo>
                    <a:pt x="110" y="502"/>
                  </a:lnTo>
                  <a:lnTo>
                    <a:pt x="120" y="503"/>
                  </a:lnTo>
                  <a:lnTo>
                    <a:pt x="133" y="503"/>
                  </a:lnTo>
                  <a:lnTo>
                    <a:pt x="148" y="505"/>
                  </a:lnTo>
                  <a:lnTo>
                    <a:pt x="140" y="488"/>
                  </a:lnTo>
                  <a:lnTo>
                    <a:pt x="131" y="471"/>
                  </a:lnTo>
                  <a:lnTo>
                    <a:pt x="121" y="456"/>
                  </a:lnTo>
                  <a:lnTo>
                    <a:pt x="108" y="439"/>
                  </a:lnTo>
                  <a:lnTo>
                    <a:pt x="97" y="422"/>
                  </a:lnTo>
                  <a:lnTo>
                    <a:pt x="85" y="406"/>
                  </a:lnTo>
                  <a:lnTo>
                    <a:pt x="76" y="388"/>
                  </a:lnTo>
                  <a:lnTo>
                    <a:pt x="70" y="370"/>
                  </a:lnTo>
                  <a:lnTo>
                    <a:pt x="75" y="376"/>
                  </a:lnTo>
                  <a:lnTo>
                    <a:pt x="81" y="383"/>
                  </a:lnTo>
                  <a:lnTo>
                    <a:pt x="88" y="386"/>
                  </a:lnTo>
                  <a:lnTo>
                    <a:pt x="95" y="390"/>
                  </a:lnTo>
                  <a:lnTo>
                    <a:pt x="103" y="393"/>
                  </a:lnTo>
                  <a:lnTo>
                    <a:pt x="111" y="395"/>
                  </a:lnTo>
                  <a:lnTo>
                    <a:pt x="117" y="398"/>
                  </a:lnTo>
                  <a:lnTo>
                    <a:pt x="124" y="401"/>
                  </a:lnTo>
                  <a:lnTo>
                    <a:pt x="116" y="363"/>
                  </a:lnTo>
                  <a:lnTo>
                    <a:pt x="111" y="326"/>
                  </a:lnTo>
                  <a:lnTo>
                    <a:pt x="110" y="286"/>
                  </a:lnTo>
                  <a:lnTo>
                    <a:pt x="115" y="241"/>
                  </a:lnTo>
                  <a:lnTo>
                    <a:pt x="144" y="272"/>
                  </a:lnTo>
                  <a:lnTo>
                    <a:pt x="148" y="252"/>
                  </a:lnTo>
                  <a:lnTo>
                    <a:pt x="152" y="232"/>
                  </a:lnTo>
                  <a:lnTo>
                    <a:pt x="156" y="212"/>
                  </a:lnTo>
                  <a:lnTo>
                    <a:pt x="162" y="191"/>
                  </a:lnTo>
                  <a:lnTo>
                    <a:pt x="169" y="172"/>
                  </a:lnTo>
                  <a:lnTo>
                    <a:pt x="176" y="153"/>
                  </a:lnTo>
                  <a:lnTo>
                    <a:pt x="185" y="132"/>
                  </a:lnTo>
                  <a:lnTo>
                    <a:pt x="196" y="114"/>
                  </a:lnTo>
                  <a:lnTo>
                    <a:pt x="220" y="235"/>
                  </a:lnTo>
                  <a:lnTo>
                    <a:pt x="261" y="190"/>
                  </a:lnTo>
                  <a:lnTo>
                    <a:pt x="265" y="212"/>
                  </a:lnTo>
                  <a:lnTo>
                    <a:pt x="269" y="239"/>
                  </a:lnTo>
                  <a:lnTo>
                    <a:pt x="273" y="259"/>
                  </a:lnTo>
                  <a:lnTo>
                    <a:pt x="273" y="263"/>
                  </a:lnTo>
                  <a:lnTo>
                    <a:pt x="284" y="252"/>
                  </a:lnTo>
                  <a:lnTo>
                    <a:pt x="293" y="236"/>
                  </a:lnTo>
                  <a:lnTo>
                    <a:pt x="298" y="218"/>
                  </a:lnTo>
                  <a:lnTo>
                    <a:pt x="302" y="200"/>
                  </a:lnTo>
                  <a:lnTo>
                    <a:pt x="305" y="180"/>
                  </a:lnTo>
                  <a:lnTo>
                    <a:pt x="309" y="161"/>
                  </a:lnTo>
                  <a:lnTo>
                    <a:pt x="314" y="140"/>
                  </a:lnTo>
                  <a:lnTo>
                    <a:pt x="321" y="121"/>
                  </a:lnTo>
                  <a:lnTo>
                    <a:pt x="351" y="154"/>
                  </a:lnTo>
                  <a:lnTo>
                    <a:pt x="389" y="95"/>
                  </a:lnTo>
                  <a:lnTo>
                    <a:pt x="388" y="114"/>
                  </a:lnTo>
                  <a:lnTo>
                    <a:pt x="388" y="131"/>
                  </a:lnTo>
                  <a:lnTo>
                    <a:pt x="389" y="148"/>
                  </a:lnTo>
                  <a:lnTo>
                    <a:pt x="392" y="162"/>
                  </a:lnTo>
                  <a:lnTo>
                    <a:pt x="396" y="175"/>
                  </a:lnTo>
                  <a:lnTo>
                    <a:pt x="402" y="188"/>
                  </a:lnTo>
                  <a:lnTo>
                    <a:pt x="413" y="200"/>
                  </a:lnTo>
                  <a:lnTo>
                    <a:pt x="424" y="211"/>
                  </a:lnTo>
                  <a:lnTo>
                    <a:pt x="490" y="63"/>
                  </a:lnTo>
                  <a:lnTo>
                    <a:pt x="501" y="102"/>
                  </a:lnTo>
                  <a:lnTo>
                    <a:pt x="515" y="86"/>
                  </a:lnTo>
                  <a:lnTo>
                    <a:pt x="528" y="72"/>
                  </a:lnTo>
                  <a:lnTo>
                    <a:pt x="538" y="58"/>
                  </a:lnTo>
                  <a:lnTo>
                    <a:pt x="547" y="45"/>
                  </a:lnTo>
                  <a:lnTo>
                    <a:pt x="554" y="32"/>
                  </a:lnTo>
                  <a:lnTo>
                    <a:pt x="559" y="21"/>
                  </a:lnTo>
                  <a:lnTo>
                    <a:pt x="563" y="10"/>
                  </a:lnTo>
                  <a:lnTo>
                    <a:pt x="565" y="0"/>
                  </a:lnTo>
                  <a:lnTo>
                    <a:pt x="573" y="25"/>
                  </a:lnTo>
                  <a:lnTo>
                    <a:pt x="574" y="59"/>
                  </a:lnTo>
                  <a:lnTo>
                    <a:pt x="574" y="94"/>
                  </a:lnTo>
                  <a:lnTo>
                    <a:pt x="574" y="117"/>
                  </a:lnTo>
                  <a:close/>
                </a:path>
              </a:pathLst>
            </a:custGeom>
            <a:solidFill>
              <a:srgbClr val="FF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sz="2400"/>
            </a:p>
          </p:txBody>
        </p:sp>
        <p:sp>
          <p:nvSpPr>
            <p:cNvPr id="15374" name="Freeform 24"/>
            <p:cNvSpPr>
              <a:spLocks/>
            </p:cNvSpPr>
            <p:nvPr/>
          </p:nvSpPr>
          <p:spPr bwMode="auto">
            <a:xfrm>
              <a:off x="3216" y="2880"/>
              <a:ext cx="550" cy="516"/>
            </a:xfrm>
            <a:custGeom>
              <a:avLst/>
              <a:gdLst>
                <a:gd name="T0" fmla="*/ 484 w 550"/>
                <a:gd name="T1" fmla="*/ 40 h 516"/>
                <a:gd name="T2" fmla="*/ 458 w 550"/>
                <a:gd name="T3" fmla="*/ 93 h 516"/>
                <a:gd name="T4" fmla="*/ 423 w 550"/>
                <a:gd name="T5" fmla="*/ 144 h 516"/>
                <a:gd name="T6" fmla="*/ 520 w 550"/>
                <a:gd name="T7" fmla="*/ 108 h 516"/>
                <a:gd name="T8" fmla="*/ 475 w 550"/>
                <a:gd name="T9" fmla="*/ 130 h 516"/>
                <a:gd name="T10" fmla="*/ 433 w 550"/>
                <a:gd name="T11" fmla="*/ 153 h 516"/>
                <a:gd name="T12" fmla="*/ 397 w 550"/>
                <a:gd name="T13" fmla="*/ 181 h 516"/>
                <a:gd name="T14" fmla="*/ 367 w 550"/>
                <a:gd name="T15" fmla="*/ 217 h 516"/>
                <a:gd name="T16" fmla="*/ 351 w 550"/>
                <a:gd name="T17" fmla="*/ 250 h 516"/>
                <a:gd name="T18" fmla="*/ 347 w 550"/>
                <a:gd name="T19" fmla="*/ 262 h 516"/>
                <a:gd name="T20" fmla="*/ 370 w 550"/>
                <a:gd name="T21" fmla="*/ 253 h 516"/>
                <a:gd name="T22" fmla="*/ 396 w 550"/>
                <a:gd name="T23" fmla="*/ 244 h 516"/>
                <a:gd name="T24" fmla="*/ 421 w 550"/>
                <a:gd name="T25" fmla="*/ 236 h 516"/>
                <a:gd name="T26" fmla="*/ 447 w 550"/>
                <a:gd name="T27" fmla="*/ 231 h 516"/>
                <a:gd name="T28" fmla="*/ 474 w 550"/>
                <a:gd name="T29" fmla="*/ 227 h 516"/>
                <a:gd name="T30" fmla="*/ 458 w 550"/>
                <a:gd name="T31" fmla="*/ 232 h 516"/>
                <a:gd name="T32" fmla="*/ 421 w 550"/>
                <a:gd name="T33" fmla="*/ 241 h 516"/>
                <a:gd name="T34" fmla="*/ 387 w 550"/>
                <a:gd name="T35" fmla="*/ 256 h 516"/>
                <a:gd name="T36" fmla="*/ 354 w 550"/>
                <a:gd name="T37" fmla="*/ 272 h 516"/>
                <a:gd name="T38" fmla="*/ 326 w 550"/>
                <a:gd name="T39" fmla="*/ 294 h 516"/>
                <a:gd name="T40" fmla="*/ 310 w 550"/>
                <a:gd name="T41" fmla="*/ 312 h 516"/>
                <a:gd name="T42" fmla="*/ 297 w 550"/>
                <a:gd name="T43" fmla="*/ 330 h 516"/>
                <a:gd name="T44" fmla="*/ 285 w 550"/>
                <a:gd name="T45" fmla="*/ 353 h 516"/>
                <a:gd name="T46" fmla="*/ 312 w 550"/>
                <a:gd name="T47" fmla="*/ 356 h 516"/>
                <a:gd name="T48" fmla="*/ 357 w 550"/>
                <a:gd name="T49" fmla="*/ 356 h 516"/>
                <a:gd name="T50" fmla="*/ 405 w 550"/>
                <a:gd name="T51" fmla="*/ 356 h 516"/>
                <a:gd name="T52" fmla="*/ 451 w 550"/>
                <a:gd name="T53" fmla="*/ 363 h 516"/>
                <a:gd name="T54" fmla="*/ 493 w 550"/>
                <a:gd name="T55" fmla="*/ 379 h 516"/>
                <a:gd name="T56" fmla="*/ 506 w 550"/>
                <a:gd name="T57" fmla="*/ 389 h 516"/>
                <a:gd name="T58" fmla="*/ 469 w 550"/>
                <a:gd name="T59" fmla="*/ 371 h 516"/>
                <a:gd name="T60" fmla="*/ 426 w 550"/>
                <a:gd name="T61" fmla="*/ 362 h 516"/>
                <a:gd name="T62" fmla="*/ 379 w 550"/>
                <a:gd name="T63" fmla="*/ 362 h 516"/>
                <a:gd name="T64" fmla="*/ 326 w 550"/>
                <a:gd name="T65" fmla="*/ 366 h 516"/>
                <a:gd name="T66" fmla="*/ 268 w 550"/>
                <a:gd name="T67" fmla="*/ 375 h 516"/>
                <a:gd name="T68" fmla="*/ 222 w 550"/>
                <a:gd name="T69" fmla="*/ 425 h 516"/>
                <a:gd name="T70" fmla="*/ 171 w 550"/>
                <a:gd name="T71" fmla="*/ 465 h 516"/>
                <a:gd name="T72" fmla="*/ 120 w 550"/>
                <a:gd name="T73" fmla="*/ 493 h 516"/>
                <a:gd name="T74" fmla="*/ 69 w 550"/>
                <a:gd name="T75" fmla="*/ 510 h 516"/>
                <a:gd name="T76" fmla="*/ 26 w 550"/>
                <a:gd name="T77" fmla="*/ 516 h 516"/>
                <a:gd name="T78" fmla="*/ 22 w 550"/>
                <a:gd name="T79" fmla="*/ 490 h 516"/>
                <a:gd name="T80" fmla="*/ 80 w 550"/>
                <a:gd name="T81" fmla="*/ 487 h 516"/>
                <a:gd name="T82" fmla="*/ 127 w 550"/>
                <a:gd name="T83" fmla="*/ 472 h 516"/>
                <a:gd name="T84" fmla="*/ 168 w 550"/>
                <a:gd name="T85" fmla="*/ 452 h 516"/>
                <a:gd name="T86" fmla="*/ 204 w 550"/>
                <a:gd name="T87" fmla="*/ 425 h 516"/>
                <a:gd name="T88" fmla="*/ 238 w 550"/>
                <a:gd name="T89" fmla="*/ 393 h 516"/>
                <a:gd name="T90" fmla="*/ 227 w 550"/>
                <a:gd name="T91" fmla="*/ 357 h 516"/>
                <a:gd name="T92" fmla="*/ 206 w 550"/>
                <a:gd name="T93" fmla="*/ 329 h 516"/>
                <a:gd name="T94" fmla="*/ 177 w 550"/>
                <a:gd name="T95" fmla="*/ 307 h 516"/>
                <a:gd name="T96" fmla="*/ 157 w 550"/>
                <a:gd name="T97" fmla="*/ 289 h 516"/>
                <a:gd name="T98" fmla="*/ 188 w 550"/>
                <a:gd name="T99" fmla="*/ 171 h 516"/>
                <a:gd name="T100" fmla="*/ 213 w 550"/>
                <a:gd name="T101" fmla="*/ 257 h 516"/>
                <a:gd name="T102" fmla="*/ 239 w 550"/>
                <a:gd name="T103" fmla="*/ 343 h 516"/>
                <a:gd name="T104" fmla="*/ 270 w 550"/>
                <a:gd name="T105" fmla="*/ 344 h 516"/>
                <a:gd name="T106" fmla="*/ 299 w 550"/>
                <a:gd name="T107" fmla="*/ 300 h 516"/>
                <a:gd name="T108" fmla="*/ 329 w 550"/>
                <a:gd name="T109" fmla="*/ 253 h 516"/>
                <a:gd name="T110" fmla="*/ 351 w 550"/>
                <a:gd name="T111" fmla="*/ 117 h 516"/>
                <a:gd name="T112" fmla="*/ 354 w 550"/>
                <a:gd name="T113" fmla="*/ 152 h 516"/>
                <a:gd name="T114" fmla="*/ 358 w 550"/>
                <a:gd name="T115" fmla="*/ 212 h 516"/>
                <a:gd name="T116" fmla="*/ 392 w 550"/>
                <a:gd name="T117" fmla="*/ 163 h 516"/>
                <a:gd name="T118" fmla="*/ 421 w 550"/>
                <a:gd name="T119" fmla="*/ 125 h 516"/>
                <a:gd name="T120" fmla="*/ 448 w 550"/>
                <a:gd name="T121" fmla="*/ 89 h 516"/>
                <a:gd name="T122" fmla="*/ 474 w 550"/>
                <a:gd name="T123" fmla="*/ 50 h 516"/>
                <a:gd name="T124" fmla="*/ 496 w 550"/>
                <a:gd name="T125" fmla="*/ 0 h 51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550"/>
                <a:gd name="T190" fmla="*/ 0 h 516"/>
                <a:gd name="T191" fmla="*/ 550 w 550"/>
                <a:gd name="T192" fmla="*/ 516 h 51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550" h="516">
                  <a:moveTo>
                    <a:pt x="496" y="0"/>
                  </a:moveTo>
                  <a:lnTo>
                    <a:pt x="491" y="21"/>
                  </a:lnTo>
                  <a:lnTo>
                    <a:pt x="484" y="40"/>
                  </a:lnTo>
                  <a:lnTo>
                    <a:pt x="478" y="58"/>
                  </a:lnTo>
                  <a:lnTo>
                    <a:pt x="469" y="76"/>
                  </a:lnTo>
                  <a:lnTo>
                    <a:pt x="458" y="93"/>
                  </a:lnTo>
                  <a:lnTo>
                    <a:pt x="447" y="111"/>
                  </a:lnTo>
                  <a:lnTo>
                    <a:pt x="435" y="127"/>
                  </a:lnTo>
                  <a:lnTo>
                    <a:pt x="423" y="144"/>
                  </a:lnTo>
                  <a:lnTo>
                    <a:pt x="550" y="94"/>
                  </a:lnTo>
                  <a:lnTo>
                    <a:pt x="534" y="100"/>
                  </a:lnTo>
                  <a:lnTo>
                    <a:pt x="520" y="108"/>
                  </a:lnTo>
                  <a:lnTo>
                    <a:pt x="505" y="114"/>
                  </a:lnTo>
                  <a:lnTo>
                    <a:pt x="489" y="122"/>
                  </a:lnTo>
                  <a:lnTo>
                    <a:pt x="475" y="130"/>
                  </a:lnTo>
                  <a:lnTo>
                    <a:pt x="461" y="137"/>
                  </a:lnTo>
                  <a:lnTo>
                    <a:pt x="447" y="145"/>
                  </a:lnTo>
                  <a:lnTo>
                    <a:pt x="433" y="153"/>
                  </a:lnTo>
                  <a:lnTo>
                    <a:pt x="420" y="162"/>
                  </a:lnTo>
                  <a:lnTo>
                    <a:pt x="407" y="171"/>
                  </a:lnTo>
                  <a:lnTo>
                    <a:pt x="397" y="181"/>
                  </a:lnTo>
                  <a:lnTo>
                    <a:pt x="385" y="193"/>
                  </a:lnTo>
                  <a:lnTo>
                    <a:pt x="376" y="204"/>
                  </a:lnTo>
                  <a:lnTo>
                    <a:pt x="367" y="217"/>
                  </a:lnTo>
                  <a:lnTo>
                    <a:pt x="360" y="231"/>
                  </a:lnTo>
                  <a:lnTo>
                    <a:pt x="354" y="247"/>
                  </a:lnTo>
                  <a:lnTo>
                    <a:pt x="351" y="250"/>
                  </a:lnTo>
                  <a:lnTo>
                    <a:pt x="349" y="254"/>
                  </a:lnTo>
                  <a:lnTo>
                    <a:pt x="347" y="258"/>
                  </a:lnTo>
                  <a:lnTo>
                    <a:pt x="347" y="262"/>
                  </a:lnTo>
                  <a:lnTo>
                    <a:pt x="354" y="258"/>
                  </a:lnTo>
                  <a:lnTo>
                    <a:pt x="362" y="256"/>
                  </a:lnTo>
                  <a:lnTo>
                    <a:pt x="370" y="253"/>
                  </a:lnTo>
                  <a:lnTo>
                    <a:pt x="379" y="249"/>
                  </a:lnTo>
                  <a:lnTo>
                    <a:pt x="387" y="247"/>
                  </a:lnTo>
                  <a:lnTo>
                    <a:pt x="396" y="244"/>
                  </a:lnTo>
                  <a:lnTo>
                    <a:pt x="403" y="241"/>
                  </a:lnTo>
                  <a:lnTo>
                    <a:pt x="412" y="239"/>
                  </a:lnTo>
                  <a:lnTo>
                    <a:pt x="421" y="236"/>
                  </a:lnTo>
                  <a:lnTo>
                    <a:pt x="430" y="235"/>
                  </a:lnTo>
                  <a:lnTo>
                    <a:pt x="439" y="232"/>
                  </a:lnTo>
                  <a:lnTo>
                    <a:pt x="447" y="231"/>
                  </a:lnTo>
                  <a:lnTo>
                    <a:pt x="456" y="230"/>
                  </a:lnTo>
                  <a:lnTo>
                    <a:pt x="465" y="229"/>
                  </a:lnTo>
                  <a:lnTo>
                    <a:pt x="474" y="227"/>
                  </a:lnTo>
                  <a:lnTo>
                    <a:pt x="482" y="227"/>
                  </a:lnTo>
                  <a:lnTo>
                    <a:pt x="470" y="230"/>
                  </a:lnTo>
                  <a:lnTo>
                    <a:pt x="458" y="232"/>
                  </a:lnTo>
                  <a:lnTo>
                    <a:pt x="446" y="235"/>
                  </a:lnTo>
                  <a:lnTo>
                    <a:pt x="434" y="239"/>
                  </a:lnTo>
                  <a:lnTo>
                    <a:pt x="421" y="241"/>
                  </a:lnTo>
                  <a:lnTo>
                    <a:pt x="410" y="247"/>
                  </a:lnTo>
                  <a:lnTo>
                    <a:pt x="398" y="250"/>
                  </a:lnTo>
                  <a:lnTo>
                    <a:pt x="387" y="256"/>
                  </a:lnTo>
                  <a:lnTo>
                    <a:pt x="375" y="261"/>
                  </a:lnTo>
                  <a:lnTo>
                    <a:pt x="365" y="266"/>
                  </a:lnTo>
                  <a:lnTo>
                    <a:pt x="354" y="272"/>
                  </a:lnTo>
                  <a:lnTo>
                    <a:pt x="344" y="279"/>
                  </a:lnTo>
                  <a:lnTo>
                    <a:pt x="335" y="286"/>
                  </a:lnTo>
                  <a:lnTo>
                    <a:pt x="326" y="294"/>
                  </a:lnTo>
                  <a:lnTo>
                    <a:pt x="317" y="302"/>
                  </a:lnTo>
                  <a:lnTo>
                    <a:pt x="310" y="311"/>
                  </a:lnTo>
                  <a:lnTo>
                    <a:pt x="310" y="312"/>
                  </a:lnTo>
                  <a:lnTo>
                    <a:pt x="306" y="316"/>
                  </a:lnTo>
                  <a:lnTo>
                    <a:pt x="302" y="322"/>
                  </a:lnTo>
                  <a:lnTo>
                    <a:pt x="297" y="330"/>
                  </a:lnTo>
                  <a:lnTo>
                    <a:pt x="292" y="339"/>
                  </a:lnTo>
                  <a:lnTo>
                    <a:pt x="288" y="347"/>
                  </a:lnTo>
                  <a:lnTo>
                    <a:pt x="285" y="353"/>
                  </a:lnTo>
                  <a:lnTo>
                    <a:pt x="285" y="356"/>
                  </a:lnTo>
                  <a:lnTo>
                    <a:pt x="298" y="356"/>
                  </a:lnTo>
                  <a:lnTo>
                    <a:pt x="312" y="356"/>
                  </a:lnTo>
                  <a:lnTo>
                    <a:pt x="326" y="356"/>
                  </a:lnTo>
                  <a:lnTo>
                    <a:pt x="342" y="356"/>
                  </a:lnTo>
                  <a:lnTo>
                    <a:pt x="357" y="356"/>
                  </a:lnTo>
                  <a:lnTo>
                    <a:pt x="372" y="356"/>
                  </a:lnTo>
                  <a:lnTo>
                    <a:pt x="389" y="356"/>
                  </a:lnTo>
                  <a:lnTo>
                    <a:pt x="405" y="356"/>
                  </a:lnTo>
                  <a:lnTo>
                    <a:pt x="420" y="358"/>
                  </a:lnTo>
                  <a:lnTo>
                    <a:pt x="435" y="359"/>
                  </a:lnTo>
                  <a:lnTo>
                    <a:pt x="451" y="363"/>
                  </a:lnTo>
                  <a:lnTo>
                    <a:pt x="465" y="367"/>
                  </a:lnTo>
                  <a:lnTo>
                    <a:pt x="479" y="372"/>
                  </a:lnTo>
                  <a:lnTo>
                    <a:pt x="493" y="379"/>
                  </a:lnTo>
                  <a:lnTo>
                    <a:pt x="506" y="388"/>
                  </a:lnTo>
                  <a:lnTo>
                    <a:pt x="518" y="398"/>
                  </a:lnTo>
                  <a:lnTo>
                    <a:pt x="506" y="389"/>
                  </a:lnTo>
                  <a:lnTo>
                    <a:pt x="493" y="381"/>
                  </a:lnTo>
                  <a:lnTo>
                    <a:pt x="482" y="376"/>
                  </a:lnTo>
                  <a:lnTo>
                    <a:pt x="469" y="371"/>
                  </a:lnTo>
                  <a:lnTo>
                    <a:pt x="455" y="367"/>
                  </a:lnTo>
                  <a:lnTo>
                    <a:pt x="440" y="365"/>
                  </a:lnTo>
                  <a:lnTo>
                    <a:pt x="426" y="362"/>
                  </a:lnTo>
                  <a:lnTo>
                    <a:pt x="411" y="362"/>
                  </a:lnTo>
                  <a:lnTo>
                    <a:pt x="394" y="361"/>
                  </a:lnTo>
                  <a:lnTo>
                    <a:pt x="379" y="362"/>
                  </a:lnTo>
                  <a:lnTo>
                    <a:pt x="362" y="363"/>
                  </a:lnTo>
                  <a:lnTo>
                    <a:pt x="344" y="365"/>
                  </a:lnTo>
                  <a:lnTo>
                    <a:pt x="326" y="366"/>
                  </a:lnTo>
                  <a:lnTo>
                    <a:pt x="308" y="368"/>
                  </a:lnTo>
                  <a:lnTo>
                    <a:pt x="289" y="372"/>
                  </a:lnTo>
                  <a:lnTo>
                    <a:pt x="268" y="375"/>
                  </a:lnTo>
                  <a:lnTo>
                    <a:pt x="254" y="393"/>
                  </a:lnTo>
                  <a:lnTo>
                    <a:pt x="239" y="410"/>
                  </a:lnTo>
                  <a:lnTo>
                    <a:pt x="222" y="425"/>
                  </a:lnTo>
                  <a:lnTo>
                    <a:pt x="206" y="439"/>
                  </a:lnTo>
                  <a:lnTo>
                    <a:pt x="189" y="452"/>
                  </a:lnTo>
                  <a:lnTo>
                    <a:pt x="171" y="465"/>
                  </a:lnTo>
                  <a:lnTo>
                    <a:pt x="154" y="475"/>
                  </a:lnTo>
                  <a:lnTo>
                    <a:pt x="136" y="484"/>
                  </a:lnTo>
                  <a:lnTo>
                    <a:pt x="120" y="493"/>
                  </a:lnTo>
                  <a:lnTo>
                    <a:pt x="102" y="499"/>
                  </a:lnTo>
                  <a:lnTo>
                    <a:pt x="86" y="506"/>
                  </a:lnTo>
                  <a:lnTo>
                    <a:pt x="69" y="510"/>
                  </a:lnTo>
                  <a:lnTo>
                    <a:pt x="54" y="513"/>
                  </a:lnTo>
                  <a:lnTo>
                    <a:pt x="40" y="515"/>
                  </a:lnTo>
                  <a:lnTo>
                    <a:pt x="26" y="516"/>
                  </a:lnTo>
                  <a:lnTo>
                    <a:pt x="13" y="516"/>
                  </a:lnTo>
                  <a:lnTo>
                    <a:pt x="0" y="490"/>
                  </a:lnTo>
                  <a:lnTo>
                    <a:pt x="22" y="490"/>
                  </a:lnTo>
                  <a:lnTo>
                    <a:pt x="43" y="490"/>
                  </a:lnTo>
                  <a:lnTo>
                    <a:pt x="62" y="489"/>
                  </a:lnTo>
                  <a:lnTo>
                    <a:pt x="80" y="487"/>
                  </a:lnTo>
                  <a:lnTo>
                    <a:pt x="96" y="483"/>
                  </a:lnTo>
                  <a:lnTo>
                    <a:pt x="113" y="479"/>
                  </a:lnTo>
                  <a:lnTo>
                    <a:pt x="127" y="472"/>
                  </a:lnTo>
                  <a:lnTo>
                    <a:pt x="141" y="467"/>
                  </a:lnTo>
                  <a:lnTo>
                    <a:pt x="155" y="460"/>
                  </a:lnTo>
                  <a:lnTo>
                    <a:pt x="168" y="452"/>
                  </a:lnTo>
                  <a:lnTo>
                    <a:pt x="181" y="444"/>
                  </a:lnTo>
                  <a:lnTo>
                    <a:pt x="193" y="435"/>
                  </a:lnTo>
                  <a:lnTo>
                    <a:pt x="204" y="425"/>
                  </a:lnTo>
                  <a:lnTo>
                    <a:pt x="216" y="415"/>
                  </a:lnTo>
                  <a:lnTo>
                    <a:pt x="227" y="404"/>
                  </a:lnTo>
                  <a:lnTo>
                    <a:pt x="238" y="393"/>
                  </a:lnTo>
                  <a:lnTo>
                    <a:pt x="236" y="380"/>
                  </a:lnTo>
                  <a:lnTo>
                    <a:pt x="233" y="368"/>
                  </a:lnTo>
                  <a:lnTo>
                    <a:pt x="227" y="357"/>
                  </a:lnTo>
                  <a:lnTo>
                    <a:pt x="221" y="347"/>
                  </a:lnTo>
                  <a:lnTo>
                    <a:pt x="213" y="338"/>
                  </a:lnTo>
                  <a:lnTo>
                    <a:pt x="206" y="329"/>
                  </a:lnTo>
                  <a:lnTo>
                    <a:pt x="195" y="320"/>
                  </a:lnTo>
                  <a:lnTo>
                    <a:pt x="185" y="312"/>
                  </a:lnTo>
                  <a:lnTo>
                    <a:pt x="177" y="307"/>
                  </a:lnTo>
                  <a:lnTo>
                    <a:pt x="171" y="302"/>
                  </a:lnTo>
                  <a:lnTo>
                    <a:pt x="163" y="295"/>
                  </a:lnTo>
                  <a:lnTo>
                    <a:pt x="157" y="289"/>
                  </a:lnTo>
                  <a:lnTo>
                    <a:pt x="217" y="322"/>
                  </a:lnTo>
                  <a:lnTo>
                    <a:pt x="179" y="143"/>
                  </a:lnTo>
                  <a:lnTo>
                    <a:pt x="188" y="171"/>
                  </a:lnTo>
                  <a:lnTo>
                    <a:pt x="195" y="200"/>
                  </a:lnTo>
                  <a:lnTo>
                    <a:pt x="204" y="229"/>
                  </a:lnTo>
                  <a:lnTo>
                    <a:pt x="213" y="257"/>
                  </a:lnTo>
                  <a:lnTo>
                    <a:pt x="222" y="285"/>
                  </a:lnTo>
                  <a:lnTo>
                    <a:pt x="230" y="315"/>
                  </a:lnTo>
                  <a:lnTo>
                    <a:pt x="239" y="343"/>
                  </a:lnTo>
                  <a:lnTo>
                    <a:pt x="248" y="371"/>
                  </a:lnTo>
                  <a:lnTo>
                    <a:pt x="258" y="358"/>
                  </a:lnTo>
                  <a:lnTo>
                    <a:pt x="270" y="344"/>
                  </a:lnTo>
                  <a:lnTo>
                    <a:pt x="280" y="330"/>
                  </a:lnTo>
                  <a:lnTo>
                    <a:pt x="289" y="316"/>
                  </a:lnTo>
                  <a:lnTo>
                    <a:pt x="299" y="300"/>
                  </a:lnTo>
                  <a:lnTo>
                    <a:pt x="310" y="285"/>
                  </a:lnTo>
                  <a:lnTo>
                    <a:pt x="319" y="268"/>
                  </a:lnTo>
                  <a:lnTo>
                    <a:pt x="329" y="253"/>
                  </a:lnTo>
                  <a:lnTo>
                    <a:pt x="339" y="208"/>
                  </a:lnTo>
                  <a:lnTo>
                    <a:pt x="348" y="162"/>
                  </a:lnTo>
                  <a:lnTo>
                    <a:pt x="351" y="117"/>
                  </a:lnTo>
                  <a:lnTo>
                    <a:pt x="347" y="73"/>
                  </a:lnTo>
                  <a:lnTo>
                    <a:pt x="353" y="112"/>
                  </a:lnTo>
                  <a:lnTo>
                    <a:pt x="354" y="152"/>
                  </a:lnTo>
                  <a:lnTo>
                    <a:pt x="353" y="190"/>
                  </a:lnTo>
                  <a:lnTo>
                    <a:pt x="348" y="231"/>
                  </a:lnTo>
                  <a:lnTo>
                    <a:pt x="358" y="212"/>
                  </a:lnTo>
                  <a:lnTo>
                    <a:pt x="370" y="194"/>
                  </a:lnTo>
                  <a:lnTo>
                    <a:pt x="380" y="179"/>
                  </a:lnTo>
                  <a:lnTo>
                    <a:pt x="392" y="163"/>
                  </a:lnTo>
                  <a:lnTo>
                    <a:pt x="402" y="150"/>
                  </a:lnTo>
                  <a:lnTo>
                    <a:pt x="412" y="137"/>
                  </a:lnTo>
                  <a:lnTo>
                    <a:pt x="421" y="125"/>
                  </a:lnTo>
                  <a:lnTo>
                    <a:pt x="430" y="113"/>
                  </a:lnTo>
                  <a:lnTo>
                    <a:pt x="439" y="102"/>
                  </a:lnTo>
                  <a:lnTo>
                    <a:pt x="448" y="89"/>
                  </a:lnTo>
                  <a:lnTo>
                    <a:pt x="457" y="77"/>
                  </a:lnTo>
                  <a:lnTo>
                    <a:pt x="466" y="64"/>
                  </a:lnTo>
                  <a:lnTo>
                    <a:pt x="474" y="50"/>
                  </a:lnTo>
                  <a:lnTo>
                    <a:pt x="482" y="35"/>
                  </a:lnTo>
                  <a:lnTo>
                    <a:pt x="488" y="18"/>
                  </a:lnTo>
                  <a:lnTo>
                    <a:pt x="496" y="0"/>
                  </a:lnTo>
                  <a:close/>
                </a:path>
              </a:pathLst>
            </a:custGeom>
            <a:solidFill>
              <a:srgbClr val="8041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sz="2400"/>
            </a:p>
          </p:txBody>
        </p:sp>
      </p:grpSp>
      <p:sp>
        <p:nvSpPr>
          <p:cNvPr id="261145" name="WordArt 25"/>
          <p:cNvSpPr>
            <a:spLocks noChangeArrowheads="1" noChangeShapeType="1" noTextEdit="1"/>
          </p:cNvSpPr>
          <p:nvPr/>
        </p:nvSpPr>
        <p:spPr bwMode="auto">
          <a:xfrm>
            <a:off x="2032000" y="762000"/>
            <a:ext cx="8839200" cy="16002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121904" tIns="60953" rIns="121904" bIns="60953" numCol="1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en-US" sz="4800" b="1" kern="10" dirty="0">
                <a:solidFill>
                  <a:srgbClr val="0070C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Thanks for your attendance!</a:t>
            </a:r>
          </a:p>
        </p:txBody>
      </p:sp>
      <p:pic>
        <p:nvPicPr>
          <p:cNvPr id="261146" name="proud_of_you.wma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96000"/>
            <a:ext cx="406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30850694"/>
      </p:ext>
    </p:extLst>
  </p:cSld>
  <p:clrMapOvr>
    <a:masterClrMapping/>
  </p:clrMapOvr>
  <p:transition spd="med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7565" fill="hold"/>
                                        <p:tgtEl>
                                          <p:spTgt spid="2611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9" presetClass="entr" presetSubtype="5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8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7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8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8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7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9" presetClass="entr" presetSubtype="5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9" presetClass="entr" presetSubtype="5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7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2" dur="1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19" presetClass="entr" presetSubtype="5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7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486 -0.83492 C -0.05399 -0.75215 -0.0533 -0.74797 -0.05712 -0.68978 C -0.05382 -0.65314 -0.0599 -0.64966 -0.04375 -0.63483 C -0.03368 -0.62694 -0.03229 -0.62903 -0.0224 -0.62462 C -0.01771 -0.62231 -0.00833 -0.6179 -0.00833 -0.61813 C 0.00729 -0.5815 0.00087 -0.53953 -0.01163 -0.50545 C -0.01372 -0.49942 -0.01511 -0.49316 -0.01806 -0.48899 C -0.02101 -0.48481 -0.02448 -0.48018 -0.02708 -0.47647 L -0.04445 -0.43891 C -0.04445 -0.43914 -0.04445 -0.43891 -0.04445 -0.43914 C -0.05174 -0.42847 -0.06129 -0.4192 -0.06667 -0.40575 C -0.06997 -0.3981 -0.07518 -0.38117 -0.07518 -0.38141 C -0.06649 -0.34176 -0.04358 -0.35474 -0.02309 -0.35219 C -0.01684 -0.35219 -0.01077 -0.35057 -0.00434 -0.34918 C 0.01545 -0.34083 0.0217 -0.34199 0.03646 -0.31139 C 0.04149 -0.30142 0.05121 -0.28055 0.05139 -0.28078 C 0.05642 -0.25829 0.0559 -0.22166 0.04444 -0.20427 C 0.04184 -0.20056 0.0276 -0.19546 0.02621 -0.19499 C 0.00312 -0.18479 -0.01719 -0.17297 -0.04045 -0.16717 C -0.04774 -0.1579 -0.0559 -0.15117 -0.06302 -0.14213 C -0.07292 -0.12822 -0.08143 -0.0895 -0.08386 -0.0684 C -0.08281 -0.05936 -0.08386 -0.04823 -0.08056 -0.04058 C -0.07153 -0.01878 -0.04809 -0.02087 -0.03559 -0.0153 C -0.03073 -0.01322 -0.02604 -0.00997 -0.02136 -0.00788 C -0.01268 -0.00487 -0.0033 -0.00464 0.00451 0.00232 C 0.00955 0.00603 0.01892 0.01762 0.01892 0.01716 C 0.02153 0.02365 0.02656 0.03223 0.02673 0.04127 C 0.02743 0.05843 0.01545 0.06608 0.00903 0.07466 C -0.00434 0.09274 -0.01945 0.10735 -0.03108 0.12891 C -0.0316 0.13285 -0.03386 0.13703 -0.03299 0.13981 C -0.03195 0.14445 -0.01667 0.15557 -0.01615 0.15488 C 0.00278 0.16392 0.02014 0.1616 0.03976 0.16021 " pathEditMode="relative" rAng="10656418" ptsTypes="fffffffFfffffffffffffffffffffffA">
                                      <p:cBhvr>
                                        <p:cTn id="42" dur="6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42" y="49919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19" presetClass="entr" presetSubtype="5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7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1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1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8854 -0.97315 C 0.17222 -0.9588 0.16822 -0.93796 0.15763 -0.91019 C 0.14982 -0.86528 0.14375 -0.85787 0.14739 -0.82824 C 0.14843 -0.82199 0.14913 -0.81505 0.15104 -0.80972 C 0.15364 -0.8007 0.16024 -0.78357 0.16076 -0.78426 C 0.1592 -0.76621 0.15954 -0.75185 0.14791 -0.7375 C 0.1434 -0.73148 0.1342 -0.71991 0.13437 -0.72014 C 0.1276 -0.70278 0.12569 -0.7007 0.12517 -0.67732 C 0.12482 -0.64653 0.13229 -0.62917 0.12274 -0.65463 C 0.1118 -0.65255 0.11024 -0.64491 0.10052 -0.63009 C 0.075 -0.59259 0.10347 -0.64028 0.08194 -0.60255 C 0.07725 -0.56644 0.0776 -0.56945 0.08437 -0.54491 C 0.09513 -0.50533 0.07604 -0.56227 0.09131 -0.51968 C 0.08958 -0.48773 0.08472 -0.45324 0.07326 -0.42384 C 0.071 -0.41759 0.05954 -0.40903 0.05711 -0.40695 C 0.05451 -0.40208 0.05208 -0.39722 0.04947 -0.39306 C 0.04704 -0.38866 0.04427 -0.3882 0.04236 -0.38403 C 0.03802 -0.37431 0.03125 -0.35394 0.03142 -0.3544 C 0.03298 -0.34375 0.03663 -0.33472 0.03732 -0.32384 C 0.0375 -0.31783 0.0375 -0.31204 0.03819 -0.30533 C 0.03871 -0.29908 0.0434 -0.29468 0.04166 -0.28796 C 0.04045 -0.28264 0.03802 -0.29329 0.03611 -0.29583 C 0.02239 -0.29074 0.01371 -0.2706 0.00173 -0.25162 C -0.00035 -0.24491 -0.00973 -0.22153 -0.01077 -0.21644 C -0.01337 -0.20116 -0.01285 -0.17477 -0.0125 -0.16088 C -0.01441 -0.14908 -0.01875 -0.13611 -0.01737 -0.12755 C -0.01598 -0.11829 -0.00973 -0.11736 -0.00573 -0.11158 C -0.00122 -0.10602 0.00173 -0.09607 0.00347 -0.08565 C 0.0059 -0.07361 0.00798 -0.06065 0.01024 -0.04908 C 0.01128 -0.04445 0.0125 -0.03634 0.01267 -0.03681 C 0.00104 -0.03218 -0.00157 -0.0331 -0.01025 -0.01111 C -0.01702 0.01667 -0.03316 0.08055 -0.04532 0.10671 C -0.05139 0.11967 -0.06112 0.12153 -0.06823 0.13264 C -0.07101 0.13727 -0.07605 0.14583 -0.07587 0.1456 " pathEditMode="relative" rAng="11756402" ptsTypes="fffffffffffffffffffffffffffffffffA">
                                      <p:cBhvr>
                                        <p:cTn id="52" dur="1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656" y="56181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19" presetClass="entr" presetSubtype="5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8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8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7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8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8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7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19" presetClass="entr" presetSubtype="5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3" presetClass="path" presetSubtype="0" repeatCount="5000" accel="50000" decel="50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 0.0  C 0.069 0.0  0.125 0.07458  0.125 0.16647  C 0.125 0.25837  0.069 0.33295  0.0 0.33295  C -0.069 0.33295  -0.125 0.25837  -0.125 0.16647  C -0.125 0.07458  -0.069 0.0  0.0 0.0  Z" pathEditMode="relative" ptsTypes="">
                                      <p:cBhvr>
                                        <p:cTn id="70" dur="5000" spd="-100000" fill="hold"/>
                                        <p:tgtEl>
                                          <p:spTgt spid="2611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1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2" dur="3000" fill="hold"/>
                                        <p:tgtEl>
                                          <p:spTgt spid="261123"/>
                                        </p:tgtEl>
                                      </p:cBhvr>
                                      <p:by x="15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1146"/>
                </p:tgtEl>
              </p:cMediaNode>
            </p:audio>
          </p:childTnLst>
        </p:cTn>
      </p:par>
    </p:tnLst>
    <p:bldLst>
      <p:bldP spid="261123" grpId="0" animBg="1"/>
      <p:bldP spid="26114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32411" y="158413"/>
            <a:ext cx="5930245" cy="625344"/>
          </a:xfrm>
        </p:spPr>
        <p:txBody>
          <a:bodyPr/>
          <a:lstStyle/>
          <a:p>
            <a:pPr marL="0" lvl="0" indent="0">
              <a:buNone/>
            </a:pPr>
            <a:r>
              <a:rPr lang="en-US" dirty="0">
                <a:solidFill>
                  <a:prstClr val="black"/>
                </a:solidFill>
              </a:rPr>
              <a:t>+ How about traffic in the future?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0937" y="1856510"/>
            <a:ext cx="6169687" cy="444338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505527" y="698197"/>
            <a:ext cx="879301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>
                <a:solidFill>
                  <a:srgbClr val="048DA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I think there will be many modern means of transport that will save energy and protect the environment.</a:t>
            </a:r>
            <a:endParaRPr lang="en-US" sz="2400" dirty="0">
              <a:solidFill>
                <a:srgbClr val="048DA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2185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289053" y="5269729"/>
            <a:ext cx="49589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HOBBIES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3536282" y="1289794"/>
            <a:ext cx="5020836" cy="635340"/>
          </a:xfrm>
          <a:prstGeom prst="roundRect">
            <a:avLst>
              <a:gd name="adj" fmla="val 42661"/>
            </a:avLst>
          </a:prstGeom>
          <a:solidFill>
            <a:srgbClr val="FF98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4493" y="923487"/>
            <a:ext cx="1344559" cy="1277694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071981" y="2144418"/>
            <a:ext cx="73930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FB7BD"/>
                </a:solidFill>
              </a:rPr>
              <a:t>I hope we will have a </a:t>
            </a:r>
            <a:r>
              <a:rPr lang="en-US" sz="3200" b="1" dirty="0" err="1">
                <a:solidFill>
                  <a:srgbClr val="0FB7BD"/>
                </a:solidFill>
              </a:rPr>
              <a:t>hyperloop</a:t>
            </a:r>
            <a:r>
              <a:rPr lang="en-US" sz="3200" b="1" dirty="0">
                <a:solidFill>
                  <a:srgbClr val="0FB7BD"/>
                </a:solidFill>
              </a:rPr>
              <a:t> soon!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289053" y="1377006"/>
            <a:ext cx="45636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LESSON 1: GETTING STARTED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8547" y="172218"/>
            <a:ext cx="855823" cy="848808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780915" y="237708"/>
            <a:ext cx="12655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70C0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213092" y="237708"/>
            <a:ext cx="80839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70C0"/>
                </a:solidFill>
                <a:latin typeface="Myriad Pro" pitchFamily="34" charset="0"/>
              </a:rPr>
              <a:t>TRAVELLING IN THE FUTURE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54790" y="252908"/>
            <a:ext cx="9111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Myriad Pro" pitchFamily="34" charset="0"/>
              </a:rPr>
              <a:t>11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7B62452-8056-4ECD-ADC7-F748E1501C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67412" y="3022295"/>
            <a:ext cx="5480579" cy="3292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211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2442948" y="4773058"/>
            <a:ext cx="3456848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200" b="1" dirty="0">
                <a:solidFill>
                  <a:srgbClr val="002060"/>
                </a:solidFill>
              </a:rPr>
              <a:t>- eco – friendly (a): </a:t>
            </a:r>
            <a:endParaRPr lang="en-US" sz="3200" b="1" dirty="0">
              <a:solidFill>
                <a:srgbClr val="002060"/>
              </a:solidFill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994277" y="4966066"/>
            <a:ext cx="576631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vi-VN" sz="2800" dirty="0"/>
              <a:t>thân thiện với môi trường</a:t>
            </a:r>
            <a:endParaRPr lang="en-US" sz="2800" dirty="0"/>
          </a:p>
        </p:txBody>
      </p:sp>
      <p:sp>
        <p:nvSpPr>
          <p:cNvPr id="2" name="Rectangle 1"/>
          <p:cNvSpPr/>
          <p:nvPr/>
        </p:nvSpPr>
        <p:spPr>
          <a:xfrm>
            <a:off x="2717948" y="5371355"/>
            <a:ext cx="227632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rgbClr val="0FB7BD"/>
                </a:solidFill>
              </a:rPr>
              <a:t>/ˈiː.kəʊˌfrend.li/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EF00D8E-32FC-4E96-B3E6-DBE046F181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92344" y="111092"/>
            <a:ext cx="4258930" cy="460317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85479" y="111092"/>
            <a:ext cx="249914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048DA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vi-VN" sz="3200" b="1" dirty="0">
                <a:solidFill>
                  <a:srgbClr val="048DA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Vocabulary</a:t>
            </a:r>
            <a:endParaRPr lang="en-US" sz="3200" dirty="0">
              <a:solidFill>
                <a:srgbClr val="048DA4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ECO-FRIENDLY - Định nghĩa trong Từ điển tiếng Anh Cambridg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635052" y="494313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799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32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7" grpId="0"/>
      <p:bldP spid="12" grpId="0"/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2713841" y="4241237"/>
            <a:ext cx="2684612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600" b="1" dirty="0">
                <a:solidFill>
                  <a:srgbClr val="002060"/>
                </a:solidFill>
              </a:rPr>
              <a:t>- fume</a:t>
            </a:r>
            <a:r>
              <a:rPr lang="en-US" sz="3600" b="1" dirty="0">
                <a:solidFill>
                  <a:srgbClr val="F7941E"/>
                </a:solidFill>
              </a:rPr>
              <a:t> </a:t>
            </a:r>
            <a:r>
              <a:rPr lang="en-US" sz="3600" b="1" dirty="0">
                <a:solidFill>
                  <a:srgbClr val="002060"/>
                </a:solidFill>
              </a:rPr>
              <a:t>(n): </a:t>
            </a:r>
            <a:endParaRPr lang="en-US" sz="3600" b="1" dirty="0">
              <a:solidFill>
                <a:srgbClr val="002060"/>
              </a:solidFill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047200" y="4418946"/>
            <a:ext cx="131665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200" b="1" dirty="0" err="1"/>
              <a:t>khói</a:t>
            </a:r>
            <a:endParaRPr lang="en-US" sz="3200" b="1" dirty="0"/>
          </a:p>
        </p:txBody>
      </p:sp>
      <p:sp>
        <p:nvSpPr>
          <p:cNvPr id="2" name="Rectangle 1"/>
          <p:cNvSpPr/>
          <p:nvPr/>
        </p:nvSpPr>
        <p:spPr>
          <a:xfrm>
            <a:off x="2954566" y="4898678"/>
            <a:ext cx="112723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rgbClr val="0FB7BD"/>
                </a:solidFill>
              </a:rPr>
              <a:t>/</a:t>
            </a:r>
            <a:r>
              <a:rPr lang="en-US" sz="2400" b="1" dirty="0" err="1">
                <a:solidFill>
                  <a:srgbClr val="0FB7BD"/>
                </a:solidFill>
              </a:rPr>
              <a:t>fjuːm</a:t>
            </a:r>
            <a:r>
              <a:rPr lang="en-US" sz="2400" b="1" dirty="0">
                <a:solidFill>
                  <a:srgbClr val="0FB7BD"/>
                </a:solidFill>
              </a:rPr>
              <a:t>/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97B5F77-F704-427A-B304-551E69C696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41569" y="1250962"/>
            <a:ext cx="6822503" cy="2990275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85479" y="111092"/>
            <a:ext cx="249914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048DA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vi-VN" sz="3200" b="1" dirty="0">
                <a:solidFill>
                  <a:srgbClr val="048DA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Vocabulary</a:t>
            </a:r>
            <a:endParaRPr lang="en-US" sz="3200" dirty="0">
              <a:solidFill>
                <a:srgbClr val="048DA4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fum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91370" y="447737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2496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76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7" grpId="0"/>
      <p:bldP spid="12" grpId="0"/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2527863" y="4103779"/>
            <a:ext cx="3449504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600" b="1" dirty="0">
                <a:solidFill>
                  <a:srgbClr val="002060"/>
                </a:solidFill>
              </a:rPr>
              <a:t>- </a:t>
            </a:r>
            <a:r>
              <a:rPr lang="en-US" sz="3600" b="1" dirty="0" err="1">
                <a:solidFill>
                  <a:srgbClr val="002060"/>
                </a:solidFill>
              </a:rPr>
              <a:t>hyperloop</a:t>
            </a:r>
            <a:r>
              <a:rPr lang="en-US" sz="3600" b="1" dirty="0">
                <a:solidFill>
                  <a:srgbClr val="002060"/>
                </a:solidFill>
              </a:rPr>
              <a:t> (n):</a:t>
            </a:r>
            <a:endParaRPr lang="en-US" sz="3600" b="1" dirty="0">
              <a:solidFill>
                <a:srgbClr val="002060"/>
              </a:solidFill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095579" y="4298511"/>
            <a:ext cx="580333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800" dirty="0" err="1"/>
              <a:t>hệ</a:t>
            </a:r>
            <a:r>
              <a:rPr lang="en-US" sz="2800" dirty="0"/>
              <a:t> </a:t>
            </a:r>
            <a:r>
              <a:rPr lang="en-US" sz="2800" dirty="0" err="1"/>
              <a:t>thống</a:t>
            </a:r>
            <a:r>
              <a:rPr lang="en-US" sz="2800" dirty="0"/>
              <a:t> </a:t>
            </a:r>
            <a:r>
              <a:rPr lang="en-US" sz="2800" dirty="0" err="1"/>
              <a:t>giao</a:t>
            </a:r>
            <a:r>
              <a:rPr lang="en-US" sz="2800" dirty="0"/>
              <a:t> </a:t>
            </a:r>
            <a:r>
              <a:rPr lang="en-US" sz="2800" dirty="0" err="1"/>
              <a:t>thông</a:t>
            </a:r>
            <a:r>
              <a:rPr lang="en-US" sz="2800" dirty="0"/>
              <a:t> </a:t>
            </a:r>
            <a:r>
              <a:rPr lang="en-US" sz="2800" dirty="0" err="1"/>
              <a:t>tốc</a:t>
            </a:r>
            <a:r>
              <a:rPr lang="en-US" sz="2800" dirty="0"/>
              <a:t> </a:t>
            </a:r>
            <a:r>
              <a:rPr lang="en-US" sz="2800" dirty="0" err="1"/>
              <a:t>độ</a:t>
            </a:r>
            <a:r>
              <a:rPr lang="en-US" sz="2800" dirty="0"/>
              <a:t> </a:t>
            </a:r>
            <a:r>
              <a:rPr lang="en-US" sz="2800" dirty="0" err="1"/>
              <a:t>cao</a:t>
            </a:r>
            <a:endParaRPr lang="en-US" sz="2800" dirty="0"/>
          </a:p>
        </p:txBody>
      </p:sp>
      <p:sp>
        <p:nvSpPr>
          <p:cNvPr id="2" name="Rectangle 1"/>
          <p:cNvSpPr/>
          <p:nvPr/>
        </p:nvSpPr>
        <p:spPr>
          <a:xfrm>
            <a:off x="2968530" y="4784787"/>
            <a:ext cx="196079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rgbClr val="0FB7BD"/>
                </a:solidFill>
              </a:rPr>
              <a:t>/ˈ</a:t>
            </a:r>
            <a:r>
              <a:rPr lang="en-US" sz="2400" b="1" dirty="0" err="1">
                <a:solidFill>
                  <a:srgbClr val="0FB7BD"/>
                </a:solidFill>
              </a:rPr>
              <a:t>haɪ.pərluːp</a:t>
            </a:r>
            <a:r>
              <a:rPr lang="en-US" sz="2400" b="1" dirty="0">
                <a:solidFill>
                  <a:srgbClr val="0FB7BD"/>
                </a:solidFill>
              </a:rPr>
              <a:t>/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3F179B1-C942-48C4-BD21-34BDE99FFB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06298" y="417381"/>
            <a:ext cx="5742138" cy="368639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85479" y="111092"/>
            <a:ext cx="249914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048DA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vi-VN" sz="3200" b="1" dirty="0">
                <a:solidFill>
                  <a:srgbClr val="048DA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Vocabulary</a:t>
            </a:r>
            <a:endParaRPr lang="en-US" sz="3200" dirty="0">
              <a:solidFill>
                <a:srgbClr val="048DA4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Tiếng Anh 7 Unit 11 Từ vựng - loigiaihay.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91370" y="418881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977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96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" grpId="0"/>
      <p:bldP spid="12" grpId="0"/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2168304" y="4867456"/>
            <a:ext cx="3504923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600" b="1" dirty="0">
                <a:solidFill>
                  <a:srgbClr val="002060"/>
                </a:solidFill>
              </a:rPr>
              <a:t>- teleporter (n):</a:t>
            </a:r>
            <a:endParaRPr lang="en-US" sz="3600" b="1" dirty="0">
              <a:solidFill>
                <a:srgbClr val="002060"/>
              </a:solidFill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095791" y="5076812"/>
            <a:ext cx="538748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vi-VN" sz="2800" dirty="0"/>
              <a:t>phương tiện di chuyển tức thời</a:t>
            </a:r>
            <a:endParaRPr lang="en-US" sz="2800" dirty="0"/>
          </a:p>
        </p:txBody>
      </p:sp>
      <p:sp>
        <p:nvSpPr>
          <p:cNvPr id="2" name="Rectangle 1"/>
          <p:cNvSpPr/>
          <p:nvPr/>
        </p:nvSpPr>
        <p:spPr>
          <a:xfrm>
            <a:off x="2656653" y="5524897"/>
            <a:ext cx="195079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rgbClr val="0FB7BD"/>
                </a:solidFill>
              </a:rPr>
              <a:t>/ˈtel.ɪ.</a:t>
            </a:r>
            <a:r>
              <a:rPr lang="en-US" sz="2400" b="1" dirty="0" err="1">
                <a:solidFill>
                  <a:srgbClr val="0FB7BD"/>
                </a:solidFill>
              </a:rPr>
              <a:t>pɔ</a:t>
            </a:r>
            <a:r>
              <a:rPr lang="en-US" sz="2400" b="1" dirty="0">
                <a:solidFill>
                  <a:srgbClr val="0FB7BD"/>
                </a:solidFill>
              </a:rPr>
              <a:t>ː.</a:t>
            </a:r>
            <a:r>
              <a:rPr lang="en-US" sz="2400" b="1" dirty="0" err="1">
                <a:solidFill>
                  <a:srgbClr val="0FB7BD"/>
                </a:solidFill>
              </a:rPr>
              <a:t>tər</a:t>
            </a:r>
            <a:r>
              <a:rPr lang="en-US" sz="2400" b="1" dirty="0">
                <a:solidFill>
                  <a:srgbClr val="0FB7BD"/>
                </a:solidFill>
              </a:rPr>
              <a:t>/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04C1F8A-8F7C-4495-A6C2-E389C53709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32048" y="186227"/>
            <a:ext cx="2594530" cy="4681229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85479" y="111092"/>
            <a:ext cx="249914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048DA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vi-VN" sz="3200" b="1" dirty="0">
                <a:solidFill>
                  <a:srgbClr val="048DA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Vocabulary</a:t>
            </a:r>
            <a:endParaRPr lang="en-US" sz="3200" dirty="0">
              <a:solidFill>
                <a:srgbClr val="048DA4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58365" y="186227"/>
            <a:ext cx="3721708" cy="4681229"/>
          </a:xfrm>
          <a:prstGeom prst="rect">
            <a:avLst/>
          </a:prstGeom>
        </p:spPr>
      </p:pic>
      <p:pic>
        <p:nvPicPr>
          <p:cNvPr id="9" name="ttsMP3.com_VoiceText_2023-4-1_10_36_44 (mp3cut.net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39484" y="506504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4387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88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7" grpId="0"/>
      <p:bldP spid="12" grpId="0"/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2267806" y="4792733"/>
            <a:ext cx="3052340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600" b="1" dirty="0">
                <a:solidFill>
                  <a:srgbClr val="002060"/>
                </a:solidFill>
              </a:rPr>
              <a:t>- campsite (n):</a:t>
            </a:r>
            <a:endParaRPr lang="en-US" sz="3600" b="1" dirty="0">
              <a:solidFill>
                <a:srgbClr val="002060"/>
              </a:solidFill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100339" y="4993214"/>
            <a:ext cx="405089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800" dirty="0" err="1"/>
              <a:t>địa</a:t>
            </a:r>
            <a:r>
              <a:rPr lang="en-US" sz="2800" dirty="0"/>
              <a:t> </a:t>
            </a:r>
            <a:r>
              <a:rPr lang="en-US" sz="2800" dirty="0" err="1"/>
              <a:t>điểm</a:t>
            </a:r>
            <a:r>
              <a:rPr lang="en-US" sz="2800" dirty="0"/>
              <a:t> </a:t>
            </a:r>
            <a:r>
              <a:rPr lang="en-US" sz="2800" dirty="0" err="1"/>
              <a:t>cắm</a:t>
            </a:r>
            <a:r>
              <a:rPr lang="en-US" sz="2800" dirty="0"/>
              <a:t> </a:t>
            </a:r>
            <a:r>
              <a:rPr lang="en-US" sz="2800" dirty="0" err="1"/>
              <a:t>trại</a:t>
            </a:r>
            <a:endParaRPr lang="en-US" sz="2800" dirty="0"/>
          </a:p>
        </p:txBody>
      </p:sp>
      <p:sp>
        <p:nvSpPr>
          <p:cNvPr id="2" name="Rectangle 1"/>
          <p:cNvSpPr/>
          <p:nvPr/>
        </p:nvSpPr>
        <p:spPr>
          <a:xfrm>
            <a:off x="2599256" y="5450174"/>
            <a:ext cx="190411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rgbClr val="0FB7BD"/>
                </a:solidFill>
              </a:rPr>
              <a:t>/ˈ</a:t>
            </a:r>
            <a:r>
              <a:rPr lang="en-US" sz="2400" b="1" dirty="0" err="1">
                <a:solidFill>
                  <a:srgbClr val="0FB7BD"/>
                </a:solidFill>
              </a:rPr>
              <a:t>kæmp.saɪt</a:t>
            </a:r>
            <a:r>
              <a:rPr lang="en-US" sz="2400" b="1" dirty="0">
                <a:solidFill>
                  <a:srgbClr val="0FB7BD"/>
                </a:solidFill>
              </a:rPr>
              <a:t>/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62975B7-17EE-420E-B429-2E57CBA653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75038" y="695867"/>
            <a:ext cx="5368193" cy="3728351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85479" y="111092"/>
            <a:ext cx="249914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048DA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vi-VN" sz="3200" b="1" dirty="0">
                <a:solidFill>
                  <a:srgbClr val="048DA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Vocabulary</a:t>
            </a:r>
            <a:endParaRPr lang="en-US" sz="3200" dirty="0">
              <a:solidFill>
                <a:srgbClr val="048DA4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uscalif02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7689" y="496281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852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22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" grpId="0"/>
      <p:bldP spid="12" grpId="0"/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2921</TotalTime>
  <Words>915</Words>
  <Application>Microsoft Macintosh PowerPoint</Application>
  <PresentationFormat>Widescreen</PresentationFormat>
  <Paragraphs>171</Paragraphs>
  <Slides>25</Slides>
  <Notes>19</Notes>
  <HiddenSlides>0</HiddenSlides>
  <MMClips>7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6" baseType="lpstr">
      <vt:lpstr>.VnTifani Heavy</vt:lpstr>
      <vt:lpstr>Arial</vt:lpstr>
      <vt:lpstr>Calibri</vt:lpstr>
      <vt:lpstr>Calibri Light</vt:lpstr>
      <vt:lpstr>ChronicaPro-Medium</vt:lpstr>
      <vt:lpstr>Myriad Pro</vt:lpstr>
      <vt:lpstr>OpenSansBold</vt:lpstr>
      <vt:lpstr>Times New Roman</vt:lpstr>
      <vt:lpstr>VNI-Ariston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moonprincess142@gmail.com</cp:lastModifiedBy>
  <cp:revision>130</cp:revision>
  <dcterms:created xsi:type="dcterms:W3CDTF">2020-12-09T02:04:09Z</dcterms:created>
  <dcterms:modified xsi:type="dcterms:W3CDTF">2023-07-20T18:26:23Z</dcterms:modified>
</cp:coreProperties>
</file>