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0" r:id="rId2"/>
    <p:sldMasterId id="2147483701" r:id="rId3"/>
  </p:sldMasterIdLst>
  <p:notesMasterIdLst>
    <p:notesMasterId r:id="rId28"/>
  </p:notesMasterIdLst>
  <p:sldIdLst>
    <p:sldId id="337" r:id="rId4"/>
    <p:sldId id="335" r:id="rId5"/>
    <p:sldId id="319" r:id="rId6"/>
    <p:sldId id="313" r:id="rId7"/>
    <p:sldId id="259" r:id="rId8"/>
    <p:sldId id="285" r:id="rId9"/>
    <p:sldId id="295" r:id="rId10"/>
    <p:sldId id="260" r:id="rId11"/>
    <p:sldId id="338" r:id="rId12"/>
    <p:sldId id="328" r:id="rId13"/>
    <p:sldId id="330" r:id="rId14"/>
    <p:sldId id="339" r:id="rId15"/>
    <p:sldId id="331" r:id="rId16"/>
    <p:sldId id="332" r:id="rId17"/>
    <p:sldId id="291" r:id="rId18"/>
    <p:sldId id="308" r:id="rId19"/>
    <p:sldId id="323" r:id="rId20"/>
    <p:sldId id="333" r:id="rId21"/>
    <p:sldId id="292" r:id="rId22"/>
    <p:sldId id="262" r:id="rId23"/>
    <p:sldId id="299" r:id="rId24"/>
    <p:sldId id="274" r:id="rId25"/>
    <p:sldId id="340" r:id="rId26"/>
    <p:sldId id="312" r:id="rId27"/>
  </p:sldIdLst>
  <p:sldSz cx="12192000" cy="6858000"/>
  <p:notesSz cx="6858000" cy="9144000"/>
  <p:defaultTextStyle>
    <a:defPPr>
      <a:defRPr lang="en-GB"/>
    </a:defPPr>
    <a:lvl1pPr marL="0" lvl="0" indent="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742950" lvl="1" indent="-28575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1143000" lvl="2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600200" lvl="3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2057400" lvl="4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lvl="5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lvl="6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lvl="7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lvl="8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0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>
      <p:cViewPr varScale="1">
        <p:scale>
          <a:sx n="44" d="100"/>
          <a:sy n="44" d="100"/>
        </p:scale>
        <p:origin x="105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15BD7A-8DCC-4ACC-8908-5951E7B7169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1765E8-A29C-4CEB-9DB0-B1E598ADF588}">
      <dgm:prSet phldrT="[Text]"/>
      <dgm:spPr>
        <a:solidFill>
          <a:srgbClr val="FFFF00"/>
        </a:solidFill>
      </dgm:spPr>
      <dgm:t>
        <a:bodyPr/>
        <a:lstStyle/>
        <a:p>
          <a:r>
            <a:rPr lang="en-US" altLang="en-US" b="1" dirty="0" err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rPr>
            <a:t>Bài</a:t>
          </a:r>
          <a:r>
            <a: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rPr>
            <a:t> 1. QUÁ TRÌNH HÌNH THÀNH VÀ PHÁT TRIỂN CỦA CHẾ ĐỘ PHONG KIẾN Ở TÂY ÂU</a:t>
          </a:r>
          <a:endParaRPr lang="en-US" dirty="0"/>
        </a:p>
      </dgm:t>
    </dgm:pt>
    <dgm:pt modelId="{759D9C3F-76D1-46EA-8B24-8C3DC4EA9B9D}" type="parTrans" cxnId="{97B99986-411D-4518-B9B8-3ADA9285C80C}">
      <dgm:prSet/>
      <dgm:spPr/>
      <dgm:t>
        <a:bodyPr/>
        <a:lstStyle/>
        <a:p>
          <a:endParaRPr lang="en-US"/>
        </a:p>
      </dgm:t>
    </dgm:pt>
    <dgm:pt modelId="{4E492BD6-E0F5-47C0-BEDE-05BE120E1969}" type="sibTrans" cxnId="{97B99986-411D-4518-B9B8-3ADA9285C80C}">
      <dgm:prSet/>
      <dgm:spPr/>
      <dgm:t>
        <a:bodyPr/>
        <a:lstStyle/>
        <a:p>
          <a:endParaRPr lang="en-US"/>
        </a:p>
      </dgm:t>
    </dgm:pt>
    <dgm:pt modelId="{6AA8239B-F642-45EA-9998-E8DE989C23D2}">
      <dgm:prSet phldrT="[Text]"/>
      <dgm:spPr/>
      <dgm:t>
        <a:bodyPr/>
        <a:lstStyle/>
        <a:p>
          <a:r>
            <a:rPr lang="vi-VN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1. Quá trình hình thành xã hội phong kiến ở Tây Âu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A9B6E9-FB2F-49D7-9E89-BDAD725EA5EA}" type="parTrans" cxnId="{F743E1A1-F606-41F7-A89C-B2F3239C40E1}">
      <dgm:prSet/>
      <dgm:spPr/>
      <dgm:t>
        <a:bodyPr/>
        <a:lstStyle/>
        <a:p>
          <a:endParaRPr lang="en-US"/>
        </a:p>
      </dgm:t>
    </dgm:pt>
    <dgm:pt modelId="{3DFAC363-09B7-45D6-A7BB-46E6DC069E4D}" type="sibTrans" cxnId="{F743E1A1-F606-41F7-A89C-B2F3239C40E1}">
      <dgm:prSet/>
      <dgm:spPr/>
      <dgm:t>
        <a:bodyPr/>
        <a:lstStyle/>
        <a:p>
          <a:endParaRPr lang="en-US"/>
        </a:p>
      </dgm:t>
    </dgm:pt>
    <dgm:pt modelId="{511E16D0-8116-428A-AB19-C3958BEE7967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vi-VN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l</a:t>
          </a:r>
          <a:r>
            <a:rPr lang="vi-VN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ãnh địa và quan hệ xã hội của chế độ phong kiến</a:t>
          </a:r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ở</a:t>
          </a:r>
          <a:r>
            <a:rPr lang="vi-VN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Tây Âu</a:t>
          </a:r>
          <a:endParaRPr lang="en-U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AADF16-E0FB-4353-A4B8-C611F79D15CA}" type="parTrans" cxnId="{D63EF6E5-BAE7-45B7-A2A9-246C877CEA1B}">
      <dgm:prSet/>
      <dgm:spPr/>
      <dgm:t>
        <a:bodyPr/>
        <a:lstStyle/>
        <a:p>
          <a:endParaRPr lang="en-US"/>
        </a:p>
      </dgm:t>
    </dgm:pt>
    <dgm:pt modelId="{CC0D4161-124F-4B8D-ADEF-124F9AFA1DEB}" type="sibTrans" cxnId="{D63EF6E5-BAE7-45B7-A2A9-246C877CEA1B}">
      <dgm:prSet/>
      <dgm:spPr/>
      <dgm:t>
        <a:bodyPr/>
        <a:lstStyle/>
        <a:p>
          <a:endParaRPr lang="en-US"/>
        </a:p>
      </dgm:t>
    </dgm:pt>
    <dgm:pt modelId="{800BBDBA-6129-4851-8ADF-E4F14612B66C}">
      <dgm:prSet phldrT="[Text]"/>
      <dgm:spPr>
        <a:solidFill>
          <a:schemeClr val="accent1"/>
        </a:solidFill>
      </dgm:spPr>
      <dgm:t>
        <a:bodyPr/>
        <a:lstStyle/>
        <a:p>
          <a:r>
            <a:rPr lang="vi-VN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thị</a:t>
          </a:r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Tây</a:t>
          </a:r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Âu</a:t>
          </a:r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đại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CC52DB-C9CE-47A3-BBE6-6B03F91B0635}" type="parTrans" cxnId="{12854432-E87E-400B-9912-B38CBB1121E7}">
      <dgm:prSet/>
      <dgm:spPr/>
      <dgm:t>
        <a:bodyPr/>
        <a:lstStyle/>
        <a:p>
          <a:endParaRPr lang="en-US"/>
        </a:p>
      </dgm:t>
    </dgm:pt>
    <dgm:pt modelId="{D6B70581-56A1-4471-B005-315047947951}" type="sibTrans" cxnId="{12854432-E87E-400B-9912-B38CBB1121E7}">
      <dgm:prSet/>
      <dgm:spPr/>
      <dgm:t>
        <a:bodyPr/>
        <a:lstStyle/>
        <a:p>
          <a:endParaRPr lang="en-US"/>
        </a:p>
      </dgm:t>
    </dgm:pt>
    <dgm:pt modelId="{837590D3-79AC-8E4E-A76D-F44D43736786}">
      <dgm:prSet phldrT="[Text]"/>
      <dgm:spPr>
        <a:solidFill>
          <a:schemeClr val="accent2"/>
        </a:solidFill>
      </dgm:spPr>
      <dgm:t>
        <a:bodyPr/>
        <a:lstStyle/>
        <a:p>
          <a:r>
            <a:rPr lang="vi-VN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en-US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đời</a:t>
          </a:r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Thiên</a:t>
          </a:r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chúa</a:t>
          </a:r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A8D2B1-CEC0-A24F-88B8-E704B4BD0E8C}" type="parTrans" cxnId="{EE5746A2-3E75-D841-931D-3C2E806792D1}">
      <dgm:prSet/>
      <dgm:spPr/>
      <dgm:t>
        <a:bodyPr/>
        <a:lstStyle/>
        <a:p>
          <a:endParaRPr lang="en-US"/>
        </a:p>
      </dgm:t>
    </dgm:pt>
    <dgm:pt modelId="{7B6170B6-D354-EA43-9918-4909C046F487}" type="sibTrans" cxnId="{EE5746A2-3E75-D841-931D-3C2E806792D1}">
      <dgm:prSet/>
      <dgm:spPr/>
      <dgm:t>
        <a:bodyPr/>
        <a:lstStyle/>
        <a:p>
          <a:endParaRPr lang="en-US"/>
        </a:p>
      </dgm:t>
    </dgm:pt>
    <dgm:pt modelId="{BD3712FD-68B4-4BF2-A821-D48AC8E2FEB5}" type="pres">
      <dgm:prSet presAssocID="{6D15BD7A-8DCC-4ACC-8908-5951E7B7169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D38B7AC-4ABC-4809-930F-E6D4819A2C72}" type="pres">
      <dgm:prSet presAssocID="{711765E8-A29C-4CEB-9DB0-B1E598ADF588}" presName="centerShape" presStyleLbl="node0" presStyleIdx="0" presStyleCnt="1" custScaleX="160564" custScaleY="96404" custLinFactNeighborX="493" custLinFactNeighborY="-6555"/>
      <dgm:spPr/>
    </dgm:pt>
    <dgm:pt modelId="{76DC9700-F5F9-426D-A3B0-79C5E1A40903}" type="pres">
      <dgm:prSet presAssocID="{29A9B6E9-FB2F-49D7-9E89-BDAD725EA5EA}" presName="parTrans" presStyleLbl="bgSibTrans2D1" presStyleIdx="0" presStyleCnt="4" custLinFactNeighborX="25695" custLinFactNeighborY="-2858"/>
      <dgm:spPr/>
    </dgm:pt>
    <dgm:pt modelId="{C770BC06-EF99-4002-BE71-7003C4EBAADE}" type="pres">
      <dgm:prSet presAssocID="{6AA8239B-F642-45EA-9998-E8DE989C23D2}" presName="node" presStyleLbl="node1" presStyleIdx="0" presStyleCnt="4" custRadScaleRad="102839" custRadScaleInc="-16744">
        <dgm:presLayoutVars>
          <dgm:bulletEnabled val="1"/>
        </dgm:presLayoutVars>
      </dgm:prSet>
      <dgm:spPr/>
    </dgm:pt>
    <dgm:pt modelId="{489CC42C-83AD-4C67-BF14-AA5197D7B521}" type="pres">
      <dgm:prSet presAssocID="{32AADF16-E0FB-4353-A4B8-C611F79D15CA}" presName="parTrans" presStyleLbl="bgSibTrans2D1" presStyleIdx="1" presStyleCnt="4"/>
      <dgm:spPr/>
    </dgm:pt>
    <dgm:pt modelId="{A201E086-74FD-4D42-B5EC-DD99D2BF3889}" type="pres">
      <dgm:prSet presAssocID="{511E16D0-8116-428A-AB19-C3958BEE7967}" presName="node" presStyleLbl="node1" presStyleIdx="1" presStyleCnt="4" custScaleX="177288" custScaleY="69768" custRadScaleRad="109186" custRadScaleInc="-34062">
        <dgm:presLayoutVars>
          <dgm:bulletEnabled val="1"/>
        </dgm:presLayoutVars>
      </dgm:prSet>
      <dgm:spPr/>
    </dgm:pt>
    <dgm:pt modelId="{1C8ADEA1-5C2D-415D-A070-9B10324BB97C}" type="pres">
      <dgm:prSet presAssocID="{FBCC52DB-C9CE-47A3-BBE6-6B03F91B0635}" presName="parTrans" presStyleLbl="bgSibTrans2D1" presStyleIdx="2" presStyleCnt="4" custLinFactNeighborX="-15117" custLinFactNeighborY="-15652"/>
      <dgm:spPr/>
    </dgm:pt>
    <dgm:pt modelId="{5BD5FD42-A278-4BC7-B7E8-8BFDA1EA495A}" type="pres">
      <dgm:prSet presAssocID="{800BBDBA-6129-4851-8ADF-E4F14612B66C}" presName="node" presStyleLbl="node1" presStyleIdx="2" presStyleCnt="4" custScaleX="154652" custScaleY="62696" custRadScaleRad="113471" custRadScaleInc="39114">
        <dgm:presLayoutVars>
          <dgm:bulletEnabled val="1"/>
        </dgm:presLayoutVars>
      </dgm:prSet>
      <dgm:spPr/>
    </dgm:pt>
    <dgm:pt modelId="{8999E7A9-E3EA-4F43-973E-E5446E787003}" type="pres">
      <dgm:prSet presAssocID="{5AA8D2B1-CEC0-A24F-88B8-E704B4BD0E8C}" presName="parTrans" presStyleLbl="bgSibTrans2D1" presStyleIdx="3" presStyleCnt="4" custLinFactNeighborX="-15117" custLinFactNeighborY="-15652"/>
      <dgm:spPr/>
    </dgm:pt>
    <dgm:pt modelId="{0A85D7C9-E936-D64E-A5F6-AB49D6B00933}" type="pres">
      <dgm:prSet presAssocID="{837590D3-79AC-8E4E-A76D-F44D43736786}" presName="node" presStyleLbl="node1" presStyleIdx="3" presStyleCnt="4" custRadScaleRad="113596" custRadScaleInc="20308">
        <dgm:presLayoutVars>
          <dgm:bulletEnabled val="1"/>
        </dgm:presLayoutVars>
      </dgm:prSet>
      <dgm:spPr/>
    </dgm:pt>
  </dgm:ptLst>
  <dgm:cxnLst>
    <dgm:cxn modelId="{9DB9FA0B-BCE2-445E-B2D5-D54902FA9C95}" type="presOf" srcId="{511E16D0-8116-428A-AB19-C3958BEE7967}" destId="{A201E086-74FD-4D42-B5EC-DD99D2BF3889}" srcOrd="0" destOrd="0" presId="urn:microsoft.com/office/officeart/2005/8/layout/radial4"/>
    <dgm:cxn modelId="{B2213E15-6D75-4427-9C7B-51F1A10B6A70}" type="presOf" srcId="{FBCC52DB-C9CE-47A3-BBE6-6B03F91B0635}" destId="{1C8ADEA1-5C2D-415D-A070-9B10324BB97C}" srcOrd="0" destOrd="0" presId="urn:microsoft.com/office/officeart/2005/8/layout/radial4"/>
    <dgm:cxn modelId="{5168B216-E22D-4BBE-A751-BA50889D1C49}" type="presOf" srcId="{6D15BD7A-8DCC-4ACC-8908-5951E7B71695}" destId="{BD3712FD-68B4-4BF2-A821-D48AC8E2FEB5}" srcOrd="0" destOrd="0" presId="urn:microsoft.com/office/officeart/2005/8/layout/radial4"/>
    <dgm:cxn modelId="{12854432-E87E-400B-9912-B38CBB1121E7}" srcId="{711765E8-A29C-4CEB-9DB0-B1E598ADF588}" destId="{800BBDBA-6129-4851-8ADF-E4F14612B66C}" srcOrd="2" destOrd="0" parTransId="{FBCC52DB-C9CE-47A3-BBE6-6B03F91B0635}" sibTransId="{D6B70581-56A1-4471-B005-315047947951}"/>
    <dgm:cxn modelId="{E8702786-8DBC-6746-BAFC-0E419F5900F0}" type="presOf" srcId="{837590D3-79AC-8E4E-A76D-F44D43736786}" destId="{0A85D7C9-E936-D64E-A5F6-AB49D6B00933}" srcOrd="0" destOrd="0" presId="urn:microsoft.com/office/officeart/2005/8/layout/radial4"/>
    <dgm:cxn modelId="{97B99986-411D-4518-B9B8-3ADA9285C80C}" srcId="{6D15BD7A-8DCC-4ACC-8908-5951E7B71695}" destId="{711765E8-A29C-4CEB-9DB0-B1E598ADF588}" srcOrd="0" destOrd="0" parTransId="{759D9C3F-76D1-46EA-8B24-8C3DC4EA9B9D}" sibTransId="{4E492BD6-E0F5-47C0-BEDE-05BE120E1969}"/>
    <dgm:cxn modelId="{E0105993-6528-4F54-A680-F0E353879E74}" type="presOf" srcId="{6AA8239B-F642-45EA-9998-E8DE989C23D2}" destId="{C770BC06-EF99-4002-BE71-7003C4EBAADE}" srcOrd="0" destOrd="0" presId="urn:microsoft.com/office/officeart/2005/8/layout/radial4"/>
    <dgm:cxn modelId="{D504DA93-EFEA-497A-A6C7-C4D905DF646A}" type="presOf" srcId="{29A9B6E9-FB2F-49D7-9E89-BDAD725EA5EA}" destId="{76DC9700-F5F9-426D-A3B0-79C5E1A40903}" srcOrd="0" destOrd="0" presId="urn:microsoft.com/office/officeart/2005/8/layout/radial4"/>
    <dgm:cxn modelId="{F743E1A1-F606-41F7-A89C-B2F3239C40E1}" srcId="{711765E8-A29C-4CEB-9DB0-B1E598ADF588}" destId="{6AA8239B-F642-45EA-9998-E8DE989C23D2}" srcOrd="0" destOrd="0" parTransId="{29A9B6E9-FB2F-49D7-9E89-BDAD725EA5EA}" sibTransId="{3DFAC363-09B7-45D6-A7BB-46E6DC069E4D}"/>
    <dgm:cxn modelId="{EE5746A2-3E75-D841-931D-3C2E806792D1}" srcId="{711765E8-A29C-4CEB-9DB0-B1E598ADF588}" destId="{837590D3-79AC-8E4E-A76D-F44D43736786}" srcOrd="3" destOrd="0" parTransId="{5AA8D2B1-CEC0-A24F-88B8-E704B4BD0E8C}" sibTransId="{7B6170B6-D354-EA43-9918-4909C046F487}"/>
    <dgm:cxn modelId="{7B182BA3-8062-4B4D-8753-7505752163CC}" type="presOf" srcId="{32AADF16-E0FB-4353-A4B8-C611F79D15CA}" destId="{489CC42C-83AD-4C67-BF14-AA5197D7B521}" srcOrd="0" destOrd="0" presId="urn:microsoft.com/office/officeart/2005/8/layout/radial4"/>
    <dgm:cxn modelId="{7B57DFCE-B5B0-4ABF-A36C-829E21068F61}" type="presOf" srcId="{800BBDBA-6129-4851-8ADF-E4F14612B66C}" destId="{5BD5FD42-A278-4BC7-B7E8-8BFDA1EA495A}" srcOrd="0" destOrd="0" presId="urn:microsoft.com/office/officeart/2005/8/layout/radial4"/>
    <dgm:cxn modelId="{0D7463D5-CB81-44E0-8E26-15E87C3CBFD6}" type="presOf" srcId="{711765E8-A29C-4CEB-9DB0-B1E598ADF588}" destId="{ED38B7AC-4ABC-4809-930F-E6D4819A2C72}" srcOrd="0" destOrd="0" presId="urn:microsoft.com/office/officeart/2005/8/layout/radial4"/>
    <dgm:cxn modelId="{A56529D6-6A3F-A440-8CEE-2F14D58835CC}" type="presOf" srcId="{5AA8D2B1-CEC0-A24F-88B8-E704B4BD0E8C}" destId="{8999E7A9-E3EA-4F43-973E-E5446E787003}" srcOrd="0" destOrd="0" presId="urn:microsoft.com/office/officeart/2005/8/layout/radial4"/>
    <dgm:cxn modelId="{D63EF6E5-BAE7-45B7-A2A9-246C877CEA1B}" srcId="{711765E8-A29C-4CEB-9DB0-B1E598ADF588}" destId="{511E16D0-8116-428A-AB19-C3958BEE7967}" srcOrd="1" destOrd="0" parTransId="{32AADF16-E0FB-4353-A4B8-C611F79D15CA}" sibTransId="{CC0D4161-124F-4B8D-ADEF-124F9AFA1DEB}"/>
    <dgm:cxn modelId="{74BE78AD-F36B-4D63-8653-399225C61B48}" type="presParOf" srcId="{BD3712FD-68B4-4BF2-A821-D48AC8E2FEB5}" destId="{ED38B7AC-4ABC-4809-930F-E6D4819A2C72}" srcOrd="0" destOrd="0" presId="urn:microsoft.com/office/officeart/2005/8/layout/radial4"/>
    <dgm:cxn modelId="{67B4B12B-0EA7-4DE6-852D-3106B256DB6E}" type="presParOf" srcId="{BD3712FD-68B4-4BF2-A821-D48AC8E2FEB5}" destId="{76DC9700-F5F9-426D-A3B0-79C5E1A40903}" srcOrd="1" destOrd="0" presId="urn:microsoft.com/office/officeart/2005/8/layout/radial4"/>
    <dgm:cxn modelId="{9AA9AF7E-D1B2-481F-8717-AFFA4C81CAC5}" type="presParOf" srcId="{BD3712FD-68B4-4BF2-A821-D48AC8E2FEB5}" destId="{C770BC06-EF99-4002-BE71-7003C4EBAADE}" srcOrd="2" destOrd="0" presId="urn:microsoft.com/office/officeart/2005/8/layout/radial4"/>
    <dgm:cxn modelId="{4F73C4B1-28B7-480C-BCD3-FEFD2016D83F}" type="presParOf" srcId="{BD3712FD-68B4-4BF2-A821-D48AC8E2FEB5}" destId="{489CC42C-83AD-4C67-BF14-AA5197D7B521}" srcOrd="3" destOrd="0" presId="urn:microsoft.com/office/officeart/2005/8/layout/radial4"/>
    <dgm:cxn modelId="{015657AE-5C3D-478E-8984-5E225EC598B5}" type="presParOf" srcId="{BD3712FD-68B4-4BF2-A821-D48AC8E2FEB5}" destId="{A201E086-74FD-4D42-B5EC-DD99D2BF3889}" srcOrd="4" destOrd="0" presId="urn:microsoft.com/office/officeart/2005/8/layout/radial4"/>
    <dgm:cxn modelId="{89AF87F5-D311-4F7C-8A62-ACFEDB418D9D}" type="presParOf" srcId="{BD3712FD-68B4-4BF2-A821-D48AC8E2FEB5}" destId="{1C8ADEA1-5C2D-415D-A070-9B10324BB97C}" srcOrd="5" destOrd="0" presId="urn:microsoft.com/office/officeart/2005/8/layout/radial4"/>
    <dgm:cxn modelId="{A469BF81-37B4-4F5E-A407-874EB01D6380}" type="presParOf" srcId="{BD3712FD-68B4-4BF2-A821-D48AC8E2FEB5}" destId="{5BD5FD42-A278-4BC7-B7E8-8BFDA1EA495A}" srcOrd="6" destOrd="0" presId="urn:microsoft.com/office/officeart/2005/8/layout/radial4"/>
    <dgm:cxn modelId="{E1739614-0F8F-CC4E-AC27-11CE7BF60E30}" type="presParOf" srcId="{BD3712FD-68B4-4BF2-A821-D48AC8E2FEB5}" destId="{8999E7A9-E3EA-4F43-973E-E5446E787003}" srcOrd="7" destOrd="0" presId="urn:microsoft.com/office/officeart/2005/8/layout/radial4"/>
    <dgm:cxn modelId="{9BB72B57-3E64-6A4F-99D6-C9ADE66BEE2E}" type="presParOf" srcId="{BD3712FD-68B4-4BF2-A821-D48AC8E2FEB5}" destId="{0A85D7C9-E936-D64E-A5F6-AB49D6B0093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8B7AC-4ABC-4809-930F-E6D4819A2C72}">
      <dsp:nvSpPr>
        <dsp:cNvPr id="0" name=""/>
        <dsp:cNvSpPr/>
      </dsp:nvSpPr>
      <dsp:spPr>
        <a:xfrm>
          <a:off x="3412780" y="2404789"/>
          <a:ext cx="4551692" cy="2732875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rPr>
            <a:t>Bài</a:t>
          </a:r>
          <a:r>
            <a:rPr lang="en-US" altLang="en-US" sz="2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rPr>
            <a:t> 1. QUÁ TRÌNH HÌNH THÀNH VÀ PHÁT TRIỂN CỦA CHẾ ĐỘ PHONG KIẾN Ở TÂY ÂU</a:t>
          </a:r>
          <a:endParaRPr lang="en-US" sz="2800" kern="1200" dirty="0"/>
        </a:p>
      </dsp:txBody>
      <dsp:txXfrm>
        <a:off x="4079360" y="2805009"/>
        <a:ext cx="3218532" cy="1932435"/>
      </dsp:txXfrm>
    </dsp:sp>
    <dsp:sp modelId="{76DC9700-F5F9-426D-A3B0-79C5E1A40903}">
      <dsp:nvSpPr>
        <dsp:cNvPr id="0" name=""/>
        <dsp:cNvSpPr/>
      </dsp:nvSpPr>
      <dsp:spPr>
        <a:xfrm rot="10808390">
          <a:off x="2289881" y="3336712"/>
          <a:ext cx="1401459" cy="8079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0BC06-EF99-4002-BE71-7003C4EBAADE}">
      <dsp:nvSpPr>
        <dsp:cNvPr id="0" name=""/>
        <dsp:cNvSpPr/>
      </dsp:nvSpPr>
      <dsp:spPr>
        <a:xfrm>
          <a:off x="583241" y="2684823"/>
          <a:ext cx="2693074" cy="21544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Quá trình hình thành xã hội phong kiến ở Tây Âu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6343" y="2747925"/>
        <a:ext cx="2566870" cy="2028255"/>
      </dsp:txXfrm>
    </dsp:sp>
    <dsp:sp modelId="{489CC42C-83AD-4C67-BF14-AA5197D7B521}">
      <dsp:nvSpPr>
        <dsp:cNvPr id="0" name=""/>
        <dsp:cNvSpPr/>
      </dsp:nvSpPr>
      <dsp:spPr>
        <a:xfrm rot="13463178">
          <a:off x="2803762" y="1466304"/>
          <a:ext cx="1885476" cy="8079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1E086-74FD-4D42-B5EC-DD99D2BF3889}">
      <dsp:nvSpPr>
        <dsp:cNvPr id="0" name=""/>
        <dsp:cNvSpPr/>
      </dsp:nvSpPr>
      <dsp:spPr>
        <a:xfrm>
          <a:off x="685533" y="459265"/>
          <a:ext cx="4774497" cy="150312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3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</a:t>
          </a:r>
          <a:r>
            <a:rPr lang="vi-VN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ãnh địa và quan hệ xã hội của chế độ phong kiến</a:t>
          </a:r>
          <a:r>
            <a:rPr lang="en-US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ở</a:t>
          </a:r>
          <a:r>
            <a:rPr lang="vi-VN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Tây Âu</a:t>
          </a:r>
          <a:endParaRPr lang="en-US" sz="3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9558" y="503290"/>
        <a:ext cx="4686447" cy="1415073"/>
      </dsp:txXfrm>
    </dsp:sp>
    <dsp:sp modelId="{1C8ADEA1-5C2D-415D-A070-9B10324BB97C}">
      <dsp:nvSpPr>
        <dsp:cNvPr id="0" name=""/>
        <dsp:cNvSpPr/>
      </dsp:nvSpPr>
      <dsp:spPr>
        <a:xfrm rot="19027069">
          <a:off x="6445638" y="1342503"/>
          <a:ext cx="1976571" cy="8079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5FD42-A278-4BC7-B7E8-8BFDA1EA495A}">
      <dsp:nvSpPr>
        <dsp:cNvPr id="0" name=""/>
        <dsp:cNvSpPr/>
      </dsp:nvSpPr>
      <dsp:spPr>
        <a:xfrm>
          <a:off x="6374446" y="525018"/>
          <a:ext cx="4164893" cy="1350759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3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thị</a:t>
          </a:r>
          <a:r>
            <a:rPr lang="en-US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Tây</a:t>
          </a:r>
          <a:r>
            <a:rPr lang="en-US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Âu</a:t>
          </a:r>
          <a:r>
            <a:rPr lang="en-US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đại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14008" y="564580"/>
        <a:ext cx="4085769" cy="1271635"/>
      </dsp:txXfrm>
    </dsp:sp>
    <dsp:sp modelId="{8999E7A9-E3EA-4F43-973E-E5446E787003}">
      <dsp:nvSpPr>
        <dsp:cNvPr id="0" name=""/>
        <dsp:cNvSpPr/>
      </dsp:nvSpPr>
      <dsp:spPr>
        <a:xfrm rot="46317">
          <a:off x="7804388" y="3284363"/>
          <a:ext cx="1714819" cy="8079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5D7C9-E936-D64E-A5F6-AB49D6B00933}">
      <dsp:nvSpPr>
        <dsp:cNvPr id="0" name=""/>
        <dsp:cNvSpPr/>
      </dsp:nvSpPr>
      <dsp:spPr>
        <a:xfrm>
          <a:off x="8431822" y="2749102"/>
          <a:ext cx="2693074" cy="215445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en-US" sz="3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đời</a:t>
          </a:r>
          <a:r>
            <a:rPr lang="en-US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Thiên</a:t>
          </a:r>
          <a:r>
            <a:rPr lang="en-US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chúa</a:t>
          </a:r>
          <a:r>
            <a:rPr lang="en-US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94924" y="2812204"/>
        <a:ext cx="2566870" cy="2028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</a:ln>
        </p:spPr>
        <p:txBody>
          <a:bodyPr wrap="none" anchor="ctr" anchorCtr="0"/>
          <a:lstStyle/>
          <a:p>
            <a:pPr lvl="0"/>
            <a:endParaRPr lang="en-US" altLang="x-none"/>
          </a:p>
        </p:txBody>
      </p:sp>
      <p:sp>
        <p:nvSpPr>
          <p:cNvPr id="3075" name="AutoShape 2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lstStyle/>
          <a:p>
            <a:pPr lvl="0"/>
            <a:endParaRPr lang="en-US" altLang="x-none"/>
          </a:p>
        </p:txBody>
      </p:sp>
      <p:sp>
        <p:nvSpPr>
          <p:cNvPr id="3076" name="AutoShape 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lstStyle/>
          <a:p>
            <a:pPr lvl="0"/>
            <a:endParaRPr lang="en-US" altLang="x-none"/>
          </a:p>
        </p:txBody>
      </p:sp>
      <p:sp>
        <p:nvSpPr>
          <p:cNvPr id="3077" name="AutoShape 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lstStyle/>
          <a:p>
            <a:pPr lvl="0"/>
            <a:endParaRPr lang="en-US" altLang="x-none"/>
          </a:p>
        </p:txBody>
      </p:sp>
      <p:sp>
        <p:nvSpPr>
          <p:cNvPr id="3078" name="Rectangle 5"/>
          <p:cNvSpPr>
            <a:spLocks noGrp="1" noRot="1" noChangeAspect="1"/>
          </p:cNvSpPr>
          <p:nvPr>
            <p:ph type="sldImg"/>
          </p:nvPr>
        </p:nvSpPr>
        <p:spPr>
          <a:xfrm>
            <a:off x="814388" y="769938"/>
            <a:ext cx="5219700" cy="2935287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52463" y="4002088"/>
            <a:ext cx="5543550" cy="430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49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eaLnBrk="1">
              <a:lnSpc>
                <a:spcPct val="95000"/>
              </a:lnSpc>
              <a:buClrTx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44958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/>
            </a:pPr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1438" y="0"/>
            <a:ext cx="2968625" cy="449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algn="r" eaLnBrk="1">
              <a:lnSpc>
                <a:spcPct val="95000"/>
              </a:lnSpc>
              <a:buClrTx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44958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/>
            </a:pPr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8625" cy="449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/>
          <a:lstStyle>
            <a:lvl1pPr eaLnBrk="1">
              <a:lnSpc>
                <a:spcPct val="95000"/>
              </a:lnSpc>
              <a:buClrTx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44958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/>
            </a:pPr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686800"/>
            <a:ext cx="2968625" cy="449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/>
          <a:lstStyle>
            <a:lvl1pPr algn="r" eaLnBrk="1">
              <a:lnSpc>
                <a:spcPct val="95000"/>
              </a:lnSpc>
              <a:buClrTx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44958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/>
            </a:pPr>
            <a:fld id="{5FBF1A15-94E5-8A42-B45E-6917B57F3F05}" type="slidenum">
              <a:rPr kumimoji="0" lang="vi-V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7254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 txBox="1">
            <a:spLocks noGrp="1"/>
          </p:cNvSpPr>
          <p:nvPr>
            <p:ph type="sldNum" sz="quarter"/>
          </p:nvPr>
        </p:nvSpPr>
        <p:spPr>
          <a:xfrm>
            <a:off x="3881438" y="8686800"/>
            <a:ext cx="2968625" cy="4492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lstStyle/>
          <a:p>
            <a:pPr lvl="0" algn="r" eaLnBrk="1">
              <a:lnSpc>
                <a:spcPct val="95000"/>
              </a:lnSpc>
              <a:buClrTx/>
              <a:buFontTx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vi-V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5</a:t>
            </a:fld>
            <a:endParaRPr lang="vi-VN" altLang="en-US" sz="1400">
              <a:solidFill>
                <a:srgbClr val="000000"/>
              </a:solidFill>
              <a:latin typeface="Times New Roman" panose="02020603050405020304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219" name="Text Box 1"/>
          <p:cNvSpPr txBox="1">
            <a:spLocks noGrp="1" noRot="1" noChangeAspect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20" name="Text Box 2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52143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EC347-6903-4A88-9ADC-5B093072A5DD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5751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 txBox="1">
            <a:spLocks noGrp="1"/>
          </p:cNvSpPr>
          <p:nvPr>
            <p:ph type="sldNum" sz="quarter"/>
          </p:nvPr>
        </p:nvSpPr>
        <p:spPr>
          <a:xfrm>
            <a:off x="3881438" y="8686800"/>
            <a:ext cx="2968625" cy="4492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lstStyle/>
          <a:p>
            <a:pPr lvl="0" algn="r" eaLnBrk="1">
              <a:lnSpc>
                <a:spcPct val="95000"/>
              </a:lnSpc>
              <a:buClrTx/>
              <a:buFontTx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vi-V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8</a:t>
            </a:fld>
            <a:endParaRPr lang="vi-VN" altLang="en-US" sz="1400">
              <a:solidFill>
                <a:srgbClr val="000000"/>
              </a:solidFill>
              <a:latin typeface="Times New Roman" panose="02020603050405020304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267" name="Text Box 1"/>
          <p:cNvSpPr txBox="1">
            <a:spLocks noGrp="1" noRot="1" noChangeAspect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8" name="Text Box 2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04336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 txBox="1">
            <a:spLocks noGrp="1"/>
          </p:cNvSpPr>
          <p:nvPr>
            <p:ph type="sldNum" sz="quarter"/>
          </p:nvPr>
        </p:nvSpPr>
        <p:spPr>
          <a:xfrm>
            <a:off x="3881438" y="8686800"/>
            <a:ext cx="2968625" cy="4492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lstStyle/>
          <a:p>
            <a:pPr lvl="0" algn="r" eaLnBrk="1">
              <a:lnSpc>
                <a:spcPct val="95000"/>
              </a:lnSpc>
              <a:buClrTx/>
              <a:buFontTx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vi-V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9</a:t>
            </a:fld>
            <a:endParaRPr lang="vi-VN" altLang="en-US" sz="1400">
              <a:solidFill>
                <a:srgbClr val="000000"/>
              </a:solidFill>
              <a:latin typeface="Times New Roman" panose="02020603050405020304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411" name="Text Box 1"/>
          <p:cNvSpPr txBox="1">
            <a:spLocks noGrp="1" noRot="1" noChangeAspect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2" name="Text Box 2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47691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 txBox="1">
            <a:spLocks noGrp="1"/>
          </p:cNvSpPr>
          <p:nvPr>
            <p:ph type="sldNum" sz="quarter"/>
          </p:nvPr>
        </p:nvSpPr>
        <p:spPr>
          <a:xfrm>
            <a:off x="3881438" y="8686800"/>
            <a:ext cx="2968625" cy="4492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lstStyle/>
          <a:p>
            <a:pPr lvl="0" algn="r" eaLnBrk="1">
              <a:lnSpc>
                <a:spcPct val="95000"/>
              </a:lnSpc>
              <a:buClrTx/>
              <a:buFontTx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vi-V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14</a:t>
            </a:fld>
            <a:endParaRPr lang="vi-VN" altLang="en-US" sz="1400">
              <a:solidFill>
                <a:srgbClr val="000000"/>
              </a:solidFill>
              <a:latin typeface="Times New Roman" panose="02020603050405020304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555" name="Text Box 1"/>
          <p:cNvSpPr txBox="1">
            <a:spLocks noGrp="1" noRot="1" noChangeAspect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6" name="Text Box 2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16723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 txBox="1">
            <a:spLocks noGrp="1"/>
          </p:cNvSpPr>
          <p:nvPr>
            <p:ph type="sldNum" sz="quarter"/>
          </p:nvPr>
        </p:nvSpPr>
        <p:spPr>
          <a:xfrm>
            <a:off x="3881438" y="8686800"/>
            <a:ext cx="2968625" cy="4492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lstStyle/>
          <a:p>
            <a:pPr lvl="0" algn="r" eaLnBrk="1">
              <a:lnSpc>
                <a:spcPct val="95000"/>
              </a:lnSpc>
              <a:buClrTx/>
              <a:buFontTx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vi-V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15</a:t>
            </a:fld>
            <a:endParaRPr lang="vi-VN" altLang="en-US" sz="1400">
              <a:solidFill>
                <a:srgbClr val="000000"/>
              </a:solidFill>
              <a:latin typeface="Times New Roman" panose="02020603050405020304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555" name="Text Box 1"/>
          <p:cNvSpPr txBox="1">
            <a:spLocks noGrp="1" noRot="1" noChangeAspect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6" name="Text Box 2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16723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 txBox="1">
            <a:spLocks noGrp="1"/>
          </p:cNvSpPr>
          <p:nvPr>
            <p:ph type="sldNum" sz="quarter"/>
          </p:nvPr>
        </p:nvSpPr>
        <p:spPr>
          <a:xfrm>
            <a:off x="3881438" y="8686800"/>
            <a:ext cx="2968625" cy="4492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lstStyle/>
          <a:p>
            <a:pPr lvl="0" algn="r" eaLnBrk="1">
              <a:lnSpc>
                <a:spcPct val="95000"/>
              </a:lnSpc>
              <a:buClrTx/>
              <a:buFontTx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vi-V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19</a:t>
            </a:fld>
            <a:endParaRPr lang="vi-VN" altLang="en-US" sz="1400">
              <a:solidFill>
                <a:srgbClr val="000000"/>
              </a:solidFill>
              <a:latin typeface="Times New Roman" panose="02020603050405020304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555" name="Text Box 1"/>
          <p:cNvSpPr txBox="1">
            <a:spLocks noGrp="1" noRot="1" noChangeAspect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6" name="Text Box 2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7024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4935BCDC-CECE-0D42-B3D3-9C9C26C69DFE}" type="slidenum">
              <a:rPr kumimoji="0" lang="vi-V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4935BCDC-CECE-0D42-B3D3-9C9C26C69DFE}" type="slidenum">
              <a:rPr kumimoji="0" lang="vi-V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6501" y="277813"/>
            <a:ext cx="2738967" cy="5840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7813"/>
            <a:ext cx="8013700" cy="5840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4935BCDC-CECE-0D42-B3D3-9C9C26C69DFE}" type="slidenum">
              <a:rPr kumimoji="0" lang="vi-V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/>
            </a:pPr>
            <a:r>
              <a:rPr kumimoji="0" lang="vi-V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0919574295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fld id="{24D51A87-F655-F34B-8990-70DE3A88571E}" type="slidenum">
              <a:rPr kumimoji="0" lang="vi-V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/>
            </a:pPr>
            <a:r>
              <a:rPr kumimoji="0" lang="vi-V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0919574295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fld id="{24D51A87-F655-F34B-8990-70DE3A88571E}" type="slidenum">
              <a:rPr kumimoji="0" lang="vi-V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/>
            </a:pPr>
            <a:r>
              <a:rPr kumimoji="0" lang="vi-V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0919574295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fld id="{24D51A87-F655-F34B-8990-70DE3A88571E}" type="slidenum">
              <a:rPr kumimoji="0" lang="vi-V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3886200"/>
            <a:ext cx="4157133" cy="173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134" y="3886200"/>
            <a:ext cx="4157133" cy="173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/>
            </a:pPr>
            <a:r>
              <a:rPr kumimoji="0" lang="vi-V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0919574295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fld id="{24D51A87-F655-F34B-8990-70DE3A88571E}" type="slidenum">
              <a:rPr kumimoji="0" lang="vi-V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/>
            </a:pPr>
            <a:r>
              <a:rPr kumimoji="0" lang="vi-V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0919574295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fld id="{24D51A87-F655-F34B-8990-70DE3A88571E}" type="slidenum">
              <a:rPr kumimoji="0" lang="vi-V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/>
            </a:pPr>
            <a:r>
              <a:rPr kumimoji="0" lang="vi-V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0919574295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fld id="{24D51A87-F655-F34B-8990-70DE3A88571E}" type="slidenum">
              <a:rPr kumimoji="0" lang="vi-V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/>
            </a:pPr>
            <a:r>
              <a:rPr kumimoji="0" lang="vi-V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0919574295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fld id="{24D51A87-F655-F34B-8990-70DE3A88571E}" type="slidenum">
              <a:rPr kumimoji="0" lang="vi-V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/>
            </a:pPr>
            <a:r>
              <a:rPr kumimoji="0" lang="vi-V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0919574295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fld id="{24D51A87-F655-F34B-8990-70DE3A88571E}" type="slidenum">
              <a:rPr kumimoji="0" lang="vi-V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4935BCDC-CECE-0D42-B3D3-9C9C26C69DFE}" type="slidenum">
              <a:rPr kumimoji="0" lang="vi-V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/>
            </a:pPr>
            <a:r>
              <a:rPr kumimoji="0" lang="vi-V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0919574295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fld id="{24D51A87-F655-F34B-8990-70DE3A88571E}" type="slidenum">
              <a:rPr kumimoji="0" lang="vi-V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/>
            </a:pPr>
            <a:r>
              <a:rPr kumimoji="0" lang="vi-V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0919574295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fld id="{24D51A87-F655-F34B-8990-70DE3A88571E}" type="slidenum">
              <a:rPr kumimoji="0" lang="vi-V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74101" y="1828800"/>
            <a:ext cx="2586567" cy="3797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1828800"/>
            <a:ext cx="7556500" cy="3797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/>
            </a:pPr>
            <a:r>
              <a:rPr kumimoji="0" lang="vi-V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0919574295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fld id="{24D51A87-F655-F34B-8990-70DE3A88571E}" type="slidenum">
              <a:rPr kumimoji="0" lang="vi-V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4935BCDC-CECE-0D42-B3D3-9C9C26C69DFE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426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4935BCDC-CECE-0D42-B3D3-9C9C26C69DFE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005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4935BCDC-CECE-0D42-B3D3-9C9C26C69DFE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60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4935BCDC-CECE-0D42-B3D3-9C9C26C69DFE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602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4935BCDC-CECE-0D42-B3D3-9C9C26C69DFE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757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4935BCDC-CECE-0D42-B3D3-9C9C26C69DFE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425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4935BCDC-CECE-0D42-B3D3-9C9C26C69DFE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09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4935BCDC-CECE-0D42-B3D3-9C9C26C69DFE}" type="slidenum">
              <a:rPr kumimoji="0" lang="vi-V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4935BCDC-CECE-0D42-B3D3-9C9C26C69DFE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547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4935BCDC-CECE-0D42-B3D3-9C9C26C69DFE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2666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4935BCDC-CECE-0D42-B3D3-9C9C26C69DFE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267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4935BCDC-CECE-0D42-B3D3-9C9C26C69DFE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42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575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0919574295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A745C706-3063-45A1-BE6E-7B047D35FE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037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4935BCDC-CECE-0D42-B3D3-9C9C26C69DFE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333" cy="4518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134" y="1600200"/>
            <a:ext cx="5376333" cy="4518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4935BCDC-CECE-0D42-B3D3-9C9C26C69DFE}" type="slidenum">
              <a:rPr kumimoji="0" lang="vi-V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4935BCDC-CECE-0D42-B3D3-9C9C26C69DFE}" type="slidenum">
              <a:rPr kumimoji="0" lang="vi-V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4935BCDC-CECE-0D42-B3D3-9C9C26C69DFE}" type="slidenum">
              <a:rPr kumimoji="0" lang="vi-V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4935BCDC-CECE-0D42-B3D3-9C9C26C69DFE}" type="slidenum">
              <a:rPr kumimoji="0" lang="vi-V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4935BCDC-CECE-0D42-B3D3-9C9C26C69DFE}" type="slidenum">
              <a:rPr kumimoji="0" lang="vi-V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4935BCDC-CECE-0D42-B3D3-9C9C26C69DFE}" type="slidenum">
              <a:rPr kumimoji="0" lang="vi-V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33"/>
            </a:gs>
            <a:gs pos="100000">
              <a:srgbClr val="FFB9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/>
          <p:nvPr/>
        </p:nvGrpSpPr>
        <p:grpSpPr>
          <a:xfrm>
            <a:off x="0" y="0"/>
            <a:ext cx="12174538" cy="6921500"/>
            <a:chOff x="0" y="0"/>
            <a:chExt cx="5752" cy="4360"/>
          </a:xfrm>
        </p:grpSpPr>
        <p:sp>
          <p:nvSpPr>
            <p:cNvPr id="1032" name="Freeform 2"/>
            <p:cNvSpPr/>
            <p:nvPr/>
          </p:nvSpPr>
          <p:spPr>
            <a:xfrm>
              <a:off x="0" y="2208"/>
              <a:ext cx="2507" cy="1962"/>
            </a:xfrm>
            <a:custGeom>
              <a:avLst/>
              <a:gdLst/>
              <a:ahLst/>
              <a:cxnLst>
                <a:cxn ang="0">
                  <a:pos x="742" y="1662"/>
                </a:cxn>
                <a:cxn ang="0">
                  <a:pos x="849" y="1394"/>
                </a:cxn>
                <a:cxn ang="0">
                  <a:pos x="873" y="1166"/>
                </a:cxn>
                <a:cxn ang="0">
                  <a:pos x="976" y="1364"/>
                </a:cxn>
                <a:cxn ang="0">
                  <a:pos x="1227" y="1614"/>
                </a:cxn>
                <a:cxn ang="0">
                  <a:pos x="1466" y="1686"/>
                </a:cxn>
                <a:cxn ang="0">
                  <a:pos x="1813" y="1671"/>
                </a:cxn>
                <a:cxn ang="0">
                  <a:pos x="1887" y="1507"/>
                </a:cxn>
                <a:cxn ang="0">
                  <a:pos x="1868" y="1280"/>
                </a:cxn>
                <a:cxn ang="0">
                  <a:pos x="1777" y="963"/>
                </a:cxn>
                <a:cxn ang="0">
                  <a:pos x="1285" y="869"/>
                </a:cxn>
                <a:cxn ang="0">
                  <a:pos x="1544" y="742"/>
                </a:cxn>
                <a:cxn ang="0">
                  <a:pos x="1747" y="729"/>
                </a:cxn>
                <a:cxn ang="0">
                  <a:pos x="2100" y="615"/>
                </a:cxn>
                <a:cxn ang="0">
                  <a:pos x="2369" y="436"/>
                </a:cxn>
                <a:cxn ang="0">
                  <a:pos x="2412" y="342"/>
                </a:cxn>
                <a:cxn ang="0">
                  <a:pos x="2070" y="330"/>
                </a:cxn>
                <a:cxn ang="0">
                  <a:pos x="1945" y="300"/>
                </a:cxn>
                <a:cxn ang="0">
                  <a:pos x="1640" y="288"/>
                </a:cxn>
                <a:cxn ang="0">
                  <a:pos x="1293" y="406"/>
                </a:cxn>
                <a:cxn ang="0">
                  <a:pos x="1304" y="336"/>
                </a:cxn>
                <a:cxn ang="0">
                  <a:pos x="1448" y="167"/>
                </a:cxn>
                <a:cxn ang="0">
                  <a:pos x="1472" y="36"/>
                </a:cxn>
                <a:cxn ang="0">
                  <a:pos x="1412" y="24"/>
                </a:cxn>
                <a:cxn ang="0">
                  <a:pos x="1185" y="102"/>
                </a:cxn>
                <a:cxn ang="0">
                  <a:pos x="1023" y="143"/>
                </a:cxn>
                <a:cxn ang="0">
                  <a:pos x="886" y="330"/>
                </a:cxn>
                <a:cxn ang="0">
                  <a:pos x="724" y="478"/>
                </a:cxn>
                <a:cxn ang="0">
                  <a:pos x="641" y="538"/>
                </a:cxn>
                <a:cxn ang="0">
                  <a:pos x="598" y="514"/>
                </a:cxn>
                <a:cxn ang="0">
                  <a:pos x="550" y="484"/>
                </a:cxn>
                <a:cxn ang="0">
                  <a:pos x="526" y="460"/>
                </a:cxn>
                <a:cxn ang="0">
                  <a:pos x="472" y="424"/>
                </a:cxn>
                <a:cxn ang="0">
                  <a:pos x="414" y="388"/>
                </a:cxn>
                <a:cxn ang="0">
                  <a:pos x="365" y="365"/>
                </a:cxn>
                <a:cxn ang="0">
                  <a:pos x="191" y="233"/>
                </a:cxn>
                <a:cxn ang="0">
                  <a:pos x="568" y="562"/>
                </a:cxn>
                <a:cxn ang="0">
                  <a:pos x="443" y="729"/>
                </a:cxn>
                <a:cxn ang="0">
                  <a:pos x="317" y="784"/>
                </a:cxn>
                <a:cxn ang="0">
                  <a:pos x="127" y="850"/>
                </a:cxn>
                <a:cxn ang="0">
                  <a:pos x="0" y="1160"/>
                </a:cxn>
                <a:cxn ang="0">
                  <a:pos x="371" y="1011"/>
                </a:cxn>
                <a:cxn ang="0">
                  <a:pos x="221" y="1257"/>
                </a:cxn>
                <a:cxn ang="0">
                  <a:pos x="139" y="1453"/>
                </a:cxn>
                <a:cxn ang="0">
                  <a:pos x="102" y="1489"/>
                </a:cxn>
                <a:cxn ang="0">
                  <a:pos x="84" y="1513"/>
                </a:cxn>
                <a:cxn ang="0">
                  <a:pos x="96" y="1531"/>
                </a:cxn>
                <a:cxn ang="0">
                  <a:pos x="127" y="1561"/>
                </a:cxn>
                <a:cxn ang="0">
                  <a:pos x="145" y="1626"/>
                </a:cxn>
                <a:cxn ang="0">
                  <a:pos x="156" y="1686"/>
                </a:cxn>
                <a:cxn ang="0">
                  <a:pos x="161" y="1716"/>
                </a:cxn>
                <a:cxn ang="0">
                  <a:pos x="215" y="1795"/>
                </a:cxn>
                <a:cxn ang="0">
                  <a:pos x="227" y="1842"/>
                </a:cxn>
                <a:cxn ang="0">
                  <a:pos x="239" y="1896"/>
                </a:cxn>
                <a:cxn ang="0">
                  <a:pos x="245" y="1914"/>
                </a:cxn>
                <a:cxn ang="0">
                  <a:pos x="257" y="1962"/>
                </a:cxn>
                <a:cxn ang="0">
                  <a:pos x="461" y="1914"/>
                </a:cxn>
                <a:cxn ang="0">
                  <a:pos x="622" y="1771"/>
                </a:cxn>
              </a:cxnLst>
              <a:rect l="0" t="0" r="0" b="0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rgbClr val="33CC33">
                    <a:alpha val="100000"/>
                  </a:srgbClr>
                </a:gs>
                <a:gs pos="50000">
                  <a:srgbClr val="FFB9FF">
                    <a:alpha val="100000"/>
                  </a:srgbClr>
                </a:gs>
                <a:gs pos="100000">
                  <a:srgbClr val="33CC33">
                    <a:alpha val="100000"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3"/>
            <p:cNvSpPr/>
            <p:nvPr/>
          </p:nvSpPr>
          <p:spPr>
            <a:xfrm>
              <a:off x="0" y="2496"/>
              <a:ext cx="2104" cy="1596"/>
            </a:xfrm>
            <a:custGeom>
              <a:avLst/>
              <a:gdLst/>
              <a:ahLst/>
              <a:cxnLst>
                <a:cxn ang="0">
                  <a:pos x="575" y="982"/>
                </a:cxn>
                <a:cxn ang="0">
                  <a:pos x="539" y="643"/>
                </a:cxn>
                <a:cxn ang="0">
                  <a:pos x="664" y="372"/>
                </a:cxn>
                <a:cxn ang="0">
                  <a:pos x="919" y="552"/>
                </a:cxn>
                <a:cxn ang="0">
                  <a:pos x="1203" y="818"/>
                </a:cxn>
                <a:cxn ang="0">
                  <a:pos x="1470" y="1044"/>
                </a:cxn>
                <a:cxn ang="0">
                  <a:pos x="1784" y="1280"/>
                </a:cxn>
                <a:cxn ang="0">
                  <a:pos x="1866" y="1331"/>
                </a:cxn>
                <a:cxn ang="0">
                  <a:pos x="1820" y="1274"/>
                </a:cxn>
                <a:cxn ang="0">
                  <a:pos x="1398" y="942"/>
                </a:cxn>
                <a:cxn ang="0">
                  <a:pos x="1078" y="643"/>
                </a:cxn>
                <a:cxn ang="0">
                  <a:pos x="717" y="310"/>
                </a:cxn>
                <a:cxn ang="0">
                  <a:pos x="990" y="293"/>
                </a:cxn>
                <a:cxn ang="0">
                  <a:pos x="1274" y="298"/>
                </a:cxn>
                <a:cxn ang="0">
                  <a:pos x="1600" y="253"/>
                </a:cxn>
                <a:cxn ang="0">
                  <a:pos x="2104" y="185"/>
                </a:cxn>
                <a:cxn ang="0">
                  <a:pos x="2056" y="163"/>
                </a:cxn>
                <a:cxn ang="0">
                  <a:pos x="1529" y="242"/>
                </a:cxn>
                <a:cxn ang="0">
                  <a:pos x="1197" y="259"/>
                </a:cxn>
                <a:cxn ang="0">
                  <a:pos x="752" y="242"/>
                </a:cxn>
                <a:cxn ang="0">
                  <a:pos x="812" y="214"/>
                </a:cxn>
                <a:cxn ang="0">
                  <a:pos x="1132" y="0"/>
                </a:cxn>
                <a:cxn ang="0">
                  <a:pos x="1078" y="28"/>
                </a:cxn>
                <a:cxn ang="0">
                  <a:pos x="1001" y="79"/>
                </a:cxn>
                <a:cxn ang="0">
                  <a:pos x="847" y="180"/>
                </a:cxn>
                <a:cxn ang="0">
                  <a:pos x="664" y="264"/>
                </a:cxn>
                <a:cxn ang="0">
                  <a:pos x="628" y="338"/>
                </a:cxn>
                <a:cxn ang="0">
                  <a:pos x="302" y="552"/>
                </a:cxn>
                <a:cxn ang="0">
                  <a:pos x="0" y="682"/>
                </a:cxn>
                <a:cxn ang="0">
                  <a:pos x="0" y="688"/>
                </a:cxn>
                <a:cxn ang="0">
                  <a:pos x="0" y="722"/>
                </a:cxn>
                <a:cxn ang="0">
                  <a:pos x="296" y="598"/>
                </a:cxn>
                <a:cxn ang="0">
                  <a:pos x="587" y="406"/>
                </a:cxn>
                <a:cxn ang="0">
                  <a:pos x="503" y="631"/>
                </a:cxn>
                <a:cxn ang="0">
                  <a:pos x="521" y="936"/>
                </a:cxn>
                <a:cxn ang="0">
                  <a:pos x="456" y="1099"/>
                </a:cxn>
                <a:cxn ang="0">
                  <a:pos x="326" y="1393"/>
                </a:cxn>
                <a:cxn ang="0">
                  <a:pos x="320" y="1596"/>
                </a:cxn>
                <a:cxn ang="0">
                  <a:pos x="326" y="1596"/>
                </a:cxn>
                <a:cxn ang="0">
                  <a:pos x="344" y="1460"/>
                </a:cxn>
                <a:cxn ang="0">
                  <a:pos x="575" y="982"/>
                </a:cxn>
                <a:cxn ang="0">
                  <a:pos x="575" y="982"/>
                </a:cxn>
              </a:cxnLst>
              <a:rect l="0" t="0" r="0" b="0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rgbClr val="B76A03">
                    <a:alpha val="100000"/>
                  </a:srgbClr>
                </a:gs>
                <a:gs pos="100000">
                  <a:srgbClr val="FFB9FF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4"/>
            <p:cNvSpPr/>
            <p:nvPr/>
          </p:nvSpPr>
          <p:spPr>
            <a:xfrm>
              <a:off x="2092" y="3233"/>
              <a:ext cx="3660" cy="935"/>
            </a:xfrm>
            <a:custGeom>
              <a:avLst/>
              <a:gdLst/>
              <a:ahLst/>
              <a:cxnLst>
                <a:cxn ang="0">
                  <a:pos x="3331" y="286"/>
                </a:cxn>
                <a:cxn ang="0">
                  <a:pos x="3187" y="256"/>
                </a:cxn>
                <a:cxn ang="0">
                  <a:pos x="2810" y="232"/>
                </a:cxn>
                <a:cxn ang="0">
                  <a:pos x="2325" y="303"/>
                </a:cxn>
                <a:cxn ang="0">
                  <a:pos x="2367" y="256"/>
                </a:cxn>
                <a:cxn ang="0">
                  <a:pos x="2618" y="131"/>
                </a:cxn>
                <a:cxn ang="0">
                  <a:pos x="2701" y="24"/>
                </a:cxn>
                <a:cxn ang="0">
                  <a:pos x="2636" y="12"/>
                </a:cxn>
                <a:cxn ang="0">
                  <a:pos x="2510" y="54"/>
                </a:cxn>
                <a:cxn ang="0">
                  <a:pos x="2319" y="65"/>
                </a:cxn>
                <a:cxn ang="0">
                  <a:pos x="2096" y="89"/>
                </a:cxn>
                <a:cxn ang="0">
                  <a:pos x="1851" y="226"/>
                </a:cxn>
                <a:cxn ang="0">
                  <a:pos x="1588" y="334"/>
                </a:cxn>
                <a:cxn ang="0">
                  <a:pos x="1456" y="376"/>
                </a:cxn>
                <a:cxn ang="0">
                  <a:pos x="1414" y="358"/>
                </a:cxn>
                <a:cxn ang="0">
                  <a:pos x="1360" y="328"/>
                </a:cxn>
                <a:cxn ang="0">
                  <a:pos x="1341" y="309"/>
                </a:cxn>
                <a:cxn ang="0">
                  <a:pos x="1287" y="286"/>
                </a:cxn>
                <a:cxn ang="0">
                  <a:pos x="1227" y="250"/>
                </a:cxn>
                <a:cxn ang="0">
                  <a:pos x="1117" y="225"/>
                </a:cxn>
                <a:cxn ang="0">
                  <a:pos x="1317" y="434"/>
                </a:cxn>
                <a:cxn ang="0">
                  <a:pos x="958" y="553"/>
                </a:cxn>
                <a:cxn ang="0">
                  <a:pos x="473" y="625"/>
                </a:cxn>
                <a:cxn ang="0">
                  <a:pos x="132" y="774"/>
                </a:cxn>
                <a:cxn ang="0">
                  <a:pos x="233" y="840"/>
                </a:cxn>
                <a:cxn ang="0">
                  <a:pos x="923" y="733"/>
                </a:cxn>
                <a:cxn ang="0">
                  <a:pos x="636" y="917"/>
                </a:cxn>
                <a:cxn ang="0">
                  <a:pos x="1402" y="935"/>
                </a:cxn>
                <a:cxn ang="0">
                  <a:pos x="1444" y="935"/>
                </a:cxn>
                <a:cxn ang="0">
                  <a:pos x="2882" y="852"/>
                </a:cxn>
                <a:cxn ang="0">
                  <a:pos x="2576" y="702"/>
                </a:cxn>
                <a:cxn ang="0">
                  <a:pos x="2294" y="601"/>
                </a:cxn>
                <a:cxn ang="0">
                  <a:pos x="2600" y="583"/>
                </a:cxn>
                <a:cxn ang="0">
                  <a:pos x="2994" y="577"/>
                </a:cxn>
                <a:cxn ang="0">
                  <a:pos x="3444" y="434"/>
                </a:cxn>
                <a:cxn ang="0">
                  <a:pos x="3660" y="309"/>
                </a:cxn>
                <a:cxn ang="0">
                  <a:pos x="3474" y="297"/>
                </a:cxn>
              </a:cxnLst>
              <a:rect l="0" t="0" r="0" b="0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rgbClr val="33CC33">
                    <a:alpha val="100000"/>
                  </a:srgbClr>
                </a:gs>
                <a:gs pos="100000">
                  <a:srgbClr val="FFB9FF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5"/>
            <p:cNvSpPr/>
            <p:nvPr/>
          </p:nvSpPr>
          <p:spPr>
            <a:xfrm>
              <a:off x="0" y="524"/>
              <a:ext cx="965" cy="1187"/>
            </a:xfrm>
            <a:custGeom>
              <a:avLst/>
              <a:gdLst/>
              <a:ahLst/>
              <a:cxnLst>
                <a:cxn ang="0">
                  <a:pos x="322" y="1181"/>
                </a:cxn>
                <a:cxn ang="0">
                  <a:pos x="488" y="1187"/>
                </a:cxn>
                <a:cxn ang="0">
                  <a:pos x="578" y="1145"/>
                </a:cxn>
                <a:cxn ang="0">
                  <a:pos x="810" y="1080"/>
                </a:cxn>
                <a:cxn ang="0">
                  <a:pos x="929" y="1051"/>
                </a:cxn>
                <a:cxn ang="0">
                  <a:pos x="756" y="985"/>
                </a:cxn>
                <a:cxn ang="0">
                  <a:pos x="554" y="949"/>
                </a:cxn>
                <a:cxn ang="0">
                  <a:pos x="196" y="967"/>
                </a:cxn>
                <a:cxn ang="0">
                  <a:pos x="298" y="889"/>
                </a:cxn>
                <a:cxn ang="0">
                  <a:pos x="494" y="800"/>
                </a:cxn>
                <a:cxn ang="0">
                  <a:pos x="691" y="668"/>
                </a:cxn>
                <a:cxn ang="0">
                  <a:pos x="697" y="668"/>
                </a:cxn>
                <a:cxn ang="0">
                  <a:pos x="709" y="662"/>
                </a:cxn>
                <a:cxn ang="0">
                  <a:pos x="750" y="644"/>
                </a:cxn>
                <a:cxn ang="0">
                  <a:pos x="774" y="638"/>
                </a:cxn>
                <a:cxn ang="0">
                  <a:pos x="786" y="626"/>
                </a:cxn>
                <a:cxn ang="0">
                  <a:pos x="792" y="614"/>
                </a:cxn>
                <a:cxn ang="0">
                  <a:pos x="786" y="608"/>
                </a:cxn>
                <a:cxn ang="0">
                  <a:pos x="780" y="596"/>
                </a:cxn>
                <a:cxn ang="0">
                  <a:pos x="780" y="573"/>
                </a:cxn>
                <a:cxn ang="0">
                  <a:pos x="792" y="543"/>
                </a:cxn>
                <a:cxn ang="0">
                  <a:pos x="804" y="513"/>
                </a:cxn>
                <a:cxn ang="0">
                  <a:pos x="822" y="483"/>
                </a:cxn>
                <a:cxn ang="0">
                  <a:pos x="834" y="453"/>
                </a:cxn>
                <a:cxn ang="0">
                  <a:pos x="840" y="435"/>
                </a:cxn>
                <a:cxn ang="0">
                  <a:pos x="845" y="429"/>
                </a:cxn>
                <a:cxn ang="0">
                  <a:pos x="845" y="346"/>
                </a:cxn>
                <a:cxn ang="0">
                  <a:pos x="845" y="340"/>
                </a:cxn>
                <a:cxn ang="0">
                  <a:pos x="851" y="334"/>
                </a:cxn>
                <a:cxn ang="0">
                  <a:pos x="869" y="304"/>
                </a:cxn>
                <a:cxn ang="0">
                  <a:pos x="881" y="268"/>
                </a:cxn>
                <a:cxn ang="0">
                  <a:pos x="893" y="238"/>
                </a:cxn>
                <a:cxn ang="0">
                  <a:pos x="899" y="226"/>
                </a:cxn>
                <a:cxn ang="0">
                  <a:pos x="905" y="214"/>
                </a:cxn>
                <a:cxn ang="0">
                  <a:pos x="923" y="172"/>
                </a:cxn>
                <a:cxn ang="0">
                  <a:pos x="941" y="136"/>
                </a:cxn>
                <a:cxn ang="0">
                  <a:pos x="947" y="124"/>
                </a:cxn>
                <a:cxn ang="0">
                  <a:pos x="947" y="119"/>
                </a:cxn>
                <a:cxn ang="0">
                  <a:pos x="965" y="0"/>
                </a:cxn>
                <a:cxn ang="0">
                  <a:pos x="941" y="47"/>
                </a:cxn>
                <a:cxn ang="0">
                  <a:pos x="780" y="113"/>
                </a:cxn>
                <a:cxn ang="0">
                  <a:pos x="703" y="160"/>
                </a:cxn>
                <a:cxn ang="0">
                  <a:pos x="458" y="232"/>
                </a:cxn>
                <a:cxn ang="0">
                  <a:pos x="280" y="286"/>
                </a:cxn>
                <a:cxn ang="0">
                  <a:pos x="172" y="292"/>
                </a:cxn>
                <a:cxn ang="0">
                  <a:pos x="12" y="483"/>
                </a:cxn>
                <a:cxn ang="0">
                  <a:pos x="0" y="507"/>
                </a:cxn>
                <a:cxn ang="0">
                  <a:pos x="0" y="1181"/>
                </a:cxn>
                <a:cxn ang="0">
                  <a:pos x="96" y="1175"/>
                </a:cxn>
                <a:cxn ang="0">
                  <a:pos x="322" y="1181"/>
                </a:cxn>
                <a:cxn ang="0">
                  <a:pos x="322" y="1181"/>
                </a:cxn>
              </a:cxnLst>
              <a:rect l="0" t="0" r="0" b="0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rgbClr val="33CC33">
                    <a:alpha val="100000"/>
                  </a:srgbClr>
                </a:gs>
                <a:gs pos="100000">
                  <a:srgbClr val="FFB9FF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6"/>
            <p:cNvSpPr/>
            <p:nvPr/>
          </p:nvSpPr>
          <p:spPr>
            <a:xfrm>
              <a:off x="3188" y="1"/>
              <a:ext cx="2562" cy="2258"/>
            </a:xfrm>
            <a:custGeom>
              <a:avLst/>
              <a:gdLst/>
              <a:ahLst/>
              <a:cxnLst>
                <a:cxn ang="0">
                  <a:pos x="856" y="610"/>
                </a:cxn>
                <a:cxn ang="0">
                  <a:pos x="1084" y="850"/>
                </a:cxn>
                <a:cxn ang="0">
                  <a:pos x="958" y="910"/>
                </a:cxn>
                <a:cxn ang="0">
                  <a:pos x="784" y="880"/>
                </a:cxn>
                <a:cxn ang="0">
                  <a:pos x="449" y="928"/>
                </a:cxn>
                <a:cxn ang="0">
                  <a:pos x="150" y="1071"/>
                </a:cxn>
                <a:cxn ang="0">
                  <a:pos x="78" y="1161"/>
                </a:cxn>
                <a:cxn ang="0">
                  <a:pos x="360" y="1252"/>
                </a:cxn>
                <a:cxn ang="0">
                  <a:pos x="443" y="1311"/>
                </a:cxn>
                <a:cxn ang="0">
                  <a:pos x="695" y="1395"/>
                </a:cxn>
                <a:cxn ang="0">
                  <a:pos x="1023" y="1341"/>
                </a:cxn>
                <a:cxn ang="0">
                  <a:pos x="988" y="1407"/>
                </a:cxn>
                <a:cxn ang="0">
                  <a:pos x="801" y="1568"/>
                </a:cxn>
                <a:cxn ang="0">
                  <a:pos x="724" y="1712"/>
                </a:cxn>
                <a:cxn ang="0">
                  <a:pos x="766" y="1736"/>
                </a:cxn>
                <a:cxn ang="0">
                  <a:pos x="862" y="1687"/>
                </a:cxn>
                <a:cxn ang="0">
                  <a:pos x="988" y="1693"/>
                </a:cxn>
                <a:cxn ang="0">
                  <a:pos x="1131" y="1621"/>
                </a:cxn>
                <a:cxn ang="0">
                  <a:pos x="1179" y="1663"/>
                </a:cxn>
                <a:cxn ang="0">
                  <a:pos x="1395" y="1431"/>
                </a:cxn>
                <a:cxn ang="0">
                  <a:pos x="1610" y="1329"/>
                </a:cxn>
                <a:cxn ang="0">
                  <a:pos x="1640" y="1365"/>
                </a:cxn>
                <a:cxn ang="0">
                  <a:pos x="1676" y="1425"/>
                </a:cxn>
                <a:cxn ang="0">
                  <a:pos x="1694" y="1461"/>
                </a:cxn>
                <a:cxn ang="0">
                  <a:pos x="1742" y="1545"/>
                </a:cxn>
                <a:cxn ang="0">
                  <a:pos x="1766" y="1580"/>
                </a:cxn>
                <a:cxn ang="0">
                  <a:pos x="2117" y="2240"/>
                </a:cxn>
                <a:cxn ang="0">
                  <a:pos x="1688" y="1317"/>
                </a:cxn>
                <a:cxn ang="0">
                  <a:pos x="1855" y="1161"/>
                </a:cxn>
                <a:cxn ang="0">
                  <a:pos x="2166" y="1095"/>
                </a:cxn>
                <a:cxn ang="0">
                  <a:pos x="2383" y="1005"/>
                </a:cxn>
                <a:cxn ang="0">
                  <a:pos x="2562" y="802"/>
                </a:cxn>
                <a:cxn ang="0">
                  <a:pos x="2335" y="778"/>
                </a:cxn>
                <a:cxn ang="0">
                  <a:pos x="2107" y="760"/>
                </a:cxn>
                <a:cxn ang="0">
                  <a:pos x="2401" y="431"/>
                </a:cxn>
                <a:cxn ang="0">
                  <a:pos x="2418" y="420"/>
                </a:cxn>
                <a:cxn ang="0">
                  <a:pos x="2466" y="378"/>
                </a:cxn>
                <a:cxn ang="0">
                  <a:pos x="2484" y="354"/>
                </a:cxn>
                <a:cxn ang="0">
                  <a:pos x="2466" y="336"/>
                </a:cxn>
                <a:cxn ang="0">
                  <a:pos x="2466" y="270"/>
                </a:cxn>
                <a:cxn ang="0">
                  <a:pos x="2484" y="191"/>
                </a:cxn>
                <a:cxn ang="0">
                  <a:pos x="2496" y="132"/>
                </a:cxn>
                <a:cxn ang="0">
                  <a:pos x="2484" y="36"/>
                </a:cxn>
                <a:cxn ang="0">
                  <a:pos x="2484" y="24"/>
                </a:cxn>
                <a:cxn ang="0">
                  <a:pos x="2095" y="0"/>
                </a:cxn>
                <a:cxn ang="0">
                  <a:pos x="1903" y="90"/>
                </a:cxn>
                <a:cxn ang="0">
                  <a:pos x="1742" y="533"/>
                </a:cxn>
                <a:cxn ang="0">
                  <a:pos x="1706" y="467"/>
                </a:cxn>
                <a:cxn ang="0">
                  <a:pos x="1628" y="143"/>
                </a:cxn>
                <a:cxn ang="0">
                  <a:pos x="1574" y="0"/>
                </a:cxn>
                <a:cxn ang="0">
                  <a:pos x="736" y="185"/>
                </a:cxn>
                <a:cxn ang="0">
                  <a:pos x="754" y="461"/>
                </a:cxn>
              </a:cxnLst>
              <a:rect l="0" t="0" r="0" b="0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rgbClr val="33CC33">
                    <a:alpha val="100000"/>
                  </a:srgbClr>
                </a:gs>
                <a:gs pos="100000">
                  <a:srgbClr val="FFB9FF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7"/>
            <p:cNvSpPr/>
            <p:nvPr/>
          </p:nvSpPr>
          <p:spPr>
            <a:xfrm>
              <a:off x="3525" y="1"/>
              <a:ext cx="2177" cy="1500"/>
            </a:xfrm>
            <a:custGeom>
              <a:avLst/>
              <a:gdLst/>
              <a:ahLst/>
              <a:cxnLst>
                <a:cxn ang="0">
                  <a:pos x="1034" y="764"/>
                </a:cxn>
                <a:cxn ang="0">
                  <a:pos x="1191" y="1231"/>
                </a:cxn>
                <a:cxn ang="0">
                  <a:pos x="956" y="1189"/>
                </a:cxn>
                <a:cxn ang="0">
                  <a:pos x="723" y="1123"/>
                </a:cxn>
                <a:cxn ang="0">
                  <a:pos x="442" y="1105"/>
                </a:cxn>
                <a:cxn ang="0">
                  <a:pos x="0" y="1075"/>
                </a:cxn>
                <a:cxn ang="0">
                  <a:pos x="30" y="1111"/>
                </a:cxn>
                <a:cxn ang="0">
                  <a:pos x="496" y="1129"/>
                </a:cxn>
                <a:cxn ang="0">
                  <a:pos x="777" y="1183"/>
                </a:cxn>
                <a:cxn ang="0">
                  <a:pos x="1131" y="1297"/>
                </a:cxn>
                <a:cxn ang="0">
                  <a:pos x="1070" y="1315"/>
                </a:cxn>
                <a:cxn ang="0">
                  <a:pos x="711" y="1500"/>
                </a:cxn>
                <a:cxn ang="0">
                  <a:pos x="765" y="1476"/>
                </a:cxn>
                <a:cxn ang="0">
                  <a:pos x="861" y="1434"/>
                </a:cxn>
                <a:cxn ang="0">
                  <a:pos x="1022" y="1350"/>
                </a:cxn>
                <a:cxn ang="0">
                  <a:pos x="1215" y="1291"/>
                </a:cxn>
                <a:cxn ang="0">
                  <a:pos x="1268" y="1219"/>
                </a:cxn>
                <a:cxn ang="0">
                  <a:pos x="1633" y="1040"/>
                </a:cxn>
                <a:cxn ang="0">
                  <a:pos x="1932" y="950"/>
                </a:cxn>
                <a:cxn ang="0">
                  <a:pos x="2177" y="818"/>
                </a:cxn>
                <a:cxn ang="0">
                  <a:pos x="1962" y="908"/>
                </a:cxn>
                <a:cxn ang="0">
                  <a:pos x="1657" y="986"/>
                </a:cxn>
                <a:cxn ang="0">
                  <a:pos x="1340" y="1147"/>
                </a:cxn>
                <a:cxn ang="0">
                  <a:pos x="1502" y="902"/>
                </a:cxn>
                <a:cxn ang="0">
                  <a:pos x="1621" y="543"/>
                </a:cxn>
                <a:cxn ang="0">
                  <a:pos x="1741" y="371"/>
                </a:cxn>
                <a:cxn ang="0">
                  <a:pos x="1980" y="60"/>
                </a:cxn>
                <a:cxn ang="0">
                  <a:pos x="2004" y="0"/>
                </a:cxn>
                <a:cxn ang="0">
                  <a:pos x="1974" y="0"/>
                </a:cxn>
                <a:cxn ang="0">
                  <a:pos x="1597" y="478"/>
                </a:cxn>
                <a:cxn ang="0">
                  <a:pos x="1478" y="884"/>
                </a:cxn>
                <a:cxn ang="0">
                  <a:pos x="1256" y="1171"/>
                </a:cxn>
                <a:cxn ang="0">
                  <a:pos x="1131" y="902"/>
                </a:cxn>
                <a:cxn ang="0">
                  <a:pos x="1010" y="538"/>
                </a:cxn>
                <a:cxn ang="0">
                  <a:pos x="885" y="221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3"/>
                </a:cxn>
                <a:cxn ang="0">
                  <a:pos x="1034" y="764"/>
                </a:cxn>
                <a:cxn ang="0">
                  <a:pos x="1034" y="764"/>
                </a:cxn>
              </a:cxnLst>
              <a:rect l="0" t="0" r="0" b="0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rgbClr val="B76A03">
                    <a:alpha val="100000"/>
                  </a:srgbClr>
                </a:gs>
                <a:gs pos="100000">
                  <a:srgbClr val="FFB9FF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8"/>
            <p:cNvSpPr/>
            <p:nvPr/>
          </p:nvSpPr>
          <p:spPr>
            <a:xfrm>
              <a:off x="0" y="649"/>
              <a:ext cx="808" cy="798"/>
            </a:xfrm>
            <a:custGeom>
              <a:avLst/>
              <a:gdLst/>
              <a:ahLst/>
              <a:cxnLst>
                <a:cxn ang="0">
                  <a:pos x="160" y="560"/>
                </a:cxn>
                <a:cxn ang="0">
                  <a:pos x="327" y="435"/>
                </a:cxn>
                <a:cxn ang="0">
                  <a:pos x="642" y="214"/>
                </a:cxn>
                <a:cxn ang="0">
                  <a:pos x="808" y="0"/>
                </a:cxn>
                <a:cxn ang="0">
                  <a:pos x="672" y="149"/>
                </a:cxn>
                <a:cxn ang="0">
                  <a:pos x="143" y="500"/>
                </a:cxn>
                <a:cxn ang="0">
                  <a:pos x="0" y="727"/>
                </a:cxn>
                <a:cxn ang="0">
                  <a:pos x="0" y="798"/>
                </a:cxn>
                <a:cxn ang="0">
                  <a:pos x="160" y="560"/>
                </a:cxn>
                <a:cxn ang="0">
                  <a:pos x="160" y="560"/>
                </a:cxn>
              </a:cxnLst>
              <a:rect l="0" t="0" r="0" b="0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rgbClr val="B76A03">
                    <a:alpha val="100000"/>
                  </a:srgbClr>
                </a:gs>
                <a:gs pos="100000">
                  <a:srgbClr val="FFB9FF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9"/>
            <p:cNvSpPr/>
            <p:nvPr/>
          </p:nvSpPr>
          <p:spPr>
            <a:xfrm>
              <a:off x="0" y="1545"/>
              <a:ext cx="754" cy="99"/>
            </a:xfrm>
            <a:custGeom>
              <a:avLst/>
              <a:gdLst/>
              <a:ahLst/>
              <a:cxnLst>
                <a:cxn ang="0">
                  <a:pos x="457" y="61"/>
                </a:cxn>
                <a:cxn ang="0">
                  <a:pos x="754" y="0"/>
                </a:cxn>
                <a:cxn ang="0">
                  <a:pos x="493" y="33"/>
                </a:cxn>
                <a:cxn ang="0">
                  <a:pos x="137" y="44"/>
                </a:cxn>
                <a:cxn ang="0">
                  <a:pos x="0" y="72"/>
                </a:cxn>
                <a:cxn ang="0">
                  <a:pos x="0" y="99"/>
                </a:cxn>
                <a:cxn ang="0">
                  <a:pos x="95" y="82"/>
                </a:cxn>
                <a:cxn ang="0">
                  <a:pos x="457" y="61"/>
                </a:cxn>
                <a:cxn ang="0">
                  <a:pos x="457" y="61"/>
                </a:cxn>
              </a:cxnLst>
              <a:rect l="0" t="0" r="0" b="0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rgbClr val="B76A03">
                    <a:alpha val="100000"/>
                  </a:srgbClr>
                </a:gs>
                <a:gs pos="100000">
                  <a:srgbClr val="FFB9FF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0"/>
            <p:cNvSpPr/>
            <p:nvPr/>
          </p:nvSpPr>
          <p:spPr>
            <a:xfrm>
              <a:off x="2314" y="3431"/>
              <a:ext cx="3174" cy="737"/>
            </a:xfrm>
            <a:custGeom>
              <a:avLst/>
              <a:gdLst/>
              <a:ahLst/>
              <a:cxnLst>
                <a:cxn ang="0">
                  <a:pos x="1389" y="237"/>
                </a:cxn>
                <a:cxn ang="0">
                  <a:pos x="1737" y="231"/>
                </a:cxn>
                <a:cxn ang="0">
                  <a:pos x="2090" y="249"/>
                </a:cxn>
                <a:cxn ang="0">
                  <a:pos x="2509" y="231"/>
                </a:cxn>
                <a:cxn ang="0">
                  <a:pos x="3174" y="202"/>
                </a:cxn>
                <a:cxn ang="0">
                  <a:pos x="3120" y="184"/>
                </a:cxn>
                <a:cxn ang="0">
                  <a:pos x="2426" y="219"/>
                </a:cxn>
                <a:cxn ang="0">
                  <a:pos x="2006" y="219"/>
                </a:cxn>
                <a:cxn ang="0">
                  <a:pos x="1461" y="184"/>
                </a:cxn>
                <a:cxn ang="0">
                  <a:pos x="1545" y="167"/>
                </a:cxn>
                <a:cxn ang="0">
                  <a:pos x="2042" y="0"/>
                </a:cxn>
                <a:cxn ang="0">
                  <a:pos x="1964" y="24"/>
                </a:cxn>
                <a:cxn ang="0">
                  <a:pos x="1839" y="65"/>
                </a:cxn>
                <a:cxn ang="0">
                  <a:pos x="1605" y="137"/>
                </a:cxn>
                <a:cxn ang="0">
                  <a:pos x="1341" y="196"/>
                </a:cxn>
                <a:cxn ang="0">
                  <a:pos x="1270" y="249"/>
                </a:cxn>
                <a:cxn ang="0">
                  <a:pos x="766" y="410"/>
                </a:cxn>
                <a:cxn ang="0">
                  <a:pos x="336" y="499"/>
                </a:cxn>
                <a:cxn ang="0">
                  <a:pos x="0" y="612"/>
                </a:cxn>
                <a:cxn ang="0">
                  <a:pos x="299" y="535"/>
                </a:cxn>
                <a:cxn ang="0">
                  <a:pos x="736" y="445"/>
                </a:cxn>
                <a:cxn ang="0">
                  <a:pos x="1180" y="308"/>
                </a:cxn>
                <a:cxn ang="0">
                  <a:pos x="983" y="487"/>
                </a:cxn>
                <a:cxn ang="0">
                  <a:pos x="868" y="737"/>
                </a:cxn>
                <a:cxn ang="0">
                  <a:pos x="862" y="737"/>
                </a:cxn>
                <a:cxn ang="0">
                  <a:pos x="934" y="737"/>
                </a:cxn>
                <a:cxn ang="0">
                  <a:pos x="1024" y="493"/>
                </a:cxn>
                <a:cxn ang="0">
                  <a:pos x="1299" y="279"/>
                </a:cxn>
                <a:cxn ang="0">
                  <a:pos x="1533" y="445"/>
                </a:cxn>
                <a:cxn ang="0">
                  <a:pos x="1773" y="672"/>
                </a:cxn>
                <a:cxn ang="0">
                  <a:pos x="1857" y="737"/>
                </a:cxn>
                <a:cxn ang="0">
                  <a:pos x="1922" y="737"/>
                </a:cxn>
                <a:cxn ang="0">
                  <a:pos x="1695" y="523"/>
                </a:cxn>
                <a:cxn ang="0">
                  <a:pos x="1389" y="237"/>
                </a:cxn>
                <a:cxn ang="0">
                  <a:pos x="1389" y="237"/>
                </a:cxn>
              </a:cxnLst>
              <a:rect l="0" t="0" r="0" b="0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rgbClr val="B76A03">
                    <a:alpha val="100000"/>
                  </a:srgbClr>
                </a:gs>
                <a:gs pos="100000">
                  <a:srgbClr val="FFB9FF">
                    <a:alpha val="100000"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Rectangle 11"/>
            <p:cNvSpPr/>
            <p:nvPr/>
          </p:nvSpPr>
          <p:spPr>
            <a:xfrm>
              <a:off x="192" y="127"/>
              <a:ext cx="0" cy="0"/>
            </a:xfrm>
            <a:prstGeom prst="rect">
              <a:avLst/>
            </a:prstGeom>
            <a:solidFill>
              <a:srgbClr val="9A1E8D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en-US" altLang="x-none">
                <a:latin typeface="Arial" panose="020B0604020202020204" pitchFamily="34" charset="0"/>
              </a:endParaRPr>
            </a:p>
          </p:txBody>
        </p:sp>
        <p:sp>
          <p:nvSpPr>
            <p:cNvPr id="1042" name="Rectangle 12"/>
            <p:cNvSpPr/>
            <p:nvPr/>
          </p:nvSpPr>
          <p:spPr>
            <a:xfrm>
              <a:off x="204" y="131"/>
              <a:ext cx="0" cy="0"/>
            </a:xfrm>
            <a:prstGeom prst="rect">
              <a:avLst/>
            </a:prstGeom>
            <a:solidFill>
              <a:srgbClr val="9A1E8D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en-US" altLang="x-none">
                <a:latin typeface="Arial" panose="020B0604020202020204" pitchFamily="34" charset="0"/>
              </a:endParaRPr>
            </a:p>
          </p:txBody>
        </p:sp>
        <p:sp>
          <p:nvSpPr>
            <p:cNvPr id="1043" name="Freeform 13"/>
            <p:cNvSpPr/>
            <p:nvPr/>
          </p:nvSpPr>
          <p:spPr>
            <a:xfrm>
              <a:off x="0" y="4032"/>
              <a:ext cx="5752" cy="280"/>
            </a:xfrm>
            <a:custGeom>
              <a:avLst/>
              <a:gdLst/>
              <a:ahLst/>
              <a:cxnLst>
                <a:cxn ang="0">
                  <a:pos x="5752" y="280"/>
                </a:cxn>
                <a:cxn ang="0">
                  <a:pos x="0" y="280"/>
                </a:cxn>
                <a:cxn ang="0">
                  <a:pos x="0" y="0"/>
                </a:cxn>
                <a:cxn ang="0">
                  <a:pos x="5752" y="0"/>
                </a:cxn>
                <a:cxn ang="0">
                  <a:pos x="5752" y="280"/>
                </a:cxn>
                <a:cxn ang="0">
                  <a:pos x="5752" y="280"/>
                </a:cxn>
              </a:cxnLst>
              <a:rect l="0" t="0" r="0" b="0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FFB9FF">
                    <a:alpha val="100000"/>
                  </a:srgbClr>
                </a:gs>
                <a:gs pos="100000">
                  <a:srgbClr val="755575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14"/>
            <p:cNvSpPr/>
            <p:nvPr/>
          </p:nvSpPr>
          <p:spPr>
            <a:xfrm>
              <a:off x="0" y="4032"/>
              <a:ext cx="5752" cy="328"/>
            </a:xfrm>
            <a:custGeom>
              <a:avLst/>
              <a:gdLst/>
              <a:ahLst/>
              <a:cxnLst>
                <a:cxn ang="0">
                  <a:pos x="5752" y="328"/>
                </a:cxn>
                <a:cxn ang="0">
                  <a:pos x="0" y="328"/>
                </a:cxn>
                <a:cxn ang="0">
                  <a:pos x="0" y="0"/>
                </a:cxn>
                <a:cxn ang="0">
                  <a:pos x="5752" y="0"/>
                </a:cxn>
                <a:cxn ang="0">
                  <a:pos x="5752" y="328"/>
                </a:cxn>
                <a:cxn ang="0">
                  <a:pos x="5752" y="328"/>
                </a:cxn>
              </a:cxnLst>
              <a:rect l="0" t="0" r="0" b="0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FFB9FF">
                    <a:alpha val="100000"/>
                  </a:srgbClr>
                </a:gs>
                <a:gs pos="100000">
                  <a:srgbClr val="755575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5"/>
            <p:cNvSpPr/>
            <p:nvPr/>
          </p:nvSpPr>
          <p:spPr>
            <a:xfrm>
              <a:off x="0" y="0"/>
              <a:ext cx="5752" cy="280"/>
            </a:xfrm>
            <a:custGeom>
              <a:avLst/>
              <a:gdLst/>
              <a:ahLst/>
              <a:cxnLst>
                <a:cxn ang="0">
                  <a:pos x="5752" y="280"/>
                </a:cxn>
                <a:cxn ang="0">
                  <a:pos x="0" y="280"/>
                </a:cxn>
                <a:cxn ang="0">
                  <a:pos x="0" y="0"/>
                </a:cxn>
                <a:cxn ang="0">
                  <a:pos x="5752" y="0"/>
                </a:cxn>
                <a:cxn ang="0">
                  <a:pos x="5752" y="280"/>
                </a:cxn>
                <a:cxn ang="0">
                  <a:pos x="5752" y="280"/>
                </a:cxn>
              </a:cxnLst>
              <a:rect l="0" t="0" r="0" b="0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1C711C">
                    <a:alpha val="100000"/>
                  </a:srgbClr>
                </a:gs>
                <a:gs pos="100000">
                  <a:srgbClr val="33CC33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16"/>
            <p:cNvSpPr/>
            <p:nvPr/>
          </p:nvSpPr>
          <p:spPr>
            <a:xfrm>
              <a:off x="509" y="229"/>
              <a:ext cx="3180" cy="2016"/>
            </a:xfrm>
            <a:custGeom>
              <a:avLst/>
              <a:gdLst/>
              <a:ahLst/>
              <a:cxnLst>
                <a:cxn ang="0">
                  <a:pos x="869" y="1417"/>
                </a:cxn>
                <a:cxn ang="0">
                  <a:pos x="905" y="1387"/>
                </a:cxn>
                <a:cxn ang="0">
                  <a:pos x="989" y="1315"/>
                </a:cxn>
                <a:cxn ang="0">
                  <a:pos x="1030" y="1292"/>
                </a:cxn>
                <a:cxn ang="0">
                  <a:pos x="1083" y="1244"/>
                </a:cxn>
                <a:cxn ang="0">
                  <a:pos x="1120" y="1214"/>
                </a:cxn>
                <a:cxn ang="0">
                  <a:pos x="1054" y="1148"/>
                </a:cxn>
                <a:cxn ang="0">
                  <a:pos x="875" y="1017"/>
                </a:cxn>
                <a:cxn ang="0">
                  <a:pos x="653" y="903"/>
                </a:cxn>
                <a:cxn ang="0">
                  <a:pos x="653" y="843"/>
                </a:cxn>
                <a:cxn ang="0">
                  <a:pos x="641" y="705"/>
                </a:cxn>
                <a:cxn ang="0">
                  <a:pos x="551" y="639"/>
                </a:cxn>
                <a:cxn ang="0">
                  <a:pos x="509" y="568"/>
                </a:cxn>
                <a:cxn ang="0">
                  <a:pos x="635" y="562"/>
                </a:cxn>
                <a:cxn ang="0">
                  <a:pos x="761" y="568"/>
                </a:cxn>
                <a:cxn ang="0">
                  <a:pos x="1088" y="847"/>
                </a:cxn>
                <a:cxn ang="0">
                  <a:pos x="1006" y="564"/>
                </a:cxn>
                <a:cxn ang="0">
                  <a:pos x="1051" y="264"/>
                </a:cxn>
                <a:cxn ang="0">
                  <a:pos x="1246" y="0"/>
                </a:cxn>
                <a:cxn ang="0">
                  <a:pos x="1462" y="291"/>
                </a:cxn>
                <a:cxn ang="0">
                  <a:pos x="1471" y="546"/>
                </a:cxn>
                <a:cxn ang="0">
                  <a:pos x="1563" y="628"/>
                </a:cxn>
                <a:cxn ang="0">
                  <a:pos x="1790" y="364"/>
                </a:cxn>
                <a:cxn ang="0">
                  <a:pos x="2239" y="149"/>
                </a:cxn>
                <a:cxn ang="0">
                  <a:pos x="2611" y="179"/>
                </a:cxn>
                <a:cxn ang="0">
                  <a:pos x="3042" y="149"/>
                </a:cxn>
                <a:cxn ang="0">
                  <a:pos x="3132" y="209"/>
                </a:cxn>
                <a:cxn ang="0">
                  <a:pos x="2982" y="209"/>
                </a:cxn>
                <a:cxn ang="0">
                  <a:pos x="2827" y="376"/>
                </a:cxn>
                <a:cxn ang="0">
                  <a:pos x="2695" y="645"/>
                </a:cxn>
                <a:cxn ang="0">
                  <a:pos x="2576" y="825"/>
                </a:cxn>
                <a:cxn ang="0">
                  <a:pos x="2228" y="1005"/>
                </a:cxn>
                <a:cxn ang="0">
                  <a:pos x="1958" y="1071"/>
                </a:cxn>
                <a:cxn ang="0">
                  <a:pos x="2251" y="1107"/>
                </a:cxn>
                <a:cxn ang="0">
                  <a:pos x="2593" y="1202"/>
                </a:cxn>
                <a:cxn ang="0">
                  <a:pos x="2887" y="1435"/>
                </a:cxn>
                <a:cxn ang="0">
                  <a:pos x="3114" y="1549"/>
                </a:cxn>
                <a:cxn ang="0">
                  <a:pos x="3024" y="1579"/>
                </a:cxn>
                <a:cxn ang="0">
                  <a:pos x="3000" y="1585"/>
                </a:cxn>
                <a:cxn ang="0">
                  <a:pos x="2953" y="1591"/>
                </a:cxn>
                <a:cxn ang="0">
                  <a:pos x="2875" y="1603"/>
                </a:cxn>
                <a:cxn ang="0">
                  <a:pos x="2839" y="1603"/>
                </a:cxn>
                <a:cxn ang="0">
                  <a:pos x="2767" y="1609"/>
                </a:cxn>
                <a:cxn ang="0">
                  <a:pos x="2719" y="1615"/>
                </a:cxn>
                <a:cxn ang="0">
                  <a:pos x="2701" y="1615"/>
                </a:cxn>
                <a:cxn ang="0">
                  <a:pos x="2587" y="1650"/>
                </a:cxn>
                <a:cxn ang="0">
                  <a:pos x="2527" y="1656"/>
                </a:cxn>
                <a:cxn ang="0">
                  <a:pos x="2438" y="1668"/>
                </a:cxn>
                <a:cxn ang="0">
                  <a:pos x="2372" y="1680"/>
                </a:cxn>
                <a:cxn ang="0">
                  <a:pos x="2354" y="1698"/>
                </a:cxn>
                <a:cxn ang="0">
                  <a:pos x="2299" y="1680"/>
                </a:cxn>
                <a:cxn ang="0">
                  <a:pos x="2257" y="1656"/>
                </a:cxn>
                <a:cxn ang="0">
                  <a:pos x="2012" y="1579"/>
                </a:cxn>
                <a:cxn ang="0">
                  <a:pos x="1707" y="1447"/>
                </a:cxn>
                <a:cxn ang="0">
                  <a:pos x="1875" y="1837"/>
                </a:cxn>
                <a:cxn ang="0">
                  <a:pos x="1767" y="1914"/>
                </a:cxn>
                <a:cxn ang="0">
                  <a:pos x="1527" y="1746"/>
                </a:cxn>
                <a:cxn ang="0">
                  <a:pos x="1407" y="1471"/>
                </a:cxn>
                <a:cxn ang="0">
                  <a:pos x="1216" y="1286"/>
                </a:cxn>
                <a:cxn ang="0">
                  <a:pos x="127" y="1998"/>
                </a:cxn>
                <a:cxn ang="0">
                  <a:pos x="863" y="1423"/>
                </a:cxn>
              </a:cxnLst>
              <a:rect l="0" t="0" r="0" b="0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rgbClr val="33CC33">
                    <a:alpha val="100000"/>
                  </a:srgbClr>
                </a:gs>
                <a:gs pos="100000">
                  <a:srgbClr val="FFB9FF">
                    <a:alpha val="100000"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7"/>
            <p:cNvSpPr/>
            <p:nvPr/>
          </p:nvSpPr>
          <p:spPr>
            <a:xfrm>
              <a:off x="1344" y="293"/>
              <a:ext cx="2136" cy="1779"/>
            </a:xfrm>
            <a:custGeom>
              <a:avLst/>
              <a:gdLst/>
              <a:ahLst/>
              <a:cxnLst>
                <a:cxn ang="0">
                  <a:pos x="317" y="1073"/>
                </a:cxn>
                <a:cxn ang="0">
                  <a:pos x="216" y="924"/>
                </a:cxn>
                <a:cxn ang="0">
                  <a:pos x="102" y="804"/>
                </a:cxn>
                <a:cxn ang="0">
                  <a:pos x="36" y="739"/>
                </a:cxn>
                <a:cxn ang="0">
                  <a:pos x="0" y="697"/>
                </a:cxn>
                <a:cxn ang="0">
                  <a:pos x="269" y="954"/>
                </a:cxn>
                <a:cxn ang="0">
                  <a:pos x="293" y="1001"/>
                </a:cxn>
                <a:cxn ang="0">
                  <a:pos x="366" y="667"/>
                </a:cxn>
                <a:cxn ang="0">
                  <a:pos x="378" y="409"/>
                </a:cxn>
                <a:cxn ang="0">
                  <a:pos x="346" y="117"/>
                </a:cxn>
                <a:cxn ang="0">
                  <a:pos x="392" y="0"/>
                </a:cxn>
                <a:cxn ang="0">
                  <a:pos x="396" y="355"/>
                </a:cxn>
                <a:cxn ang="0">
                  <a:pos x="419" y="606"/>
                </a:cxn>
                <a:cxn ang="0">
                  <a:pos x="384" y="822"/>
                </a:cxn>
                <a:cxn ang="0">
                  <a:pos x="384" y="1031"/>
                </a:cxn>
                <a:cxn ang="0">
                  <a:pos x="874" y="780"/>
                </a:cxn>
                <a:cxn ang="0">
                  <a:pos x="1304" y="553"/>
                </a:cxn>
                <a:cxn ang="0">
                  <a:pos x="1795" y="248"/>
                </a:cxn>
                <a:cxn ang="0">
                  <a:pos x="2088" y="69"/>
                </a:cxn>
                <a:cxn ang="0">
                  <a:pos x="1807" y="278"/>
                </a:cxn>
                <a:cxn ang="0">
                  <a:pos x="1448" y="499"/>
                </a:cxn>
                <a:cxn ang="0">
                  <a:pos x="1119" y="697"/>
                </a:cxn>
                <a:cxn ang="0">
                  <a:pos x="736" y="894"/>
                </a:cxn>
                <a:cxn ang="0">
                  <a:pos x="461" y="1079"/>
                </a:cxn>
                <a:cxn ang="0">
                  <a:pos x="814" y="1188"/>
                </a:cxn>
                <a:cxn ang="0">
                  <a:pos x="1280" y="1182"/>
                </a:cxn>
                <a:cxn ang="0">
                  <a:pos x="1909" y="1390"/>
                </a:cxn>
                <a:cxn ang="0">
                  <a:pos x="2136" y="1414"/>
                </a:cxn>
                <a:cxn ang="0">
                  <a:pos x="1807" y="1402"/>
                </a:cxn>
                <a:cxn ang="0">
                  <a:pos x="1430" y="1282"/>
                </a:cxn>
                <a:cxn ang="0">
                  <a:pos x="1214" y="1223"/>
                </a:cxn>
                <a:cxn ang="0">
                  <a:pos x="796" y="1218"/>
                </a:cxn>
                <a:cxn ang="0">
                  <a:pos x="503" y="1140"/>
                </a:cxn>
                <a:cxn ang="0">
                  <a:pos x="730" y="1372"/>
                </a:cxn>
                <a:cxn ang="0">
                  <a:pos x="874" y="1612"/>
                </a:cxn>
                <a:cxn ang="0">
                  <a:pos x="1005" y="1779"/>
                </a:cxn>
                <a:cxn ang="0">
                  <a:pos x="814" y="1600"/>
                </a:cxn>
                <a:cxn ang="0">
                  <a:pos x="670" y="1366"/>
                </a:cxn>
                <a:cxn ang="0">
                  <a:pos x="413" y="1104"/>
                </a:cxn>
                <a:cxn ang="0">
                  <a:pos x="317" y="1073"/>
                </a:cxn>
                <a:cxn ang="0">
                  <a:pos x="317" y="1073"/>
                </a:cxn>
              </a:cxnLst>
              <a:rect l="0" t="0" r="0" b="0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rgbClr val="B76A03">
                    <a:alpha val="100000"/>
                  </a:srgbClr>
                </a:gs>
                <a:gs pos="100000">
                  <a:srgbClr val="FFB9FF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8"/>
            <p:cNvSpPr/>
            <p:nvPr/>
          </p:nvSpPr>
          <p:spPr>
            <a:xfrm>
              <a:off x="2932" y="1728"/>
              <a:ext cx="2820" cy="2358"/>
            </a:xfrm>
            <a:custGeom>
              <a:avLst/>
              <a:gdLst/>
              <a:ahLst/>
              <a:cxnLst>
                <a:cxn ang="0">
                  <a:pos x="1809" y="604"/>
                </a:cxn>
                <a:cxn ang="0">
                  <a:pos x="1610" y="251"/>
                </a:cxn>
                <a:cxn ang="0">
                  <a:pos x="1341" y="132"/>
                </a:cxn>
                <a:cxn ang="0">
                  <a:pos x="1377" y="490"/>
                </a:cxn>
                <a:cxn ang="0">
                  <a:pos x="952" y="220"/>
                </a:cxn>
                <a:cxn ang="0">
                  <a:pos x="875" y="160"/>
                </a:cxn>
                <a:cxn ang="0">
                  <a:pos x="839" y="166"/>
                </a:cxn>
                <a:cxn ang="0">
                  <a:pos x="718" y="160"/>
                </a:cxn>
                <a:cxn ang="0">
                  <a:pos x="611" y="144"/>
                </a:cxn>
                <a:cxn ang="0">
                  <a:pos x="491" y="160"/>
                </a:cxn>
                <a:cxn ang="0">
                  <a:pos x="431" y="149"/>
                </a:cxn>
                <a:cxn ang="0">
                  <a:pos x="341" y="138"/>
                </a:cxn>
                <a:cxn ang="0">
                  <a:pos x="245" y="126"/>
                </a:cxn>
                <a:cxn ang="0">
                  <a:pos x="174" y="114"/>
                </a:cxn>
                <a:cxn ang="0">
                  <a:pos x="215" y="239"/>
                </a:cxn>
                <a:cxn ang="0">
                  <a:pos x="605" y="586"/>
                </a:cxn>
                <a:cxn ang="0">
                  <a:pos x="1174" y="814"/>
                </a:cxn>
                <a:cxn ang="0">
                  <a:pos x="969" y="868"/>
                </a:cxn>
                <a:cxn ang="0">
                  <a:pos x="491" y="1107"/>
                </a:cxn>
                <a:cxn ang="0">
                  <a:pos x="275" y="1436"/>
                </a:cxn>
                <a:cxn ang="0">
                  <a:pos x="42" y="1436"/>
                </a:cxn>
                <a:cxn ang="0">
                  <a:pos x="366" y="1580"/>
                </a:cxn>
                <a:cxn ang="0">
                  <a:pos x="946" y="1706"/>
                </a:cxn>
                <a:cxn ang="0">
                  <a:pos x="1515" y="1532"/>
                </a:cxn>
                <a:cxn ang="0">
                  <a:pos x="1730" y="1508"/>
                </a:cxn>
                <a:cxn ang="0">
                  <a:pos x="1718" y="1796"/>
                </a:cxn>
                <a:cxn ang="0">
                  <a:pos x="2036" y="2221"/>
                </a:cxn>
                <a:cxn ang="0">
                  <a:pos x="2185" y="2126"/>
                </a:cxn>
                <a:cxn ang="0">
                  <a:pos x="2264" y="1963"/>
                </a:cxn>
                <a:cxn ang="0">
                  <a:pos x="2227" y="1568"/>
                </a:cxn>
                <a:cxn ang="0">
                  <a:pos x="2288" y="1478"/>
                </a:cxn>
                <a:cxn ang="0">
                  <a:pos x="2581" y="1682"/>
                </a:cxn>
                <a:cxn ang="0">
                  <a:pos x="2687" y="1676"/>
                </a:cxn>
                <a:cxn ang="0">
                  <a:pos x="2581" y="1538"/>
                </a:cxn>
                <a:cxn ang="0">
                  <a:pos x="2503" y="1352"/>
                </a:cxn>
                <a:cxn ang="0">
                  <a:pos x="2347" y="1180"/>
                </a:cxn>
                <a:cxn ang="0">
                  <a:pos x="2096" y="928"/>
                </a:cxn>
                <a:cxn ang="0">
                  <a:pos x="2131" y="904"/>
                </a:cxn>
                <a:cxn ang="0">
                  <a:pos x="2209" y="868"/>
                </a:cxn>
                <a:cxn ang="0">
                  <a:pos x="2317" y="814"/>
                </a:cxn>
                <a:cxn ang="0">
                  <a:pos x="2365" y="784"/>
                </a:cxn>
                <a:cxn ang="0">
                  <a:pos x="2072" y="862"/>
                </a:cxn>
              </a:cxnLst>
              <a:rect l="0" t="0" r="0" b="0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rgbClr val="33CC33">
                    <a:alpha val="100000"/>
                  </a:srgbClr>
                </a:gs>
                <a:gs pos="50000">
                  <a:srgbClr val="FFB9FF">
                    <a:alpha val="100000"/>
                  </a:srgbClr>
                </a:gs>
                <a:gs pos="100000">
                  <a:srgbClr val="33CC33">
                    <a:alpha val="100000"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9"/>
            <p:cNvSpPr/>
            <p:nvPr/>
          </p:nvSpPr>
          <p:spPr>
            <a:xfrm>
              <a:off x="3160" y="1860"/>
              <a:ext cx="2154" cy="1926"/>
            </a:xfrm>
            <a:custGeom>
              <a:avLst/>
              <a:gdLst/>
              <a:ahLst/>
              <a:cxnLst>
                <a:cxn ang="0">
                  <a:pos x="1843" y="849"/>
                </a:cxn>
                <a:cxn ang="0">
                  <a:pos x="1938" y="1017"/>
                </a:cxn>
                <a:cxn ang="0">
                  <a:pos x="2052" y="1166"/>
                </a:cxn>
                <a:cxn ang="0">
                  <a:pos x="2118" y="1243"/>
                </a:cxn>
                <a:cxn ang="0">
                  <a:pos x="2154" y="1291"/>
                </a:cxn>
                <a:cxn ang="0">
                  <a:pos x="1890" y="975"/>
                </a:cxn>
                <a:cxn ang="0">
                  <a:pos x="1861" y="927"/>
                </a:cxn>
                <a:cxn ang="0">
                  <a:pos x="1783" y="1237"/>
                </a:cxn>
                <a:cxn ang="0">
                  <a:pos x="1771" y="1483"/>
                </a:cxn>
                <a:cxn ang="0">
                  <a:pos x="1819" y="1902"/>
                </a:cxn>
                <a:cxn ang="0">
                  <a:pos x="1789" y="1926"/>
                </a:cxn>
                <a:cxn ang="0">
                  <a:pos x="1747" y="1531"/>
                </a:cxn>
                <a:cxn ang="0">
                  <a:pos x="1729" y="1285"/>
                </a:cxn>
                <a:cxn ang="0">
                  <a:pos x="1765" y="1083"/>
                </a:cxn>
                <a:cxn ang="0">
                  <a:pos x="1771" y="873"/>
                </a:cxn>
                <a:cxn ang="0">
                  <a:pos x="1269" y="1005"/>
                </a:cxn>
                <a:cxn ang="0">
                  <a:pos x="825" y="1130"/>
                </a:cxn>
                <a:cxn ang="0">
                  <a:pos x="323" y="1309"/>
                </a:cxn>
                <a:cxn ang="0">
                  <a:pos x="18" y="1417"/>
                </a:cxn>
                <a:cxn ang="0">
                  <a:pos x="311" y="1279"/>
                </a:cxn>
                <a:cxn ang="0">
                  <a:pos x="682" y="1142"/>
                </a:cxn>
                <a:cxn ang="0">
                  <a:pos x="1022" y="1035"/>
                </a:cxn>
                <a:cxn ang="0">
                  <a:pos x="1412" y="927"/>
                </a:cxn>
                <a:cxn ang="0">
                  <a:pos x="1693" y="813"/>
                </a:cxn>
                <a:cxn ang="0">
                  <a:pos x="1334" y="622"/>
                </a:cxn>
                <a:cxn ang="0">
                  <a:pos x="861" y="514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2"/>
                </a:cxn>
                <a:cxn ang="0">
                  <a:pos x="933" y="490"/>
                </a:cxn>
                <a:cxn ang="0">
                  <a:pos x="1352" y="592"/>
                </a:cxn>
                <a:cxn ang="0">
                  <a:pos x="1651" y="741"/>
                </a:cxn>
                <a:cxn ang="0">
                  <a:pos x="1424" y="460"/>
                </a:cxn>
                <a:cxn ang="0">
                  <a:pos x="1287" y="191"/>
                </a:cxn>
                <a:cxn ang="0">
                  <a:pos x="1155" y="0"/>
                </a:cxn>
                <a:cxn ang="0">
                  <a:pos x="1340" y="215"/>
                </a:cxn>
                <a:cxn ang="0">
                  <a:pos x="1490" y="484"/>
                </a:cxn>
                <a:cxn ang="0">
                  <a:pos x="1747" y="801"/>
                </a:cxn>
                <a:cxn ang="0">
                  <a:pos x="1843" y="849"/>
                </a:cxn>
                <a:cxn ang="0">
                  <a:pos x="1843" y="849"/>
                </a:cxn>
              </a:cxnLst>
              <a:rect l="0" t="0" r="0" b="0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rgbClr val="B76A03">
                    <a:alpha val="100000"/>
                  </a:srgbClr>
                </a:gs>
                <a:gs pos="100000">
                  <a:srgbClr val="FFB9FF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55338" cy="1130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Nhấn để chỉnh sửa định dạng cho tiêu đề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55338" cy="451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Nhấn để chỉnh sửa định dạng văn bản phác thảo</a:t>
            </a:r>
          </a:p>
          <a:p>
            <a:pPr lvl="1"/>
            <a:r>
              <a:rPr lang="en-GB" altLang="en-US"/>
              <a:t>Cấp phác thảo thứ hai</a:t>
            </a:r>
          </a:p>
          <a:p>
            <a:pPr lvl="2"/>
            <a:r>
              <a:rPr lang="en-GB" altLang="en-US"/>
              <a:t>Cấp phác thảo thứ ba</a:t>
            </a:r>
          </a:p>
          <a:p>
            <a:pPr lvl="3"/>
            <a:r>
              <a:rPr lang="en-GB" altLang="en-US"/>
              <a:t>Cấp phác thảo thứ tư</a:t>
            </a:r>
          </a:p>
          <a:p>
            <a:pPr lvl="4"/>
            <a:r>
              <a:rPr lang="en-GB" altLang="en-US"/>
              <a:t>Cấp phác thảo thứ năm</a:t>
            </a:r>
          </a:p>
          <a:p>
            <a:pPr lvl="4"/>
            <a:r>
              <a:rPr lang="en-GB" altLang="en-US"/>
              <a:t>Cấp phác thảo thứ sáu</a:t>
            </a:r>
          </a:p>
          <a:p>
            <a:pPr lvl="4"/>
            <a:r>
              <a:rPr lang="en-GB" altLang="en-US"/>
              <a:t>Cấp phác thảo thứ bảy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248400"/>
            <a:ext cx="2827338" cy="4445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/>
          </p:nvPr>
        </p:nvSpPr>
        <p:spPr bwMode="auto">
          <a:xfrm>
            <a:off x="4165600" y="6248400"/>
            <a:ext cx="3843338" cy="4445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248400"/>
            <a:ext cx="2827338" cy="4445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4935BCDC-CECE-0D42-B3D3-9C9C26C69DFE}" type="slidenum">
              <a:rPr kumimoji="0" lang="vi-V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marL="11430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marL="16002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marL="20574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25146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29718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34290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38862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defTabSz="44958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kern="1200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4958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n-ea"/>
          <a:cs typeface="+mn-cs"/>
        </a:defRPr>
      </a:lvl2pPr>
      <a:lvl3pPr marL="1143000" indent="-228600" algn="l" defTabSz="44958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n-ea"/>
          <a:cs typeface="+mn-cs"/>
        </a:defRPr>
      </a:lvl3pPr>
      <a:lvl4pPr marL="16002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n-ea"/>
          <a:cs typeface="+mn-cs"/>
        </a:defRPr>
      </a:lvl4pPr>
      <a:lvl5pPr marL="20574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33"/>
            </a:gs>
            <a:gs pos="100000">
              <a:srgbClr val="FFB9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/>
          <p:nvPr/>
        </p:nvGrpSpPr>
        <p:grpSpPr>
          <a:xfrm>
            <a:off x="0" y="0"/>
            <a:ext cx="12174538" cy="6921500"/>
            <a:chOff x="0" y="0"/>
            <a:chExt cx="5752" cy="4360"/>
          </a:xfrm>
        </p:grpSpPr>
        <p:sp>
          <p:nvSpPr>
            <p:cNvPr id="2057" name="Freeform 2"/>
            <p:cNvSpPr/>
            <p:nvPr/>
          </p:nvSpPr>
          <p:spPr>
            <a:xfrm>
              <a:off x="0" y="2208"/>
              <a:ext cx="2507" cy="1962"/>
            </a:xfrm>
            <a:custGeom>
              <a:avLst/>
              <a:gdLst/>
              <a:ahLst/>
              <a:cxnLst>
                <a:cxn ang="0">
                  <a:pos x="742" y="1662"/>
                </a:cxn>
                <a:cxn ang="0">
                  <a:pos x="849" y="1394"/>
                </a:cxn>
                <a:cxn ang="0">
                  <a:pos x="873" y="1166"/>
                </a:cxn>
                <a:cxn ang="0">
                  <a:pos x="976" y="1364"/>
                </a:cxn>
                <a:cxn ang="0">
                  <a:pos x="1227" y="1614"/>
                </a:cxn>
                <a:cxn ang="0">
                  <a:pos x="1466" y="1686"/>
                </a:cxn>
                <a:cxn ang="0">
                  <a:pos x="1813" y="1671"/>
                </a:cxn>
                <a:cxn ang="0">
                  <a:pos x="1887" y="1507"/>
                </a:cxn>
                <a:cxn ang="0">
                  <a:pos x="1868" y="1280"/>
                </a:cxn>
                <a:cxn ang="0">
                  <a:pos x="1777" y="963"/>
                </a:cxn>
                <a:cxn ang="0">
                  <a:pos x="1285" y="869"/>
                </a:cxn>
                <a:cxn ang="0">
                  <a:pos x="1544" y="742"/>
                </a:cxn>
                <a:cxn ang="0">
                  <a:pos x="1747" y="729"/>
                </a:cxn>
                <a:cxn ang="0">
                  <a:pos x="2100" y="615"/>
                </a:cxn>
                <a:cxn ang="0">
                  <a:pos x="2369" y="436"/>
                </a:cxn>
                <a:cxn ang="0">
                  <a:pos x="2412" y="342"/>
                </a:cxn>
                <a:cxn ang="0">
                  <a:pos x="2070" y="330"/>
                </a:cxn>
                <a:cxn ang="0">
                  <a:pos x="1945" y="300"/>
                </a:cxn>
                <a:cxn ang="0">
                  <a:pos x="1640" y="288"/>
                </a:cxn>
                <a:cxn ang="0">
                  <a:pos x="1293" y="406"/>
                </a:cxn>
                <a:cxn ang="0">
                  <a:pos x="1304" y="336"/>
                </a:cxn>
                <a:cxn ang="0">
                  <a:pos x="1448" y="167"/>
                </a:cxn>
                <a:cxn ang="0">
                  <a:pos x="1472" y="36"/>
                </a:cxn>
                <a:cxn ang="0">
                  <a:pos x="1412" y="24"/>
                </a:cxn>
                <a:cxn ang="0">
                  <a:pos x="1185" y="102"/>
                </a:cxn>
                <a:cxn ang="0">
                  <a:pos x="1023" y="143"/>
                </a:cxn>
                <a:cxn ang="0">
                  <a:pos x="886" y="330"/>
                </a:cxn>
                <a:cxn ang="0">
                  <a:pos x="724" y="478"/>
                </a:cxn>
                <a:cxn ang="0">
                  <a:pos x="641" y="538"/>
                </a:cxn>
                <a:cxn ang="0">
                  <a:pos x="598" y="514"/>
                </a:cxn>
                <a:cxn ang="0">
                  <a:pos x="550" y="484"/>
                </a:cxn>
                <a:cxn ang="0">
                  <a:pos x="526" y="460"/>
                </a:cxn>
                <a:cxn ang="0">
                  <a:pos x="472" y="424"/>
                </a:cxn>
                <a:cxn ang="0">
                  <a:pos x="414" y="388"/>
                </a:cxn>
                <a:cxn ang="0">
                  <a:pos x="365" y="365"/>
                </a:cxn>
                <a:cxn ang="0">
                  <a:pos x="191" y="233"/>
                </a:cxn>
                <a:cxn ang="0">
                  <a:pos x="568" y="562"/>
                </a:cxn>
                <a:cxn ang="0">
                  <a:pos x="443" y="729"/>
                </a:cxn>
                <a:cxn ang="0">
                  <a:pos x="317" y="784"/>
                </a:cxn>
                <a:cxn ang="0">
                  <a:pos x="127" y="850"/>
                </a:cxn>
                <a:cxn ang="0">
                  <a:pos x="0" y="1160"/>
                </a:cxn>
                <a:cxn ang="0">
                  <a:pos x="371" y="1011"/>
                </a:cxn>
                <a:cxn ang="0">
                  <a:pos x="221" y="1257"/>
                </a:cxn>
                <a:cxn ang="0">
                  <a:pos x="139" y="1453"/>
                </a:cxn>
                <a:cxn ang="0">
                  <a:pos x="102" y="1489"/>
                </a:cxn>
                <a:cxn ang="0">
                  <a:pos x="84" y="1513"/>
                </a:cxn>
                <a:cxn ang="0">
                  <a:pos x="96" y="1531"/>
                </a:cxn>
                <a:cxn ang="0">
                  <a:pos x="127" y="1561"/>
                </a:cxn>
                <a:cxn ang="0">
                  <a:pos x="145" y="1626"/>
                </a:cxn>
                <a:cxn ang="0">
                  <a:pos x="156" y="1686"/>
                </a:cxn>
                <a:cxn ang="0">
                  <a:pos x="161" y="1716"/>
                </a:cxn>
                <a:cxn ang="0">
                  <a:pos x="215" y="1795"/>
                </a:cxn>
                <a:cxn ang="0">
                  <a:pos x="227" y="1842"/>
                </a:cxn>
                <a:cxn ang="0">
                  <a:pos x="239" y="1896"/>
                </a:cxn>
                <a:cxn ang="0">
                  <a:pos x="245" y="1914"/>
                </a:cxn>
                <a:cxn ang="0">
                  <a:pos x="257" y="1962"/>
                </a:cxn>
                <a:cxn ang="0">
                  <a:pos x="461" y="1914"/>
                </a:cxn>
                <a:cxn ang="0">
                  <a:pos x="622" y="1771"/>
                </a:cxn>
              </a:cxnLst>
              <a:rect l="0" t="0" r="0" b="0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rgbClr val="33CC33">
                    <a:alpha val="100000"/>
                  </a:srgbClr>
                </a:gs>
                <a:gs pos="50000">
                  <a:srgbClr val="FFB9FF">
                    <a:alpha val="100000"/>
                  </a:srgbClr>
                </a:gs>
                <a:gs pos="100000">
                  <a:srgbClr val="33CC33">
                    <a:alpha val="100000"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3"/>
            <p:cNvSpPr/>
            <p:nvPr/>
          </p:nvSpPr>
          <p:spPr>
            <a:xfrm>
              <a:off x="0" y="2496"/>
              <a:ext cx="2104" cy="1596"/>
            </a:xfrm>
            <a:custGeom>
              <a:avLst/>
              <a:gdLst/>
              <a:ahLst/>
              <a:cxnLst>
                <a:cxn ang="0">
                  <a:pos x="575" y="982"/>
                </a:cxn>
                <a:cxn ang="0">
                  <a:pos x="539" y="643"/>
                </a:cxn>
                <a:cxn ang="0">
                  <a:pos x="664" y="372"/>
                </a:cxn>
                <a:cxn ang="0">
                  <a:pos x="919" y="552"/>
                </a:cxn>
                <a:cxn ang="0">
                  <a:pos x="1203" y="818"/>
                </a:cxn>
                <a:cxn ang="0">
                  <a:pos x="1470" y="1044"/>
                </a:cxn>
                <a:cxn ang="0">
                  <a:pos x="1784" y="1280"/>
                </a:cxn>
                <a:cxn ang="0">
                  <a:pos x="1866" y="1331"/>
                </a:cxn>
                <a:cxn ang="0">
                  <a:pos x="1820" y="1274"/>
                </a:cxn>
                <a:cxn ang="0">
                  <a:pos x="1398" y="942"/>
                </a:cxn>
                <a:cxn ang="0">
                  <a:pos x="1078" y="643"/>
                </a:cxn>
                <a:cxn ang="0">
                  <a:pos x="717" y="310"/>
                </a:cxn>
                <a:cxn ang="0">
                  <a:pos x="990" y="293"/>
                </a:cxn>
                <a:cxn ang="0">
                  <a:pos x="1274" y="298"/>
                </a:cxn>
                <a:cxn ang="0">
                  <a:pos x="1600" y="253"/>
                </a:cxn>
                <a:cxn ang="0">
                  <a:pos x="2104" y="185"/>
                </a:cxn>
                <a:cxn ang="0">
                  <a:pos x="2056" y="163"/>
                </a:cxn>
                <a:cxn ang="0">
                  <a:pos x="1529" y="242"/>
                </a:cxn>
                <a:cxn ang="0">
                  <a:pos x="1197" y="259"/>
                </a:cxn>
                <a:cxn ang="0">
                  <a:pos x="752" y="242"/>
                </a:cxn>
                <a:cxn ang="0">
                  <a:pos x="812" y="214"/>
                </a:cxn>
                <a:cxn ang="0">
                  <a:pos x="1132" y="0"/>
                </a:cxn>
                <a:cxn ang="0">
                  <a:pos x="1078" y="28"/>
                </a:cxn>
                <a:cxn ang="0">
                  <a:pos x="1001" y="79"/>
                </a:cxn>
                <a:cxn ang="0">
                  <a:pos x="847" y="180"/>
                </a:cxn>
                <a:cxn ang="0">
                  <a:pos x="664" y="264"/>
                </a:cxn>
                <a:cxn ang="0">
                  <a:pos x="628" y="338"/>
                </a:cxn>
                <a:cxn ang="0">
                  <a:pos x="302" y="552"/>
                </a:cxn>
                <a:cxn ang="0">
                  <a:pos x="0" y="682"/>
                </a:cxn>
                <a:cxn ang="0">
                  <a:pos x="0" y="688"/>
                </a:cxn>
                <a:cxn ang="0">
                  <a:pos x="0" y="722"/>
                </a:cxn>
                <a:cxn ang="0">
                  <a:pos x="296" y="598"/>
                </a:cxn>
                <a:cxn ang="0">
                  <a:pos x="587" y="406"/>
                </a:cxn>
                <a:cxn ang="0">
                  <a:pos x="503" y="631"/>
                </a:cxn>
                <a:cxn ang="0">
                  <a:pos x="521" y="936"/>
                </a:cxn>
                <a:cxn ang="0">
                  <a:pos x="456" y="1099"/>
                </a:cxn>
                <a:cxn ang="0">
                  <a:pos x="326" y="1393"/>
                </a:cxn>
                <a:cxn ang="0">
                  <a:pos x="320" y="1596"/>
                </a:cxn>
                <a:cxn ang="0">
                  <a:pos x="326" y="1596"/>
                </a:cxn>
                <a:cxn ang="0">
                  <a:pos x="344" y="1460"/>
                </a:cxn>
                <a:cxn ang="0">
                  <a:pos x="575" y="982"/>
                </a:cxn>
                <a:cxn ang="0">
                  <a:pos x="575" y="982"/>
                </a:cxn>
              </a:cxnLst>
              <a:rect l="0" t="0" r="0" b="0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rgbClr val="B76A03">
                    <a:alpha val="100000"/>
                  </a:srgbClr>
                </a:gs>
                <a:gs pos="100000">
                  <a:srgbClr val="FFB9FF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4"/>
            <p:cNvSpPr/>
            <p:nvPr/>
          </p:nvSpPr>
          <p:spPr>
            <a:xfrm>
              <a:off x="2092" y="3233"/>
              <a:ext cx="3660" cy="935"/>
            </a:xfrm>
            <a:custGeom>
              <a:avLst/>
              <a:gdLst/>
              <a:ahLst/>
              <a:cxnLst>
                <a:cxn ang="0">
                  <a:pos x="3331" y="286"/>
                </a:cxn>
                <a:cxn ang="0">
                  <a:pos x="3187" y="256"/>
                </a:cxn>
                <a:cxn ang="0">
                  <a:pos x="2810" y="232"/>
                </a:cxn>
                <a:cxn ang="0">
                  <a:pos x="2325" y="303"/>
                </a:cxn>
                <a:cxn ang="0">
                  <a:pos x="2367" y="256"/>
                </a:cxn>
                <a:cxn ang="0">
                  <a:pos x="2618" y="131"/>
                </a:cxn>
                <a:cxn ang="0">
                  <a:pos x="2701" y="24"/>
                </a:cxn>
                <a:cxn ang="0">
                  <a:pos x="2636" y="12"/>
                </a:cxn>
                <a:cxn ang="0">
                  <a:pos x="2510" y="54"/>
                </a:cxn>
                <a:cxn ang="0">
                  <a:pos x="2319" y="65"/>
                </a:cxn>
                <a:cxn ang="0">
                  <a:pos x="2096" y="89"/>
                </a:cxn>
                <a:cxn ang="0">
                  <a:pos x="1851" y="226"/>
                </a:cxn>
                <a:cxn ang="0">
                  <a:pos x="1588" y="334"/>
                </a:cxn>
                <a:cxn ang="0">
                  <a:pos x="1456" y="376"/>
                </a:cxn>
                <a:cxn ang="0">
                  <a:pos x="1414" y="358"/>
                </a:cxn>
                <a:cxn ang="0">
                  <a:pos x="1360" y="328"/>
                </a:cxn>
                <a:cxn ang="0">
                  <a:pos x="1341" y="309"/>
                </a:cxn>
                <a:cxn ang="0">
                  <a:pos x="1287" y="286"/>
                </a:cxn>
                <a:cxn ang="0">
                  <a:pos x="1227" y="250"/>
                </a:cxn>
                <a:cxn ang="0">
                  <a:pos x="1117" y="225"/>
                </a:cxn>
                <a:cxn ang="0">
                  <a:pos x="1317" y="434"/>
                </a:cxn>
                <a:cxn ang="0">
                  <a:pos x="958" y="553"/>
                </a:cxn>
                <a:cxn ang="0">
                  <a:pos x="473" y="625"/>
                </a:cxn>
                <a:cxn ang="0">
                  <a:pos x="132" y="774"/>
                </a:cxn>
                <a:cxn ang="0">
                  <a:pos x="233" y="840"/>
                </a:cxn>
                <a:cxn ang="0">
                  <a:pos x="923" y="733"/>
                </a:cxn>
                <a:cxn ang="0">
                  <a:pos x="636" y="917"/>
                </a:cxn>
                <a:cxn ang="0">
                  <a:pos x="1402" y="935"/>
                </a:cxn>
                <a:cxn ang="0">
                  <a:pos x="1444" y="935"/>
                </a:cxn>
                <a:cxn ang="0">
                  <a:pos x="2882" y="852"/>
                </a:cxn>
                <a:cxn ang="0">
                  <a:pos x="2576" y="702"/>
                </a:cxn>
                <a:cxn ang="0">
                  <a:pos x="2294" y="601"/>
                </a:cxn>
                <a:cxn ang="0">
                  <a:pos x="2600" y="583"/>
                </a:cxn>
                <a:cxn ang="0">
                  <a:pos x="2994" y="577"/>
                </a:cxn>
                <a:cxn ang="0">
                  <a:pos x="3444" y="434"/>
                </a:cxn>
                <a:cxn ang="0">
                  <a:pos x="3660" y="309"/>
                </a:cxn>
                <a:cxn ang="0">
                  <a:pos x="3474" y="297"/>
                </a:cxn>
              </a:cxnLst>
              <a:rect l="0" t="0" r="0" b="0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rgbClr val="33CC33">
                    <a:alpha val="100000"/>
                  </a:srgbClr>
                </a:gs>
                <a:gs pos="100000">
                  <a:srgbClr val="FFB9FF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5"/>
            <p:cNvSpPr/>
            <p:nvPr/>
          </p:nvSpPr>
          <p:spPr>
            <a:xfrm>
              <a:off x="0" y="524"/>
              <a:ext cx="965" cy="1187"/>
            </a:xfrm>
            <a:custGeom>
              <a:avLst/>
              <a:gdLst/>
              <a:ahLst/>
              <a:cxnLst>
                <a:cxn ang="0">
                  <a:pos x="322" y="1181"/>
                </a:cxn>
                <a:cxn ang="0">
                  <a:pos x="488" y="1187"/>
                </a:cxn>
                <a:cxn ang="0">
                  <a:pos x="578" y="1145"/>
                </a:cxn>
                <a:cxn ang="0">
                  <a:pos x="810" y="1080"/>
                </a:cxn>
                <a:cxn ang="0">
                  <a:pos x="929" y="1051"/>
                </a:cxn>
                <a:cxn ang="0">
                  <a:pos x="756" y="985"/>
                </a:cxn>
                <a:cxn ang="0">
                  <a:pos x="554" y="949"/>
                </a:cxn>
                <a:cxn ang="0">
                  <a:pos x="196" y="967"/>
                </a:cxn>
                <a:cxn ang="0">
                  <a:pos x="298" y="889"/>
                </a:cxn>
                <a:cxn ang="0">
                  <a:pos x="494" y="800"/>
                </a:cxn>
                <a:cxn ang="0">
                  <a:pos x="691" y="668"/>
                </a:cxn>
                <a:cxn ang="0">
                  <a:pos x="697" y="668"/>
                </a:cxn>
                <a:cxn ang="0">
                  <a:pos x="709" y="662"/>
                </a:cxn>
                <a:cxn ang="0">
                  <a:pos x="750" y="644"/>
                </a:cxn>
                <a:cxn ang="0">
                  <a:pos x="774" y="638"/>
                </a:cxn>
                <a:cxn ang="0">
                  <a:pos x="786" y="626"/>
                </a:cxn>
                <a:cxn ang="0">
                  <a:pos x="792" y="614"/>
                </a:cxn>
                <a:cxn ang="0">
                  <a:pos x="786" y="608"/>
                </a:cxn>
                <a:cxn ang="0">
                  <a:pos x="780" y="596"/>
                </a:cxn>
                <a:cxn ang="0">
                  <a:pos x="780" y="573"/>
                </a:cxn>
                <a:cxn ang="0">
                  <a:pos x="792" y="543"/>
                </a:cxn>
                <a:cxn ang="0">
                  <a:pos x="804" y="513"/>
                </a:cxn>
                <a:cxn ang="0">
                  <a:pos x="822" y="483"/>
                </a:cxn>
                <a:cxn ang="0">
                  <a:pos x="834" y="453"/>
                </a:cxn>
                <a:cxn ang="0">
                  <a:pos x="840" y="435"/>
                </a:cxn>
                <a:cxn ang="0">
                  <a:pos x="845" y="429"/>
                </a:cxn>
                <a:cxn ang="0">
                  <a:pos x="845" y="346"/>
                </a:cxn>
                <a:cxn ang="0">
                  <a:pos x="845" y="340"/>
                </a:cxn>
                <a:cxn ang="0">
                  <a:pos x="851" y="334"/>
                </a:cxn>
                <a:cxn ang="0">
                  <a:pos x="869" y="304"/>
                </a:cxn>
                <a:cxn ang="0">
                  <a:pos x="881" y="268"/>
                </a:cxn>
                <a:cxn ang="0">
                  <a:pos x="893" y="238"/>
                </a:cxn>
                <a:cxn ang="0">
                  <a:pos x="899" y="226"/>
                </a:cxn>
                <a:cxn ang="0">
                  <a:pos x="905" y="214"/>
                </a:cxn>
                <a:cxn ang="0">
                  <a:pos x="923" y="172"/>
                </a:cxn>
                <a:cxn ang="0">
                  <a:pos x="941" y="136"/>
                </a:cxn>
                <a:cxn ang="0">
                  <a:pos x="947" y="124"/>
                </a:cxn>
                <a:cxn ang="0">
                  <a:pos x="947" y="119"/>
                </a:cxn>
                <a:cxn ang="0">
                  <a:pos x="965" y="0"/>
                </a:cxn>
                <a:cxn ang="0">
                  <a:pos x="941" y="47"/>
                </a:cxn>
                <a:cxn ang="0">
                  <a:pos x="780" y="113"/>
                </a:cxn>
                <a:cxn ang="0">
                  <a:pos x="703" y="160"/>
                </a:cxn>
                <a:cxn ang="0">
                  <a:pos x="458" y="232"/>
                </a:cxn>
                <a:cxn ang="0">
                  <a:pos x="280" y="286"/>
                </a:cxn>
                <a:cxn ang="0">
                  <a:pos x="172" y="292"/>
                </a:cxn>
                <a:cxn ang="0">
                  <a:pos x="12" y="483"/>
                </a:cxn>
                <a:cxn ang="0">
                  <a:pos x="0" y="507"/>
                </a:cxn>
                <a:cxn ang="0">
                  <a:pos x="0" y="1181"/>
                </a:cxn>
                <a:cxn ang="0">
                  <a:pos x="96" y="1175"/>
                </a:cxn>
                <a:cxn ang="0">
                  <a:pos x="322" y="1181"/>
                </a:cxn>
                <a:cxn ang="0">
                  <a:pos x="322" y="1181"/>
                </a:cxn>
              </a:cxnLst>
              <a:rect l="0" t="0" r="0" b="0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rgbClr val="33CC33">
                    <a:alpha val="100000"/>
                  </a:srgbClr>
                </a:gs>
                <a:gs pos="100000">
                  <a:srgbClr val="FFB9FF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6"/>
            <p:cNvSpPr/>
            <p:nvPr/>
          </p:nvSpPr>
          <p:spPr>
            <a:xfrm>
              <a:off x="3188" y="1"/>
              <a:ext cx="2562" cy="2258"/>
            </a:xfrm>
            <a:custGeom>
              <a:avLst/>
              <a:gdLst/>
              <a:ahLst/>
              <a:cxnLst>
                <a:cxn ang="0">
                  <a:pos x="856" y="610"/>
                </a:cxn>
                <a:cxn ang="0">
                  <a:pos x="1084" y="850"/>
                </a:cxn>
                <a:cxn ang="0">
                  <a:pos x="958" y="910"/>
                </a:cxn>
                <a:cxn ang="0">
                  <a:pos x="784" y="880"/>
                </a:cxn>
                <a:cxn ang="0">
                  <a:pos x="449" y="928"/>
                </a:cxn>
                <a:cxn ang="0">
                  <a:pos x="150" y="1071"/>
                </a:cxn>
                <a:cxn ang="0">
                  <a:pos x="78" y="1161"/>
                </a:cxn>
                <a:cxn ang="0">
                  <a:pos x="360" y="1252"/>
                </a:cxn>
                <a:cxn ang="0">
                  <a:pos x="443" y="1311"/>
                </a:cxn>
                <a:cxn ang="0">
                  <a:pos x="695" y="1395"/>
                </a:cxn>
                <a:cxn ang="0">
                  <a:pos x="1023" y="1341"/>
                </a:cxn>
                <a:cxn ang="0">
                  <a:pos x="988" y="1407"/>
                </a:cxn>
                <a:cxn ang="0">
                  <a:pos x="801" y="1568"/>
                </a:cxn>
                <a:cxn ang="0">
                  <a:pos x="724" y="1712"/>
                </a:cxn>
                <a:cxn ang="0">
                  <a:pos x="766" y="1736"/>
                </a:cxn>
                <a:cxn ang="0">
                  <a:pos x="862" y="1687"/>
                </a:cxn>
                <a:cxn ang="0">
                  <a:pos x="988" y="1693"/>
                </a:cxn>
                <a:cxn ang="0">
                  <a:pos x="1131" y="1621"/>
                </a:cxn>
                <a:cxn ang="0">
                  <a:pos x="1179" y="1663"/>
                </a:cxn>
                <a:cxn ang="0">
                  <a:pos x="1395" y="1431"/>
                </a:cxn>
                <a:cxn ang="0">
                  <a:pos x="1610" y="1329"/>
                </a:cxn>
                <a:cxn ang="0">
                  <a:pos x="1640" y="1365"/>
                </a:cxn>
                <a:cxn ang="0">
                  <a:pos x="1676" y="1425"/>
                </a:cxn>
                <a:cxn ang="0">
                  <a:pos x="1694" y="1461"/>
                </a:cxn>
                <a:cxn ang="0">
                  <a:pos x="1742" y="1545"/>
                </a:cxn>
                <a:cxn ang="0">
                  <a:pos x="1766" y="1580"/>
                </a:cxn>
                <a:cxn ang="0">
                  <a:pos x="2117" y="2240"/>
                </a:cxn>
                <a:cxn ang="0">
                  <a:pos x="1688" y="1317"/>
                </a:cxn>
                <a:cxn ang="0">
                  <a:pos x="1855" y="1161"/>
                </a:cxn>
                <a:cxn ang="0">
                  <a:pos x="2166" y="1095"/>
                </a:cxn>
                <a:cxn ang="0">
                  <a:pos x="2383" y="1005"/>
                </a:cxn>
                <a:cxn ang="0">
                  <a:pos x="2562" y="802"/>
                </a:cxn>
                <a:cxn ang="0">
                  <a:pos x="2335" y="778"/>
                </a:cxn>
                <a:cxn ang="0">
                  <a:pos x="2107" y="760"/>
                </a:cxn>
                <a:cxn ang="0">
                  <a:pos x="2401" y="431"/>
                </a:cxn>
                <a:cxn ang="0">
                  <a:pos x="2418" y="420"/>
                </a:cxn>
                <a:cxn ang="0">
                  <a:pos x="2466" y="378"/>
                </a:cxn>
                <a:cxn ang="0">
                  <a:pos x="2484" y="354"/>
                </a:cxn>
                <a:cxn ang="0">
                  <a:pos x="2466" y="336"/>
                </a:cxn>
                <a:cxn ang="0">
                  <a:pos x="2466" y="270"/>
                </a:cxn>
                <a:cxn ang="0">
                  <a:pos x="2484" y="191"/>
                </a:cxn>
                <a:cxn ang="0">
                  <a:pos x="2496" y="132"/>
                </a:cxn>
                <a:cxn ang="0">
                  <a:pos x="2484" y="36"/>
                </a:cxn>
                <a:cxn ang="0">
                  <a:pos x="2484" y="24"/>
                </a:cxn>
                <a:cxn ang="0">
                  <a:pos x="2095" y="0"/>
                </a:cxn>
                <a:cxn ang="0">
                  <a:pos x="1903" y="90"/>
                </a:cxn>
                <a:cxn ang="0">
                  <a:pos x="1742" y="533"/>
                </a:cxn>
                <a:cxn ang="0">
                  <a:pos x="1706" y="467"/>
                </a:cxn>
                <a:cxn ang="0">
                  <a:pos x="1628" y="143"/>
                </a:cxn>
                <a:cxn ang="0">
                  <a:pos x="1574" y="0"/>
                </a:cxn>
                <a:cxn ang="0">
                  <a:pos x="736" y="185"/>
                </a:cxn>
                <a:cxn ang="0">
                  <a:pos x="754" y="461"/>
                </a:cxn>
              </a:cxnLst>
              <a:rect l="0" t="0" r="0" b="0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rgbClr val="33CC33">
                    <a:alpha val="100000"/>
                  </a:srgbClr>
                </a:gs>
                <a:gs pos="100000">
                  <a:srgbClr val="FFB9FF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7"/>
            <p:cNvSpPr/>
            <p:nvPr/>
          </p:nvSpPr>
          <p:spPr>
            <a:xfrm>
              <a:off x="3525" y="1"/>
              <a:ext cx="2177" cy="1500"/>
            </a:xfrm>
            <a:custGeom>
              <a:avLst/>
              <a:gdLst/>
              <a:ahLst/>
              <a:cxnLst>
                <a:cxn ang="0">
                  <a:pos x="1034" y="764"/>
                </a:cxn>
                <a:cxn ang="0">
                  <a:pos x="1191" y="1231"/>
                </a:cxn>
                <a:cxn ang="0">
                  <a:pos x="956" y="1189"/>
                </a:cxn>
                <a:cxn ang="0">
                  <a:pos x="723" y="1123"/>
                </a:cxn>
                <a:cxn ang="0">
                  <a:pos x="442" y="1105"/>
                </a:cxn>
                <a:cxn ang="0">
                  <a:pos x="0" y="1075"/>
                </a:cxn>
                <a:cxn ang="0">
                  <a:pos x="30" y="1111"/>
                </a:cxn>
                <a:cxn ang="0">
                  <a:pos x="496" y="1129"/>
                </a:cxn>
                <a:cxn ang="0">
                  <a:pos x="777" y="1183"/>
                </a:cxn>
                <a:cxn ang="0">
                  <a:pos x="1131" y="1297"/>
                </a:cxn>
                <a:cxn ang="0">
                  <a:pos x="1070" y="1315"/>
                </a:cxn>
                <a:cxn ang="0">
                  <a:pos x="711" y="1500"/>
                </a:cxn>
                <a:cxn ang="0">
                  <a:pos x="765" y="1476"/>
                </a:cxn>
                <a:cxn ang="0">
                  <a:pos x="861" y="1434"/>
                </a:cxn>
                <a:cxn ang="0">
                  <a:pos x="1022" y="1350"/>
                </a:cxn>
                <a:cxn ang="0">
                  <a:pos x="1215" y="1291"/>
                </a:cxn>
                <a:cxn ang="0">
                  <a:pos x="1268" y="1219"/>
                </a:cxn>
                <a:cxn ang="0">
                  <a:pos x="1633" y="1040"/>
                </a:cxn>
                <a:cxn ang="0">
                  <a:pos x="1932" y="950"/>
                </a:cxn>
                <a:cxn ang="0">
                  <a:pos x="2177" y="818"/>
                </a:cxn>
                <a:cxn ang="0">
                  <a:pos x="1962" y="908"/>
                </a:cxn>
                <a:cxn ang="0">
                  <a:pos x="1657" y="986"/>
                </a:cxn>
                <a:cxn ang="0">
                  <a:pos x="1340" y="1147"/>
                </a:cxn>
                <a:cxn ang="0">
                  <a:pos x="1502" y="902"/>
                </a:cxn>
                <a:cxn ang="0">
                  <a:pos x="1621" y="543"/>
                </a:cxn>
                <a:cxn ang="0">
                  <a:pos x="1741" y="371"/>
                </a:cxn>
                <a:cxn ang="0">
                  <a:pos x="1980" y="60"/>
                </a:cxn>
                <a:cxn ang="0">
                  <a:pos x="2004" y="0"/>
                </a:cxn>
                <a:cxn ang="0">
                  <a:pos x="1974" y="0"/>
                </a:cxn>
                <a:cxn ang="0">
                  <a:pos x="1597" y="478"/>
                </a:cxn>
                <a:cxn ang="0">
                  <a:pos x="1478" y="884"/>
                </a:cxn>
                <a:cxn ang="0">
                  <a:pos x="1256" y="1171"/>
                </a:cxn>
                <a:cxn ang="0">
                  <a:pos x="1131" y="902"/>
                </a:cxn>
                <a:cxn ang="0">
                  <a:pos x="1010" y="538"/>
                </a:cxn>
                <a:cxn ang="0">
                  <a:pos x="885" y="221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3"/>
                </a:cxn>
                <a:cxn ang="0">
                  <a:pos x="1034" y="764"/>
                </a:cxn>
                <a:cxn ang="0">
                  <a:pos x="1034" y="764"/>
                </a:cxn>
              </a:cxnLst>
              <a:rect l="0" t="0" r="0" b="0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rgbClr val="B76A03">
                    <a:alpha val="100000"/>
                  </a:srgbClr>
                </a:gs>
                <a:gs pos="100000">
                  <a:srgbClr val="FFB9FF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8"/>
            <p:cNvSpPr/>
            <p:nvPr/>
          </p:nvSpPr>
          <p:spPr>
            <a:xfrm>
              <a:off x="0" y="649"/>
              <a:ext cx="808" cy="798"/>
            </a:xfrm>
            <a:custGeom>
              <a:avLst/>
              <a:gdLst/>
              <a:ahLst/>
              <a:cxnLst>
                <a:cxn ang="0">
                  <a:pos x="160" y="560"/>
                </a:cxn>
                <a:cxn ang="0">
                  <a:pos x="327" y="435"/>
                </a:cxn>
                <a:cxn ang="0">
                  <a:pos x="642" y="214"/>
                </a:cxn>
                <a:cxn ang="0">
                  <a:pos x="808" y="0"/>
                </a:cxn>
                <a:cxn ang="0">
                  <a:pos x="672" y="149"/>
                </a:cxn>
                <a:cxn ang="0">
                  <a:pos x="143" y="500"/>
                </a:cxn>
                <a:cxn ang="0">
                  <a:pos x="0" y="727"/>
                </a:cxn>
                <a:cxn ang="0">
                  <a:pos x="0" y="798"/>
                </a:cxn>
                <a:cxn ang="0">
                  <a:pos x="160" y="560"/>
                </a:cxn>
                <a:cxn ang="0">
                  <a:pos x="160" y="560"/>
                </a:cxn>
              </a:cxnLst>
              <a:rect l="0" t="0" r="0" b="0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rgbClr val="B76A03">
                    <a:alpha val="100000"/>
                  </a:srgbClr>
                </a:gs>
                <a:gs pos="100000">
                  <a:srgbClr val="FFB9FF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9"/>
            <p:cNvSpPr/>
            <p:nvPr/>
          </p:nvSpPr>
          <p:spPr>
            <a:xfrm>
              <a:off x="0" y="1545"/>
              <a:ext cx="754" cy="99"/>
            </a:xfrm>
            <a:custGeom>
              <a:avLst/>
              <a:gdLst/>
              <a:ahLst/>
              <a:cxnLst>
                <a:cxn ang="0">
                  <a:pos x="457" y="61"/>
                </a:cxn>
                <a:cxn ang="0">
                  <a:pos x="754" y="0"/>
                </a:cxn>
                <a:cxn ang="0">
                  <a:pos x="493" y="33"/>
                </a:cxn>
                <a:cxn ang="0">
                  <a:pos x="137" y="44"/>
                </a:cxn>
                <a:cxn ang="0">
                  <a:pos x="0" y="72"/>
                </a:cxn>
                <a:cxn ang="0">
                  <a:pos x="0" y="99"/>
                </a:cxn>
                <a:cxn ang="0">
                  <a:pos x="95" y="82"/>
                </a:cxn>
                <a:cxn ang="0">
                  <a:pos x="457" y="61"/>
                </a:cxn>
                <a:cxn ang="0">
                  <a:pos x="457" y="61"/>
                </a:cxn>
              </a:cxnLst>
              <a:rect l="0" t="0" r="0" b="0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rgbClr val="B76A03">
                    <a:alpha val="100000"/>
                  </a:srgbClr>
                </a:gs>
                <a:gs pos="100000">
                  <a:srgbClr val="FFB9FF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10"/>
            <p:cNvSpPr/>
            <p:nvPr/>
          </p:nvSpPr>
          <p:spPr>
            <a:xfrm>
              <a:off x="2314" y="3431"/>
              <a:ext cx="3174" cy="737"/>
            </a:xfrm>
            <a:custGeom>
              <a:avLst/>
              <a:gdLst/>
              <a:ahLst/>
              <a:cxnLst>
                <a:cxn ang="0">
                  <a:pos x="1389" y="237"/>
                </a:cxn>
                <a:cxn ang="0">
                  <a:pos x="1737" y="231"/>
                </a:cxn>
                <a:cxn ang="0">
                  <a:pos x="2090" y="249"/>
                </a:cxn>
                <a:cxn ang="0">
                  <a:pos x="2509" y="231"/>
                </a:cxn>
                <a:cxn ang="0">
                  <a:pos x="3174" y="202"/>
                </a:cxn>
                <a:cxn ang="0">
                  <a:pos x="3120" y="184"/>
                </a:cxn>
                <a:cxn ang="0">
                  <a:pos x="2426" y="219"/>
                </a:cxn>
                <a:cxn ang="0">
                  <a:pos x="2006" y="219"/>
                </a:cxn>
                <a:cxn ang="0">
                  <a:pos x="1461" y="184"/>
                </a:cxn>
                <a:cxn ang="0">
                  <a:pos x="1545" y="167"/>
                </a:cxn>
                <a:cxn ang="0">
                  <a:pos x="2042" y="0"/>
                </a:cxn>
                <a:cxn ang="0">
                  <a:pos x="1964" y="24"/>
                </a:cxn>
                <a:cxn ang="0">
                  <a:pos x="1839" y="65"/>
                </a:cxn>
                <a:cxn ang="0">
                  <a:pos x="1605" y="137"/>
                </a:cxn>
                <a:cxn ang="0">
                  <a:pos x="1341" y="196"/>
                </a:cxn>
                <a:cxn ang="0">
                  <a:pos x="1270" y="249"/>
                </a:cxn>
                <a:cxn ang="0">
                  <a:pos x="766" y="410"/>
                </a:cxn>
                <a:cxn ang="0">
                  <a:pos x="336" y="499"/>
                </a:cxn>
                <a:cxn ang="0">
                  <a:pos x="0" y="612"/>
                </a:cxn>
                <a:cxn ang="0">
                  <a:pos x="299" y="535"/>
                </a:cxn>
                <a:cxn ang="0">
                  <a:pos x="736" y="445"/>
                </a:cxn>
                <a:cxn ang="0">
                  <a:pos x="1180" y="308"/>
                </a:cxn>
                <a:cxn ang="0">
                  <a:pos x="983" y="487"/>
                </a:cxn>
                <a:cxn ang="0">
                  <a:pos x="868" y="737"/>
                </a:cxn>
                <a:cxn ang="0">
                  <a:pos x="862" y="737"/>
                </a:cxn>
                <a:cxn ang="0">
                  <a:pos x="934" y="737"/>
                </a:cxn>
                <a:cxn ang="0">
                  <a:pos x="1024" y="493"/>
                </a:cxn>
                <a:cxn ang="0">
                  <a:pos x="1299" y="279"/>
                </a:cxn>
                <a:cxn ang="0">
                  <a:pos x="1533" y="445"/>
                </a:cxn>
                <a:cxn ang="0">
                  <a:pos x="1773" y="672"/>
                </a:cxn>
                <a:cxn ang="0">
                  <a:pos x="1857" y="737"/>
                </a:cxn>
                <a:cxn ang="0">
                  <a:pos x="1922" y="737"/>
                </a:cxn>
                <a:cxn ang="0">
                  <a:pos x="1695" y="523"/>
                </a:cxn>
                <a:cxn ang="0">
                  <a:pos x="1389" y="237"/>
                </a:cxn>
                <a:cxn ang="0">
                  <a:pos x="1389" y="237"/>
                </a:cxn>
              </a:cxnLst>
              <a:rect l="0" t="0" r="0" b="0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rgbClr val="B76A03">
                    <a:alpha val="100000"/>
                  </a:srgbClr>
                </a:gs>
                <a:gs pos="100000">
                  <a:srgbClr val="FFB9FF">
                    <a:alpha val="100000"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Rectangle 11"/>
            <p:cNvSpPr/>
            <p:nvPr/>
          </p:nvSpPr>
          <p:spPr>
            <a:xfrm>
              <a:off x="192" y="127"/>
              <a:ext cx="0" cy="0"/>
            </a:xfrm>
            <a:prstGeom prst="rect">
              <a:avLst/>
            </a:prstGeom>
            <a:solidFill>
              <a:srgbClr val="9A1E8D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en-US" altLang="x-none">
                <a:latin typeface="Arial" panose="020B0604020202020204" pitchFamily="34" charset="0"/>
              </a:endParaRPr>
            </a:p>
          </p:txBody>
        </p:sp>
        <p:sp>
          <p:nvSpPr>
            <p:cNvPr id="2067" name="Rectangle 12"/>
            <p:cNvSpPr/>
            <p:nvPr/>
          </p:nvSpPr>
          <p:spPr>
            <a:xfrm>
              <a:off x="204" y="131"/>
              <a:ext cx="0" cy="0"/>
            </a:xfrm>
            <a:prstGeom prst="rect">
              <a:avLst/>
            </a:prstGeom>
            <a:solidFill>
              <a:srgbClr val="9A1E8D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en-US" altLang="x-none">
                <a:latin typeface="Arial" panose="020B0604020202020204" pitchFamily="34" charset="0"/>
              </a:endParaRPr>
            </a:p>
          </p:txBody>
        </p:sp>
        <p:sp>
          <p:nvSpPr>
            <p:cNvPr id="2068" name="Freeform 13"/>
            <p:cNvSpPr/>
            <p:nvPr/>
          </p:nvSpPr>
          <p:spPr>
            <a:xfrm>
              <a:off x="0" y="4032"/>
              <a:ext cx="5752" cy="280"/>
            </a:xfrm>
            <a:custGeom>
              <a:avLst/>
              <a:gdLst/>
              <a:ahLst/>
              <a:cxnLst>
                <a:cxn ang="0">
                  <a:pos x="5752" y="280"/>
                </a:cxn>
                <a:cxn ang="0">
                  <a:pos x="0" y="280"/>
                </a:cxn>
                <a:cxn ang="0">
                  <a:pos x="0" y="0"/>
                </a:cxn>
                <a:cxn ang="0">
                  <a:pos x="5752" y="0"/>
                </a:cxn>
                <a:cxn ang="0">
                  <a:pos x="5752" y="280"/>
                </a:cxn>
                <a:cxn ang="0">
                  <a:pos x="5752" y="280"/>
                </a:cxn>
              </a:cxnLst>
              <a:rect l="0" t="0" r="0" b="0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FFB9FF">
                    <a:alpha val="100000"/>
                  </a:srgbClr>
                </a:gs>
                <a:gs pos="100000">
                  <a:srgbClr val="755575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14"/>
            <p:cNvSpPr/>
            <p:nvPr/>
          </p:nvSpPr>
          <p:spPr>
            <a:xfrm>
              <a:off x="0" y="4032"/>
              <a:ext cx="5752" cy="328"/>
            </a:xfrm>
            <a:custGeom>
              <a:avLst/>
              <a:gdLst/>
              <a:ahLst/>
              <a:cxnLst>
                <a:cxn ang="0">
                  <a:pos x="5752" y="328"/>
                </a:cxn>
                <a:cxn ang="0">
                  <a:pos x="0" y="328"/>
                </a:cxn>
                <a:cxn ang="0">
                  <a:pos x="0" y="0"/>
                </a:cxn>
                <a:cxn ang="0">
                  <a:pos x="5752" y="0"/>
                </a:cxn>
                <a:cxn ang="0">
                  <a:pos x="5752" y="328"/>
                </a:cxn>
                <a:cxn ang="0">
                  <a:pos x="5752" y="328"/>
                </a:cxn>
              </a:cxnLst>
              <a:rect l="0" t="0" r="0" b="0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FFB9FF">
                    <a:alpha val="100000"/>
                  </a:srgbClr>
                </a:gs>
                <a:gs pos="100000">
                  <a:srgbClr val="755575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15"/>
            <p:cNvSpPr/>
            <p:nvPr/>
          </p:nvSpPr>
          <p:spPr>
            <a:xfrm>
              <a:off x="0" y="0"/>
              <a:ext cx="5752" cy="280"/>
            </a:xfrm>
            <a:custGeom>
              <a:avLst/>
              <a:gdLst/>
              <a:ahLst/>
              <a:cxnLst>
                <a:cxn ang="0">
                  <a:pos x="5752" y="280"/>
                </a:cxn>
                <a:cxn ang="0">
                  <a:pos x="0" y="280"/>
                </a:cxn>
                <a:cxn ang="0">
                  <a:pos x="0" y="0"/>
                </a:cxn>
                <a:cxn ang="0">
                  <a:pos x="5752" y="0"/>
                </a:cxn>
                <a:cxn ang="0">
                  <a:pos x="5752" y="280"/>
                </a:cxn>
                <a:cxn ang="0">
                  <a:pos x="5752" y="280"/>
                </a:cxn>
              </a:cxnLst>
              <a:rect l="0" t="0" r="0" b="0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1C711C">
                    <a:alpha val="100000"/>
                  </a:srgbClr>
                </a:gs>
                <a:gs pos="100000">
                  <a:srgbClr val="33CC33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16"/>
            <p:cNvSpPr/>
            <p:nvPr/>
          </p:nvSpPr>
          <p:spPr>
            <a:xfrm>
              <a:off x="509" y="229"/>
              <a:ext cx="3180" cy="2016"/>
            </a:xfrm>
            <a:custGeom>
              <a:avLst/>
              <a:gdLst/>
              <a:ahLst/>
              <a:cxnLst>
                <a:cxn ang="0">
                  <a:pos x="869" y="1417"/>
                </a:cxn>
                <a:cxn ang="0">
                  <a:pos x="905" y="1387"/>
                </a:cxn>
                <a:cxn ang="0">
                  <a:pos x="989" y="1315"/>
                </a:cxn>
                <a:cxn ang="0">
                  <a:pos x="1030" y="1292"/>
                </a:cxn>
                <a:cxn ang="0">
                  <a:pos x="1083" y="1244"/>
                </a:cxn>
                <a:cxn ang="0">
                  <a:pos x="1120" y="1214"/>
                </a:cxn>
                <a:cxn ang="0">
                  <a:pos x="1054" y="1148"/>
                </a:cxn>
                <a:cxn ang="0">
                  <a:pos x="875" y="1017"/>
                </a:cxn>
                <a:cxn ang="0">
                  <a:pos x="653" y="903"/>
                </a:cxn>
                <a:cxn ang="0">
                  <a:pos x="653" y="843"/>
                </a:cxn>
                <a:cxn ang="0">
                  <a:pos x="641" y="705"/>
                </a:cxn>
                <a:cxn ang="0">
                  <a:pos x="551" y="639"/>
                </a:cxn>
                <a:cxn ang="0">
                  <a:pos x="509" y="568"/>
                </a:cxn>
                <a:cxn ang="0">
                  <a:pos x="635" y="562"/>
                </a:cxn>
                <a:cxn ang="0">
                  <a:pos x="761" y="568"/>
                </a:cxn>
                <a:cxn ang="0">
                  <a:pos x="1088" y="847"/>
                </a:cxn>
                <a:cxn ang="0">
                  <a:pos x="1006" y="564"/>
                </a:cxn>
                <a:cxn ang="0">
                  <a:pos x="1051" y="264"/>
                </a:cxn>
                <a:cxn ang="0">
                  <a:pos x="1246" y="0"/>
                </a:cxn>
                <a:cxn ang="0">
                  <a:pos x="1462" y="291"/>
                </a:cxn>
                <a:cxn ang="0">
                  <a:pos x="1471" y="546"/>
                </a:cxn>
                <a:cxn ang="0">
                  <a:pos x="1563" y="628"/>
                </a:cxn>
                <a:cxn ang="0">
                  <a:pos x="1790" y="364"/>
                </a:cxn>
                <a:cxn ang="0">
                  <a:pos x="2239" y="149"/>
                </a:cxn>
                <a:cxn ang="0">
                  <a:pos x="2611" y="179"/>
                </a:cxn>
                <a:cxn ang="0">
                  <a:pos x="3042" y="149"/>
                </a:cxn>
                <a:cxn ang="0">
                  <a:pos x="3132" y="209"/>
                </a:cxn>
                <a:cxn ang="0">
                  <a:pos x="2982" y="209"/>
                </a:cxn>
                <a:cxn ang="0">
                  <a:pos x="2827" y="376"/>
                </a:cxn>
                <a:cxn ang="0">
                  <a:pos x="2695" y="645"/>
                </a:cxn>
                <a:cxn ang="0">
                  <a:pos x="2576" y="825"/>
                </a:cxn>
                <a:cxn ang="0">
                  <a:pos x="2228" y="1005"/>
                </a:cxn>
                <a:cxn ang="0">
                  <a:pos x="1958" y="1071"/>
                </a:cxn>
                <a:cxn ang="0">
                  <a:pos x="2251" y="1107"/>
                </a:cxn>
                <a:cxn ang="0">
                  <a:pos x="2593" y="1202"/>
                </a:cxn>
                <a:cxn ang="0">
                  <a:pos x="2887" y="1435"/>
                </a:cxn>
                <a:cxn ang="0">
                  <a:pos x="3114" y="1549"/>
                </a:cxn>
                <a:cxn ang="0">
                  <a:pos x="3024" y="1579"/>
                </a:cxn>
                <a:cxn ang="0">
                  <a:pos x="3000" y="1585"/>
                </a:cxn>
                <a:cxn ang="0">
                  <a:pos x="2953" y="1591"/>
                </a:cxn>
                <a:cxn ang="0">
                  <a:pos x="2875" y="1603"/>
                </a:cxn>
                <a:cxn ang="0">
                  <a:pos x="2839" y="1603"/>
                </a:cxn>
                <a:cxn ang="0">
                  <a:pos x="2767" y="1609"/>
                </a:cxn>
                <a:cxn ang="0">
                  <a:pos x="2719" y="1615"/>
                </a:cxn>
                <a:cxn ang="0">
                  <a:pos x="2701" y="1615"/>
                </a:cxn>
                <a:cxn ang="0">
                  <a:pos x="2587" y="1650"/>
                </a:cxn>
                <a:cxn ang="0">
                  <a:pos x="2527" y="1656"/>
                </a:cxn>
                <a:cxn ang="0">
                  <a:pos x="2438" y="1668"/>
                </a:cxn>
                <a:cxn ang="0">
                  <a:pos x="2372" y="1680"/>
                </a:cxn>
                <a:cxn ang="0">
                  <a:pos x="2354" y="1698"/>
                </a:cxn>
                <a:cxn ang="0">
                  <a:pos x="2299" y="1680"/>
                </a:cxn>
                <a:cxn ang="0">
                  <a:pos x="2257" y="1656"/>
                </a:cxn>
                <a:cxn ang="0">
                  <a:pos x="2012" y="1579"/>
                </a:cxn>
                <a:cxn ang="0">
                  <a:pos x="1707" y="1447"/>
                </a:cxn>
                <a:cxn ang="0">
                  <a:pos x="1875" y="1837"/>
                </a:cxn>
                <a:cxn ang="0">
                  <a:pos x="1767" y="1914"/>
                </a:cxn>
                <a:cxn ang="0">
                  <a:pos x="1527" y="1746"/>
                </a:cxn>
                <a:cxn ang="0">
                  <a:pos x="1407" y="1471"/>
                </a:cxn>
                <a:cxn ang="0">
                  <a:pos x="1216" y="1286"/>
                </a:cxn>
                <a:cxn ang="0">
                  <a:pos x="127" y="1998"/>
                </a:cxn>
                <a:cxn ang="0">
                  <a:pos x="863" y="1423"/>
                </a:cxn>
              </a:cxnLst>
              <a:rect l="0" t="0" r="0" b="0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rgbClr val="33CC33">
                    <a:alpha val="100000"/>
                  </a:srgbClr>
                </a:gs>
                <a:gs pos="100000">
                  <a:srgbClr val="FFB9FF">
                    <a:alpha val="100000"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17"/>
            <p:cNvSpPr/>
            <p:nvPr/>
          </p:nvSpPr>
          <p:spPr>
            <a:xfrm>
              <a:off x="1344" y="293"/>
              <a:ext cx="2136" cy="1779"/>
            </a:xfrm>
            <a:custGeom>
              <a:avLst/>
              <a:gdLst/>
              <a:ahLst/>
              <a:cxnLst>
                <a:cxn ang="0">
                  <a:pos x="317" y="1073"/>
                </a:cxn>
                <a:cxn ang="0">
                  <a:pos x="216" y="924"/>
                </a:cxn>
                <a:cxn ang="0">
                  <a:pos x="102" y="804"/>
                </a:cxn>
                <a:cxn ang="0">
                  <a:pos x="36" y="739"/>
                </a:cxn>
                <a:cxn ang="0">
                  <a:pos x="0" y="697"/>
                </a:cxn>
                <a:cxn ang="0">
                  <a:pos x="269" y="954"/>
                </a:cxn>
                <a:cxn ang="0">
                  <a:pos x="293" y="1001"/>
                </a:cxn>
                <a:cxn ang="0">
                  <a:pos x="366" y="667"/>
                </a:cxn>
                <a:cxn ang="0">
                  <a:pos x="378" y="409"/>
                </a:cxn>
                <a:cxn ang="0">
                  <a:pos x="346" y="117"/>
                </a:cxn>
                <a:cxn ang="0">
                  <a:pos x="392" y="0"/>
                </a:cxn>
                <a:cxn ang="0">
                  <a:pos x="396" y="355"/>
                </a:cxn>
                <a:cxn ang="0">
                  <a:pos x="419" y="606"/>
                </a:cxn>
                <a:cxn ang="0">
                  <a:pos x="384" y="822"/>
                </a:cxn>
                <a:cxn ang="0">
                  <a:pos x="384" y="1031"/>
                </a:cxn>
                <a:cxn ang="0">
                  <a:pos x="874" y="780"/>
                </a:cxn>
                <a:cxn ang="0">
                  <a:pos x="1304" y="553"/>
                </a:cxn>
                <a:cxn ang="0">
                  <a:pos x="1795" y="248"/>
                </a:cxn>
                <a:cxn ang="0">
                  <a:pos x="2088" y="69"/>
                </a:cxn>
                <a:cxn ang="0">
                  <a:pos x="1807" y="278"/>
                </a:cxn>
                <a:cxn ang="0">
                  <a:pos x="1448" y="499"/>
                </a:cxn>
                <a:cxn ang="0">
                  <a:pos x="1119" y="697"/>
                </a:cxn>
                <a:cxn ang="0">
                  <a:pos x="736" y="894"/>
                </a:cxn>
                <a:cxn ang="0">
                  <a:pos x="461" y="1079"/>
                </a:cxn>
                <a:cxn ang="0">
                  <a:pos x="814" y="1188"/>
                </a:cxn>
                <a:cxn ang="0">
                  <a:pos x="1280" y="1182"/>
                </a:cxn>
                <a:cxn ang="0">
                  <a:pos x="1909" y="1390"/>
                </a:cxn>
                <a:cxn ang="0">
                  <a:pos x="2136" y="1414"/>
                </a:cxn>
                <a:cxn ang="0">
                  <a:pos x="1807" y="1402"/>
                </a:cxn>
                <a:cxn ang="0">
                  <a:pos x="1430" y="1282"/>
                </a:cxn>
                <a:cxn ang="0">
                  <a:pos x="1214" y="1223"/>
                </a:cxn>
                <a:cxn ang="0">
                  <a:pos x="796" y="1218"/>
                </a:cxn>
                <a:cxn ang="0">
                  <a:pos x="503" y="1140"/>
                </a:cxn>
                <a:cxn ang="0">
                  <a:pos x="730" y="1372"/>
                </a:cxn>
                <a:cxn ang="0">
                  <a:pos x="874" y="1612"/>
                </a:cxn>
                <a:cxn ang="0">
                  <a:pos x="1005" y="1779"/>
                </a:cxn>
                <a:cxn ang="0">
                  <a:pos x="814" y="1600"/>
                </a:cxn>
                <a:cxn ang="0">
                  <a:pos x="670" y="1366"/>
                </a:cxn>
                <a:cxn ang="0">
                  <a:pos x="413" y="1104"/>
                </a:cxn>
                <a:cxn ang="0">
                  <a:pos x="317" y="1073"/>
                </a:cxn>
                <a:cxn ang="0">
                  <a:pos x="317" y="1073"/>
                </a:cxn>
              </a:cxnLst>
              <a:rect l="0" t="0" r="0" b="0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rgbClr val="B76A03">
                    <a:alpha val="100000"/>
                  </a:srgbClr>
                </a:gs>
                <a:gs pos="100000">
                  <a:srgbClr val="FFB9FF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8"/>
            <p:cNvSpPr/>
            <p:nvPr/>
          </p:nvSpPr>
          <p:spPr>
            <a:xfrm>
              <a:off x="2932" y="1728"/>
              <a:ext cx="2820" cy="2358"/>
            </a:xfrm>
            <a:custGeom>
              <a:avLst/>
              <a:gdLst/>
              <a:ahLst/>
              <a:cxnLst>
                <a:cxn ang="0">
                  <a:pos x="1809" y="604"/>
                </a:cxn>
                <a:cxn ang="0">
                  <a:pos x="1610" y="251"/>
                </a:cxn>
                <a:cxn ang="0">
                  <a:pos x="1341" y="132"/>
                </a:cxn>
                <a:cxn ang="0">
                  <a:pos x="1377" y="490"/>
                </a:cxn>
                <a:cxn ang="0">
                  <a:pos x="952" y="220"/>
                </a:cxn>
                <a:cxn ang="0">
                  <a:pos x="875" y="160"/>
                </a:cxn>
                <a:cxn ang="0">
                  <a:pos x="839" y="166"/>
                </a:cxn>
                <a:cxn ang="0">
                  <a:pos x="718" y="160"/>
                </a:cxn>
                <a:cxn ang="0">
                  <a:pos x="611" y="144"/>
                </a:cxn>
                <a:cxn ang="0">
                  <a:pos x="491" y="160"/>
                </a:cxn>
                <a:cxn ang="0">
                  <a:pos x="431" y="149"/>
                </a:cxn>
                <a:cxn ang="0">
                  <a:pos x="341" y="138"/>
                </a:cxn>
                <a:cxn ang="0">
                  <a:pos x="245" y="126"/>
                </a:cxn>
                <a:cxn ang="0">
                  <a:pos x="174" y="114"/>
                </a:cxn>
                <a:cxn ang="0">
                  <a:pos x="215" y="239"/>
                </a:cxn>
                <a:cxn ang="0">
                  <a:pos x="605" y="586"/>
                </a:cxn>
                <a:cxn ang="0">
                  <a:pos x="1174" y="814"/>
                </a:cxn>
                <a:cxn ang="0">
                  <a:pos x="969" y="868"/>
                </a:cxn>
                <a:cxn ang="0">
                  <a:pos x="491" y="1107"/>
                </a:cxn>
                <a:cxn ang="0">
                  <a:pos x="275" y="1436"/>
                </a:cxn>
                <a:cxn ang="0">
                  <a:pos x="42" y="1436"/>
                </a:cxn>
                <a:cxn ang="0">
                  <a:pos x="366" y="1580"/>
                </a:cxn>
                <a:cxn ang="0">
                  <a:pos x="946" y="1706"/>
                </a:cxn>
                <a:cxn ang="0">
                  <a:pos x="1515" y="1532"/>
                </a:cxn>
                <a:cxn ang="0">
                  <a:pos x="1730" y="1508"/>
                </a:cxn>
                <a:cxn ang="0">
                  <a:pos x="1718" y="1796"/>
                </a:cxn>
                <a:cxn ang="0">
                  <a:pos x="2036" y="2221"/>
                </a:cxn>
                <a:cxn ang="0">
                  <a:pos x="2185" y="2126"/>
                </a:cxn>
                <a:cxn ang="0">
                  <a:pos x="2264" y="1963"/>
                </a:cxn>
                <a:cxn ang="0">
                  <a:pos x="2227" y="1568"/>
                </a:cxn>
                <a:cxn ang="0">
                  <a:pos x="2288" y="1478"/>
                </a:cxn>
                <a:cxn ang="0">
                  <a:pos x="2581" y="1682"/>
                </a:cxn>
                <a:cxn ang="0">
                  <a:pos x="2687" y="1676"/>
                </a:cxn>
                <a:cxn ang="0">
                  <a:pos x="2581" y="1538"/>
                </a:cxn>
                <a:cxn ang="0">
                  <a:pos x="2503" y="1352"/>
                </a:cxn>
                <a:cxn ang="0">
                  <a:pos x="2347" y="1180"/>
                </a:cxn>
                <a:cxn ang="0">
                  <a:pos x="2096" y="928"/>
                </a:cxn>
                <a:cxn ang="0">
                  <a:pos x="2131" y="904"/>
                </a:cxn>
                <a:cxn ang="0">
                  <a:pos x="2209" y="868"/>
                </a:cxn>
                <a:cxn ang="0">
                  <a:pos x="2317" y="814"/>
                </a:cxn>
                <a:cxn ang="0">
                  <a:pos x="2365" y="784"/>
                </a:cxn>
                <a:cxn ang="0">
                  <a:pos x="2072" y="862"/>
                </a:cxn>
              </a:cxnLst>
              <a:rect l="0" t="0" r="0" b="0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rgbClr val="33CC33">
                    <a:alpha val="100000"/>
                  </a:srgbClr>
                </a:gs>
                <a:gs pos="50000">
                  <a:srgbClr val="FFB9FF">
                    <a:alpha val="100000"/>
                  </a:srgbClr>
                </a:gs>
                <a:gs pos="100000">
                  <a:srgbClr val="33CC33">
                    <a:alpha val="100000"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9"/>
            <p:cNvSpPr/>
            <p:nvPr/>
          </p:nvSpPr>
          <p:spPr>
            <a:xfrm>
              <a:off x="3160" y="1860"/>
              <a:ext cx="2154" cy="1926"/>
            </a:xfrm>
            <a:custGeom>
              <a:avLst/>
              <a:gdLst/>
              <a:ahLst/>
              <a:cxnLst>
                <a:cxn ang="0">
                  <a:pos x="1843" y="849"/>
                </a:cxn>
                <a:cxn ang="0">
                  <a:pos x="1938" y="1017"/>
                </a:cxn>
                <a:cxn ang="0">
                  <a:pos x="2052" y="1166"/>
                </a:cxn>
                <a:cxn ang="0">
                  <a:pos x="2118" y="1243"/>
                </a:cxn>
                <a:cxn ang="0">
                  <a:pos x="2154" y="1291"/>
                </a:cxn>
                <a:cxn ang="0">
                  <a:pos x="1890" y="975"/>
                </a:cxn>
                <a:cxn ang="0">
                  <a:pos x="1861" y="927"/>
                </a:cxn>
                <a:cxn ang="0">
                  <a:pos x="1783" y="1237"/>
                </a:cxn>
                <a:cxn ang="0">
                  <a:pos x="1771" y="1483"/>
                </a:cxn>
                <a:cxn ang="0">
                  <a:pos x="1819" y="1902"/>
                </a:cxn>
                <a:cxn ang="0">
                  <a:pos x="1789" y="1926"/>
                </a:cxn>
                <a:cxn ang="0">
                  <a:pos x="1747" y="1531"/>
                </a:cxn>
                <a:cxn ang="0">
                  <a:pos x="1729" y="1285"/>
                </a:cxn>
                <a:cxn ang="0">
                  <a:pos x="1765" y="1083"/>
                </a:cxn>
                <a:cxn ang="0">
                  <a:pos x="1771" y="873"/>
                </a:cxn>
                <a:cxn ang="0">
                  <a:pos x="1269" y="1005"/>
                </a:cxn>
                <a:cxn ang="0">
                  <a:pos x="825" y="1130"/>
                </a:cxn>
                <a:cxn ang="0">
                  <a:pos x="323" y="1309"/>
                </a:cxn>
                <a:cxn ang="0">
                  <a:pos x="18" y="1417"/>
                </a:cxn>
                <a:cxn ang="0">
                  <a:pos x="311" y="1279"/>
                </a:cxn>
                <a:cxn ang="0">
                  <a:pos x="682" y="1142"/>
                </a:cxn>
                <a:cxn ang="0">
                  <a:pos x="1022" y="1035"/>
                </a:cxn>
                <a:cxn ang="0">
                  <a:pos x="1412" y="927"/>
                </a:cxn>
                <a:cxn ang="0">
                  <a:pos x="1693" y="813"/>
                </a:cxn>
                <a:cxn ang="0">
                  <a:pos x="1334" y="622"/>
                </a:cxn>
                <a:cxn ang="0">
                  <a:pos x="861" y="514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2"/>
                </a:cxn>
                <a:cxn ang="0">
                  <a:pos x="933" y="490"/>
                </a:cxn>
                <a:cxn ang="0">
                  <a:pos x="1352" y="592"/>
                </a:cxn>
                <a:cxn ang="0">
                  <a:pos x="1651" y="741"/>
                </a:cxn>
                <a:cxn ang="0">
                  <a:pos x="1424" y="460"/>
                </a:cxn>
                <a:cxn ang="0">
                  <a:pos x="1287" y="191"/>
                </a:cxn>
                <a:cxn ang="0">
                  <a:pos x="1155" y="0"/>
                </a:cxn>
                <a:cxn ang="0">
                  <a:pos x="1340" y="215"/>
                </a:cxn>
                <a:cxn ang="0">
                  <a:pos x="1490" y="484"/>
                </a:cxn>
                <a:cxn ang="0">
                  <a:pos x="1747" y="801"/>
                </a:cxn>
                <a:cxn ang="0">
                  <a:pos x="1843" y="849"/>
                </a:cxn>
                <a:cxn ang="0">
                  <a:pos x="1843" y="849"/>
                </a:cxn>
              </a:cxnLst>
              <a:rect l="0" t="0" r="0" b="0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rgbClr val="B76A03">
                    <a:alpha val="100000"/>
                  </a:srgbClr>
                </a:gs>
                <a:gs pos="100000">
                  <a:srgbClr val="FFB9FF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28800"/>
            <a:ext cx="10345738" cy="1724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Nhấn để chỉnh sửa định dạng cho tiêu đề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3886200"/>
            <a:ext cx="8516938" cy="1739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Nhấn để chỉnh sửa định dạng văn bản phác thảo</a:t>
            </a:r>
          </a:p>
          <a:p>
            <a:pPr lvl="1"/>
            <a:r>
              <a:rPr lang="en-GB" altLang="en-US"/>
              <a:t>Cấp phác thảo thứ hai</a:t>
            </a:r>
          </a:p>
          <a:p>
            <a:pPr lvl="2"/>
            <a:r>
              <a:rPr lang="en-GB" altLang="en-US"/>
              <a:t>Cấp phác thảo thứ ba</a:t>
            </a:r>
          </a:p>
          <a:p>
            <a:pPr lvl="3"/>
            <a:r>
              <a:rPr lang="en-GB" altLang="en-US"/>
              <a:t>Cấp phác thảo thứ tư</a:t>
            </a:r>
          </a:p>
          <a:p>
            <a:pPr lvl="4"/>
            <a:r>
              <a:rPr lang="en-GB" altLang="en-US"/>
              <a:t>Cấp phác thảo thứ năm</a:t>
            </a:r>
          </a:p>
          <a:p>
            <a:pPr lvl="4"/>
            <a:r>
              <a:rPr lang="en-GB" altLang="en-US"/>
              <a:t>Cấp phác thảo thứ sáu</a:t>
            </a:r>
          </a:p>
          <a:p>
            <a:pPr lvl="4"/>
            <a:r>
              <a:rPr lang="en-GB" altLang="en-US"/>
              <a:t>Cấp phác thảo thứ bảy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248400"/>
            <a:ext cx="2827338" cy="4445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eaLnBrk="1">
              <a:buClrTx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/>
          </p:nvPr>
        </p:nvSpPr>
        <p:spPr bwMode="auto">
          <a:xfrm>
            <a:off x="4165600" y="6248400"/>
            <a:ext cx="3843338" cy="4445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ctr" eaLnBrk="1">
              <a:buClrTx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/>
            </a:pPr>
            <a:r>
              <a:rPr kumimoji="0" lang="vi-V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0919574295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248400"/>
            <a:ext cx="2827338" cy="4445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 eaLnBrk="1">
              <a:buClrTx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fld id="{24D51A87-F655-F34B-8990-70DE3A88571E}" type="slidenum">
              <a:rPr kumimoji="0" lang="vi-V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56" name="Text Box 25"/>
          <p:cNvSpPr txBox="1"/>
          <p:nvPr/>
        </p:nvSpPr>
        <p:spPr>
          <a:xfrm>
            <a:off x="609600" y="1604963"/>
            <a:ext cx="10972800" cy="397668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 lang="en-US" altLang="x-none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400" b="1" kern="1200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marL="11430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marL="16002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marL="20574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25146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29718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34290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38862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ctr" defTabSz="44958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ctr" defTabSz="44958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ctr" defTabSz="44958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ctr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ctr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4935BCDC-CECE-0D42-B3D3-9C9C26C69DFE}" type="slidenum">
              <a:rPr kumimoji="0" lang="vi-V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42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684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lh6.googleusercontent.com/WseEeolmVF_fSnOkH0FxI8vJxyePg-94ZXmG9JX6T-9Vr7ZR2f-Jsp4sVREIOETZq0a_pdG1lTCmbjbVSp9zP8ReaFEW6KuUZHFUeV382MI9q7WIaphTKW5z2ZkHxO3jkWtCPG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D4A1F3-F533-8A1C-B29A-097AFD5F6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39599" cy="7010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0C6495-F01D-529B-73ED-8A9B3BAE5AF8}"/>
              </a:ext>
            </a:extLst>
          </p:cNvPr>
          <p:cNvSpPr txBox="1"/>
          <p:nvPr/>
        </p:nvSpPr>
        <p:spPr>
          <a:xfrm>
            <a:off x="3276600" y="3835631"/>
            <a:ext cx="62885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EM BƯỚC VÀO NĂM HỌC MỚI 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2022-2023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845C7-4C29-A228-E0AC-374377CB0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369457"/>
            <a:ext cx="2667000" cy="19812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CC9867-2175-EA14-A9F5-47AAAB7C1D0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28D54-402F-0E23-7270-2E073687A81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/>
            </a:pPr>
            <a:r>
              <a:rPr kumimoji="0" lang="vi-V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0919574295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B1FAB-C0E7-F92C-659D-D2AD33A17F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fld id="{24D51A87-F655-F34B-8990-70DE3A88571E}" type="slidenum">
              <a:rPr kumimoji="0" lang="vi-V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1</a:t>
            </a:fld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92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7FABBACC-E232-7860-42F3-33A0A4FB9C75}"/>
              </a:ext>
            </a:extLst>
          </p:cNvPr>
          <p:cNvSpPr/>
          <p:nvPr/>
        </p:nvSpPr>
        <p:spPr bwMode="auto">
          <a:xfrm flipH="1">
            <a:off x="3129835" y="1623086"/>
            <a:ext cx="6343317" cy="4383899"/>
          </a:xfrm>
          <a:prstGeom prst="bevel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A4F3F7-9B2E-1A5B-8EBB-4338802CACBC}"/>
              </a:ext>
            </a:extLst>
          </p:cNvPr>
          <p:cNvCxnSpPr>
            <a:cxnSpLocks/>
            <a:stCxn id="4" idx="6"/>
            <a:endCxn id="4" idx="2"/>
          </p:cNvCxnSpPr>
          <p:nvPr/>
        </p:nvCxnSpPr>
        <p:spPr bwMode="auto">
          <a:xfrm>
            <a:off x="6301493" y="1623086"/>
            <a:ext cx="0" cy="4383899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CAA09A-50A1-D906-BD3D-BC910E3CB397}"/>
              </a:ext>
            </a:extLst>
          </p:cNvPr>
          <p:cNvCxnSpPr>
            <a:cxnSpLocks/>
            <a:stCxn id="4" idx="0"/>
            <a:endCxn id="4" idx="4"/>
          </p:cNvCxnSpPr>
          <p:nvPr/>
        </p:nvCxnSpPr>
        <p:spPr bwMode="auto">
          <a:xfrm>
            <a:off x="3129835" y="3815036"/>
            <a:ext cx="6343317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09E8E5D-34A8-52EC-6381-F630A39A9C7C}"/>
              </a:ext>
            </a:extLst>
          </p:cNvPr>
          <p:cNvSpPr/>
          <p:nvPr/>
        </p:nvSpPr>
        <p:spPr bwMode="auto">
          <a:xfrm>
            <a:off x="5366599" y="2751772"/>
            <a:ext cx="1758100" cy="147732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8D2A5B-D096-D233-A647-EE57AE74442A}"/>
              </a:ext>
            </a:extLst>
          </p:cNvPr>
          <p:cNvSpPr txBox="1"/>
          <p:nvPr/>
        </p:nvSpPr>
        <p:spPr>
          <a:xfrm>
            <a:off x="6791946" y="2107026"/>
            <a:ext cx="2433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Giéc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dirty="0">
              <a:solidFill>
                <a:srgbClr val="FFFF00"/>
              </a:solidFill>
            </a:endParaRPr>
          </a:p>
          <a:p>
            <a:pPr algn="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47F4D9-2048-BB2C-2A3E-671FA18C6BE4}"/>
              </a:ext>
            </a:extLst>
          </p:cNvPr>
          <p:cNvSpPr txBox="1"/>
          <p:nvPr/>
        </p:nvSpPr>
        <p:spPr>
          <a:xfrm>
            <a:off x="6500879" y="4084043"/>
            <a:ext cx="2433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93136A-C7D1-97DE-F13D-FD8C99CB34E1}"/>
              </a:ext>
            </a:extLst>
          </p:cNvPr>
          <p:cNvSpPr txBox="1"/>
          <p:nvPr/>
        </p:nvSpPr>
        <p:spPr>
          <a:xfrm>
            <a:off x="3579221" y="4112389"/>
            <a:ext cx="2433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B3F2F7-A30C-BF00-D54D-D29A793753E7}"/>
              </a:ext>
            </a:extLst>
          </p:cNvPr>
          <p:cNvSpPr txBox="1"/>
          <p:nvPr/>
        </p:nvSpPr>
        <p:spPr>
          <a:xfrm>
            <a:off x="3611018" y="2102951"/>
            <a:ext cx="2433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20" name="Picture 19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:a16="http://schemas.microsoft.com/office/drawing/2014/main" id="{67272DF5-58C0-8A4D-8335-EB696AC4F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975" y="5209722"/>
            <a:ext cx="2879557" cy="141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phic 24" descr="Group brainstorm outline">
            <a:extLst>
              <a:ext uri="{FF2B5EF4-FFF2-40B4-BE49-F238E27FC236}">
                <a16:creationId xmlns:a16="http://schemas.microsoft.com/office/drawing/2014/main" id="{023234AB-B3E3-8B8D-FCD3-5BF2A2C63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6243" y="1492634"/>
            <a:ext cx="1042737" cy="1011669"/>
          </a:xfrm>
          <a:prstGeom prst="rect">
            <a:avLst/>
          </a:prstGeom>
        </p:spPr>
      </p:pic>
      <p:pic>
        <p:nvPicPr>
          <p:cNvPr id="26" name="Graphic 25" descr="Group brainstorm outline">
            <a:extLst>
              <a:ext uri="{FF2B5EF4-FFF2-40B4-BE49-F238E27FC236}">
                <a16:creationId xmlns:a16="http://schemas.microsoft.com/office/drawing/2014/main" id="{7B152214-A2F5-1C97-9821-57B134AB8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32264" y="3479320"/>
            <a:ext cx="1011669" cy="1011669"/>
          </a:xfrm>
          <a:prstGeom prst="rect">
            <a:avLst/>
          </a:prstGeom>
        </p:spPr>
      </p:pic>
      <p:pic>
        <p:nvPicPr>
          <p:cNvPr id="27" name="Graphic 26" descr="Group brainstorm outline">
            <a:extLst>
              <a:ext uri="{FF2B5EF4-FFF2-40B4-BE49-F238E27FC236}">
                <a16:creationId xmlns:a16="http://schemas.microsoft.com/office/drawing/2014/main" id="{A46E3E0C-8DBE-F0C7-7517-4F653B6DBF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8593" y="3985154"/>
            <a:ext cx="1011669" cy="1011669"/>
          </a:xfrm>
          <a:prstGeom prst="rect">
            <a:avLst/>
          </a:prstGeom>
        </p:spPr>
      </p:pic>
      <p:pic>
        <p:nvPicPr>
          <p:cNvPr id="28" name="Graphic 27" descr="Group brainstorm outline">
            <a:extLst>
              <a:ext uri="{FF2B5EF4-FFF2-40B4-BE49-F238E27FC236}">
                <a16:creationId xmlns:a16="http://schemas.microsoft.com/office/drawing/2014/main" id="{6EBEC8B7-D4CE-771C-8D3C-30CF94E9F0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19621" y="1669265"/>
            <a:ext cx="1042737" cy="101166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A3337B5-BDCD-D961-1292-6CA661242EB9}"/>
              </a:ext>
            </a:extLst>
          </p:cNvPr>
          <p:cNvSpPr txBox="1"/>
          <p:nvPr/>
        </p:nvSpPr>
        <p:spPr>
          <a:xfrm>
            <a:off x="5282942" y="2956956"/>
            <a:ext cx="2004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Quá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trình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hình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thành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XHPK ở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Tây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Âu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ctr"/>
            <a:endParaRPr lang="en-US" dirty="0"/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id="{DEDFBC42-2BBC-AAE7-A2B4-C620F91E4B61}"/>
              </a:ext>
            </a:extLst>
          </p:cNvPr>
          <p:cNvSpPr/>
          <p:nvPr/>
        </p:nvSpPr>
        <p:spPr>
          <a:xfrm>
            <a:off x="0" y="5874"/>
            <a:ext cx="12115800" cy="863600"/>
          </a:xfrm>
          <a:prstGeom prst="rect">
            <a:avLst/>
          </a:prstGeom>
          <a:solidFill>
            <a:srgbClr val="CCFF99"/>
          </a:solidFill>
          <a:ln w="9360" cap="sq" cmpd="sng">
            <a:solidFill>
              <a:srgbClr val="3465A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5000" rIns="90000" bIns="45000" anchor="ctr" anchorCtr="0"/>
          <a:lstStyle/>
          <a:p>
            <a:pPr algn="ctr" eaLnBrk="1" hangingPunct="1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</a:tabLst>
            </a:pP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1- Bài 1: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</a:tabLst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TRÌNH HÌNH THÀNH VÀ PHÁT TRIỂN CỦA CHẾ ĐỘ PHONG KIẾN Ở TÂY ÂU</a:t>
            </a:r>
            <a:endParaRPr lang="vi-VN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1F07EA42-7DFD-0F94-1D26-5B16DD2AF9F1}"/>
              </a:ext>
            </a:extLst>
          </p:cNvPr>
          <p:cNvSpPr txBox="1"/>
          <p:nvPr/>
        </p:nvSpPr>
        <p:spPr>
          <a:xfrm>
            <a:off x="533400" y="853189"/>
            <a:ext cx="7755255" cy="63944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0"/>
          <a:lstStyle/>
          <a:p>
            <a:pPr marL="762000" indent="-753745" eaLnBrk="1" hangingPunct="1">
              <a:buClrTx/>
              <a:tabLst>
                <a:tab pos="762000" algn="l"/>
                <a:tab pos="1209675" algn="l"/>
                <a:tab pos="1659255" algn="l"/>
                <a:tab pos="2108200" algn="l"/>
                <a:tab pos="2557780" algn="l"/>
                <a:tab pos="3006725" algn="l"/>
                <a:tab pos="3456305" algn="l"/>
                <a:tab pos="3905250" algn="l"/>
                <a:tab pos="4354830" algn="l"/>
                <a:tab pos="4803775" algn="l"/>
                <a:tab pos="5253355" algn="l"/>
                <a:tab pos="5702300" algn="l"/>
                <a:tab pos="6151880" algn="l"/>
                <a:tab pos="6600825" algn="l"/>
                <a:tab pos="7050405" algn="l"/>
                <a:tab pos="7499350" algn="l"/>
                <a:tab pos="7948930" algn="l"/>
                <a:tab pos="8397875" algn="l"/>
                <a:tab pos="8847455" algn="l"/>
                <a:tab pos="9296400" algn="l"/>
                <a:tab pos="9745980" algn="l"/>
              </a:tabLst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trình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hội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0" name="AutoShape 7">
            <a:extLst>
              <a:ext uri="{FF2B5EF4-FFF2-40B4-BE49-F238E27FC236}">
                <a16:creationId xmlns:a16="http://schemas.microsoft.com/office/drawing/2014/main" id="{D1C4A043-06D5-ED51-0F35-93384B41CD09}"/>
              </a:ext>
            </a:extLst>
          </p:cNvPr>
          <p:cNvSpPr/>
          <p:nvPr/>
        </p:nvSpPr>
        <p:spPr>
          <a:xfrm>
            <a:off x="9906340" y="2350326"/>
            <a:ext cx="2065647" cy="868681"/>
          </a:xfrm>
          <a:prstGeom prst="wedgeRoundRectCallout">
            <a:avLst>
              <a:gd name="adj1" fmla="val -124585"/>
              <a:gd name="adj2" fmla="val 319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0000" tIns="45000" rIns="90000" bIns="45000" anchor="ctr" anchorCtr="0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1" name="AutoShape 7">
            <a:extLst>
              <a:ext uri="{FF2B5EF4-FFF2-40B4-BE49-F238E27FC236}">
                <a16:creationId xmlns:a16="http://schemas.microsoft.com/office/drawing/2014/main" id="{B2EF16B9-0EC4-9C33-7CF8-545170AD5C37}"/>
              </a:ext>
            </a:extLst>
          </p:cNvPr>
          <p:cNvSpPr/>
          <p:nvPr/>
        </p:nvSpPr>
        <p:spPr>
          <a:xfrm>
            <a:off x="9762371" y="4265518"/>
            <a:ext cx="2065647" cy="868681"/>
          </a:xfrm>
          <a:prstGeom prst="wedgeRoundRectCallout">
            <a:avLst>
              <a:gd name="adj1" fmla="val -124585"/>
              <a:gd name="adj2" fmla="val 319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0000" tIns="45000" rIns="90000" bIns="45000" anchor="ctr" anchorCtr="0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2" name="AutoShape 7">
            <a:extLst>
              <a:ext uri="{FF2B5EF4-FFF2-40B4-BE49-F238E27FC236}">
                <a16:creationId xmlns:a16="http://schemas.microsoft.com/office/drawing/2014/main" id="{458E6C9A-24A5-56BA-5D11-C1894C65A7C6}"/>
              </a:ext>
            </a:extLst>
          </p:cNvPr>
          <p:cNvSpPr/>
          <p:nvPr/>
        </p:nvSpPr>
        <p:spPr>
          <a:xfrm>
            <a:off x="653201" y="4850031"/>
            <a:ext cx="2065647" cy="868681"/>
          </a:xfrm>
          <a:prstGeom prst="wedgeRoundRectCallout">
            <a:avLst>
              <a:gd name="adj1" fmla="val 123931"/>
              <a:gd name="adj2" fmla="val -5775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0000" tIns="45000" rIns="90000" bIns="45000" anchor="ctr" anchorCtr="0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3" name="AutoShape 7">
            <a:extLst>
              <a:ext uri="{FF2B5EF4-FFF2-40B4-BE49-F238E27FC236}">
                <a16:creationId xmlns:a16="http://schemas.microsoft.com/office/drawing/2014/main" id="{4B6E701E-549D-5D15-27E5-3DE5DAA438C5}"/>
              </a:ext>
            </a:extLst>
          </p:cNvPr>
          <p:cNvSpPr/>
          <p:nvPr/>
        </p:nvSpPr>
        <p:spPr>
          <a:xfrm>
            <a:off x="693510" y="2442640"/>
            <a:ext cx="2065647" cy="868681"/>
          </a:xfrm>
          <a:prstGeom prst="wedgeRoundRectCallout">
            <a:avLst>
              <a:gd name="adj1" fmla="val 112282"/>
              <a:gd name="adj2" fmla="val -5221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0000" tIns="45000" rIns="90000" bIns="45000" anchor="ctr" anchorCtr="0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AAE9A4-A330-044C-739F-D25C89E6A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42460C-2BE1-63B8-2C32-89D07D5C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066AC-C44B-47DE-474A-3868E65F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4935BCDC-CECE-0D42-B3D3-9C9C26C69DFE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77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  <p:bldP spid="15" grpId="0"/>
      <p:bldP spid="16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BA294F-774B-D5DF-92A3-60F80779D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04800"/>
            <a:ext cx="9982200" cy="6553200"/>
          </a:xfrm>
          <a:prstGeom prst="rect">
            <a:avLst/>
          </a:prstGeom>
        </p:spPr>
      </p:pic>
      <p:pic>
        <p:nvPicPr>
          <p:cNvPr id="5" name="Picture 4" descr="Female pirate">
            <a:extLst>
              <a:ext uri="{FF2B5EF4-FFF2-40B4-BE49-F238E27FC236}">
                <a16:creationId xmlns:a16="http://schemas.microsoft.com/office/drawing/2014/main" id="{606A2ABC-9617-699B-9829-E73935B9A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93" y="663786"/>
            <a:ext cx="989628" cy="1095010"/>
          </a:xfrm>
          <a:prstGeom prst="rect">
            <a:avLst/>
          </a:prstGeom>
        </p:spPr>
      </p:pic>
      <p:pic>
        <p:nvPicPr>
          <p:cNvPr id="14" name="Picture 13" descr="Female pirate">
            <a:extLst>
              <a:ext uri="{FF2B5EF4-FFF2-40B4-BE49-F238E27FC236}">
                <a16:creationId xmlns:a16="http://schemas.microsoft.com/office/drawing/2014/main" id="{20AE42B0-5033-1B16-376D-A082227646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15" y="418532"/>
            <a:ext cx="703964" cy="741698"/>
          </a:xfrm>
          <a:prstGeom prst="rect">
            <a:avLst/>
          </a:prstGeom>
        </p:spPr>
      </p:pic>
      <p:pic>
        <p:nvPicPr>
          <p:cNvPr id="15" name="Picture 14" descr="Female pirate">
            <a:extLst>
              <a:ext uri="{FF2B5EF4-FFF2-40B4-BE49-F238E27FC236}">
                <a16:creationId xmlns:a16="http://schemas.microsoft.com/office/drawing/2014/main" id="{516F2322-6707-C4DA-2728-58BD116B2B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5" y="1578868"/>
            <a:ext cx="989628" cy="10950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26CB43-9B16-4EA9-B2DF-AFE7133F329D}"/>
              </a:ext>
            </a:extLst>
          </p:cNvPr>
          <p:cNvSpPr txBox="1"/>
          <p:nvPr/>
        </p:nvSpPr>
        <p:spPr>
          <a:xfrm>
            <a:off x="4744671" y="2049181"/>
            <a:ext cx="1580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 RĂNG</a:t>
            </a:r>
          </a:p>
          <a:p>
            <a:pPr algn="ctr"/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(Pháp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E29C23-99DB-90CE-E421-4585B1FC8160}"/>
              </a:ext>
            </a:extLst>
          </p:cNvPr>
          <p:cNvSpPr txBox="1"/>
          <p:nvPr/>
        </p:nvSpPr>
        <p:spPr>
          <a:xfrm>
            <a:off x="3147157" y="932658"/>
            <a:ext cx="2902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 LÔ XAC XÔNG</a:t>
            </a:r>
          </a:p>
          <a:p>
            <a:pPr algn="ctr"/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(Anh)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DE3DE7-E2B7-9536-F825-7818C5ADF2D1}"/>
              </a:ext>
            </a:extLst>
          </p:cNvPr>
          <p:cNvSpPr txBox="1"/>
          <p:nvPr/>
        </p:nvSpPr>
        <p:spPr>
          <a:xfrm>
            <a:off x="2057400" y="4363079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 GÔT</a:t>
            </a:r>
          </a:p>
          <a:p>
            <a:pPr algn="ctr"/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(Tây Ban Nha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59470-DCE2-31E1-5DA7-7041EEAA5B61}"/>
              </a:ext>
            </a:extLst>
          </p:cNvPr>
          <p:cNvSpPr txBox="1"/>
          <p:nvPr/>
        </p:nvSpPr>
        <p:spPr>
          <a:xfrm>
            <a:off x="5802141" y="3299583"/>
            <a:ext cx="1846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 GÔT</a:t>
            </a:r>
          </a:p>
          <a:p>
            <a:pPr algn="ctr"/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 talia)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88B149-B152-7112-61A0-A73FE8DC73C5}"/>
              </a:ext>
            </a:extLst>
          </p:cNvPr>
          <p:cNvCxnSpPr>
            <a:cxnSpLocks/>
          </p:cNvCxnSpPr>
          <p:nvPr/>
        </p:nvCxnSpPr>
        <p:spPr>
          <a:xfrm flipH="1">
            <a:off x="5824755" y="1845587"/>
            <a:ext cx="1800916" cy="2807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6374104-2BEC-32F1-70E2-25671B5A6C0D}"/>
              </a:ext>
            </a:extLst>
          </p:cNvPr>
          <p:cNvCxnSpPr>
            <a:cxnSpLocks/>
          </p:cNvCxnSpPr>
          <p:nvPr/>
        </p:nvCxnSpPr>
        <p:spPr>
          <a:xfrm flipH="1">
            <a:off x="4487509" y="972001"/>
            <a:ext cx="222875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AD1D468-6B42-F5AC-3E99-EF8E1B49571F}"/>
              </a:ext>
            </a:extLst>
          </p:cNvPr>
          <p:cNvCxnSpPr>
            <a:cxnSpLocks/>
          </p:cNvCxnSpPr>
          <p:nvPr/>
        </p:nvCxnSpPr>
        <p:spPr>
          <a:xfrm flipH="1">
            <a:off x="2840528" y="1845587"/>
            <a:ext cx="4782307" cy="23385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E183BBE-AFBD-623F-0F2E-2129B4894697}"/>
              </a:ext>
            </a:extLst>
          </p:cNvPr>
          <p:cNvCxnSpPr>
            <a:cxnSpLocks/>
          </p:cNvCxnSpPr>
          <p:nvPr/>
        </p:nvCxnSpPr>
        <p:spPr>
          <a:xfrm flipH="1">
            <a:off x="6934200" y="2703179"/>
            <a:ext cx="986195" cy="5681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Female pirate">
            <a:extLst>
              <a:ext uri="{FF2B5EF4-FFF2-40B4-BE49-F238E27FC236}">
                <a16:creationId xmlns:a16="http://schemas.microsoft.com/office/drawing/2014/main" id="{A0AC684D-5AE5-D0D3-1969-110B82B223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818" y="677922"/>
            <a:ext cx="989628" cy="1095010"/>
          </a:xfrm>
          <a:prstGeom prst="rect">
            <a:avLst/>
          </a:prstGeom>
        </p:spPr>
      </p:pic>
      <p:pic>
        <p:nvPicPr>
          <p:cNvPr id="39" name="Picture 38" descr="Female pirate">
            <a:extLst>
              <a:ext uri="{FF2B5EF4-FFF2-40B4-BE49-F238E27FC236}">
                <a16:creationId xmlns:a16="http://schemas.microsoft.com/office/drawing/2014/main" id="{30847D89-10F6-A3CE-5E15-AECD8DA3FC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069" y="1143046"/>
            <a:ext cx="989628" cy="109501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D5EFFD-125E-7C9E-AB67-58B214876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FF4B3F-AC50-B2BA-D284-85B768D7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DE26D-5B60-EA2D-1C4F-7E1A06129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4935BCDC-CECE-0D42-B3D3-9C9C26C69DFE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80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45104 0.4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20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0.18854 0.07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351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-0.12148 0.103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516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16159 -0.0113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57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69E33A-80DE-8B75-6AD3-13DC005CA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240260"/>
            <a:ext cx="8610599" cy="563880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48734B53-A87B-3C26-A4D2-4DE2AA173F35}"/>
              </a:ext>
            </a:extLst>
          </p:cNvPr>
          <p:cNvSpPr/>
          <p:nvPr/>
        </p:nvSpPr>
        <p:spPr>
          <a:xfrm>
            <a:off x="76200" y="-281196"/>
            <a:ext cx="12115800" cy="863600"/>
          </a:xfrm>
          <a:prstGeom prst="rect">
            <a:avLst/>
          </a:prstGeom>
          <a:solidFill>
            <a:srgbClr val="CCFF99"/>
          </a:solidFill>
          <a:ln w="9360" cap="sq" cmpd="sng">
            <a:solidFill>
              <a:srgbClr val="3465A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5000" rIns="90000" bIns="45000" anchor="ctr" anchorCtr="0"/>
          <a:lstStyle/>
          <a:p>
            <a:pPr algn="ctr" eaLnBrk="1" hangingPunct="1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</a:tabLst>
            </a:pP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1- Bài 1: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</a:tabLst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TRÌNH HÌNH THÀNH VÀ PHÁT TRIỂN CỦA CHẾ ĐỘ PHONG KIẾN Ở TÂY ÂU</a:t>
            </a:r>
            <a:endParaRPr lang="vi-VN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F0D17939-9D7F-35A0-1F50-99ED073C3C56}"/>
              </a:ext>
            </a:extLst>
          </p:cNvPr>
          <p:cNvSpPr txBox="1"/>
          <p:nvPr/>
        </p:nvSpPr>
        <p:spPr>
          <a:xfrm>
            <a:off x="609600" y="827405"/>
            <a:ext cx="7755255" cy="63944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0"/>
          <a:lstStyle/>
          <a:p>
            <a:pPr marL="762000" indent="-753745" eaLnBrk="1" hangingPunct="1">
              <a:buClrTx/>
              <a:tabLst>
                <a:tab pos="762000" algn="l"/>
                <a:tab pos="1209675" algn="l"/>
                <a:tab pos="1659255" algn="l"/>
                <a:tab pos="2108200" algn="l"/>
                <a:tab pos="2557780" algn="l"/>
                <a:tab pos="3006725" algn="l"/>
                <a:tab pos="3456305" algn="l"/>
                <a:tab pos="3905250" algn="l"/>
                <a:tab pos="4354830" algn="l"/>
                <a:tab pos="4803775" algn="l"/>
                <a:tab pos="5253355" algn="l"/>
                <a:tab pos="5702300" algn="l"/>
                <a:tab pos="6151880" algn="l"/>
                <a:tab pos="6600825" algn="l"/>
                <a:tab pos="7050405" algn="l"/>
                <a:tab pos="7499350" algn="l"/>
                <a:tab pos="7948930" algn="l"/>
                <a:tab pos="8397875" algn="l"/>
                <a:tab pos="8847455" algn="l"/>
                <a:tab pos="9296400" algn="l"/>
                <a:tab pos="9745980" algn="l"/>
              </a:tabLst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trình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hội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62000" indent="-753745" defTabSz="449580" eaLnBrk="1" hangingPunct="1">
              <a:buClrTx/>
              <a:buFontTx/>
              <a:tabLst>
                <a:tab pos="762000" algn="l"/>
                <a:tab pos="1209675" algn="l"/>
                <a:tab pos="1659255" algn="l"/>
                <a:tab pos="2108200" algn="l"/>
                <a:tab pos="2557780" algn="l"/>
                <a:tab pos="3006725" algn="l"/>
                <a:tab pos="3456305" algn="l"/>
                <a:tab pos="3905250" algn="l"/>
                <a:tab pos="4354830" algn="l"/>
                <a:tab pos="4803775" algn="l"/>
                <a:tab pos="5253355" algn="l"/>
                <a:tab pos="5702300" algn="l"/>
                <a:tab pos="6151880" algn="l"/>
                <a:tab pos="6600825" algn="l"/>
                <a:tab pos="7050405" algn="l"/>
                <a:tab pos="7499350" algn="l"/>
                <a:tab pos="7948930" algn="l"/>
                <a:tab pos="8397875" algn="l"/>
                <a:tab pos="8847455" algn="l"/>
                <a:tab pos="9296400" algn="l"/>
                <a:tab pos="9745980" algn="l"/>
              </a:tabLst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5718CE-B023-149F-3BEB-CA4A77E57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070282-5E9F-EE86-643C-A427C848D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B0D77-810B-1763-8244-678ECD19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4935BCDC-CECE-0D42-B3D3-9C9C26C69DFE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089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BA294F-774B-D5DF-92A3-60F80779D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04800"/>
            <a:ext cx="9982200" cy="6553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26CB43-9B16-4EA9-B2DF-AFE7133F329D}"/>
              </a:ext>
            </a:extLst>
          </p:cNvPr>
          <p:cNvSpPr txBox="1"/>
          <p:nvPr/>
        </p:nvSpPr>
        <p:spPr>
          <a:xfrm>
            <a:off x="4744671" y="2049181"/>
            <a:ext cx="1580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 RĂNG</a:t>
            </a:r>
          </a:p>
          <a:p>
            <a:pPr algn="ctr"/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(Pháp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E29C23-99DB-90CE-E421-4585B1FC8160}"/>
              </a:ext>
            </a:extLst>
          </p:cNvPr>
          <p:cNvSpPr txBox="1"/>
          <p:nvPr/>
        </p:nvSpPr>
        <p:spPr>
          <a:xfrm>
            <a:off x="3147157" y="932658"/>
            <a:ext cx="2902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 LÔ XAC XÔNG</a:t>
            </a:r>
          </a:p>
          <a:p>
            <a:pPr algn="ctr"/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(Anh)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DE3DE7-E2B7-9536-F825-7818C5ADF2D1}"/>
              </a:ext>
            </a:extLst>
          </p:cNvPr>
          <p:cNvSpPr txBox="1"/>
          <p:nvPr/>
        </p:nvSpPr>
        <p:spPr>
          <a:xfrm>
            <a:off x="2057400" y="4363079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 GÔT</a:t>
            </a:r>
          </a:p>
          <a:p>
            <a:pPr algn="ctr"/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(Tây Ban Nha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59470-DCE2-31E1-5DA7-7041EEAA5B61}"/>
              </a:ext>
            </a:extLst>
          </p:cNvPr>
          <p:cNvSpPr txBox="1"/>
          <p:nvPr/>
        </p:nvSpPr>
        <p:spPr>
          <a:xfrm>
            <a:off x="5802141" y="3299583"/>
            <a:ext cx="1846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 GÔT</a:t>
            </a:r>
          </a:p>
          <a:p>
            <a:pPr algn="ctr"/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 talia)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65695C-F246-FA40-6AB7-60660936B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10EA39-7E87-4EF0-879B-093DFFE1A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40EB-83E8-CC08-E7B6-6B2D6FA27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4935BCDC-CECE-0D42-B3D3-9C9C26C69DFE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240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54952" y="1474839"/>
            <a:ext cx="5486400" cy="200818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42900" indent="-330200"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30200" algn="just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60000"/>
              <a:buFont typeface="Times New Roman" panose="02020603050405020304" pitchFamily="18" charset="0"/>
              <a:buNone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Cuối t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hế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kỉ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é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c-man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xâm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chiếm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tiêu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diệt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á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quốc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cổ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phương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Tây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thành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lập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nhiều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vương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quốc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mới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867400" y="1420812"/>
            <a:ext cx="0" cy="54371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70820" y="3339306"/>
            <a:ext cx="5486399" cy="157559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42900" indent="-330200"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30200" algn="just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60000"/>
              <a:buFont typeface="Times New Roman" panose="02020603050405020304" pitchFamily="18" charset="0"/>
              <a:buNone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 Ng</a:t>
            </a:r>
            <a:r>
              <a:rPr lang="vi-VN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ười Giéc- man chiếm đoạt ruộng đất và phong tước vị cho nhau.</a:t>
            </a: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Text Box 2"/>
          <p:cNvSpPr txBox="1"/>
          <p:nvPr/>
        </p:nvSpPr>
        <p:spPr>
          <a:xfrm>
            <a:off x="609600" y="979114"/>
            <a:ext cx="7755255" cy="63944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0"/>
          <a:lstStyle/>
          <a:p>
            <a:pPr marL="762000" indent="-753745" eaLnBrk="1" hangingPunct="1">
              <a:buClrTx/>
              <a:tabLst>
                <a:tab pos="762000" algn="l"/>
                <a:tab pos="1209675" algn="l"/>
                <a:tab pos="1659255" algn="l"/>
                <a:tab pos="2108200" algn="l"/>
                <a:tab pos="2557780" algn="l"/>
                <a:tab pos="3006725" algn="l"/>
                <a:tab pos="3456305" algn="l"/>
                <a:tab pos="3905250" algn="l"/>
                <a:tab pos="4354830" algn="l"/>
                <a:tab pos="4803775" algn="l"/>
                <a:tab pos="5253355" algn="l"/>
                <a:tab pos="5702300" algn="l"/>
                <a:tab pos="6151880" algn="l"/>
                <a:tab pos="6600825" algn="l"/>
                <a:tab pos="7050405" algn="l"/>
                <a:tab pos="7499350" algn="l"/>
                <a:tab pos="7948930" algn="l"/>
                <a:tab pos="8397875" algn="l"/>
                <a:tab pos="8847455" algn="l"/>
                <a:tab pos="9296400" algn="l"/>
                <a:tab pos="9745980" algn="l"/>
              </a:tabLst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trình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hội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62000" indent="-753745" defTabSz="449580" eaLnBrk="1" hangingPunct="1">
              <a:buClrTx/>
              <a:buFontTx/>
              <a:tabLst>
                <a:tab pos="762000" algn="l"/>
                <a:tab pos="1209675" algn="l"/>
                <a:tab pos="1659255" algn="l"/>
                <a:tab pos="2108200" algn="l"/>
                <a:tab pos="2557780" algn="l"/>
                <a:tab pos="3006725" algn="l"/>
                <a:tab pos="3456305" algn="l"/>
                <a:tab pos="3905250" algn="l"/>
                <a:tab pos="4354830" algn="l"/>
                <a:tab pos="4803775" algn="l"/>
                <a:tab pos="5253355" algn="l"/>
                <a:tab pos="5702300" algn="l"/>
                <a:tab pos="6151880" algn="l"/>
                <a:tab pos="6600825" algn="l"/>
                <a:tab pos="7050405" algn="l"/>
                <a:tab pos="7499350" algn="l"/>
                <a:tab pos="7948930" algn="l"/>
                <a:tab pos="8397875" algn="l"/>
                <a:tab pos="8847455" algn="l"/>
                <a:tab pos="9296400" algn="l"/>
                <a:tab pos="9745980" algn="l"/>
              </a:tabLst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1"/>
          <p:cNvSpPr/>
          <p:nvPr/>
        </p:nvSpPr>
        <p:spPr>
          <a:xfrm>
            <a:off x="0" y="12514"/>
            <a:ext cx="12115800" cy="863600"/>
          </a:xfrm>
          <a:prstGeom prst="rect">
            <a:avLst/>
          </a:prstGeom>
          <a:solidFill>
            <a:srgbClr val="CCFF99"/>
          </a:solidFill>
          <a:ln w="9360" cap="sq" cmpd="sng">
            <a:solidFill>
              <a:srgbClr val="3465A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5000" rIns="90000" bIns="45000" anchor="ctr" anchorCtr="0"/>
          <a:lstStyle/>
          <a:p>
            <a:pPr algn="ctr" eaLnBrk="1" hangingPunct="1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</a:tabLst>
            </a:pP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1- Bài 1: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</a:tabLst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TRÌNH HÌNH THÀNH VÀ PHÁT TRIỂN CỦA CHẾ ĐỘ PHONG KIẾN Ở TÂY ÂU</a:t>
            </a:r>
            <a:endParaRPr lang="vi-VN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7D809-CB6F-8823-F440-478C51960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867" y="1395412"/>
            <a:ext cx="5637335" cy="515778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769733-F054-111E-6C94-2F26E764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673B2-8780-83D8-A77C-9AE6AD94A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665A7-02EC-B7E7-950C-358AD4A43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4935BCDC-CECE-0D42-B3D3-9C9C26C69DFE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7517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54952" y="1474839"/>
            <a:ext cx="5486400" cy="200818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42900" indent="-330200"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30200" algn="just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60000"/>
              <a:buFont typeface="Times New Roman" panose="02020603050405020304" pitchFamily="18" charset="0"/>
              <a:buNone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Cuối t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hế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kỉ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é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c-man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xâm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chiếm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tiêu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diệt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á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quốc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cổ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phương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Tây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thành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lập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nhiều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vương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quốc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mới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867400" y="1420812"/>
            <a:ext cx="0" cy="54371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Oval Callout 4"/>
          <p:cNvSpPr/>
          <p:nvPr/>
        </p:nvSpPr>
        <p:spPr>
          <a:xfrm>
            <a:off x="5852160" y="1474839"/>
            <a:ext cx="5383530" cy="1979295"/>
          </a:xfrm>
          <a:prstGeom prst="wedgeEllipse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</a:p>
          <a:p>
            <a:pPr algn="ctr"/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Giéc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</a:t>
            </a:r>
            <a:endPara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859781" y="1420812"/>
            <a:ext cx="5383530" cy="2298700"/>
          </a:xfrm>
          <a:prstGeom prst="wedgeEllipse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algn="ct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việc làm của người</a:t>
            </a:r>
          </a:p>
          <a:p>
            <a:pPr algn="ct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Giéc-man có tác động như thế </a:t>
            </a:r>
          </a:p>
          <a:p>
            <a:pPr algn="ct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 đến xã hội?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70820" y="3339306"/>
            <a:ext cx="5486399" cy="157559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42900" indent="-330200"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30200" algn="just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60000"/>
              <a:buFont typeface="Times New Roman" panose="02020603050405020304" pitchFamily="18" charset="0"/>
              <a:buNone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 Ng</a:t>
            </a:r>
            <a:r>
              <a:rPr lang="vi-VN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ười Giéc- man chiếm đoạt ruộng đất và phong tước vị cho nhau.</a:t>
            </a: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Text Box 2"/>
          <p:cNvSpPr txBox="1"/>
          <p:nvPr/>
        </p:nvSpPr>
        <p:spPr>
          <a:xfrm>
            <a:off x="609600" y="979114"/>
            <a:ext cx="7755255" cy="63944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0"/>
          <a:lstStyle/>
          <a:p>
            <a:pPr marL="762000" indent="-753745" eaLnBrk="1" hangingPunct="1">
              <a:buClrTx/>
              <a:tabLst>
                <a:tab pos="762000" algn="l"/>
                <a:tab pos="1209675" algn="l"/>
                <a:tab pos="1659255" algn="l"/>
                <a:tab pos="2108200" algn="l"/>
                <a:tab pos="2557780" algn="l"/>
                <a:tab pos="3006725" algn="l"/>
                <a:tab pos="3456305" algn="l"/>
                <a:tab pos="3905250" algn="l"/>
                <a:tab pos="4354830" algn="l"/>
                <a:tab pos="4803775" algn="l"/>
                <a:tab pos="5253355" algn="l"/>
                <a:tab pos="5702300" algn="l"/>
                <a:tab pos="6151880" algn="l"/>
                <a:tab pos="6600825" algn="l"/>
                <a:tab pos="7050405" algn="l"/>
                <a:tab pos="7499350" algn="l"/>
                <a:tab pos="7948930" algn="l"/>
                <a:tab pos="8397875" algn="l"/>
                <a:tab pos="8847455" algn="l"/>
                <a:tab pos="9296400" algn="l"/>
                <a:tab pos="9745980" algn="l"/>
              </a:tabLst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trình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hội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62000" indent="-753745" defTabSz="449580" eaLnBrk="1" hangingPunct="1">
              <a:buClrTx/>
              <a:buFontTx/>
              <a:tabLst>
                <a:tab pos="762000" algn="l"/>
                <a:tab pos="1209675" algn="l"/>
                <a:tab pos="1659255" algn="l"/>
                <a:tab pos="2108200" algn="l"/>
                <a:tab pos="2557780" algn="l"/>
                <a:tab pos="3006725" algn="l"/>
                <a:tab pos="3456305" algn="l"/>
                <a:tab pos="3905250" algn="l"/>
                <a:tab pos="4354830" algn="l"/>
                <a:tab pos="4803775" algn="l"/>
                <a:tab pos="5253355" algn="l"/>
                <a:tab pos="5702300" algn="l"/>
                <a:tab pos="6151880" algn="l"/>
                <a:tab pos="6600825" algn="l"/>
                <a:tab pos="7050405" algn="l"/>
                <a:tab pos="7499350" algn="l"/>
                <a:tab pos="7948930" algn="l"/>
                <a:tab pos="8397875" algn="l"/>
                <a:tab pos="8847455" algn="l"/>
                <a:tab pos="9296400" algn="l"/>
                <a:tab pos="9745980" algn="l"/>
              </a:tabLst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1"/>
          <p:cNvSpPr/>
          <p:nvPr/>
        </p:nvSpPr>
        <p:spPr>
          <a:xfrm>
            <a:off x="0" y="12514"/>
            <a:ext cx="12115800" cy="863600"/>
          </a:xfrm>
          <a:prstGeom prst="rect">
            <a:avLst/>
          </a:prstGeom>
          <a:solidFill>
            <a:srgbClr val="CCFF99"/>
          </a:solidFill>
          <a:ln w="9360" cap="sq" cmpd="sng">
            <a:solidFill>
              <a:srgbClr val="3465A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5000" rIns="90000" bIns="45000" anchor="ctr" anchorCtr="0"/>
          <a:lstStyle/>
          <a:p>
            <a:pPr algn="ctr" eaLnBrk="1" hangingPunct="1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</a:tabLst>
            </a:pP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1- Bài 1: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</a:tabLst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TRÌNH HÌNH THÀNH VÀ PHÁT TRIỂN CỦA CHẾ ĐỘ PHONG KIẾN Ở TÂY ÂU</a:t>
            </a:r>
            <a:endParaRPr lang="vi-VN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41433B-5AC4-088D-04B8-C306B2ED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7959B9-420C-E8DB-ADB7-BA525F86D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75D20-AAA1-7489-D127-9F7DC9A0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4935BCDC-CECE-0D42-B3D3-9C9C26C69DFE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600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bldLvl="0" animBg="1"/>
      <p:bldP spid="7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chienbinh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990600"/>
            <a:ext cx="1905000" cy="365760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9" name="Picture 7" descr="lanhchua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066800"/>
            <a:ext cx="1828800" cy="3581400"/>
          </a:xfrm>
          <a:solidFill>
            <a:srgbClr val="FFFF00"/>
          </a:solidFill>
          <a:ln>
            <a:solidFill>
              <a:srgbClr val="0000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2" name="Picture 10" descr="nol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1" y="3581400"/>
            <a:ext cx="2011363" cy="213360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5" name="Picture 13" descr="nongno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67800" y="3581400"/>
            <a:ext cx="1600200" cy="220980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1524000" y="4724401"/>
            <a:ext cx="24384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3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Tướng</a:t>
            </a:r>
            <a:r>
              <a:rPr lang="en-US" altLang="en-US" sz="23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3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lĩnh</a:t>
            </a:r>
            <a:r>
              <a:rPr lang="en-US" altLang="en-US" sz="23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3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quân</a:t>
            </a:r>
            <a:r>
              <a:rPr lang="en-US" altLang="en-US" sz="23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3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sự</a:t>
            </a:r>
            <a:r>
              <a:rPr lang="en-US" altLang="en-US" sz="23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3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altLang="en-US" sz="23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3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qúy</a:t>
            </a:r>
            <a:r>
              <a:rPr lang="en-US" altLang="en-US" sz="23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3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tộc</a:t>
            </a:r>
            <a:endParaRPr lang="en-US" altLang="en-US" sz="23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4419600" y="4559490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6553200" y="5866516"/>
            <a:ext cx="182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endParaRPr lang="en-US" altLang="en-US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9378865" y="5715000"/>
            <a:ext cx="1289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93" name="AutoShape 21"/>
          <p:cNvSpPr>
            <a:spLocks noChangeArrowheads="1"/>
          </p:cNvSpPr>
          <p:nvPr/>
        </p:nvSpPr>
        <p:spPr bwMode="auto">
          <a:xfrm>
            <a:off x="3581400" y="2362200"/>
            <a:ext cx="685800" cy="457200"/>
          </a:xfrm>
          <a:prstGeom prst="rightArrow">
            <a:avLst>
              <a:gd name="adj1" fmla="val 50000"/>
              <a:gd name="adj2" fmla="val 579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AutoShape 22"/>
          <p:cNvSpPr>
            <a:spLocks noChangeArrowheads="1"/>
          </p:cNvSpPr>
          <p:nvPr/>
        </p:nvSpPr>
        <p:spPr bwMode="auto">
          <a:xfrm>
            <a:off x="8305800" y="45720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0" y="-8661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7391400" y="1371600"/>
            <a:ext cx="4191000" cy="16002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algn="ctr">
              <a:spcBef>
                <a:spcPts val="2000"/>
              </a:spcBef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phong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0074D3-41BD-B87A-393C-1971CF634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28C26-7959-BDEC-F086-83E7847E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0919574295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59A6F-746C-CE45-02E3-34353460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C706-3063-45A1-BE6E-7B047D35FE4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82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9" grpId="0"/>
      <p:bldP spid="28691" grpId="0"/>
      <p:bldP spid="28693" grpId="0" animBg="1"/>
      <p:bldP spid="28694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3E32A1C-E52B-7339-4D73-A296A1FFAA36}"/>
              </a:ext>
            </a:extLst>
          </p:cNvPr>
          <p:cNvSpPr/>
          <p:nvPr/>
        </p:nvSpPr>
        <p:spPr>
          <a:xfrm>
            <a:off x="4898781" y="1558556"/>
            <a:ext cx="2394438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 CHÚA PHONG KIẾN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B6C3FCD-DDF6-3630-93E0-415E37F204E4}"/>
              </a:ext>
            </a:extLst>
          </p:cNvPr>
          <p:cNvSpPr/>
          <p:nvPr/>
        </p:nvSpPr>
        <p:spPr>
          <a:xfrm>
            <a:off x="609600" y="4534317"/>
            <a:ext cx="1790700" cy="609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018B73-6D71-B881-5837-F7C3B3A7A9C8}"/>
              </a:ext>
            </a:extLst>
          </p:cNvPr>
          <p:cNvSpPr/>
          <p:nvPr/>
        </p:nvSpPr>
        <p:spPr>
          <a:xfrm>
            <a:off x="609600" y="1558556"/>
            <a:ext cx="1790700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Giéc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2E174E-7B94-7543-0AE8-48C454D86966}"/>
              </a:ext>
            </a:extLst>
          </p:cNvPr>
          <p:cNvSpPr/>
          <p:nvPr/>
        </p:nvSpPr>
        <p:spPr>
          <a:xfrm>
            <a:off x="4924816" y="4262955"/>
            <a:ext cx="2374118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 NÔ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48C35CE-4423-AFC2-ABD2-4ACF4122DF74}"/>
              </a:ext>
            </a:extLst>
          </p:cNvPr>
          <p:cNvSpPr/>
          <p:nvPr/>
        </p:nvSpPr>
        <p:spPr>
          <a:xfrm>
            <a:off x="9839960" y="1358651"/>
            <a:ext cx="1981200" cy="123092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90546A-AC0E-A43D-B439-0090B0F3002D}"/>
              </a:ext>
            </a:extLst>
          </p:cNvPr>
          <p:cNvSpPr/>
          <p:nvPr/>
        </p:nvSpPr>
        <p:spPr>
          <a:xfrm>
            <a:off x="10106660" y="4477823"/>
            <a:ext cx="1447800" cy="762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2F05F1-3C4A-900C-3BD9-CD7DFD0C02F0}"/>
              </a:ext>
            </a:extLst>
          </p:cNvPr>
          <p:cNvSpPr txBox="1"/>
          <p:nvPr/>
        </p:nvSpPr>
        <p:spPr>
          <a:xfrm>
            <a:off x="2495501" y="1195695"/>
            <a:ext cx="2498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endParaRPr lang="en-US" sz="2000" i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0B0B7C6-474E-0212-D4C1-B06361460B92}"/>
              </a:ext>
            </a:extLst>
          </p:cNvPr>
          <p:cNvCxnSpPr>
            <a:cxnSpLocks/>
          </p:cNvCxnSpPr>
          <p:nvPr/>
        </p:nvCxnSpPr>
        <p:spPr>
          <a:xfrm>
            <a:off x="2400300" y="1977460"/>
            <a:ext cx="249848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C6C6EF-5524-B2B3-1FA2-D6CF0928446F}"/>
              </a:ext>
            </a:extLst>
          </p:cNvPr>
          <p:cNvCxnSpPr>
            <a:cxnSpLocks/>
          </p:cNvCxnSpPr>
          <p:nvPr/>
        </p:nvCxnSpPr>
        <p:spPr>
          <a:xfrm>
            <a:off x="2426335" y="4858823"/>
            <a:ext cx="249848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92BEFD2-CF77-0B60-79D7-9495FAFE35C9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7293219" y="1974112"/>
            <a:ext cx="2546741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3D644DA-4CF7-7550-1A90-13BAF94FBCF8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7293219" y="4858823"/>
            <a:ext cx="281344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ACFAA1E-EBC5-5DD2-6E47-3E8D7011953C}"/>
              </a:ext>
            </a:extLst>
          </p:cNvPr>
          <p:cNvSpPr txBox="1"/>
          <p:nvPr/>
        </p:nvSpPr>
        <p:spPr>
          <a:xfrm>
            <a:off x="7453556" y="4383024"/>
            <a:ext cx="2498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000" i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CFF848-9237-058F-467C-2C81A3BC5B39}"/>
              </a:ext>
            </a:extLst>
          </p:cNvPr>
          <p:cNvSpPr txBox="1"/>
          <p:nvPr/>
        </p:nvSpPr>
        <p:spPr>
          <a:xfrm>
            <a:off x="2743200" y="4402479"/>
            <a:ext cx="2498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endParaRPr lang="en-US" sz="2000" i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7BFFA1-2B33-9300-115F-847BFBE78F3B}"/>
              </a:ext>
            </a:extLst>
          </p:cNvPr>
          <p:cNvSpPr txBox="1"/>
          <p:nvPr/>
        </p:nvSpPr>
        <p:spPr>
          <a:xfrm>
            <a:off x="7313685" y="1433454"/>
            <a:ext cx="2969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000" i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1320C1-3516-376C-9657-1A21FF6F1912}"/>
              </a:ext>
            </a:extLst>
          </p:cNvPr>
          <p:cNvSpPr txBox="1"/>
          <p:nvPr/>
        </p:nvSpPr>
        <p:spPr>
          <a:xfrm>
            <a:off x="2522610" y="2006154"/>
            <a:ext cx="2498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tước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000" i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E673CA-3766-B15F-B09C-DD53801B4575}"/>
              </a:ext>
            </a:extLst>
          </p:cNvPr>
          <p:cNvSpPr txBox="1"/>
          <p:nvPr/>
        </p:nvSpPr>
        <p:spPr>
          <a:xfrm flipH="1">
            <a:off x="6925114" y="2730527"/>
            <a:ext cx="2295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12BD8CD-5DE6-A742-317E-519D4A094C1C}"/>
              </a:ext>
            </a:extLst>
          </p:cNvPr>
          <p:cNvCxnSpPr>
            <a:cxnSpLocks/>
          </p:cNvCxnSpPr>
          <p:nvPr/>
        </p:nvCxnSpPr>
        <p:spPr>
          <a:xfrm>
            <a:off x="5943600" y="2472956"/>
            <a:ext cx="0" cy="1789999"/>
          </a:xfrm>
          <a:prstGeom prst="line">
            <a:avLst/>
          </a:prstGeom>
          <a:ln w="57150">
            <a:solidFill>
              <a:srgbClr val="2D0F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317762A-F3F8-19B5-B30A-81B728D1AB27}"/>
              </a:ext>
            </a:extLst>
          </p:cNvPr>
          <p:cNvCxnSpPr>
            <a:cxnSpLocks/>
          </p:cNvCxnSpPr>
          <p:nvPr/>
        </p:nvCxnSpPr>
        <p:spPr>
          <a:xfrm>
            <a:off x="6248400" y="2466316"/>
            <a:ext cx="0" cy="1796639"/>
          </a:xfrm>
          <a:prstGeom prst="line">
            <a:avLst/>
          </a:prstGeom>
          <a:ln w="57150">
            <a:solidFill>
              <a:srgbClr val="2D0F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793FB6C-9A56-097B-3CA7-F52567B731FE}"/>
              </a:ext>
            </a:extLst>
          </p:cNvPr>
          <p:cNvSpPr txBox="1"/>
          <p:nvPr/>
        </p:nvSpPr>
        <p:spPr>
          <a:xfrm>
            <a:off x="2400300" y="5964631"/>
            <a:ext cx="929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1A1B732-88F2-341C-BE0A-16EDF75AC093}"/>
              </a:ext>
            </a:extLst>
          </p:cNvPr>
          <p:cNvSpPr/>
          <p:nvPr/>
        </p:nvSpPr>
        <p:spPr>
          <a:xfrm>
            <a:off x="381000" y="838200"/>
            <a:ext cx="11582400" cy="5715000"/>
          </a:xfrm>
          <a:prstGeom prst="roundRect">
            <a:avLst/>
          </a:prstGeom>
          <a:noFill/>
          <a:ln w="28575">
            <a:solidFill>
              <a:srgbClr val="2D0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F665BD0-5C9D-F59C-BD2E-2F79A0F66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1F2AEFDA-A7A6-0A1C-3304-B863F7CA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C180DC4-882D-330F-D134-16D3BFAB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4935BCDC-CECE-0D42-B3D3-9C9C26C69DFE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17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76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22" grpId="0"/>
      <p:bldP spid="23" grpId="0"/>
      <p:bldP spid="24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3E32A1C-E52B-7339-4D73-A296A1FFAA36}"/>
              </a:ext>
            </a:extLst>
          </p:cNvPr>
          <p:cNvSpPr/>
          <p:nvPr/>
        </p:nvSpPr>
        <p:spPr>
          <a:xfrm>
            <a:off x="4898781" y="1558556"/>
            <a:ext cx="2394438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 CHÚA PHONG KIẾN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B6C3FCD-DDF6-3630-93E0-415E37F204E4}"/>
              </a:ext>
            </a:extLst>
          </p:cNvPr>
          <p:cNvSpPr/>
          <p:nvPr/>
        </p:nvSpPr>
        <p:spPr>
          <a:xfrm>
            <a:off x="609600" y="4534317"/>
            <a:ext cx="17907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018B73-6D71-B881-5837-F7C3B3A7A9C8}"/>
              </a:ext>
            </a:extLst>
          </p:cNvPr>
          <p:cNvSpPr/>
          <p:nvPr/>
        </p:nvSpPr>
        <p:spPr>
          <a:xfrm>
            <a:off x="609600" y="1558556"/>
            <a:ext cx="17907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Giéc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2E174E-7B94-7543-0AE8-48C454D86966}"/>
              </a:ext>
            </a:extLst>
          </p:cNvPr>
          <p:cNvSpPr/>
          <p:nvPr/>
        </p:nvSpPr>
        <p:spPr>
          <a:xfrm>
            <a:off x="4924816" y="4262955"/>
            <a:ext cx="2374118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 NÔ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48C35CE-4423-AFC2-ABD2-4ACF4122DF74}"/>
              </a:ext>
            </a:extLst>
          </p:cNvPr>
          <p:cNvSpPr/>
          <p:nvPr/>
        </p:nvSpPr>
        <p:spPr>
          <a:xfrm>
            <a:off x="9839960" y="1358651"/>
            <a:ext cx="1981200" cy="12309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90546A-AC0E-A43D-B439-0090B0F3002D}"/>
              </a:ext>
            </a:extLst>
          </p:cNvPr>
          <p:cNvSpPr/>
          <p:nvPr/>
        </p:nvSpPr>
        <p:spPr>
          <a:xfrm>
            <a:off x="10106660" y="4477823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2F05F1-3C4A-900C-3BD9-CD7DFD0C02F0}"/>
              </a:ext>
            </a:extLst>
          </p:cNvPr>
          <p:cNvSpPr txBox="1"/>
          <p:nvPr/>
        </p:nvSpPr>
        <p:spPr>
          <a:xfrm>
            <a:off x="2495501" y="1195695"/>
            <a:ext cx="2498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endParaRPr lang="en-US" sz="2000" i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0B0B7C6-474E-0212-D4C1-B06361460B92}"/>
              </a:ext>
            </a:extLst>
          </p:cNvPr>
          <p:cNvCxnSpPr>
            <a:cxnSpLocks/>
          </p:cNvCxnSpPr>
          <p:nvPr/>
        </p:nvCxnSpPr>
        <p:spPr>
          <a:xfrm>
            <a:off x="2400300" y="1977460"/>
            <a:ext cx="249848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C6C6EF-5524-B2B3-1FA2-D6CF0928446F}"/>
              </a:ext>
            </a:extLst>
          </p:cNvPr>
          <p:cNvCxnSpPr>
            <a:cxnSpLocks/>
          </p:cNvCxnSpPr>
          <p:nvPr/>
        </p:nvCxnSpPr>
        <p:spPr>
          <a:xfrm>
            <a:off x="2426335" y="4858823"/>
            <a:ext cx="249848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92BEFD2-CF77-0B60-79D7-9495FAFE35C9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7293219" y="1974112"/>
            <a:ext cx="2546741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3D644DA-4CF7-7550-1A90-13BAF94FBCF8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7293219" y="4858823"/>
            <a:ext cx="281344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ACFAA1E-EBC5-5DD2-6E47-3E8D7011953C}"/>
              </a:ext>
            </a:extLst>
          </p:cNvPr>
          <p:cNvSpPr txBox="1"/>
          <p:nvPr/>
        </p:nvSpPr>
        <p:spPr>
          <a:xfrm>
            <a:off x="7453556" y="4383024"/>
            <a:ext cx="2498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000" i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CFF848-9237-058F-467C-2C81A3BC5B39}"/>
              </a:ext>
            </a:extLst>
          </p:cNvPr>
          <p:cNvSpPr txBox="1"/>
          <p:nvPr/>
        </p:nvSpPr>
        <p:spPr>
          <a:xfrm>
            <a:off x="2743200" y="4402479"/>
            <a:ext cx="2498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endParaRPr lang="en-US" sz="2000" i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7BFFA1-2B33-9300-115F-847BFBE78F3B}"/>
              </a:ext>
            </a:extLst>
          </p:cNvPr>
          <p:cNvSpPr txBox="1"/>
          <p:nvPr/>
        </p:nvSpPr>
        <p:spPr>
          <a:xfrm>
            <a:off x="7313685" y="1433454"/>
            <a:ext cx="2969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000" i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1320C1-3516-376C-9657-1A21FF6F1912}"/>
              </a:ext>
            </a:extLst>
          </p:cNvPr>
          <p:cNvSpPr txBox="1"/>
          <p:nvPr/>
        </p:nvSpPr>
        <p:spPr>
          <a:xfrm>
            <a:off x="2522610" y="2006154"/>
            <a:ext cx="2498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tước</a:t>
            </a:r>
            <a:r>
              <a:rPr lang="en-US" sz="2000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000" i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E673CA-3766-B15F-B09C-DD53801B4575}"/>
              </a:ext>
            </a:extLst>
          </p:cNvPr>
          <p:cNvSpPr txBox="1"/>
          <p:nvPr/>
        </p:nvSpPr>
        <p:spPr>
          <a:xfrm flipH="1">
            <a:off x="6925114" y="2730527"/>
            <a:ext cx="2295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12BD8CD-5DE6-A742-317E-519D4A094C1C}"/>
              </a:ext>
            </a:extLst>
          </p:cNvPr>
          <p:cNvCxnSpPr>
            <a:cxnSpLocks/>
          </p:cNvCxnSpPr>
          <p:nvPr/>
        </p:nvCxnSpPr>
        <p:spPr>
          <a:xfrm>
            <a:off x="5943600" y="2472956"/>
            <a:ext cx="0" cy="1789999"/>
          </a:xfrm>
          <a:prstGeom prst="line">
            <a:avLst/>
          </a:prstGeom>
          <a:ln w="57150">
            <a:solidFill>
              <a:srgbClr val="2D0F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317762A-F3F8-19B5-B30A-81B728D1AB27}"/>
              </a:ext>
            </a:extLst>
          </p:cNvPr>
          <p:cNvCxnSpPr>
            <a:cxnSpLocks/>
          </p:cNvCxnSpPr>
          <p:nvPr/>
        </p:nvCxnSpPr>
        <p:spPr>
          <a:xfrm>
            <a:off x="6248400" y="2466316"/>
            <a:ext cx="0" cy="1796639"/>
          </a:xfrm>
          <a:prstGeom prst="line">
            <a:avLst/>
          </a:prstGeom>
          <a:ln w="57150">
            <a:solidFill>
              <a:srgbClr val="2D0F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793FB6C-9A56-097B-3CA7-F52567B731FE}"/>
              </a:ext>
            </a:extLst>
          </p:cNvPr>
          <p:cNvSpPr txBox="1"/>
          <p:nvPr/>
        </p:nvSpPr>
        <p:spPr>
          <a:xfrm>
            <a:off x="2400300" y="5964631"/>
            <a:ext cx="929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1A1B732-88F2-341C-BE0A-16EDF75AC093}"/>
              </a:ext>
            </a:extLst>
          </p:cNvPr>
          <p:cNvSpPr/>
          <p:nvPr/>
        </p:nvSpPr>
        <p:spPr>
          <a:xfrm>
            <a:off x="381000" y="838200"/>
            <a:ext cx="11582400" cy="5715000"/>
          </a:xfrm>
          <a:prstGeom prst="roundRect">
            <a:avLst/>
          </a:prstGeom>
          <a:noFill/>
          <a:ln w="28575">
            <a:solidFill>
              <a:srgbClr val="2D0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F8798FA-C556-49A6-4EF6-D7DB85F62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3A58812F-290E-0088-4F7A-3A3A73A13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A2CB277-217C-4F88-3CED-60B7475B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4935BCDC-CECE-0D42-B3D3-9C9C26C69DFE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06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22" grpId="0"/>
      <p:bldP spid="23" grpId="0"/>
      <p:bldP spid="24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77961" y="1551604"/>
            <a:ext cx="11205576" cy="200818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42900" indent="-330200"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30200" algn="just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60000"/>
              <a:buFont typeface="Times New Roman" panose="02020603050405020304" pitchFamily="18" charset="0"/>
              <a:buNone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Cuối t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hế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kỉ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é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c-man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xâm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chiếm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tiêu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diệt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á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quốc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cổ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phương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Tây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thành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lập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nhiều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vương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quốc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mới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0" y="3025391"/>
            <a:ext cx="8628345" cy="19812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42900" indent="-330200"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30200" algn="just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60000"/>
              <a:buFont typeface="Times New Roman" panose="02020603050405020304" pitchFamily="18" charset="0"/>
              <a:buNone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/>
            </a:pPr>
            <a:r>
              <a:rPr lang="vi-VN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kumimoji="0" lang="vi-V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Hình</a:t>
            </a:r>
            <a:r>
              <a:rPr kumimoji="0" lang="vi-VN" altLang="en-US" sz="280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thành 2 giai cấp mới:</a:t>
            </a:r>
          </a:p>
          <a:p>
            <a:pPr marL="342900" marR="0" lvl="0" indent="-330200" algn="just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60000"/>
              <a:buFont typeface="Times New Roman" panose="02020603050405020304" pitchFamily="18" charset="0"/>
              <a:buNone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/>
            </a:pPr>
            <a:r>
              <a:rPr lang="vi-VN" altLang="en-US" sz="2800" baseline="0" dirty="0">
                <a:solidFill>
                  <a:schemeClr val="tx2"/>
                </a:solidFill>
                <a:latin typeface="Times New Roman" panose="02020603050405020304" pitchFamily="18" charset="0"/>
              </a:rPr>
              <a:t>+</a:t>
            </a:r>
            <a:r>
              <a:rPr lang="vi-VN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Lãnh chúa</a:t>
            </a:r>
            <a:r>
              <a:rPr lang="vi-VN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: những người có tước vị và giàu có.</a:t>
            </a:r>
          </a:p>
          <a:p>
            <a:pPr marL="342900" marR="0" lvl="0" indent="-330200" algn="just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60000"/>
              <a:buFont typeface="Times New Roman" panose="02020603050405020304" pitchFamily="18" charset="0"/>
              <a:buNone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/>
            </a:pPr>
            <a:r>
              <a:rPr kumimoji="0" lang="vi-V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 </a:t>
            </a:r>
            <a:r>
              <a:rPr kumimoji="0" lang="vi-V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Nông</a:t>
            </a:r>
            <a:r>
              <a:rPr kumimoji="0" lang="vi-VN" alt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nô</a:t>
            </a:r>
            <a:r>
              <a:rPr kumimoji="0" lang="vi-VN" altLang="en-US" sz="280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xuất thân từ nô lệ và nông dân. </a:t>
            </a: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77961" y="2621093"/>
            <a:ext cx="114300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42900" indent="-330200"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30200" algn="just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60000"/>
              <a:buFont typeface="Times New Roman" panose="02020603050405020304" pitchFamily="18" charset="0"/>
              <a:buNone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0870" algn="l"/>
                <a:tab pos="10772775" algn="l"/>
                <a:tab pos="10774045" algn="l"/>
                <a:tab pos="10775950" algn="l"/>
                <a:tab pos="10777220" algn="l"/>
                <a:tab pos="10779125" algn="l"/>
                <a:tab pos="10780395" algn="l"/>
              </a:tabLst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 Ng</a:t>
            </a:r>
            <a:r>
              <a:rPr lang="vi-VN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ười Giéc- man chiếm đoạt ruộng đất và phong tước vị cho nhau.</a:t>
            </a: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38199" y="4829478"/>
            <a:ext cx="7239000" cy="648512"/>
          </a:xfrm>
          <a:prstGeom prst="rect">
            <a:avLst/>
          </a:prstGeom>
          <a:noFill/>
          <a:ln w="9360" cap="sq">
            <a:solidFill>
              <a:srgbClr val="0000CC"/>
            </a:solidFill>
            <a:miter lim="800000"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panose="02020603050405020304" pitchFamily="18" charset="0"/>
              <a:buBlip>
                <a:blip r:embed="rId3"/>
              </a:buBlip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X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ã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hội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phong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kiến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hình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thành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Text Box 2"/>
          <p:cNvSpPr txBox="1"/>
          <p:nvPr/>
        </p:nvSpPr>
        <p:spPr>
          <a:xfrm>
            <a:off x="580072" y="1095404"/>
            <a:ext cx="7755255" cy="63944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0"/>
          <a:lstStyle/>
          <a:p>
            <a:pPr marL="762000" indent="-753745" eaLnBrk="1" hangingPunct="1">
              <a:buClrTx/>
              <a:tabLst>
                <a:tab pos="762000" algn="l"/>
                <a:tab pos="1209675" algn="l"/>
                <a:tab pos="1659255" algn="l"/>
                <a:tab pos="2108200" algn="l"/>
                <a:tab pos="2557780" algn="l"/>
                <a:tab pos="3006725" algn="l"/>
                <a:tab pos="3456305" algn="l"/>
                <a:tab pos="3905250" algn="l"/>
                <a:tab pos="4354830" algn="l"/>
                <a:tab pos="4803775" algn="l"/>
                <a:tab pos="5253355" algn="l"/>
                <a:tab pos="5702300" algn="l"/>
                <a:tab pos="6151880" algn="l"/>
                <a:tab pos="6600825" algn="l"/>
                <a:tab pos="7050405" algn="l"/>
                <a:tab pos="7499350" algn="l"/>
                <a:tab pos="7948930" algn="l"/>
                <a:tab pos="8397875" algn="l"/>
                <a:tab pos="8847455" algn="l"/>
                <a:tab pos="9296400" algn="l"/>
                <a:tab pos="9745980" algn="l"/>
              </a:tabLst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trình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hội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62000" indent="-753745" defTabSz="449580" eaLnBrk="1" hangingPunct="1">
              <a:buClrTx/>
              <a:buFontTx/>
              <a:tabLst>
                <a:tab pos="762000" algn="l"/>
                <a:tab pos="1209675" algn="l"/>
                <a:tab pos="1659255" algn="l"/>
                <a:tab pos="2108200" algn="l"/>
                <a:tab pos="2557780" algn="l"/>
                <a:tab pos="3006725" algn="l"/>
                <a:tab pos="3456305" algn="l"/>
                <a:tab pos="3905250" algn="l"/>
                <a:tab pos="4354830" algn="l"/>
                <a:tab pos="4803775" algn="l"/>
                <a:tab pos="5253355" algn="l"/>
                <a:tab pos="5702300" algn="l"/>
                <a:tab pos="6151880" algn="l"/>
                <a:tab pos="6600825" algn="l"/>
                <a:tab pos="7050405" algn="l"/>
                <a:tab pos="7499350" algn="l"/>
                <a:tab pos="7948930" algn="l"/>
                <a:tab pos="8397875" algn="l"/>
                <a:tab pos="8847455" algn="l"/>
                <a:tab pos="9296400" algn="l"/>
                <a:tab pos="9745980" algn="l"/>
              </a:tabLst>
            </a:pP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33924" y="0"/>
            <a:ext cx="12115800" cy="863600"/>
          </a:xfrm>
          <a:prstGeom prst="rect">
            <a:avLst/>
          </a:prstGeom>
          <a:solidFill>
            <a:srgbClr val="CCFF99"/>
          </a:solidFill>
          <a:ln w="9360" cap="sq" cmpd="sng">
            <a:solidFill>
              <a:srgbClr val="3465A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5000" rIns="90000" bIns="45000" anchor="ctr" anchorCtr="0"/>
          <a:lstStyle/>
          <a:p>
            <a:pPr algn="ctr" eaLnBrk="1" hangingPunct="1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</a:tabLst>
            </a:pP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1- Bài 1: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</a:tabLst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TRÌNH HÌNH THÀNH VÀ PHÁT TRIỂN CỦA CHẾ ĐỘ PHONG KIẾN Ở TÂY ÂU</a:t>
            </a:r>
            <a:endParaRPr lang="vi-VN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404579-BC26-44F5-3D98-0EC98982B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711376-B14A-D6D4-B3AF-5C39488A9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02BA8-BDA9-A2BA-4913-D2696CD9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4935BCDC-CECE-0D42-B3D3-9C9C26C69DFE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0935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>
            <a:extLst>
              <a:ext uri="{FF2B5EF4-FFF2-40B4-BE49-F238E27FC236}">
                <a16:creationId xmlns:a16="http://schemas.microsoft.com/office/drawing/2014/main" id="{A1D6DB12-4B73-5256-5171-3E0C3A12147C}"/>
              </a:ext>
            </a:extLst>
          </p:cNvPr>
          <p:cNvSpPr/>
          <p:nvPr/>
        </p:nvSpPr>
        <p:spPr bwMode="auto">
          <a:xfrm>
            <a:off x="121437" y="2339952"/>
            <a:ext cx="2878171" cy="2087105"/>
          </a:xfrm>
          <a:prstGeom prst="diamond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LỊCH SỬ 7</a:t>
            </a: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858C17C7-A331-7B35-AA56-E27AE44D89EC}"/>
              </a:ext>
            </a:extLst>
          </p:cNvPr>
          <p:cNvSpPr/>
          <p:nvPr/>
        </p:nvSpPr>
        <p:spPr bwMode="auto">
          <a:xfrm>
            <a:off x="3263868" y="0"/>
            <a:ext cx="1752600" cy="1524000"/>
          </a:xfrm>
          <a:prstGeom prst="diamond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C7BA8D4A-2341-2481-3413-0B6467C43A92}"/>
              </a:ext>
            </a:extLst>
          </p:cNvPr>
          <p:cNvSpPr/>
          <p:nvPr/>
        </p:nvSpPr>
        <p:spPr bwMode="auto">
          <a:xfrm>
            <a:off x="3271630" y="1071759"/>
            <a:ext cx="1752600" cy="1524000"/>
          </a:xfrm>
          <a:prstGeom prst="diamond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DEFC8B7E-A344-D50B-50B7-D05CEEB432CA}"/>
              </a:ext>
            </a:extLst>
          </p:cNvPr>
          <p:cNvSpPr/>
          <p:nvPr/>
        </p:nvSpPr>
        <p:spPr bwMode="auto">
          <a:xfrm>
            <a:off x="3330666" y="2174205"/>
            <a:ext cx="1752600" cy="1524000"/>
          </a:xfrm>
          <a:prstGeom prst="diamond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909DCC55-0BC5-FD10-BE43-1A289C9E439B}"/>
              </a:ext>
            </a:extLst>
          </p:cNvPr>
          <p:cNvSpPr/>
          <p:nvPr/>
        </p:nvSpPr>
        <p:spPr bwMode="auto">
          <a:xfrm>
            <a:off x="3369649" y="3369924"/>
            <a:ext cx="1752600" cy="1524000"/>
          </a:xfrm>
          <a:prstGeom prst="diamond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9C3899-7833-99AE-2974-1A83613E3E53}"/>
              </a:ext>
            </a:extLst>
          </p:cNvPr>
          <p:cNvSpPr/>
          <p:nvPr/>
        </p:nvSpPr>
        <p:spPr bwMode="auto">
          <a:xfrm>
            <a:off x="5633100" y="1379716"/>
            <a:ext cx="6172200" cy="762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 Quốc 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VII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XIX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3A4A62-6ECD-6202-D868-104078C693EA}"/>
              </a:ext>
            </a:extLst>
          </p:cNvPr>
          <p:cNvSpPr/>
          <p:nvPr/>
        </p:nvSpPr>
        <p:spPr bwMode="auto">
          <a:xfrm>
            <a:off x="5676966" y="190096"/>
            <a:ext cx="6172200" cy="762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Tây Âu từ thế kỉ V đến nửa đầu thế kỉ XVI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903B3B-0A7C-969F-42F8-A1CA748A2960}"/>
              </a:ext>
            </a:extLst>
          </p:cNvPr>
          <p:cNvSpPr/>
          <p:nvPr/>
        </p:nvSpPr>
        <p:spPr bwMode="auto">
          <a:xfrm>
            <a:off x="5676966" y="3655626"/>
            <a:ext cx="6172200" cy="762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Đông Nam Á từ nửa sau thế kỉ X đến nửa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 thế kỉ</a:t>
            </a:r>
            <a:endParaRPr lang="en-US" sz="20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XVI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F7B317-FD0B-3A82-1310-00A237E4BEA6}"/>
              </a:ext>
            </a:extLst>
          </p:cNvPr>
          <p:cNvSpPr/>
          <p:nvPr/>
        </p:nvSpPr>
        <p:spPr bwMode="auto">
          <a:xfrm>
            <a:off x="5633100" y="4845246"/>
            <a:ext cx="6172200" cy="762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XV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A992F9A-0AA0-0A7B-11CE-2D790471BCF1}"/>
              </a:ext>
            </a:extLst>
          </p:cNvPr>
          <p:cNvSpPr/>
          <p:nvPr/>
        </p:nvSpPr>
        <p:spPr bwMode="auto">
          <a:xfrm>
            <a:off x="3634771" y="338808"/>
            <a:ext cx="990600" cy="71578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Chương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226525-3B73-E538-E500-A9E808EA3F7D}"/>
              </a:ext>
            </a:extLst>
          </p:cNvPr>
          <p:cNvSpPr/>
          <p:nvPr/>
        </p:nvSpPr>
        <p:spPr bwMode="auto">
          <a:xfrm>
            <a:off x="3575480" y="1470744"/>
            <a:ext cx="1176728" cy="71578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Chương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D83A2F-1874-FD64-8E0B-42ADC2A5BD89}"/>
              </a:ext>
            </a:extLst>
          </p:cNvPr>
          <p:cNvSpPr/>
          <p:nvPr/>
        </p:nvSpPr>
        <p:spPr bwMode="auto">
          <a:xfrm>
            <a:off x="3693469" y="2627708"/>
            <a:ext cx="1058739" cy="71578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Chương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084037F-BFFC-7152-D059-2B501C91B17F}"/>
              </a:ext>
            </a:extLst>
          </p:cNvPr>
          <p:cNvSpPr/>
          <p:nvPr/>
        </p:nvSpPr>
        <p:spPr bwMode="auto">
          <a:xfrm>
            <a:off x="3702189" y="3818231"/>
            <a:ext cx="1041298" cy="60882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Chương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1F4F0A-DD51-72A7-FAB1-23C26B8D80BC}"/>
              </a:ext>
            </a:extLst>
          </p:cNvPr>
          <p:cNvSpPr/>
          <p:nvPr/>
        </p:nvSpPr>
        <p:spPr bwMode="auto">
          <a:xfrm>
            <a:off x="5656913" y="2442497"/>
            <a:ext cx="6172200" cy="762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VII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XIX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86D01552-9640-9C49-1714-643767816EF8}"/>
              </a:ext>
            </a:extLst>
          </p:cNvPr>
          <p:cNvSpPr/>
          <p:nvPr/>
        </p:nvSpPr>
        <p:spPr bwMode="auto">
          <a:xfrm>
            <a:off x="3425305" y="4488699"/>
            <a:ext cx="1752600" cy="1524000"/>
          </a:xfrm>
          <a:prstGeom prst="diamond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6E9A18-81DC-9FB3-2D28-2E336397E73F}"/>
              </a:ext>
            </a:extLst>
          </p:cNvPr>
          <p:cNvSpPr/>
          <p:nvPr/>
        </p:nvSpPr>
        <p:spPr bwMode="auto">
          <a:xfrm>
            <a:off x="3865656" y="4906514"/>
            <a:ext cx="1082598" cy="59181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Chương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CD448F6D-9D47-B116-D24A-AE2973A83467}"/>
              </a:ext>
            </a:extLst>
          </p:cNvPr>
          <p:cNvSpPr/>
          <p:nvPr/>
        </p:nvSpPr>
        <p:spPr bwMode="auto">
          <a:xfrm>
            <a:off x="3480961" y="5545832"/>
            <a:ext cx="1752600" cy="1524000"/>
          </a:xfrm>
          <a:prstGeom prst="diamond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232F2A5-51DE-01CD-CA77-05D4AF5DD1C7}"/>
              </a:ext>
            </a:extLst>
          </p:cNvPr>
          <p:cNvSpPr/>
          <p:nvPr/>
        </p:nvSpPr>
        <p:spPr bwMode="auto">
          <a:xfrm>
            <a:off x="3933870" y="5927379"/>
            <a:ext cx="1082598" cy="59181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Chương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076BE5-4080-55B6-264C-DE6248022705}"/>
              </a:ext>
            </a:extLst>
          </p:cNvPr>
          <p:cNvSpPr/>
          <p:nvPr/>
        </p:nvSpPr>
        <p:spPr bwMode="auto">
          <a:xfrm>
            <a:off x="5676966" y="5842285"/>
            <a:ext cx="6172200" cy="762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XV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XVI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61BA80E-EB19-40F9-8AA6-7286AC531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62" y="5008731"/>
            <a:ext cx="2049379" cy="1667108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2922B47-FF52-3983-EA23-C04D5B788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00" y="340510"/>
            <a:ext cx="2050722" cy="1801206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7D3587C3-FB49-1DA3-CE28-79B9A2A2A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20C863C3-38AE-EB6C-AD2F-C4D36EC30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1087FDA-CB76-6BE6-68AA-05D5DAD46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4935BCDC-CECE-0D42-B3D3-9C9C26C69DFE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5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50+ Khung Powerpoint đẹp nhất">
            <a:extLst>
              <a:ext uri="{FF2B5EF4-FFF2-40B4-BE49-F238E27FC236}">
                <a16:creationId xmlns:a16="http://schemas.microsoft.com/office/drawing/2014/main" id="{1DA06DDE-A273-6A4A-BC5B-B43437039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4" y="-100013"/>
            <a:ext cx="12192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https://img.loigiaihay.com/picture/2020/0725/lau-dai-va-thanh-quach-cua-lanh-chua.jpg">
            <a:extLst>
              <a:ext uri="{FF2B5EF4-FFF2-40B4-BE49-F238E27FC236}">
                <a16:creationId xmlns:a16="http://schemas.microsoft.com/office/drawing/2014/main" id="{FA28D3CF-1FEB-464D-9490-B5631C1F4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895600"/>
            <a:ext cx="57150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400" y="9906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00" y="1773019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32385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262" y="3378993"/>
            <a:ext cx="4754880" cy="257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24E4A8-A143-3440-9224-57A9812905FE}"/>
              </a:ext>
            </a:extLst>
          </p:cNvPr>
          <p:cNvSpPr txBox="1"/>
          <p:nvPr/>
        </p:nvSpPr>
        <p:spPr>
          <a:xfrm>
            <a:off x="414982" y="2396860"/>
            <a:ext cx="1676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 quốc Rô ma suy yếu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EA50E2-D782-0848-84D6-E7904737E11A}"/>
              </a:ext>
            </a:extLst>
          </p:cNvPr>
          <p:cNvSpPr txBox="1"/>
          <p:nvPr/>
        </p:nvSpPr>
        <p:spPr>
          <a:xfrm>
            <a:off x="2590800" y="2248739"/>
            <a:ext cx="18288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 Giéc-man chiếm Roma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34FE09-6E7A-1E45-8D52-F6604D356A8E}"/>
              </a:ext>
            </a:extLst>
          </p:cNvPr>
          <p:cNvSpPr txBox="1"/>
          <p:nvPr/>
        </p:nvSpPr>
        <p:spPr>
          <a:xfrm>
            <a:off x="5029200" y="889686"/>
            <a:ext cx="1676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Lập vương quốc mới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D03EA-44D2-FB48-919F-6AEF65AD3287}"/>
              </a:ext>
            </a:extLst>
          </p:cNvPr>
          <p:cNvSpPr txBox="1"/>
          <p:nvPr/>
        </p:nvSpPr>
        <p:spPr>
          <a:xfrm>
            <a:off x="5053914" y="2212193"/>
            <a:ext cx="208417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Chia ruộng đất và phong chức tước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C12844-294B-2C42-9595-69CF5ABDCE76}"/>
              </a:ext>
            </a:extLst>
          </p:cNvPr>
          <p:cNvSpPr txBox="1"/>
          <p:nvPr/>
        </p:nvSpPr>
        <p:spPr>
          <a:xfrm>
            <a:off x="5161004" y="3882038"/>
            <a:ext cx="208417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Tiếp thu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chúa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giáo</a:t>
            </a:r>
            <a:endParaRPr lang="x-none" sz="24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0030FE-8A3D-AE46-A530-8527ABCDC8B5}"/>
              </a:ext>
            </a:extLst>
          </p:cNvPr>
          <p:cNvSpPr txBox="1"/>
          <p:nvPr/>
        </p:nvSpPr>
        <p:spPr>
          <a:xfrm>
            <a:off x="7620000" y="2408690"/>
            <a:ext cx="15240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Xã hội phân hoá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7F5B4C-9793-9040-AE1C-BDADACD46F46}"/>
              </a:ext>
            </a:extLst>
          </p:cNvPr>
          <p:cNvSpPr txBox="1"/>
          <p:nvPr/>
        </p:nvSpPr>
        <p:spPr>
          <a:xfrm>
            <a:off x="9489474" y="1064612"/>
            <a:ext cx="1524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Lã</a:t>
            </a:r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 chúa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D678F6-BAC8-B74B-9E99-EFC97147CB84}"/>
              </a:ext>
            </a:extLst>
          </p:cNvPr>
          <p:cNvSpPr txBox="1"/>
          <p:nvPr/>
        </p:nvSpPr>
        <p:spPr>
          <a:xfrm>
            <a:off x="9514188" y="3882038"/>
            <a:ext cx="1524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Nông nô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B92A4C-B6BD-7242-B445-07FD49B1C8B9}"/>
              </a:ext>
            </a:extLst>
          </p:cNvPr>
          <p:cNvSpPr txBox="1"/>
          <p:nvPr/>
        </p:nvSpPr>
        <p:spPr>
          <a:xfrm>
            <a:off x="9572368" y="2216662"/>
            <a:ext cx="208417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x-none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Xã hội phong kiến châu Âu hình thành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33F54A4B-B19A-F446-9D2D-D9417451A931}"/>
              </a:ext>
            </a:extLst>
          </p:cNvPr>
          <p:cNvSpPr/>
          <p:nvPr/>
        </p:nvSpPr>
        <p:spPr bwMode="auto">
          <a:xfrm>
            <a:off x="2100135" y="2694535"/>
            <a:ext cx="499418" cy="23564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99907D11-DB76-7645-802E-46DE0C1D10F9}"/>
              </a:ext>
            </a:extLst>
          </p:cNvPr>
          <p:cNvSpPr/>
          <p:nvPr/>
        </p:nvSpPr>
        <p:spPr bwMode="auto">
          <a:xfrm rot="19409840">
            <a:off x="4337556" y="1847935"/>
            <a:ext cx="798403" cy="19100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2D2979E9-E157-AA4C-A8AF-1863C2EAC20A}"/>
              </a:ext>
            </a:extLst>
          </p:cNvPr>
          <p:cNvSpPr/>
          <p:nvPr/>
        </p:nvSpPr>
        <p:spPr bwMode="auto">
          <a:xfrm>
            <a:off x="4419600" y="2694535"/>
            <a:ext cx="634314" cy="18267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F89973FC-C8BC-3C48-982B-2EA83F37B616}"/>
              </a:ext>
            </a:extLst>
          </p:cNvPr>
          <p:cNvSpPr/>
          <p:nvPr/>
        </p:nvSpPr>
        <p:spPr bwMode="auto">
          <a:xfrm rot="2373132">
            <a:off x="4309009" y="3611868"/>
            <a:ext cx="978529" cy="19569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B3E24400-89AC-114B-91EA-57A31E381EDC}"/>
              </a:ext>
            </a:extLst>
          </p:cNvPr>
          <p:cNvSpPr/>
          <p:nvPr/>
        </p:nvSpPr>
        <p:spPr bwMode="auto">
          <a:xfrm flipV="1">
            <a:off x="7108225" y="2771165"/>
            <a:ext cx="511775" cy="18267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2FAC75C7-6FBE-E945-847A-3B1B1D7395BC}"/>
              </a:ext>
            </a:extLst>
          </p:cNvPr>
          <p:cNvSpPr/>
          <p:nvPr/>
        </p:nvSpPr>
        <p:spPr bwMode="auto">
          <a:xfrm flipV="1">
            <a:off x="9114138" y="2757945"/>
            <a:ext cx="511775" cy="18267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A3CA3D3A-3E83-A541-B62F-04A8BE758ACB}"/>
              </a:ext>
            </a:extLst>
          </p:cNvPr>
          <p:cNvSpPr/>
          <p:nvPr/>
        </p:nvSpPr>
        <p:spPr bwMode="auto">
          <a:xfrm rot="17954757">
            <a:off x="8972029" y="1819737"/>
            <a:ext cx="753307" cy="18415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D30C549D-2490-B74C-9847-BD3C4747177D}"/>
              </a:ext>
            </a:extLst>
          </p:cNvPr>
          <p:cNvSpPr/>
          <p:nvPr/>
        </p:nvSpPr>
        <p:spPr bwMode="auto">
          <a:xfrm rot="3093873">
            <a:off x="8865420" y="3520910"/>
            <a:ext cx="801416" cy="24976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52400" y="533400"/>
            <a:ext cx="11658600" cy="5181600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81383" y="5226899"/>
            <a:ext cx="6944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253BE-572B-49A5-5D70-89C8DE868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CD071E09-5430-6CE7-76C1-78FD1EE29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0D3F9FC-5989-DA3F-0516-22A8236F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4935BCDC-CECE-0D42-B3D3-9C9C26C69DFE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21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6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50+ Khung Powerpoint đẹp nhất">
            <a:extLst>
              <a:ext uri="{FF2B5EF4-FFF2-40B4-BE49-F238E27FC236}">
                <a16:creationId xmlns:a16="http://schemas.microsoft.com/office/drawing/2014/main" id="{081968F9-BC42-5B43-B5FB-3F2B639C7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12192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Phông nền powerpoint bảng xanh">
            <a:extLst>
              <a:ext uri="{FF2B5EF4-FFF2-40B4-BE49-F238E27FC236}">
                <a16:creationId xmlns:a16="http://schemas.microsoft.com/office/drawing/2014/main" id="{B93D3F1C-9C2B-A845-A7B8-CCD3E8D43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60350"/>
            <a:ext cx="115220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1">
            <a:extLst>
              <a:ext uri="{FF2B5EF4-FFF2-40B4-BE49-F238E27FC236}">
                <a16:creationId xmlns:a16="http://schemas.microsoft.com/office/drawing/2014/main" id="{3FCD0CD4-CA80-3C4E-9C6D-FFD0931BE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175" y="808038"/>
            <a:ext cx="6624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lang="vi-VN" altLang="vi-VN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1256F2-5759-AADB-67F7-58617A3410CE}"/>
              </a:ext>
            </a:extLst>
          </p:cNvPr>
          <p:cNvSpPr txBox="1"/>
          <p:nvPr/>
        </p:nvSpPr>
        <p:spPr>
          <a:xfrm>
            <a:off x="1057275" y="1480811"/>
            <a:ext cx="4429125" cy="2308324"/>
          </a:xfrm>
          <a:prstGeom prst="rect">
            <a:avLst/>
          </a:prstGeom>
          <a:noFill/>
          <a:ln>
            <a:solidFill>
              <a:srgbClr val="FFFF0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32385" indent="-1905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biết các vương quốc do người Giéc-man lập nên ở châu Âu tương ướng với quốc gia nào hiện nay?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quốc gia đó trên bản đồ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47313-6E4E-F49C-3A0B-9070DCD37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277" y="1480811"/>
            <a:ext cx="5181600" cy="43075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EC30534-F85F-580F-6D60-0DAD03CC573F}"/>
              </a:ext>
            </a:extLst>
          </p:cNvPr>
          <p:cNvSpPr txBox="1"/>
          <p:nvPr/>
        </p:nvSpPr>
        <p:spPr>
          <a:xfrm>
            <a:off x="889793" y="3938689"/>
            <a:ext cx="4429125" cy="193899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marL="228600" marR="32385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Ăng-glô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Xắc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xông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Vương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Anh</a:t>
            </a:r>
          </a:p>
          <a:p>
            <a:pPr marL="228600" marR="32385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Phơ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răng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32385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Gốt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32385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Gốt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I-ta-li-a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50+ Khung Powerpoint đẹp nhất">
            <a:extLst>
              <a:ext uri="{FF2B5EF4-FFF2-40B4-BE49-F238E27FC236}">
                <a16:creationId xmlns:a16="http://schemas.microsoft.com/office/drawing/2014/main" id="{081968F9-BC42-5B43-B5FB-3F2B639C7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12192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Phông nền powerpoint bảng xanh">
            <a:extLst>
              <a:ext uri="{FF2B5EF4-FFF2-40B4-BE49-F238E27FC236}">
                <a16:creationId xmlns:a16="http://schemas.microsoft.com/office/drawing/2014/main" id="{B93D3F1C-9C2B-A845-A7B8-CCD3E8D43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60350"/>
            <a:ext cx="115220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1">
            <a:extLst>
              <a:ext uri="{FF2B5EF4-FFF2-40B4-BE49-F238E27FC236}">
                <a16:creationId xmlns:a16="http://schemas.microsoft.com/office/drawing/2014/main" id="{3FCD0CD4-CA80-3C4E-9C6D-FFD0931BE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175" y="808038"/>
            <a:ext cx="6624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lang="vi-VN" altLang="vi-VN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1256F2-5759-AADB-67F7-58617A3410CE}"/>
              </a:ext>
            </a:extLst>
          </p:cNvPr>
          <p:cNvSpPr txBox="1"/>
          <p:nvPr/>
        </p:nvSpPr>
        <p:spPr>
          <a:xfrm>
            <a:off x="1057275" y="1480811"/>
            <a:ext cx="6953250" cy="1200329"/>
          </a:xfrm>
          <a:prstGeom prst="rect">
            <a:avLst/>
          </a:prstGeom>
          <a:noFill/>
          <a:ln>
            <a:solidFill>
              <a:srgbClr val="FFFF0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32385" indent="-1905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lĩnh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Giec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-man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C30534-F85F-580F-6D60-0DAD03CC573F}"/>
              </a:ext>
            </a:extLst>
          </p:cNvPr>
          <p:cNvSpPr txBox="1"/>
          <p:nvPr/>
        </p:nvSpPr>
        <p:spPr>
          <a:xfrm>
            <a:off x="905933" y="2775031"/>
            <a:ext cx="7096125" cy="304698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marL="228600" marR="32385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 Ý:</a:t>
            </a:r>
          </a:p>
          <a:p>
            <a:pPr marL="571500" marR="32385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ai?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marL="571500" marR="32385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chiếm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marR="32385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Mã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571500" marR="32385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571500" marR="32385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571500" marR="32385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0B3FF0-34C2-9B75-5DC1-26892962E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382" y="1254264"/>
            <a:ext cx="3159218" cy="271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3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50+ Khung Powerpoint đẹp nhất">
            <a:extLst>
              <a:ext uri="{FF2B5EF4-FFF2-40B4-BE49-F238E27FC236}">
                <a16:creationId xmlns:a16="http://schemas.microsoft.com/office/drawing/2014/main" id="{081968F9-BC42-5B43-B5FB-3F2B639C7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12192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Phông nền powerpoint bảng xanh">
            <a:extLst>
              <a:ext uri="{FF2B5EF4-FFF2-40B4-BE49-F238E27FC236}">
                <a16:creationId xmlns:a16="http://schemas.microsoft.com/office/drawing/2014/main" id="{B93D3F1C-9C2B-A845-A7B8-CCD3E8D43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410"/>
            <a:ext cx="115220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1">
            <a:extLst>
              <a:ext uri="{FF2B5EF4-FFF2-40B4-BE49-F238E27FC236}">
                <a16:creationId xmlns:a16="http://schemas.microsoft.com/office/drawing/2014/main" id="{3FCD0CD4-CA80-3C4E-9C6D-FFD0931BE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175" y="808038"/>
            <a:ext cx="6624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vi-VN" altLang="vi-VN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41638" y="2624889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32385" indent="-1905" algn="just">
              <a:spcBef>
                <a:spcPts val="0"/>
              </a:spcBef>
              <a:spcAft>
                <a:spcPts val="0"/>
              </a:spcAft>
            </a:pP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 quan hệ xã hội của chế độ phong kiến ở Tây Âu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2385" indent="-1905" algn="just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41638" y="1447800"/>
            <a:ext cx="7345362" cy="1060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30200" defTabSz="914400">
              <a:lnSpc>
                <a:spcPct val="93000"/>
              </a:lnSpc>
              <a:spcAft>
                <a:spcPts val="1290"/>
              </a:spcAft>
              <a:buSzPct val="60000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505" algn="l"/>
                <a:tab pos="10772775" algn="l"/>
                <a:tab pos="10774680" algn="l"/>
                <a:tab pos="10775950" algn="l"/>
                <a:tab pos="10777855" algn="l"/>
                <a:tab pos="10779125" algn="l"/>
                <a:tab pos="10781030" algn="l"/>
              </a:tabLst>
            </a:pP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…</a:t>
            </a:r>
          </a:p>
          <a:p>
            <a:pPr marL="342900" indent="-330200" defTabSz="914400">
              <a:lnSpc>
                <a:spcPct val="93000"/>
              </a:lnSpc>
              <a:spcAft>
                <a:spcPts val="1290"/>
              </a:spcAft>
              <a:buSzPct val="60000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505" algn="l"/>
                <a:tab pos="10772775" algn="l"/>
                <a:tab pos="10774680" algn="l"/>
                <a:tab pos="10775950" algn="l"/>
                <a:tab pos="10777855" algn="l"/>
                <a:tab pos="10779125" algn="l"/>
                <a:tab pos="10781030" algn="l"/>
              </a:tabLst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AD0ED1-5944-BC70-12BB-E3FC6DC6B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8036" y="5036254"/>
            <a:ext cx="1434804" cy="104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3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7D7B8D-EF99-4CA1-AB1E-4C0C04740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917370"/>
            <a:ext cx="12191999" cy="394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F24E9C-9F6D-5FA3-0899-79DBB45E7A17}"/>
              </a:ext>
            </a:extLst>
          </p:cNvPr>
          <p:cNvSpPr txBox="1"/>
          <p:nvPr/>
        </p:nvSpPr>
        <p:spPr>
          <a:xfrm>
            <a:off x="650449" y="4559523"/>
            <a:ext cx="10901471" cy="123644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6000" b="1">
                <a:latin typeface="+mj-lt"/>
                <a:ea typeface="+mj-ea"/>
                <a:cs typeface="+mj-cs"/>
              </a:rPr>
              <a:t>HOẠT ĐỘNG KHỞI ĐỘNG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38CB2C-C656-1214-2682-F5C53F154B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66" b="1722"/>
          <a:stretch/>
        </p:blipFill>
        <p:spPr>
          <a:xfrm>
            <a:off x="20" y="1"/>
            <a:ext cx="12191979" cy="423948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62FC33-E76F-D127-7EE7-7A12BFC2A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17A4A-36B3-2895-828C-0F9A236FB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A8168-C593-76F8-A1E5-8F068C1F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4935BCDC-CECE-0D42-B3D3-9C9C26C69DFE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775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Medieval Fair">
            <a:extLst>
              <a:ext uri="{FF2B5EF4-FFF2-40B4-BE49-F238E27FC236}">
                <a16:creationId xmlns:a16="http://schemas.microsoft.com/office/drawing/2014/main" id="{C23EBA78-F7CA-FA5E-AF18-A42E06430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r="25341" b="-2"/>
          <a:stretch>
            <a:fillRect/>
          </a:stretch>
        </p:blipFill>
        <p:spPr bwMode="auto">
          <a:xfrm>
            <a:off x="4094960" y="-23437"/>
            <a:ext cx="4029005" cy="57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DB0065-7A90-D1A3-E71F-DDD46CC24E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82" r="2" b="2"/>
          <a:stretch/>
        </p:blipFill>
        <p:spPr>
          <a:xfrm>
            <a:off x="8179347" y="1183339"/>
            <a:ext cx="4012654" cy="57075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1B75FF-CA83-543A-4825-63434FE7101E}"/>
              </a:ext>
            </a:extLst>
          </p:cNvPr>
          <p:cNvSpPr txBox="1"/>
          <p:nvPr/>
        </p:nvSpPr>
        <p:spPr>
          <a:xfrm>
            <a:off x="4267200" y="5644346"/>
            <a:ext cx="3856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793616-0948-CA4B-D362-C44D8ACCC2A5}"/>
              </a:ext>
            </a:extLst>
          </p:cNvPr>
          <p:cNvSpPr/>
          <p:nvPr/>
        </p:nvSpPr>
        <p:spPr>
          <a:xfrm>
            <a:off x="383609" y="207419"/>
            <a:ext cx="3443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H1. Lâu đài phong kiến. </a:t>
            </a:r>
            <a:endParaRPr lang="x-none" sz="2400" b="1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F1C910-D437-7E75-F25D-CFC8711B484B}"/>
              </a:ext>
            </a:extLst>
          </p:cNvPr>
          <p:cNvSpPr/>
          <p:nvPr/>
        </p:nvSpPr>
        <p:spPr>
          <a:xfrm>
            <a:off x="4267540" y="22754"/>
            <a:ext cx="3911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H2.Khung cảnh thành thị ở châu Âu thời trung đại</a:t>
            </a:r>
            <a:r>
              <a:rPr lang="x-none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F4E2A8-8970-EB84-0956-75F9D4250257}"/>
              </a:ext>
            </a:extLst>
          </p:cNvPr>
          <p:cNvSpPr txBox="1"/>
          <p:nvPr/>
        </p:nvSpPr>
        <p:spPr>
          <a:xfrm>
            <a:off x="8471174" y="138368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"Người cầu, người đánh, người làm", tranh khắc gỗ năm 1492, Jacob Maydenback, Đức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4F945-4E5F-F3E1-00B9-369411E66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826" y="918865"/>
            <a:ext cx="3455925" cy="31182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86388D-2B81-EEA5-5427-6704AE106C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433" y="4037107"/>
            <a:ext cx="3455925" cy="280756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C1CDC-26BC-459B-9CDE-2E69EC2DC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B83C165-97E4-D99E-CC86-864B989BC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25C4B9-D0DA-123A-74AD-A62157C6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4935BCDC-CECE-0D42-B3D3-9C9C26C69DFE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55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375446" y="1511401"/>
            <a:ext cx="10153015" cy="10793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CHƯƠNG I: </a:t>
            </a:r>
          </a:p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TÂY ÂU TỪ THẾ KỈ V ĐẾN NỬA DẦU THẾ KỈ XVI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393031" y="2590800"/>
            <a:ext cx="9405938" cy="206428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</a:t>
            </a:r>
          </a:p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QUÁ TRÌNH HÌNH THÀNH VÀ PHÁT TRIỂN CỦA CHẾ ĐỘ PHONG KIẾN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Ở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TÂY ÂU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1826E-163D-DFBC-AA51-67633A6A9D4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826349-6458-A3B6-F6CE-8E70A26A4B6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/>
            </a:pPr>
            <a:r>
              <a:rPr kumimoji="0" lang="vi-V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0919574295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C3887-A74F-FAFE-E4F9-0490823CFC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fld id="{24D51A87-F655-F34B-8990-70DE3A88571E}" type="slidenum">
              <a:rPr kumimoji="0" lang="vi-V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5</a:t>
            </a:fld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106,-73)"/>
                                          </p:val>
                                        </p:tav>
                                        <p:tav>
                                          <p:val>
                                            <p:strVal val="rgb(0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106,-73)"/>
                                          </p:val>
                                        </p:tav>
                                        <p:tav>
                                          <p:val>
                                            <p:strVal val="rgb(0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26486" y="1881408"/>
            <a:ext cx="3285792" cy="3749943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5E6B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1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784093" y="1226649"/>
            <a:ext cx="1121373" cy="955784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>
                <a:alpha val="71000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defTabSz="913742"/>
            <a:r>
              <a:rPr lang="en-US" altLang="zh-CN" sz="5867" b="1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字魂59号-创粗黑" panose="00000500000000000000" pitchFamily="2" charset="-122"/>
              </a:rPr>
              <a:t>1</a:t>
            </a:r>
            <a:endParaRPr lang="zh-CN" altLang="en-US" sz="5867" b="1" dirty="0">
              <a:latin typeface="Cambria" panose="02040503050406030204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438400" y="2503414"/>
            <a:ext cx="1121372" cy="925586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>
                <a:alpha val="71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defTabSz="913742"/>
            <a:r>
              <a:rPr lang="en-US" altLang="zh-CN" sz="5867" b="1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字魂59号-创粗黑" panose="00000500000000000000" pitchFamily="2" charset="-122"/>
              </a:rPr>
              <a:t>2</a:t>
            </a:r>
            <a:endParaRPr lang="zh-CN" altLang="en-US" sz="5867" b="1">
              <a:latin typeface="Cambria" panose="02040503050406030204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C86C29B-247C-4EC0-82A1-00402AAB5B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5"/>
          <a:stretch>
            <a:fillRect/>
          </a:stretch>
        </p:blipFill>
        <p:spPr>
          <a:xfrm flipH="1">
            <a:off x="509980" y="608677"/>
            <a:ext cx="3406017" cy="9650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FB7DE21B-8D2F-478D-9A0C-014F367BD8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5"/>
          <a:stretch>
            <a:fillRect/>
          </a:stretch>
        </p:blipFill>
        <p:spPr>
          <a:xfrm flipH="1">
            <a:off x="8076757" y="608677"/>
            <a:ext cx="3532651" cy="9650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7F8B64-DB27-4024-AF4C-C9A3C823492C}"/>
              </a:ext>
            </a:extLst>
          </p:cNvPr>
          <p:cNvSpPr txBox="1"/>
          <p:nvPr/>
        </p:nvSpPr>
        <p:spPr>
          <a:xfrm>
            <a:off x="3935348" y="393589"/>
            <a:ext cx="442568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637F3E-1058-4790-8071-FEFD3E9AFED5}"/>
              </a:ext>
            </a:extLst>
          </p:cNvPr>
          <p:cNvSpPr txBox="1"/>
          <p:nvPr/>
        </p:nvSpPr>
        <p:spPr>
          <a:xfrm>
            <a:off x="3415485" y="1196722"/>
            <a:ext cx="8090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ở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Âu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D12032-8486-4C10-A494-28C54A181B07}"/>
              </a:ext>
            </a:extLst>
          </p:cNvPr>
          <p:cNvSpPr txBox="1"/>
          <p:nvPr/>
        </p:nvSpPr>
        <p:spPr>
          <a:xfrm>
            <a:off x="3564533" y="2530788"/>
            <a:ext cx="8193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Âu</a:t>
            </a:r>
            <a:endParaRPr lang="en-US" sz="2800" b="1" i="1" dirty="0">
              <a:solidFill>
                <a:schemeClr val="accent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12">
            <a:extLst>
              <a:ext uri="{FF2B5EF4-FFF2-40B4-BE49-F238E27FC236}">
                <a16:creationId xmlns:a16="http://schemas.microsoft.com/office/drawing/2014/main" id="{36638170-C71C-964B-AA49-1F50BBEB4BE5}"/>
              </a:ext>
            </a:extLst>
          </p:cNvPr>
          <p:cNvSpPr/>
          <p:nvPr/>
        </p:nvSpPr>
        <p:spPr>
          <a:xfrm>
            <a:off x="2438398" y="3882262"/>
            <a:ext cx="1121374" cy="1071294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>
                <a:alpha val="71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defTabSz="913742"/>
            <a:r>
              <a:rPr lang="en-US" altLang="zh-CN" sz="5867" b="1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字魂59号-创粗黑" panose="00000500000000000000" pitchFamily="2" charset="-122"/>
              </a:rPr>
              <a:t>3</a:t>
            </a:r>
            <a:endParaRPr lang="zh-CN" altLang="en-US" sz="5867" b="1" dirty="0">
              <a:latin typeface="Cambria" panose="02040503050406030204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D995C2-5376-0943-8168-92CF5A87A3A9}"/>
              </a:ext>
            </a:extLst>
          </p:cNvPr>
          <p:cNvSpPr txBox="1"/>
          <p:nvPr/>
        </p:nvSpPr>
        <p:spPr>
          <a:xfrm>
            <a:off x="2999085" y="5369741"/>
            <a:ext cx="8049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endParaRPr lang="en-US" sz="2800" b="1" i="1" dirty="0">
              <a:solidFill>
                <a:schemeClr val="accent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椭圆 12">
            <a:extLst>
              <a:ext uri="{FF2B5EF4-FFF2-40B4-BE49-F238E27FC236}">
                <a16:creationId xmlns:a16="http://schemas.microsoft.com/office/drawing/2014/main" id="{5A82DD10-4680-8A4F-A3D9-0E6F73BE5590}"/>
              </a:ext>
            </a:extLst>
          </p:cNvPr>
          <p:cNvSpPr/>
          <p:nvPr/>
        </p:nvSpPr>
        <p:spPr>
          <a:xfrm>
            <a:off x="1813628" y="5013319"/>
            <a:ext cx="1024493" cy="1071294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>
                <a:alpha val="71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defTabSz="913742"/>
            <a:r>
              <a:rPr lang="en-US" altLang="zh-CN" sz="5867" b="1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字魂59号-创粗黑" panose="00000500000000000000" pitchFamily="2" charset="-122"/>
              </a:rPr>
              <a:t>4</a:t>
            </a:r>
            <a:endParaRPr lang="zh-CN" altLang="en-US" sz="5867" b="1" dirty="0">
              <a:latin typeface="Cambria" panose="02040503050406030204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5A6AF5-C62B-664A-BC22-B9C9B0FBFB1A}"/>
              </a:ext>
            </a:extLst>
          </p:cNvPr>
          <p:cNvSpPr txBox="1"/>
          <p:nvPr/>
        </p:nvSpPr>
        <p:spPr>
          <a:xfrm>
            <a:off x="3628718" y="4276451"/>
            <a:ext cx="889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endParaRPr lang="en-US" sz="2800" b="1" i="1" dirty="0">
              <a:solidFill>
                <a:schemeClr val="accent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58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3" grpId="0"/>
      <p:bldP spid="4" grpId="0"/>
      <p:bldP spid="12" grpId="0" animBg="1"/>
      <p:bldP spid="15" grpId="0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50+ Khung Powerpoint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12192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74369015"/>
              </p:ext>
            </p:extLst>
          </p:nvPr>
        </p:nvGraphicFramePr>
        <p:xfrm>
          <a:off x="407368" y="719666"/>
          <a:ext cx="11305256" cy="5805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082E230-8C2B-9A9D-4C1E-1E184EC7A68F}"/>
              </a:ext>
            </a:extLst>
          </p:cNvPr>
          <p:cNvSpPr txBox="1"/>
          <p:nvPr/>
        </p:nvSpPr>
        <p:spPr>
          <a:xfrm>
            <a:off x="3935348" y="393589"/>
            <a:ext cx="442568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CẤU TRÚC BÀI HỌC</a:t>
            </a:r>
          </a:p>
        </p:txBody>
      </p:sp>
    </p:spTree>
    <p:extLst>
      <p:ext uri="{BB962C8B-B14F-4D97-AF65-F5344CB8AC3E}">
        <p14:creationId xmlns:p14="http://schemas.microsoft.com/office/powerpoint/2010/main" val="72244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33"/>
            </a:gs>
            <a:gs pos="100000">
              <a:srgbClr val="FFB9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3"/>
          <a:srcRect l="12674" r="9155" b="759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Oval 2"/>
          <p:cNvSpPr/>
          <p:nvPr/>
        </p:nvSpPr>
        <p:spPr>
          <a:xfrm>
            <a:off x="4979988" y="431800"/>
            <a:ext cx="1871662" cy="1760538"/>
          </a:xfrm>
          <a:prstGeom prst="ellipse">
            <a:avLst/>
          </a:prstGeom>
          <a:noFill/>
          <a:ln w="46800" cap="sq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x-none">
              <a:latin typeface="Arial" panose="020B0604020202020204" pitchFamily="34" charset="0"/>
            </a:endParaRPr>
          </a:p>
        </p:txBody>
      </p:sp>
      <p:sp>
        <p:nvSpPr>
          <p:cNvPr id="9219" name="Line 3"/>
          <p:cNvSpPr/>
          <p:nvPr/>
        </p:nvSpPr>
        <p:spPr>
          <a:xfrm flipH="1">
            <a:off x="4325938" y="1800225"/>
            <a:ext cx="804862" cy="647700"/>
          </a:xfrm>
          <a:prstGeom prst="line">
            <a:avLst/>
          </a:prstGeom>
          <a:ln w="36000" cap="flat" cmpd="sng">
            <a:solidFill>
              <a:srgbClr val="FF3333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220" name="Text Box 4"/>
          <p:cNvSpPr txBox="1"/>
          <p:nvPr/>
        </p:nvSpPr>
        <p:spPr>
          <a:xfrm>
            <a:off x="2722563" y="2393950"/>
            <a:ext cx="3049587" cy="4857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/>
          <a:lstStyle/>
          <a:p>
            <a:pPr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vi-VN" altLang="en-US" sz="2600" b="1">
                <a:solidFill>
                  <a:srgbClr val="0000CC"/>
                </a:solidFill>
                <a:latin typeface="Arial" panose="020B0604020202020204" pitchFamily="34" charset="0"/>
              </a:rPr>
              <a:t>KHU VỰC TÂY ÂU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9D1A8B-20DB-0457-104B-912CBAD7C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045023-393E-DB1E-A804-950A3C725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9520E-B51E-847F-35C2-213D6E1A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4935BCDC-CECE-0D42-B3D3-9C9C26C69DFE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6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/>
          <p:nvPr/>
        </p:nvSpPr>
        <p:spPr>
          <a:xfrm>
            <a:off x="76200" y="-281196"/>
            <a:ext cx="12115800" cy="863600"/>
          </a:xfrm>
          <a:prstGeom prst="rect">
            <a:avLst/>
          </a:prstGeom>
          <a:solidFill>
            <a:srgbClr val="CCFF99"/>
          </a:solidFill>
          <a:ln w="9360" cap="sq" cmpd="sng">
            <a:solidFill>
              <a:srgbClr val="3465A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5000" rIns="90000" bIns="45000" anchor="ctr" anchorCtr="0"/>
          <a:lstStyle/>
          <a:p>
            <a:pPr algn="ctr" eaLnBrk="1" hangingPunct="1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</a:tabLst>
            </a:pP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1- Bài 1: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</a:tabLst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TRÌNH HÌNH THÀNH VÀ PHÁT TRIỂN CỦA CHẾ ĐỘ PHONG KIẾN Ở TÂY ÂU</a:t>
            </a:r>
            <a:endParaRPr lang="vi-VN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Text Box 2"/>
          <p:cNvSpPr txBox="1"/>
          <p:nvPr/>
        </p:nvSpPr>
        <p:spPr>
          <a:xfrm>
            <a:off x="609600" y="979114"/>
            <a:ext cx="7755255" cy="63944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0"/>
          <a:lstStyle/>
          <a:p>
            <a:pPr marL="762000" indent="-753745" eaLnBrk="1" hangingPunct="1">
              <a:buClrTx/>
              <a:tabLst>
                <a:tab pos="762000" algn="l"/>
                <a:tab pos="1209675" algn="l"/>
                <a:tab pos="1659255" algn="l"/>
                <a:tab pos="2108200" algn="l"/>
                <a:tab pos="2557780" algn="l"/>
                <a:tab pos="3006725" algn="l"/>
                <a:tab pos="3456305" algn="l"/>
                <a:tab pos="3905250" algn="l"/>
                <a:tab pos="4354830" algn="l"/>
                <a:tab pos="4803775" algn="l"/>
                <a:tab pos="5253355" algn="l"/>
                <a:tab pos="5702300" algn="l"/>
                <a:tab pos="6151880" algn="l"/>
                <a:tab pos="6600825" algn="l"/>
                <a:tab pos="7050405" algn="l"/>
                <a:tab pos="7499350" algn="l"/>
                <a:tab pos="7948930" algn="l"/>
                <a:tab pos="8397875" algn="l"/>
                <a:tab pos="8847455" algn="l"/>
                <a:tab pos="9296400" algn="l"/>
                <a:tab pos="9745980" algn="l"/>
              </a:tabLst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trình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hội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62000" indent="-753745" defTabSz="449580" eaLnBrk="1" hangingPunct="1">
              <a:buClrTx/>
              <a:buFontTx/>
              <a:tabLst>
                <a:tab pos="762000" algn="l"/>
                <a:tab pos="1209675" algn="l"/>
                <a:tab pos="1659255" algn="l"/>
                <a:tab pos="2108200" algn="l"/>
                <a:tab pos="2557780" algn="l"/>
                <a:tab pos="3006725" algn="l"/>
                <a:tab pos="3456305" algn="l"/>
                <a:tab pos="3905250" algn="l"/>
                <a:tab pos="4354830" algn="l"/>
                <a:tab pos="4803775" algn="l"/>
                <a:tab pos="5253355" algn="l"/>
                <a:tab pos="5702300" algn="l"/>
                <a:tab pos="6151880" algn="l"/>
                <a:tab pos="6600825" algn="l"/>
                <a:tab pos="7050405" algn="l"/>
                <a:tab pos="7499350" algn="l"/>
                <a:tab pos="7948930" algn="l"/>
                <a:tab pos="8397875" algn="l"/>
                <a:tab pos="8847455" algn="l"/>
                <a:tab pos="9296400" algn="l"/>
                <a:tab pos="9745980" algn="l"/>
              </a:tabLst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65" y="1403350"/>
            <a:ext cx="10732135" cy="545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Line 4"/>
          <p:cNvSpPr/>
          <p:nvPr/>
        </p:nvSpPr>
        <p:spPr>
          <a:xfrm flipH="1">
            <a:off x="5711825" y="2592388"/>
            <a:ext cx="1358900" cy="360362"/>
          </a:xfrm>
          <a:prstGeom prst="line">
            <a:avLst/>
          </a:prstGeom>
          <a:ln w="75600" cap="sq" cmpd="sng">
            <a:solidFill>
              <a:srgbClr val="FF3333"/>
            </a:solidFill>
            <a:prstDash val="solid"/>
            <a:miter/>
            <a:headEnd type="none" w="med" len="med"/>
            <a:tailEnd type="arrow" w="med" len="med"/>
          </a:ln>
        </p:spPr>
      </p:sp>
      <p:sp>
        <p:nvSpPr>
          <p:cNvPr id="16390" name="Text Box 5"/>
          <p:cNvSpPr txBox="1"/>
          <p:nvPr/>
        </p:nvSpPr>
        <p:spPr>
          <a:xfrm>
            <a:off x="3294223" y="2728913"/>
            <a:ext cx="2501900" cy="4254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5000" rIns="90000" bIns="45000"/>
          <a:lstStyle/>
          <a:p>
            <a:pPr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vi-VN" alt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 QUỐC RÔ-MA</a:t>
            </a:r>
          </a:p>
        </p:txBody>
      </p:sp>
      <p:sp>
        <p:nvSpPr>
          <p:cNvPr id="16391" name="Text Box 6"/>
          <p:cNvSpPr txBox="1"/>
          <p:nvPr/>
        </p:nvSpPr>
        <p:spPr>
          <a:xfrm>
            <a:off x="7062788" y="2303463"/>
            <a:ext cx="1589087" cy="4254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5000" rIns="90000" bIns="45000"/>
          <a:lstStyle/>
          <a:p>
            <a:pPr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vi-V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GIÉC-MAN</a:t>
            </a:r>
          </a:p>
        </p:txBody>
      </p:sp>
      <p:sp>
        <p:nvSpPr>
          <p:cNvPr id="12295" name="AutoShape 7"/>
          <p:cNvSpPr/>
          <p:nvPr/>
        </p:nvSpPr>
        <p:spPr>
          <a:xfrm>
            <a:off x="6317983" y="5526505"/>
            <a:ext cx="3816617" cy="1295400"/>
          </a:xfrm>
          <a:prstGeom prst="wedgeRoundRectCallout">
            <a:avLst>
              <a:gd name="adj1" fmla="val -4986"/>
              <a:gd name="adj2" fmla="val -26088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0000" tIns="45000" rIns="90000" bIns="45000" anchor="ctr" anchorCtr="0"/>
          <a:lstStyle/>
          <a:p>
            <a:pPr lvl="0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/>
          </a:p>
          <a:p>
            <a:pPr algn="ct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vi-VN" altLang="en-US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11B64DF7-2889-541D-F012-B67B49B812DD}"/>
              </a:ext>
            </a:extLst>
          </p:cNvPr>
          <p:cNvSpPr/>
          <p:nvPr/>
        </p:nvSpPr>
        <p:spPr>
          <a:xfrm>
            <a:off x="1128714" y="5562600"/>
            <a:ext cx="4274870" cy="1295400"/>
          </a:xfrm>
          <a:prstGeom prst="wedgeRoundRectCallout">
            <a:avLst>
              <a:gd name="adj1" fmla="val 14903"/>
              <a:gd name="adj2" fmla="val -25222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0000" tIns="45000" rIns="90000" bIns="45000" anchor="ctr" anchorCtr="0"/>
          <a:lstStyle/>
          <a:p>
            <a:pPr lvl="0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87CE60-D2F6-95C6-839B-B3FEE50D0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976B4F-1CFD-3AF2-B2E2-83C6A63C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0919574295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FC44E-54AD-E620-3BF0-2FCD6534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4935BCDC-CECE-0D42-B3D3-9C9C26C69DFE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1346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1419</Words>
  <Application>Microsoft Office PowerPoint</Application>
  <PresentationFormat>Widescreen</PresentationFormat>
  <Paragraphs>217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.VnTime</vt:lpstr>
      <vt:lpstr>Arial</vt:lpstr>
      <vt:lpstr>Calibri</vt:lpstr>
      <vt:lpstr>Calibri Light</vt:lpstr>
      <vt:lpstr>Cambria</vt:lpstr>
      <vt:lpstr>Times New Roman</vt:lpstr>
      <vt:lpstr>字魂59号-创粗黑</vt:lpstr>
      <vt:lpstr>Default Design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Thảo Phan Trương</cp:lastModifiedBy>
  <cp:revision>36</cp:revision>
  <dcterms:modified xsi:type="dcterms:W3CDTF">2022-07-07T07:25:33Z</dcterms:modified>
</cp:coreProperties>
</file>