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8" r:id="rId3"/>
    <p:sldId id="257" r:id="rId4"/>
    <p:sldId id="269" r:id="rId5"/>
    <p:sldId id="270" r:id="rId6"/>
    <p:sldId id="260" r:id="rId7"/>
    <p:sldId id="259" r:id="rId8"/>
    <p:sldId id="261" r:id="rId9"/>
    <p:sldId id="272" r:id="rId10"/>
    <p:sldId id="271" r:id="rId11"/>
    <p:sldId id="266" r:id="rId12"/>
    <p:sldId id="264" r:id="rId13"/>
    <p:sldId id="262" r:id="rId14"/>
    <p:sldId id="273" r:id="rId15"/>
    <p:sldId id="274" r:id="rId16"/>
    <p:sldId id="265" r:id="rId17"/>
    <p:sldId id="275" r:id="rId18"/>
    <p:sldId id="263" r:id="rId19"/>
    <p:sldId id="276" r:id="rId20"/>
    <p:sldId id="267" r:id="rId21"/>
    <p:sldId id="317" r:id="rId22"/>
    <p:sldId id="316" r:id="rId23"/>
    <p:sldId id="342" r:id="rId24"/>
    <p:sldId id="343" r:id="rId25"/>
    <p:sldId id="268" r:id="rId26"/>
    <p:sldId id="344" r:id="rId27"/>
    <p:sldId id="345" r:id="rId28"/>
    <p:sldId id="329" r:id="rId29"/>
    <p:sldId id="330" r:id="rId30"/>
    <p:sldId id="331" r:id="rId31"/>
    <p:sldId id="332" r:id="rId32"/>
    <p:sldId id="297" r:id="rId33"/>
    <p:sldId id="346" r:id="rId34"/>
    <p:sldId id="318" r:id="rId35"/>
    <p:sldId id="347" r:id="rId36"/>
  </p:sldIdLst>
  <p:sldSz cx="18288000" cy="10287000"/>
  <p:notesSz cx="6858000" cy="9144000"/>
  <p:embeddedFontLst>
    <p:embeddedFont>
      <p:font typeface="#9Slide03 Roboto" panose="020F0502020204030204" pitchFamily="34" charset="0"/>
      <p:regular r:id="rId38"/>
      <p:bold r:id="rId39"/>
      <p:italic r:id="rId40"/>
      <p:boldItalic r:id="rId41"/>
    </p:embeddedFont>
    <p:embeddedFont>
      <p:font typeface="#9Slide03 Roboto Medium" panose="020F0502020204030204" pitchFamily="34" charset="0"/>
      <p:regular r:id="rId42"/>
      <p:bold r:id="rId43"/>
      <p:italic r:id="rId44"/>
      <p:boldItalic r:id="rId45"/>
    </p:embeddedFont>
    <p:embeddedFont>
      <p:font typeface="Bebas Neue" panose="020B0606020202050201" pitchFamily="34" charset="77"/>
      <p:regular r:id="rId46"/>
    </p:embeddedFont>
    <p:embeddedFont>
      <p:font typeface="Calibri" panose="020F0502020204030204" pitchFamily="34" charset="0"/>
      <p:regular r:id="rId47"/>
      <p:bold r:id="rId48"/>
      <p:italic r:id="rId49"/>
      <p:boldItalic r:id="rId50"/>
    </p:embeddedFont>
    <p:embeddedFont>
      <p:font typeface="Patrick Hand" pitchFamily="2" charset="77"/>
      <p:regular r:id="rId51"/>
    </p:embeddedFont>
    <p:embeddedFont>
      <p:font typeface="Roboto" panose="02000000000000000000" pitchFamily="2"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24" autoAdjust="0"/>
    <p:restoredTop sz="94599" autoAdjust="0"/>
  </p:normalViewPr>
  <p:slideViewPr>
    <p:cSldViewPr>
      <p:cViewPr varScale="1">
        <p:scale>
          <a:sx n="56" d="100"/>
          <a:sy n="56" d="100"/>
        </p:scale>
        <p:origin x="224"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74825-F78D-BD4E-B8CA-65521E62A98C}" type="datetimeFigureOut">
              <a:rPr lang="en-VN" smtClean="0"/>
              <a:t>11/20/22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8F0EC4-2BF1-3248-BEC7-E799E0B937A8}" type="slidenum">
              <a:rPr lang="en-VN" smtClean="0"/>
              <a:t>‹#›</a:t>
            </a:fld>
            <a:endParaRPr lang="en-VN"/>
          </a:p>
        </p:txBody>
      </p:sp>
    </p:spTree>
    <p:extLst>
      <p:ext uri="{BB962C8B-B14F-4D97-AF65-F5344CB8AC3E}">
        <p14:creationId xmlns:p14="http://schemas.microsoft.com/office/powerpoint/2010/main" val="3911997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5"/>
        <p:cNvGrpSpPr/>
        <p:nvPr/>
      </p:nvGrpSpPr>
      <p:grpSpPr>
        <a:xfrm>
          <a:off x="0" y="0"/>
          <a:ext cx="0" cy="0"/>
          <a:chOff x="0" y="0"/>
          <a:chExt cx="0" cy="0"/>
        </a:xfrm>
      </p:grpSpPr>
      <p:sp>
        <p:nvSpPr>
          <p:cNvPr id="6226" name="Google Shape;6226;g11f1a9cf69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7" name="Google Shape;6227;g11f1a9cf69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517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5"/>
        <p:cNvGrpSpPr/>
        <p:nvPr/>
      </p:nvGrpSpPr>
      <p:grpSpPr>
        <a:xfrm>
          <a:off x="0" y="0"/>
          <a:ext cx="0" cy="0"/>
          <a:chOff x="0" y="0"/>
          <a:chExt cx="0" cy="0"/>
        </a:xfrm>
      </p:grpSpPr>
      <p:sp>
        <p:nvSpPr>
          <p:cNvPr id="3686" name="Google Shape;3686;gdab33caf8f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7" name="Google Shape;3687;gdab33caf8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120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06bfee995c_0_41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06bfee995c_0_41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177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Click vào chữ cái của đáp án đúng để hiển thị kết quả:</a:t>
            </a:r>
          </a:p>
          <a:p>
            <a:pPr marL="171450" indent="-171450">
              <a:buFont typeface="Arial" panose="020B0604020202020204" pitchFamily="34" charset="0"/>
              <a:buChar char="•"/>
            </a:pPr>
            <a:r>
              <a:rPr lang="en-US"/>
              <a:t>Đáp án đúng sẽ hiện màu xanh</a:t>
            </a:r>
          </a:p>
          <a:p>
            <a:pPr marL="171450" indent="-171450">
              <a:buFont typeface="Arial" panose="020B0604020202020204" pitchFamily="34" charset="0"/>
              <a:buChar char="•"/>
            </a:pPr>
            <a:r>
              <a:rPr lang="en-US"/>
              <a:t>Đáp án sai sẽ hiện màu đỏ</a:t>
            </a:r>
          </a:p>
        </p:txBody>
      </p:sp>
      <p:sp>
        <p:nvSpPr>
          <p:cNvPr id="4" name="Slide Number Placeholder 3"/>
          <p:cNvSpPr>
            <a:spLocks noGrp="1"/>
          </p:cNvSpPr>
          <p:nvPr>
            <p:ph type="sldNum" sz="quarter" idx="5"/>
          </p:nvPr>
        </p:nvSpPr>
        <p:spPr/>
        <p:txBody>
          <a:bodyPr/>
          <a:lstStyle/>
          <a:p>
            <a:fld id="{5BFDA9E9-0A8F-49E8-9763-3BEEA6E657B9}" type="slidenum">
              <a:rPr lang="en-US" smtClean="0"/>
              <a:t>28</a:t>
            </a:fld>
            <a:endParaRPr lang="en-US"/>
          </a:p>
        </p:txBody>
      </p:sp>
    </p:spTree>
    <p:extLst>
      <p:ext uri="{BB962C8B-B14F-4D97-AF65-F5344CB8AC3E}">
        <p14:creationId xmlns:p14="http://schemas.microsoft.com/office/powerpoint/2010/main" val="3182313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Click vào chữ cái của đáp án đúng để hiển thị kết quả:</a:t>
            </a:r>
          </a:p>
          <a:p>
            <a:pPr marL="171450" indent="-171450">
              <a:buFont typeface="Arial" panose="020B0604020202020204" pitchFamily="34" charset="0"/>
              <a:buChar char="•"/>
            </a:pPr>
            <a:r>
              <a:rPr lang="en-US"/>
              <a:t>Đáp án đúng sẽ hiện màu xanh</a:t>
            </a:r>
          </a:p>
          <a:p>
            <a:pPr marL="171450" indent="-171450">
              <a:buFont typeface="Arial" panose="020B0604020202020204" pitchFamily="34" charset="0"/>
              <a:buChar char="•"/>
            </a:pPr>
            <a:r>
              <a:rPr lang="en-US"/>
              <a:t>Đáp án sai sẽ hiện màu đỏ</a:t>
            </a:r>
          </a:p>
        </p:txBody>
      </p:sp>
      <p:sp>
        <p:nvSpPr>
          <p:cNvPr id="4" name="Slide Number Placeholder 3"/>
          <p:cNvSpPr>
            <a:spLocks noGrp="1"/>
          </p:cNvSpPr>
          <p:nvPr>
            <p:ph type="sldNum" sz="quarter" idx="5"/>
          </p:nvPr>
        </p:nvSpPr>
        <p:spPr/>
        <p:txBody>
          <a:bodyPr/>
          <a:lstStyle/>
          <a:p>
            <a:fld id="{5BFDA9E9-0A8F-49E8-9763-3BEEA6E657B9}" type="slidenum">
              <a:rPr lang="en-US" smtClean="0"/>
              <a:t>29</a:t>
            </a:fld>
            <a:endParaRPr lang="en-US"/>
          </a:p>
        </p:txBody>
      </p:sp>
    </p:spTree>
    <p:extLst>
      <p:ext uri="{BB962C8B-B14F-4D97-AF65-F5344CB8AC3E}">
        <p14:creationId xmlns:p14="http://schemas.microsoft.com/office/powerpoint/2010/main" val="2678373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Click vào chữ cái của đáp án đúng để hiển thị kết quả:</a:t>
            </a:r>
          </a:p>
          <a:p>
            <a:pPr marL="171450" indent="-171450">
              <a:buFont typeface="Arial" panose="020B0604020202020204" pitchFamily="34" charset="0"/>
              <a:buChar char="•"/>
            </a:pPr>
            <a:r>
              <a:rPr lang="en-US"/>
              <a:t>Đáp án đúng sẽ hiện màu xanh</a:t>
            </a:r>
          </a:p>
          <a:p>
            <a:pPr marL="171450" indent="-171450">
              <a:buFont typeface="Arial" panose="020B0604020202020204" pitchFamily="34" charset="0"/>
              <a:buChar char="•"/>
            </a:pPr>
            <a:r>
              <a:rPr lang="en-US"/>
              <a:t>Đáp án sai sẽ hiện màu đỏ</a:t>
            </a:r>
          </a:p>
        </p:txBody>
      </p:sp>
      <p:sp>
        <p:nvSpPr>
          <p:cNvPr id="4" name="Slide Number Placeholder 3"/>
          <p:cNvSpPr>
            <a:spLocks noGrp="1"/>
          </p:cNvSpPr>
          <p:nvPr>
            <p:ph type="sldNum" sz="quarter" idx="5"/>
          </p:nvPr>
        </p:nvSpPr>
        <p:spPr/>
        <p:txBody>
          <a:bodyPr/>
          <a:lstStyle/>
          <a:p>
            <a:fld id="{5BFDA9E9-0A8F-49E8-9763-3BEEA6E657B9}" type="slidenum">
              <a:rPr lang="en-US" smtClean="0"/>
              <a:t>30</a:t>
            </a:fld>
            <a:endParaRPr lang="en-US"/>
          </a:p>
        </p:txBody>
      </p:sp>
    </p:spTree>
    <p:extLst>
      <p:ext uri="{BB962C8B-B14F-4D97-AF65-F5344CB8AC3E}">
        <p14:creationId xmlns:p14="http://schemas.microsoft.com/office/powerpoint/2010/main" val="2343834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Click vào chữ cái của đáp án đúng để hiển thị kết quả:</a:t>
            </a:r>
          </a:p>
          <a:p>
            <a:pPr marL="171450" indent="-171450">
              <a:buFont typeface="Arial" panose="020B0604020202020204" pitchFamily="34" charset="0"/>
              <a:buChar char="•"/>
            </a:pPr>
            <a:r>
              <a:rPr lang="en-US"/>
              <a:t>Đáp án đúng sẽ hiện màu xanh</a:t>
            </a:r>
          </a:p>
          <a:p>
            <a:pPr marL="171450" indent="-171450">
              <a:buFont typeface="Arial" panose="020B0604020202020204" pitchFamily="34" charset="0"/>
              <a:buChar char="•"/>
            </a:pPr>
            <a:r>
              <a:rPr lang="en-US"/>
              <a:t>Đáp án sai sẽ hiện màu đỏ</a:t>
            </a:r>
          </a:p>
        </p:txBody>
      </p:sp>
      <p:sp>
        <p:nvSpPr>
          <p:cNvPr id="4" name="Slide Number Placeholder 3"/>
          <p:cNvSpPr>
            <a:spLocks noGrp="1"/>
          </p:cNvSpPr>
          <p:nvPr>
            <p:ph type="sldNum" sz="quarter" idx="5"/>
          </p:nvPr>
        </p:nvSpPr>
        <p:spPr/>
        <p:txBody>
          <a:bodyPr/>
          <a:lstStyle/>
          <a:p>
            <a:fld id="{5BFDA9E9-0A8F-49E8-9763-3BEEA6E657B9}" type="slidenum">
              <a:rPr lang="en-US" smtClean="0"/>
              <a:t>31</a:t>
            </a:fld>
            <a:endParaRPr lang="en-US"/>
          </a:p>
        </p:txBody>
      </p:sp>
    </p:spTree>
    <p:extLst>
      <p:ext uri="{BB962C8B-B14F-4D97-AF65-F5344CB8AC3E}">
        <p14:creationId xmlns:p14="http://schemas.microsoft.com/office/powerpoint/2010/main" val="861167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Click vào chữ cái của đáp án đúng để hiển thị kết quả:</a:t>
            </a:r>
          </a:p>
          <a:p>
            <a:pPr marL="171450" indent="-171450">
              <a:buFont typeface="Arial" panose="020B0604020202020204" pitchFamily="34" charset="0"/>
              <a:buChar char="•"/>
            </a:pPr>
            <a:r>
              <a:rPr lang="en-US"/>
              <a:t>Đáp án đúng sẽ hiện màu xanh</a:t>
            </a:r>
          </a:p>
          <a:p>
            <a:pPr marL="171450" indent="-171450">
              <a:buFont typeface="Arial" panose="020B0604020202020204" pitchFamily="34" charset="0"/>
              <a:buChar char="•"/>
            </a:pPr>
            <a:r>
              <a:rPr lang="en-US"/>
              <a:t>Đáp án sai sẽ hiện màu đỏ</a:t>
            </a:r>
          </a:p>
        </p:txBody>
      </p:sp>
      <p:sp>
        <p:nvSpPr>
          <p:cNvPr id="4" name="Slide Number Placeholder 3"/>
          <p:cNvSpPr>
            <a:spLocks noGrp="1"/>
          </p:cNvSpPr>
          <p:nvPr>
            <p:ph type="sldNum" sz="quarter" idx="5"/>
          </p:nvPr>
        </p:nvSpPr>
        <p:spPr/>
        <p:txBody>
          <a:bodyPr/>
          <a:lstStyle/>
          <a:p>
            <a:fld id="{5BFDA9E9-0A8F-49E8-9763-3BEEA6E657B9}" type="slidenum">
              <a:rPr lang="en-US" smtClean="0"/>
              <a:t>32</a:t>
            </a:fld>
            <a:endParaRPr lang="en-US"/>
          </a:p>
        </p:txBody>
      </p:sp>
    </p:spTree>
    <p:extLst>
      <p:ext uri="{BB962C8B-B14F-4D97-AF65-F5344CB8AC3E}">
        <p14:creationId xmlns:p14="http://schemas.microsoft.com/office/powerpoint/2010/main" val="3664368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5664091" y="453591"/>
            <a:ext cx="15800" cy="1250"/>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9" name="Google Shape;1099;p26"/>
          <p:cNvSpPr/>
          <p:nvPr/>
        </p:nvSpPr>
        <p:spPr>
          <a:xfrm flipH="1">
            <a:off x="15472889" y="508838"/>
            <a:ext cx="16937" cy="9437"/>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0" name="Google Shape;1100;p26"/>
          <p:cNvSpPr/>
          <p:nvPr/>
        </p:nvSpPr>
        <p:spPr>
          <a:xfrm flipH="1">
            <a:off x="15608845" y="460638"/>
            <a:ext cx="15800" cy="3524"/>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1" name="Google Shape;1101;p26"/>
          <p:cNvSpPr/>
          <p:nvPr/>
        </p:nvSpPr>
        <p:spPr>
          <a:xfrm flipH="1">
            <a:off x="15636241" y="456548"/>
            <a:ext cx="15800" cy="1818"/>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2" name="Google Shape;1102;p26"/>
          <p:cNvSpPr/>
          <p:nvPr/>
        </p:nvSpPr>
        <p:spPr>
          <a:xfrm flipH="1">
            <a:off x="15575198" y="466436"/>
            <a:ext cx="23303" cy="648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3" name="Google Shape;1103;p26"/>
          <p:cNvSpPr/>
          <p:nvPr/>
        </p:nvSpPr>
        <p:spPr>
          <a:xfrm flipH="1">
            <a:off x="15498464" y="497243"/>
            <a:ext cx="14664" cy="704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4" name="Google Shape;1104;p26"/>
          <p:cNvSpPr/>
          <p:nvPr/>
        </p:nvSpPr>
        <p:spPr>
          <a:xfrm flipH="1">
            <a:off x="15548485" y="475759"/>
            <a:ext cx="18074" cy="704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5" name="Google Shape;1105;p26"/>
          <p:cNvSpPr/>
          <p:nvPr/>
        </p:nvSpPr>
        <p:spPr>
          <a:xfrm flipH="1">
            <a:off x="15523475" y="486217"/>
            <a:ext cx="14664" cy="5912"/>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6" name="Google Shape;1106;p26"/>
          <p:cNvSpPr/>
          <p:nvPr/>
        </p:nvSpPr>
        <p:spPr>
          <a:xfrm flipH="1">
            <a:off x="15692054" y="451886"/>
            <a:ext cx="20460" cy="683"/>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7" name="Google Shape;1107;p26"/>
          <p:cNvSpPr/>
          <p:nvPr/>
        </p:nvSpPr>
        <p:spPr>
          <a:xfrm flipH="1">
            <a:off x="15513017" y="492584"/>
            <a:ext cx="10002" cy="4775"/>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8" name="Google Shape;1108;p26"/>
          <p:cNvSpPr/>
          <p:nvPr/>
        </p:nvSpPr>
        <p:spPr>
          <a:xfrm flipH="1">
            <a:off x="15488576" y="504178"/>
            <a:ext cx="10002" cy="4775"/>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9" name="Google Shape;1109;p26"/>
          <p:cNvSpPr/>
          <p:nvPr/>
        </p:nvSpPr>
        <p:spPr>
          <a:xfrm flipH="1">
            <a:off x="15466523" y="518159"/>
            <a:ext cx="6480" cy="3524"/>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0" name="Google Shape;1110;p26"/>
          <p:cNvSpPr/>
          <p:nvPr/>
        </p:nvSpPr>
        <p:spPr>
          <a:xfrm flipH="1">
            <a:off x="15624646" y="458251"/>
            <a:ext cx="11708" cy="2501"/>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1" name="Google Shape;1111;p26"/>
          <p:cNvSpPr/>
          <p:nvPr/>
        </p:nvSpPr>
        <p:spPr>
          <a:xfrm flipH="1">
            <a:off x="15651926" y="454727"/>
            <a:ext cx="12276" cy="1364"/>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2" name="Google Shape;1112;p26"/>
          <p:cNvSpPr/>
          <p:nvPr/>
        </p:nvSpPr>
        <p:spPr>
          <a:xfrm flipH="1">
            <a:off x="15679780" y="451886"/>
            <a:ext cx="11708" cy="683"/>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3" name="Google Shape;1113;p26"/>
          <p:cNvSpPr/>
          <p:nvPr/>
        </p:nvSpPr>
        <p:spPr>
          <a:xfrm flipH="1">
            <a:off x="15566444" y="472804"/>
            <a:ext cx="8867" cy="3071"/>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4" name="Google Shape;1114;p26"/>
          <p:cNvSpPr/>
          <p:nvPr/>
        </p:nvSpPr>
        <p:spPr>
          <a:xfrm flipH="1">
            <a:off x="15537456" y="482695"/>
            <a:ext cx="10572" cy="3638"/>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5" name="Google Shape;1115;p26"/>
          <p:cNvSpPr/>
          <p:nvPr/>
        </p:nvSpPr>
        <p:spPr>
          <a:xfrm flipH="1">
            <a:off x="15597818" y="464048"/>
            <a:ext cx="11141" cy="2501"/>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16" name="Google Shape;1116;p26"/>
          <p:cNvGrpSpPr/>
          <p:nvPr/>
        </p:nvGrpSpPr>
        <p:grpSpPr>
          <a:xfrm flipH="1">
            <a:off x="-192895" y="7600367"/>
            <a:ext cx="18403598" cy="3013224"/>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4" name="Google Shape;1124;p26"/>
          <p:cNvGrpSpPr/>
          <p:nvPr/>
        </p:nvGrpSpPr>
        <p:grpSpPr>
          <a:xfrm flipH="1">
            <a:off x="1612" y="8603608"/>
            <a:ext cx="1889714" cy="695324"/>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45" name="Google Shape;1145;p26"/>
          <p:cNvGrpSpPr/>
          <p:nvPr/>
        </p:nvGrpSpPr>
        <p:grpSpPr>
          <a:xfrm>
            <a:off x="16152775" y="8603755"/>
            <a:ext cx="1889714" cy="695378"/>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0" name="Google Shape;1160;p26"/>
          <p:cNvGrpSpPr/>
          <p:nvPr/>
        </p:nvGrpSpPr>
        <p:grpSpPr>
          <a:xfrm>
            <a:off x="13987820" y="7881801"/>
            <a:ext cx="4308482" cy="2613966"/>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6" name="Google Shape;1166;p26"/>
          <p:cNvGrpSpPr/>
          <p:nvPr/>
        </p:nvGrpSpPr>
        <p:grpSpPr>
          <a:xfrm>
            <a:off x="15476214" y="7349495"/>
            <a:ext cx="2460240" cy="314652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73" name="Google Shape;1173;p26"/>
          <p:cNvSpPr/>
          <p:nvPr/>
        </p:nvSpPr>
        <p:spPr>
          <a:xfrm flipH="1">
            <a:off x="16254176" y="294800"/>
            <a:ext cx="1414920" cy="141513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4" name="Google Shape;1174;p26"/>
          <p:cNvSpPr/>
          <p:nvPr/>
        </p:nvSpPr>
        <p:spPr>
          <a:xfrm flipH="1">
            <a:off x="14776493" y="407354"/>
            <a:ext cx="2211954" cy="413753"/>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5" name="Google Shape;1175;p26"/>
          <p:cNvSpPr/>
          <p:nvPr/>
        </p:nvSpPr>
        <p:spPr>
          <a:xfrm flipH="1">
            <a:off x="16823426" y="1203308"/>
            <a:ext cx="1722518" cy="322202"/>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6" name="Google Shape;1176;p26"/>
          <p:cNvSpPr txBox="1">
            <a:spLocks noGrp="1"/>
          </p:cNvSpPr>
          <p:nvPr>
            <p:ph type="subTitle" idx="1"/>
          </p:nvPr>
        </p:nvSpPr>
        <p:spPr>
          <a:xfrm>
            <a:off x="1439951" y="2002500"/>
            <a:ext cx="10885200" cy="64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280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1433600" y="917450"/>
            <a:ext cx="11354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14422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2"/>
        <p:cNvGrpSpPr/>
        <p:nvPr/>
      </p:nvGrpSpPr>
      <p:grpSpPr>
        <a:xfrm>
          <a:off x="0" y="0"/>
          <a:ext cx="0" cy="0"/>
          <a:chOff x="0" y="0"/>
          <a:chExt cx="0" cy="0"/>
        </a:xfrm>
      </p:grpSpPr>
      <p:sp>
        <p:nvSpPr>
          <p:cNvPr id="223" name="Google Shape;223;p18"/>
          <p:cNvSpPr txBox="1">
            <a:spLocks noGrp="1"/>
          </p:cNvSpPr>
          <p:nvPr>
            <p:ph type="title"/>
          </p:nvPr>
        </p:nvSpPr>
        <p:spPr>
          <a:xfrm>
            <a:off x="1430201" y="1070000"/>
            <a:ext cx="15427200" cy="1145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7001">
                <a:solidFill>
                  <a:schemeClr val="dk1"/>
                </a:solidFill>
              </a:defRPr>
            </a:lvl1pPr>
            <a:lvl2pPr lvl="1"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7001">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401015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16.svg"/><Relationship Id="rId10" Type="http://schemas.openxmlformats.org/officeDocument/2006/relationships/image" Target="../media/image48.png"/><Relationship Id="rId4" Type="http://schemas.openxmlformats.org/officeDocument/2006/relationships/image" Target="../media/image15.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2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sv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8.svg"/><Relationship Id="rId3" Type="http://schemas.openxmlformats.org/officeDocument/2006/relationships/slideLayout" Target="../slideLayouts/slideLayout7.xml"/><Relationship Id="rId7" Type="http://schemas.openxmlformats.org/officeDocument/2006/relationships/image" Target="../media/image22.svg"/><Relationship Id="rId12" Type="http://schemas.openxmlformats.org/officeDocument/2006/relationships/image" Target="../media/image7.png"/><Relationship Id="rId2" Type="http://schemas.openxmlformats.org/officeDocument/2006/relationships/video" Target="../media/media1.mp4"/><Relationship Id="rId16" Type="http://schemas.openxmlformats.org/officeDocument/2006/relationships/image" Target="../media/image27.svg"/><Relationship Id="rId1" Type="http://schemas.microsoft.com/office/2007/relationships/media" Target="../media/media1.mp4"/><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10.svg"/><Relationship Id="rId15" Type="http://schemas.openxmlformats.org/officeDocument/2006/relationships/image" Target="../media/image26.pn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svg"/><Relationship Id="rId7" Type="http://schemas.openxmlformats.org/officeDocument/2006/relationships/image" Target="../media/image62.svg"/><Relationship Id="rId12"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4.sv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3.sv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9.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6.sv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9.svg"/><Relationship Id="rId3" Type="http://schemas.openxmlformats.org/officeDocument/2006/relationships/image" Target="../media/image4.svg"/><Relationship Id="rId7" Type="http://schemas.openxmlformats.org/officeDocument/2006/relationships/image" Target="../media/image10.sv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svg"/><Relationship Id="rId7" Type="http://schemas.openxmlformats.org/officeDocument/2006/relationships/image" Target="../media/image1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24.sv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1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1274" y="1211088"/>
            <a:ext cx="3314284" cy="4114800"/>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09249" y="1777757"/>
            <a:ext cx="10669502" cy="673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5520" y="1547376"/>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23068" y="-333161"/>
            <a:ext cx="1841864" cy="1851966"/>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59307" y="7787718"/>
            <a:ext cx="4776015" cy="6876461"/>
          </a:xfrm>
          <a:prstGeom prst="rect">
            <a:avLst/>
          </a:prstGeom>
        </p:spPr>
      </p:pic>
      <p:pic>
        <p:nvPicPr>
          <p:cNvPr id="16"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545897" y="4686300"/>
            <a:ext cx="4505932" cy="9247248"/>
          </a:xfrm>
          <a:prstGeom prst="rect">
            <a:avLst/>
          </a:prstGeom>
        </p:spPr>
      </p:pic>
      <p:sp>
        <p:nvSpPr>
          <p:cNvPr id="18" name="TextBox 18"/>
          <p:cNvSpPr txBox="1"/>
          <p:nvPr/>
        </p:nvSpPr>
        <p:spPr>
          <a:xfrm>
            <a:off x="4142322" y="1903208"/>
            <a:ext cx="9896284" cy="5311775"/>
          </a:xfrm>
          <a:prstGeom prst="rect">
            <a:avLst/>
          </a:prstGeom>
        </p:spPr>
        <p:txBody>
          <a:bodyPr wrap="square" lIns="0" tIns="0" rIns="0" bIns="0" rtlCol="0" anchor="t">
            <a:spAutoFit/>
          </a:bodyPr>
          <a:lstStyle/>
          <a:p>
            <a:pPr algn="ctr">
              <a:lnSpc>
                <a:spcPct val="150000"/>
              </a:lnSpc>
            </a:pPr>
            <a:r>
              <a:rPr lang="en-US" sz="8000" b="1" dirty="0">
                <a:solidFill>
                  <a:srgbClr val="FFFFFF"/>
                </a:solidFill>
                <a:latin typeface="Arial" panose="020B0604020202020204" pitchFamily="34" charset="0"/>
                <a:cs typeface="Arial" panose="020B0604020202020204" pitchFamily="34" charset="0"/>
              </a:rPr>
              <a:t>CHÀO MỪNG CÁC EM ĐẾN VỚI BÀI HỌC HÔM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9AFC7-C981-0D67-479C-3B60DC7E13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7232" y="3728369"/>
            <a:ext cx="13490354" cy="5791200"/>
          </a:xfrm>
          <a:prstGeom prst="rect">
            <a:avLst/>
          </a:prstGeom>
        </p:spPr>
      </p:pic>
      <p:grpSp>
        <p:nvGrpSpPr>
          <p:cNvPr id="6" name="Group 119">
            <a:extLst>
              <a:ext uri="{FF2B5EF4-FFF2-40B4-BE49-F238E27FC236}">
                <a16:creationId xmlns:a16="http://schemas.microsoft.com/office/drawing/2014/main" id="{CB6328BC-A260-6C5A-066B-71CA585FB92F}"/>
              </a:ext>
            </a:extLst>
          </p:cNvPr>
          <p:cNvGrpSpPr/>
          <p:nvPr/>
        </p:nvGrpSpPr>
        <p:grpSpPr>
          <a:xfrm rot="-10800000">
            <a:off x="4038599" y="521766"/>
            <a:ext cx="10210801" cy="3054272"/>
            <a:chOff x="0" y="0"/>
            <a:chExt cx="24863924" cy="3083735"/>
          </a:xfrm>
        </p:grpSpPr>
        <p:sp>
          <p:nvSpPr>
            <p:cNvPr id="7" name="Freeform 120">
              <a:extLst>
                <a:ext uri="{FF2B5EF4-FFF2-40B4-BE49-F238E27FC236}">
                  <a16:creationId xmlns:a16="http://schemas.microsoft.com/office/drawing/2014/main" id="{44B021EB-D8F0-B39C-BBAD-A85D43466E57}"/>
                </a:ext>
              </a:extLst>
            </p:cNvPr>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solidFill>
              <a:srgbClr val="FFCF71"/>
            </a:solidFill>
          </p:spPr>
        </p:sp>
      </p:grpSp>
      <p:sp>
        <p:nvSpPr>
          <p:cNvPr id="8" name="TextBox 7">
            <a:extLst>
              <a:ext uri="{FF2B5EF4-FFF2-40B4-BE49-F238E27FC236}">
                <a16:creationId xmlns:a16="http://schemas.microsoft.com/office/drawing/2014/main" id="{910316E8-E3B0-8E9A-7A9D-D09A367EA904}"/>
              </a:ext>
            </a:extLst>
          </p:cNvPr>
          <p:cNvSpPr txBox="1"/>
          <p:nvPr/>
        </p:nvSpPr>
        <p:spPr>
          <a:xfrm>
            <a:off x="5256209" y="388289"/>
            <a:ext cx="7772400" cy="3167662"/>
          </a:xfrm>
          <a:prstGeom prst="rect">
            <a:avLst/>
          </a:prstGeom>
          <a:noFill/>
        </p:spPr>
        <p:txBody>
          <a:bodyPr wrap="square">
            <a:spAutoFit/>
          </a:bodyPr>
          <a:lstStyle/>
          <a:p>
            <a:pPr algn="just">
              <a:lnSpc>
                <a:spcPct val="150000"/>
              </a:lnSpc>
              <a:spcBef>
                <a:spcPts val="300"/>
              </a:spcBef>
              <a:spcAft>
                <a:spcPts val="300"/>
              </a:spcAft>
            </a:pPr>
            <a:r>
              <a:rPr lang="en-US" sz="4400" dirty="0" err="1">
                <a:effectLst/>
                <a:latin typeface="Arial" panose="020B0604020202020204" pitchFamily="34" charset="0"/>
                <a:ea typeface="Times New Roman" panose="02020603050405020304" pitchFamily="18" charset="0"/>
                <a:cs typeface="Arial" panose="020B0604020202020204" pitchFamily="34" charset="0"/>
              </a:rPr>
              <a:t>Có</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hai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gây</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bên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ngoài</a:t>
            </a:r>
            <a:endParaRPr lang="en-VN" sz="44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Tác</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nhân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bên</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cơ</a:t>
            </a:r>
            <a:r>
              <a:rPr lang="en-US" sz="4400" dirty="0">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effectLst/>
                <a:latin typeface="Arial" panose="020B0604020202020204" pitchFamily="34" charset="0"/>
                <a:ea typeface="Times New Roman" panose="02020603050405020304" pitchFamily="18" charset="0"/>
                <a:cs typeface="Arial" panose="020B0604020202020204" pitchFamily="34" charset="0"/>
              </a:rPr>
              <a:t>thể</a:t>
            </a:r>
            <a:r>
              <a:rPr lang="en-US" sz="4400" dirty="0">
                <a:effectLst/>
                <a:latin typeface="Arial" panose="020B0604020202020204" pitchFamily="34" charset="0"/>
                <a:ea typeface="Times New Roman" panose="02020603050405020304" pitchFamily="18" charset="0"/>
                <a:cs typeface="Arial" panose="020B0604020202020204" pitchFamily="34" charset="0"/>
              </a:rPr>
              <a:t>.</a:t>
            </a:r>
            <a:endParaRPr lang="en-VN" sz="4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14">
            <a:extLst>
              <a:ext uri="{FF2B5EF4-FFF2-40B4-BE49-F238E27FC236}">
                <a16:creationId xmlns:a16="http://schemas.microsoft.com/office/drawing/2014/main" id="{507D6B1C-2FF0-E984-A57A-55FC35D7F7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04270">
            <a:off x="-1174561" y="-822161"/>
            <a:ext cx="3314284" cy="4114800"/>
          </a:xfrm>
          <a:prstGeom prst="rect">
            <a:avLst/>
          </a:prstGeom>
        </p:spPr>
      </p:pic>
      <p:pic>
        <p:nvPicPr>
          <p:cNvPr id="10" name="Picture 15">
            <a:extLst>
              <a:ext uri="{FF2B5EF4-FFF2-40B4-BE49-F238E27FC236}">
                <a16:creationId xmlns:a16="http://schemas.microsoft.com/office/drawing/2014/main" id="{944DBBC5-F30A-6D73-5129-74A40ABD9C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27237">
            <a:off x="15217290" y="-2084202"/>
            <a:ext cx="4511215" cy="4535956"/>
          </a:xfrm>
          <a:prstGeom prst="rect">
            <a:avLst/>
          </a:prstGeom>
        </p:spPr>
      </p:pic>
    </p:spTree>
    <p:extLst>
      <p:ext uri="{BB962C8B-B14F-4D97-AF65-F5344CB8AC3E}">
        <p14:creationId xmlns:p14="http://schemas.microsoft.com/office/powerpoint/2010/main" val="40335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144181"/>
            <a:ext cx="3725541" cy="51874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993760" y="7525838"/>
            <a:ext cx="4670853" cy="34649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34" name="Group 2">
            <a:extLst>
              <a:ext uri="{FF2B5EF4-FFF2-40B4-BE49-F238E27FC236}">
                <a16:creationId xmlns:a16="http://schemas.microsoft.com/office/drawing/2014/main" id="{7C22E209-A52A-6DF5-F2C0-4FF020018F29}"/>
              </a:ext>
            </a:extLst>
          </p:cNvPr>
          <p:cNvGrpSpPr/>
          <p:nvPr/>
        </p:nvGrpSpPr>
        <p:grpSpPr>
          <a:xfrm rot="-10800000">
            <a:off x="9631000" y="2556386"/>
            <a:ext cx="7067882" cy="6035847"/>
            <a:chOff x="0" y="0"/>
            <a:chExt cx="23914345" cy="20422431"/>
          </a:xfrm>
        </p:grpSpPr>
        <p:sp>
          <p:nvSpPr>
            <p:cNvPr id="35" name="Freeform 3">
              <a:extLst>
                <a:ext uri="{FF2B5EF4-FFF2-40B4-BE49-F238E27FC236}">
                  <a16:creationId xmlns:a16="http://schemas.microsoft.com/office/drawing/2014/main" id="{B33A6D64-6633-5B0B-8114-6010F67B1DB2}"/>
                </a:ext>
              </a:extLst>
            </p:cNvPr>
            <p:cNvSpPr/>
            <p:nvPr/>
          </p:nvSpPr>
          <p:spPr>
            <a:xfrm>
              <a:off x="0" y="-4262"/>
              <a:ext cx="23922092" cy="20428918"/>
            </a:xfrm>
            <a:custGeom>
              <a:avLst/>
              <a:gdLst/>
              <a:ahLst/>
              <a:cxnLst/>
              <a:rect l="l" t="t" r="r" b="b"/>
              <a:pathLst>
                <a:path w="23922092" h="20428918">
                  <a:moveTo>
                    <a:pt x="22983192" y="20417729"/>
                  </a:moveTo>
                  <a:cubicBezTo>
                    <a:pt x="22983192" y="20417729"/>
                    <a:pt x="22563438" y="20428918"/>
                    <a:pt x="22100854" y="20426296"/>
                  </a:cubicBezTo>
                  <a:cubicBezTo>
                    <a:pt x="7100544" y="20424133"/>
                    <a:pt x="1057073" y="20416308"/>
                    <a:pt x="1057073" y="20416308"/>
                  </a:cubicBezTo>
                  <a:cubicBezTo>
                    <a:pt x="812931" y="20407474"/>
                    <a:pt x="565145" y="20390494"/>
                    <a:pt x="398404" y="20332316"/>
                  </a:cubicBezTo>
                  <a:cubicBezTo>
                    <a:pt x="120505" y="20235354"/>
                    <a:pt x="0" y="20057826"/>
                    <a:pt x="0" y="6080107"/>
                  </a:cubicBezTo>
                  <a:lnTo>
                    <a:pt x="0" y="6079947"/>
                  </a:lnTo>
                  <a:cubicBezTo>
                    <a:pt x="8536" y="440430"/>
                    <a:pt x="34263" y="311302"/>
                    <a:pt x="140291" y="225758"/>
                  </a:cubicBezTo>
                  <a:cubicBezTo>
                    <a:pt x="342602" y="62530"/>
                    <a:pt x="736658" y="7673"/>
                    <a:pt x="1155311" y="7673"/>
                  </a:cubicBezTo>
                  <a:cubicBezTo>
                    <a:pt x="1155311" y="7673"/>
                    <a:pt x="1551711" y="15681"/>
                    <a:pt x="17561536" y="7673"/>
                  </a:cubicBezTo>
                  <a:cubicBezTo>
                    <a:pt x="22344512" y="0"/>
                    <a:pt x="22808440" y="7673"/>
                    <a:pt x="22808440" y="7673"/>
                  </a:cubicBezTo>
                  <a:cubicBezTo>
                    <a:pt x="23176747" y="15152"/>
                    <a:pt x="23540059" y="84484"/>
                    <a:pt x="23737801" y="207066"/>
                  </a:cubicBezTo>
                  <a:cubicBezTo>
                    <a:pt x="23888818" y="300683"/>
                    <a:pt x="23922092" y="425358"/>
                    <a:pt x="23912951" y="6080107"/>
                  </a:cubicBezTo>
                  <a:lnTo>
                    <a:pt x="23912951" y="6080267"/>
                  </a:lnTo>
                  <a:cubicBezTo>
                    <a:pt x="23912951" y="20175790"/>
                    <a:pt x="23629955" y="20389889"/>
                    <a:pt x="22983192" y="20417729"/>
                  </a:cubicBezTo>
                  <a:close/>
                </a:path>
              </a:pathLst>
            </a:custGeom>
            <a:solidFill>
              <a:srgbClr val="DE7D3E"/>
            </a:solidFill>
          </p:spPr>
        </p:sp>
      </p:grpSp>
      <p:grpSp>
        <p:nvGrpSpPr>
          <p:cNvPr id="36" name="Group 131">
            <a:extLst>
              <a:ext uri="{FF2B5EF4-FFF2-40B4-BE49-F238E27FC236}">
                <a16:creationId xmlns:a16="http://schemas.microsoft.com/office/drawing/2014/main" id="{50556227-3B0D-32C3-91A9-62AC4332E32D}"/>
              </a:ext>
            </a:extLst>
          </p:cNvPr>
          <p:cNvGrpSpPr/>
          <p:nvPr/>
        </p:nvGrpSpPr>
        <p:grpSpPr>
          <a:xfrm rot="-10800000">
            <a:off x="1872499" y="4297580"/>
            <a:ext cx="6205589" cy="2993241"/>
            <a:chOff x="0" y="0"/>
            <a:chExt cx="24863924" cy="3083735"/>
          </a:xfrm>
          <a:solidFill>
            <a:schemeClr val="bg1"/>
          </a:solidFill>
        </p:grpSpPr>
        <p:sp>
          <p:nvSpPr>
            <p:cNvPr id="37" name="Freeform 132">
              <a:extLst>
                <a:ext uri="{FF2B5EF4-FFF2-40B4-BE49-F238E27FC236}">
                  <a16:creationId xmlns:a16="http://schemas.microsoft.com/office/drawing/2014/main" id="{32C8B4D2-346E-D596-116E-7192977AA8E0}"/>
                </a:ext>
              </a:extLst>
            </p:cNvPr>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grpFill/>
          </p:spPr>
          <p:txBody>
            <a:bodyPr/>
            <a:lstStyle/>
            <a:p>
              <a:endParaRPr lang="en-VN" dirty="0"/>
            </a:p>
          </p:txBody>
        </p:sp>
      </p:grpSp>
      <p:sp>
        <p:nvSpPr>
          <p:cNvPr id="38" name="TextBox 37">
            <a:extLst>
              <a:ext uri="{FF2B5EF4-FFF2-40B4-BE49-F238E27FC236}">
                <a16:creationId xmlns:a16="http://schemas.microsoft.com/office/drawing/2014/main" id="{B432960B-DB9B-720E-652D-335569132EAC}"/>
              </a:ext>
            </a:extLst>
          </p:cNvPr>
          <p:cNvSpPr txBox="1"/>
          <p:nvPr/>
        </p:nvSpPr>
        <p:spPr>
          <a:xfrm rot="10800000" flipV="1">
            <a:off x="10157303" y="3126613"/>
            <a:ext cx="6012983" cy="4594912"/>
          </a:xfrm>
          <a:prstGeom prst="rect">
            <a:avLst/>
          </a:prstGeom>
          <a:noFill/>
        </p:spPr>
        <p:txBody>
          <a:bodyPr wrap="square">
            <a:spAutoFit/>
          </a:bodyPr>
          <a:lstStyle/>
          <a:p>
            <a:pPr algn="ctr">
              <a:lnSpc>
                <a:spcPct val="150000"/>
              </a:lnSpc>
            </a:pP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nhiễm</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gây</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tổn</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thất</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ngành</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chăn</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vì</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nhiễm</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lây</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lan</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nhanh</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dịch</a:t>
            </a:r>
            <a:r>
              <a:rPr lang="en-US" sz="4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solidFill>
                  <a:schemeClr val="bg1"/>
                </a:solidFill>
                <a:effectLst/>
                <a:latin typeface="Arial" panose="020B0604020202020204" pitchFamily="34" charset="0"/>
                <a:cs typeface="Arial" panose="020B0604020202020204" pitchFamily="34" charset="0"/>
              </a:rPr>
              <a:t> </a:t>
            </a:r>
            <a:endParaRPr lang="en-VN" sz="4000" dirty="0">
              <a:solidFill>
                <a:schemeClr val="bg1"/>
              </a:solidFill>
              <a:latin typeface="Arial" panose="020B0604020202020204" pitchFamily="34" charset="0"/>
              <a:cs typeface="Arial" panose="020B0604020202020204" pitchFamily="34" charset="0"/>
            </a:endParaRPr>
          </a:p>
        </p:txBody>
      </p:sp>
      <p:sp>
        <p:nvSpPr>
          <p:cNvPr id="39" name="TextBox 2">
            <a:extLst>
              <a:ext uri="{FF2B5EF4-FFF2-40B4-BE49-F238E27FC236}">
                <a16:creationId xmlns:a16="http://schemas.microsoft.com/office/drawing/2014/main" id="{63AF2807-EBFC-B0AF-6647-F9AD11C12CD8}"/>
              </a:ext>
            </a:extLst>
          </p:cNvPr>
          <p:cNvSpPr txBox="1"/>
          <p:nvPr/>
        </p:nvSpPr>
        <p:spPr>
          <a:xfrm>
            <a:off x="2056418" y="4661610"/>
            <a:ext cx="5589178" cy="2267159"/>
          </a:xfrm>
          <a:prstGeom prst="rect">
            <a:avLst/>
          </a:prstGeom>
        </p:spPr>
        <p:txBody>
          <a:bodyPr wrap="square" lIns="0" tIns="0" rIns="0" bIns="0" rtlCol="0" anchor="t">
            <a:spAutoFit/>
          </a:bodyPr>
          <a:lstStyle/>
          <a:p>
            <a:pPr algn="ctr">
              <a:lnSpc>
                <a:spcPts val="9379"/>
              </a:lnSpc>
            </a:pPr>
            <a:r>
              <a:rPr lang="en-US" sz="5400" b="1" dirty="0" err="1">
                <a:solidFill>
                  <a:srgbClr val="373E56"/>
                </a:solidFill>
                <a:latin typeface="Arial" panose="020B0604020202020204" pitchFamily="34" charset="0"/>
                <a:cs typeface="Arial" panose="020B0604020202020204" pitchFamily="34" charset="0"/>
              </a:rPr>
              <a:t>Bệnh</a:t>
            </a:r>
            <a:r>
              <a:rPr lang="en-US" sz="5400" b="1" dirty="0">
                <a:solidFill>
                  <a:srgbClr val="373E56"/>
                </a:solidFill>
                <a:latin typeface="Arial" panose="020B0604020202020204" pitchFamily="34" charset="0"/>
                <a:cs typeface="Arial" panose="020B0604020202020204" pitchFamily="34" charset="0"/>
              </a:rPr>
              <a:t> </a:t>
            </a:r>
            <a:r>
              <a:rPr lang="en-US" sz="5400" b="1" dirty="0" err="1">
                <a:solidFill>
                  <a:srgbClr val="373E56"/>
                </a:solidFill>
                <a:latin typeface="Arial" panose="020B0604020202020204" pitchFamily="34" charset="0"/>
                <a:cs typeface="Arial" panose="020B0604020202020204" pitchFamily="34" charset="0"/>
              </a:rPr>
              <a:t>truyền</a:t>
            </a:r>
            <a:r>
              <a:rPr lang="en-US" sz="5400" b="1" dirty="0">
                <a:solidFill>
                  <a:srgbClr val="373E56"/>
                </a:solidFill>
                <a:latin typeface="Arial" panose="020B0604020202020204" pitchFamily="34" charset="0"/>
                <a:cs typeface="Arial" panose="020B0604020202020204" pitchFamily="34" charset="0"/>
              </a:rPr>
              <a:t> </a:t>
            </a:r>
            <a:r>
              <a:rPr lang="en-US" sz="5400" b="1" dirty="0" err="1">
                <a:solidFill>
                  <a:srgbClr val="373E56"/>
                </a:solidFill>
                <a:latin typeface="Arial" panose="020B0604020202020204" pitchFamily="34" charset="0"/>
                <a:cs typeface="Arial" panose="020B0604020202020204" pitchFamily="34" charset="0"/>
              </a:rPr>
              <a:t>nhiễm</a:t>
            </a:r>
            <a:endParaRPr lang="en-US" sz="5400" b="1" dirty="0">
              <a:solidFill>
                <a:srgbClr val="373E5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par>
                                <p:cTn id="8" presetID="16" presetClass="entr" presetSubtype="2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066800" y="2817537"/>
            <a:ext cx="7067882" cy="6035847"/>
            <a:chOff x="0" y="0"/>
            <a:chExt cx="23914345" cy="20422431"/>
          </a:xfrm>
        </p:grpSpPr>
        <p:sp>
          <p:nvSpPr>
            <p:cNvPr id="3" name="Freeform 3"/>
            <p:cNvSpPr/>
            <p:nvPr/>
          </p:nvSpPr>
          <p:spPr>
            <a:xfrm>
              <a:off x="0" y="-4262"/>
              <a:ext cx="23922092" cy="20428918"/>
            </a:xfrm>
            <a:custGeom>
              <a:avLst/>
              <a:gdLst/>
              <a:ahLst/>
              <a:cxnLst/>
              <a:rect l="l" t="t" r="r" b="b"/>
              <a:pathLst>
                <a:path w="23922092" h="20428918">
                  <a:moveTo>
                    <a:pt x="22983192" y="20417729"/>
                  </a:moveTo>
                  <a:cubicBezTo>
                    <a:pt x="22983192" y="20417729"/>
                    <a:pt x="22563438" y="20428918"/>
                    <a:pt x="22100854" y="20426296"/>
                  </a:cubicBezTo>
                  <a:cubicBezTo>
                    <a:pt x="7100544" y="20424133"/>
                    <a:pt x="1057073" y="20416308"/>
                    <a:pt x="1057073" y="20416308"/>
                  </a:cubicBezTo>
                  <a:cubicBezTo>
                    <a:pt x="812931" y="20407474"/>
                    <a:pt x="565145" y="20390494"/>
                    <a:pt x="398404" y="20332316"/>
                  </a:cubicBezTo>
                  <a:cubicBezTo>
                    <a:pt x="120505" y="20235354"/>
                    <a:pt x="0" y="20057826"/>
                    <a:pt x="0" y="6080107"/>
                  </a:cubicBezTo>
                  <a:lnTo>
                    <a:pt x="0" y="6079947"/>
                  </a:lnTo>
                  <a:cubicBezTo>
                    <a:pt x="8536" y="440430"/>
                    <a:pt x="34263" y="311302"/>
                    <a:pt x="140291" y="225758"/>
                  </a:cubicBezTo>
                  <a:cubicBezTo>
                    <a:pt x="342602" y="62530"/>
                    <a:pt x="736658" y="7673"/>
                    <a:pt x="1155311" y="7673"/>
                  </a:cubicBezTo>
                  <a:cubicBezTo>
                    <a:pt x="1155311" y="7673"/>
                    <a:pt x="1551711" y="15681"/>
                    <a:pt x="17561536" y="7673"/>
                  </a:cubicBezTo>
                  <a:cubicBezTo>
                    <a:pt x="22344512" y="0"/>
                    <a:pt x="22808440" y="7673"/>
                    <a:pt x="22808440" y="7673"/>
                  </a:cubicBezTo>
                  <a:cubicBezTo>
                    <a:pt x="23176747" y="15152"/>
                    <a:pt x="23540059" y="84484"/>
                    <a:pt x="23737801" y="207066"/>
                  </a:cubicBezTo>
                  <a:cubicBezTo>
                    <a:pt x="23888818" y="300683"/>
                    <a:pt x="23922092" y="425358"/>
                    <a:pt x="23912951" y="6080107"/>
                  </a:cubicBezTo>
                  <a:lnTo>
                    <a:pt x="23912951" y="6080267"/>
                  </a:lnTo>
                  <a:cubicBezTo>
                    <a:pt x="23912951" y="20175790"/>
                    <a:pt x="23629955" y="20389889"/>
                    <a:pt x="22983192" y="20417729"/>
                  </a:cubicBezTo>
                  <a:close/>
                </a:path>
              </a:pathLst>
            </a:custGeom>
            <a:solidFill>
              <a:srgbClr val="DE7D3E"/>
            </a:solidFill>
          </p:spPr>
        </p:sp>
      </p:grpSp>
      <p:pic>
        <p:nvPicPr>
          <p:cNvPr id="135" name="Picture 1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388">
            <a:off x="-710965" y="733437"/>
            <a:ext cx="5765330" cy="1247408"/>
          </a:xfrm>
          <a:prstGeom prst="rect">
            <a:avLst/>
          </a:prstGeom>
        </p:spPr>
      </p:pic>
      <p:pic>
        <p:nvPicPr>
          <p:cNvPr id="136" name="Picture 1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96196">
            <a:off x="13189644" y="527450"/>
            <a:ext cx="5765330" cy="1247408"/>
          </a:xfrm>
          <a:prstGeom prst="rect">
            <a:avLst/>
          </a:prstGeom>
        </p:spPr>
      </p:pic>
      <p:pic>
        <p:nvPicPr>
          <p:cNvPr id="139" name="Picture 138">
            <a:extLst>
              <a:ext uri="{FF2B5EF4-FFF2-40B4-BE49-F238E27FC236}">
                <a16:creationId xmlns:a16="http://schemas.microsoft.com/office/drawing/2014/main" id="{4EBAF6AF-7667-0E30-5150-E509BEEAE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773" y="1929748"/>
            <a:ext cx="8407718" cy="2131744"/>
          </a:xfrm>
          <a:prstGeom prst="rect">
            <a:avLst/>
          </a:prstGeom>
        </p:spPr>
      </p:pic>
      <p:pic>
        <p:nvPicPr>
          <p:cNvPr id="141" name="Picture 140">
            <a:extLst>
              <a:ext uri="{FF2B5EF4-FFF2-40B4-BE49-F238E27FC236}">
                <a16:creationId xmlns:a16="http://schemas.microsoft.com/office/drawing/2014/main" id="{E75D063A-9EE7-082E-777A-72BC9342B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6997" y="4610100"/>
            <a:ext cx="8531003" cy="2144075"/>
          </a:xfrm>
          <a:prstGeom prst="rect">
            <a:avLst/>
          </a:prstGeom>
        </p:spPr>
      </p:pic>
      <p:pic>
        <p:nvPicPr>
          <p:cNvPr id="143" name="Picture 142">
            <a:extLst>
              <a:ext uri="{FF2B5EF4-FFF2-40B4-BE49-F238E27FC236}">
                <a16:creationId xmlns:a16="http://schemas.microsoft.com/office/drawing/2014/main" id="{622A915C-6DAF-CB3A-D329-9638D042DA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2778" y="7302783"/>
            <a:ext cx="5256176" cy="1960637"/>
          </a:xfrm>
          <a:prstGeom prst="rect">
            <a:avLst/>
          </a:prstGeom>
        </p:spPr>
      </p:pic>
      <p:sp>
        <p:nvSpPr>
          <p:cNvPr id="145" name="TextBox 144">
            <a:extLst>
              <a:ext uri="{FF2B5EF4-FFF2-40B4-BE49-F238E27FC236}">
                <a16:creationId xmlns:a16="http://schemas.microsoft.com/office/drawing/2014/main" id="{C8D173E4-62A6-A55B-CE18-40A11A86DD56}"/>
              </a:ext>
            </a:extLst>
          </p:cNvPr>
          <p:cNvSpPr txBox="1"/>
          <p:nvPr/>
        </p:nvSpPr>
        <p:spPr>
          <a:xfrm>
            <a:off x="1437295" y="3538305"/>
            <a:ext cx="6324600" cy="4594912"/>
          </a:xfrm>
          <a:prstGeom prst="rect">
            <a:avLst/>
          </a:prstGeom>
          <a:noFill/>
        </p:spPr>
        <p:txBody>
          <a:bodyPr wrap="square">
            <a:spAutoFit/>
          </a:bodyPr>
          <a:lstStyle/>
          <a:p>
            <a:pPr algn="ctr">
              <a:lnSpc>
                <a:spcPct val="150000"/>
              </a:lnSpc>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10.3</a:t>
            </a:r>
            <a:r>
              <a:rPr lang="en-VN"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khả</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năng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lây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lan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thành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dịch</a:t>
            </a:r>
            <a:r>
              <a:rPr lang="en-VN" sz="4000" dirty="0">
                <a:effectLst/>
                <a:latin typeface="Arial" panose="020B0604020202020204" pitchFamily="34" charset="0"/>
                <a:cs typeface="Arial" panose="020B0604020202020204" pitchFamily="34" charset="0"/>
              </a:rPr>
              <a:t> </a:t>
            </a:r>
            <a:r>
              <a:rPr lang="en-VN" sz="40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barn(inVertical)">
                                      <p:cBhvr>
                                        <p:cTn id="7" dur="500"/>
                                        <p:tgtEl>
                                          <p:spTgt spid="14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strips(downLeft)">
                                      <p:cBhvr>
                                        <p:cTn id="15" dur="500"/>
                                        <p:tgtEl>
                                          <p:spTgt spid="139"/>
                                        </p:tgtEl>
                                      </p:cBhvr>
                                    </p:animEffect>
                                  </p:childTnLst>
                                </p:cTn>
                              </p:par>
                              <p:par>
                                <p:cTn id="16" presetID="18" presetClass="entr" presetSubtype="12" fill="hold" nodeType="with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strips(downLeft)">
                                      <p:cBhvr>
                                        <p:cTn id="18" dur="500"/>
                                        <p:tgtEl>
                                          <p:spTgt spid="141"/>
                                        </p:tgtEl>
                                      </p:cBhvr>
                                    </p:animEffect>
                                  </p:childTnLst>
                                </p:cTn>
                              </p:par>
                              <p:par>
                                <p:cTn id="19" presetID="18" presetClass="entr" presetSubtype="12" fill="hold" nodeType="withEffect">
                                  <p:stCondLst>
                                    <p:cond delay="0"/>
                                  </p:stCondLst>
                                  <p:childTnLst>
                                    <p:set>
                                      <p:cBhvr>
                                        <p:cTn id="20" dur="1" fill="hold">
                                          <p:stCondLst>
                                            <p:cond delay="0"/>
                                          </p:stCondLst>
                                        </p:cTn>
                                        <p:tgtEl>
                                          <p:spTgt spid="143"/>
                                        </p:tgtEl>
                                        <p:attrNameLst>
                                          <p:attrName>style.visibility</p:attrName>
                                        </p:attrNameLst>
                                      </p:cBhvr>
                                      <p:to>
                                        <p:strVal val="visible"/>
                                      </p:to>
                                    </p:set>
                                    <p:animEffect transition="in" filter="strips(downLeft)">
                                      <p:cBhvr>
                                        <p:cTn id="2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grpSp>
        <p:nvGrpSpPr>
          <p:cNvPr id="44" name="Group 44"/>
          <p:cNvGrpSpPr/>
          <p:nvPr/>
        </p:nvGrpSpPr>
        <p:grpSpPr>
          <a:xfrm rot="-10800000">
            <a:off x="0" y="8647045"/>
            <a:ext cx="16840200" cy="911397"/>
            <a:chOff x="0" y="0"/>
            <a:chExt cx="43702375" cy="3083735"/>
          </a:xfrm>
        </p:grpSpPr>
        <p:sp>
          <p:nvSpPr>
            <p:cNvPr id="45" name="Freeform 45"/>
            <p:cNvSpPr/>
            <p:nvPr/>
          </p:nvSpPr>
          <p:spPr>
            <a:xfrm>
              <a:off x="0" y="-4262"/>
              <a:ext cx="43710120" cy="3090220"/>
            </a:xfrm>
            <a:custGeom>
              <a:avLst/>
              <a:gdLst/>
              <a:ahLst/>
              <a:cxnLst/>
              <a:rect l="l" t="t" r="r" b="b"/>
              <a:pathLst>
                <a:path w="43710120" h="3090220">
                  <a:moveTo>
                    <a:pt x="42771222" y="3079033"/>
                  </a:moveTo>
                  <a:cubicBezTo>
                    <a:pt x="42771222" y="3079033"/>
                    <a:pt x="42351468" y="3090220"/>
                    <a:pt x="41888882" y="3087599"/>
                  </a:cubicBezTo>
                  <a:cubicBezTo>
                    <a:pt x="12430166"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32999195" y="7673"/>
                  </a:cubicBezTo>
                  <a:cubicBezTo>
                    <a:pt x="42132541" y="0"/>
                    <a:pt x="42596470" y="7673"/>
                    <a:pt x="42596470" y="7673"/>
                  </a:cubicBezTo>
                  <a:cubicBezTo>
                    <a:pt x="42964776" y="15152"/>
                    <a:pt x="43328090" y="84484"/>
                    <a:pt x="43525830" y="207066"/>
                  </a:cubicBezTo>
                  <a:cubicBezTo>
                    <a:pt x="43676847" y="300683"/>
                    <a:pt x="43710120" y="425358"/>
                    <a:pt x="43700979" y="1132357"/>
                  </a:cubicBezTo>
                  <a:lnTo>
                    <a:pt x="43700979" y="1132375"/>
                  </a:lnTo>
                  <a:cubicBezTo>
                    <a:pt x="43700979" y="2837094"/>
                    <a:pt x="43417982" y="3051192"/>
                    <a:pt x="42771222" y="3079033"/>
                  </a:cubicBezTo>
                  <a:close/>
                </a:path>
              </a:pathLst>
            </a:custGeom>
            <a:solidFill>
              <a:srgbClr val="FFF2E6"/>
            </a:solidFill>
          </p:spPr>
        </p:sp>
      </p:grpSp>
      <p:pic>
        <p:nvPicPr>
          <p:cNvPr id="78" name="Picture 7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927237">
            <a:off x="15217290" y="-2084202"/>
            <a:ext cx="4511215" cy="4535956"/>
          </a:xfrm>
          <a:prstGeom prst="rect">
            <a:avLst/>
          </a:prstGeom>
        </p:spPr>
      </p:pic>
      <p:sp>
        <p:nvSpPr>
          <p:cNvPr id="81" name="TextBox 80">
            <a:extLst>
              <a:ext uri="{FF2B5EF4-FFF2-40B4-BE49-F238E27FC236}">
                <a16:creationId xmlns:a16="http://schemas.microsoft.com/office/drawing/2014/main" id="{8EC85139-67CF-EC76-0F13-F97AC4D46612}"/>
              </a:ext>
            </a:extLst>
          </p:cNvPr>
          <p:cNvSpPr txBox="1"/>
          <p:nvPr/>
        </p:nvSpPr>
        <p:spPr>
          <a:xfrm>
            <a:off x="2945000" y="669161"/>
            <a:ext cx="3726265" cy="18249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4000" i="1"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chấn</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thương</a:t>
            </a:r>
            <a:r>
              <a:rPr lang="en-US" sz="4000" i="1" dirty="0">
                <a:effectLst/>
                <a:latin typeface="Arial" panose="020B0604020202020204" pitchFamily="34" charset="0"/>
                <a:ea typeface="Times New Roman" panose="02020603050405020304" pitchFamily="18" charset="0"/>
                <a:cs typeface="Arial" panose="020B0604020202020204" pitchFamily="34" charset="0"/>
              </a:rPr>
              <a:t>, tai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nạn</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83" name="TextBox 82">
            <a:extLst>
              <a:ext uri="{FF2B5EF4-FFF2-40B4-BE49-F238E27FC236}">
                <a16:creationId xmlns:a16="http://schemas.microsoft.com/office/drawing/2014/main" id="{1665890B-3183-97D7-F28B-90CC00E20FF4}"/>
              </a:ext>
            </a:extLst>
          </p:cNvPr>
          <p:cNvSpPr txBox="1"/>
          <p:nvPr/>
        </p:nvSpPr>
        <p:spPr>
          <a:xfrm>
            <a:off x="2494075" y="2954705"/>
            <a:ext cx="4775200" cy="182492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4000" i="1" dirty="0" err="1">
                <a:effectLst/>
                <a:latin typeface="Arial" panose="020B0604020202020204" pitchFamily="34" charset="0"/>
                <a:ea typeface="Times New Roman" panose="02020603050405020304" pitchFamily="18" charset="0"/>
                <a:cs typeface="Arial" panose="020B0604020202020204" pitchFamily="34" charset="0"/>
              </a:rPr>
              <a:t>Sinh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i="1" dirty="0">
                <a:effectLst/>
                <a:latin typeface="Arial" panose="020B0604020202020204" pitchFamily="34" charset="0"/>
                <a:ea typeface="Times New Roman" panose="02020603050405020304" pitchFamily="18" charset="0"/>
                <a:cs typeface="Arial" panose="020B0604020202020204" pitchFamily="34" charset="0"/>
              </a:rPr>
              <a:t>: vi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sinh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kí</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sinh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trùng</a:t>
            </a:r>
            <a:r>
              <a:rPr lang="en-US" sz="4000" i="1" dirty="0">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85" name="TextBox 84">
            <a:extLst>
              <a:ext uri="{FF2B5EF4-FFF2-40B4-BE49-F238E27FC236}">
                <a16:creationId xmlns:a16="http://schemas.microsoft.com/office/drawing/2014/main" id="{098EA52C-CE8D-90F9-3362-0229D1FB25BC}"/>
              </a:ext>
            </a:extLst>
          </p:cNvPr>
          <p:cNvSpPr txBox="1"/>
          <p:nvPr/>
        </p:nvSpPr>
        <p:spPr>
          <a:xfrm>
            <a:off x="2636949" y="5559835"/>
            <a:ext cx="4408967" cy="9015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US" sz="4000" i="1" dirty="0" err="1">
                <a:latin typeface="Arial" panose="020B0604020202020204" pitchFamily="34" charset="0"/>
                <a:ea typeface="Times New Roman" panose="02020603050405020304" pitchFamily="18" charset="0"/>
                <a:cs typeface="Arial" panose="020B0604020202020204" pitchFamily="34" charset="0"/>
              </a:rPr>
              <a:t>Tác</a:t>
            </a:r>
            <a:r>
              <a:rPr lang="en-US" sz="4000" i="1" dirty="0">
                <a:latin typeface="Arial" panose="020B0604020202020204" pitchFamily="34" charset="0"/>
                <a:ea typeface="Times New Roman" panose="02020603050405020304" pitchFamily="18" charset="0"/>
                <a:cs typeface="Arial" panose="020B0604020202020204" pitchFamily="34" charset="0"/>
              </a:rPr>
              <a:t> </a:t>
            </a:r>
            <a:r>
              <a:rPr lang="en-US" sz="4000" i="1" dirty="0" err="1">
                <a:latin typeface="Arial" panose="020B0604020202020204" pitchFamily="34" charset="0"/>
                <a:ea typeface="Times New Roman" panose="02020603050405020304" pitchFamily="18" charset="0"/>
                <a:cs typeface="Arial" panose="020B0604020202020204" pitchFamily="34" charset="0"/>
              </a:rPr>
              <a:t>động</a:t>
            </a:r>
            <a:r>
              <a:rPr lang="en-US" sz="4000" i="1" dirty="0">
                <a:latin typeface="Arial" panose="020B0604020202020204" pitchFamily="34" charset="0"/>
                <a:ea typeface="Times New Roman" panose="02020603050405020304" pitchFamily="18" charset="0"/>
                <a:cs typeface="Arial" panose="020B0604020202020204" pitchFamily="34" charset="0"/>
              </a:rPr>
              <a:t> </a:t>
            </a:r>
            <a:r>
              <a:rPr lang="en-US" sz="4000" i="1" dirty="0" err="1">
                <a:latin typeface="Arial" panose="020B0604020202020204" pitchFamily="34" charset="0"/>
                <a:ea typeface="Times New Roman" panose="02020603050405020304" pitchFamily="18" charset="0"/>
                <a:cs typeface="Arial" panose="020B0604020202020204" pitchFamily="34" charset="0"/>
              </a:rPr>
              <a:t>l</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í</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học</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86" name="TextBox 85">
            <a:extLst>
              <a:ext uri="{FF2B5EF4-FFF2-40B4-BE49-F238E27FC236}">
                <a16:creationId xmlns:a16="http://schemas.microsoft.com/office/drawing/2014/main" id="{6A38ACA2-6B14-54A6-4758-0AB88FF4B087}"/>
              </a:ext>
            </a:extLst>
          </p:cNvPr>
          <p:cNvSpPr txBox="1"/>
          <p:nvPr/>
        </p:nvSpPr>
        <p:spPr>
          <a:xfrm>
            <a:off x="2641750" y="7132057"/>
            <a:ext cx="4408967" cy="90159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GB" sz="4000" i="1" dirty="0" err="1">
                <a:latin typeface="Arial" panose="020B0604020202020204" pitchFamily="34" charset="0"/>
                <a:ea typeface="Times New Roman" panose="02020603050405020304" pitchFamily="18" charset="0"/>
                <a:cs typeface="Arial" panose="020B0604020202020204" pitchFamily="34" charset="0"/>
              </a:rPr>
              <a:t>Tác</a:t>
            </a:r>
            <a:r>
              <a:rPr lang="en-GB" sz="4000" i="1" dirty="0">
                <a:latin typeface="Arial" panose="020B0604020202020204" pitchFamily="34" charset="0"/>
                <a:ea typeface="Times New Roman" panose="02020603050405020304" pitchFamily="18" charset="0"/>
                <a:cs typeface="Arial" panose="020B0604020202020204" pitchFamily="34" charset="0"/>
              </a:rPr>
              <a:t> </a:t>
            </a:r>
            <a:r>
              <a:rPr lang="en-GB" sz="4000" i="1" dirty="0" err="1">
                <a:latin typeface="Arial" panose="020B0604020202020204" pitchFamily="34" charset="0"/>
                <a:ea typeface="Times New Roman" panose="02020603050405020304" pitchFamily="18" charset="0"/>
                <a:cs typeface="Arial" panose="020B0604020202020204" pitchFamily="34" charset="0"/>
              </a:rPr>
              <a:t>động</a:t>
            </a:r>
            <a:r>
              <a:rPr lang="en-GB" sz="4000" i="1" dirty="0">
                <a:latin typeface="Arial" panose="020B0604020202020204" pitchFamily="34" charset="0"/>
                <a:ea typeface="Times New Roman" panose="02020603050405020304" pitchFamily="18" charset="0"/>
                <a:cs typeface="Arial" panose="020B0604020202020204" pitchFamily="34" charset="0"/>
              </a:rPr>
              <a:t> h</a:t>
            </a:r>
            <a:r>
              <a:rPr lang="en-VN" sz="4000" i="1" dirty="0">
                <a:effectLst/>
                <a:latin typeface="Arial" panose="020B0604020202020204" pitchFamily="34" charset="0"/>
                <a:ea typeface="Times New Roman" panose="02020603050405020304" pitchFamily="18" charset="0"/>
                <a:cs typeface="Arial" panose="020B0604020202020204" pitchFamily="34" charset="0"/>
              </a:rPr>
              <a:t>oá học</a:t>
            </a:r>
            <a:endParaRPr lang="en-VN" sz="4000" dirty="0">
              <a:latin typeface="Arial" panose="020B0604020202020204" pitchFamily="34" charset="0"/>
              <a:cs typeface="Arial" panose="020B0604020202020204" pitchFamily="34" charset="0"/>
            </a:endParaRPr>
          </a:p>
        </p:txBody>
      </p:sp>
      <p:sp>
        <p:nvSpPr>
          <p:cNvPr id="88" name="TextBox 87">
            <a:extLst>
              <a:ext uri="{FF2B5EF4-FFF2-40B4-BE49-F238E27FC236}">
                <a16:creationId xmlns:a16="http://schemas.microsoft.com/office/drawing/2014/main" id="{9D609076-2EE5-7FC1-142D-883FE87283BE}"/>
              </a:ext>
            </a:extLst>
          </p:cNvPr>
          <p:cNvSpPr txBox="1"/>
          <p:nvPr/>
        </p:nvSpPr>
        <p:spPr>
          <a:xfrm>
            <a:off x="694217" y="8897913"/>
            <a:ext cx="14563140" cy="553998"/>
          </a:xfrm>
          <a:prstGeom prst="rect">
            <a:avLst/>
          </a:prstGeom>
          <a:noFill/>
        </p:spPr>
        <p:txBody>
          <a:bodyPr wrap="square">
            <a:spAutoFit/>
          </a:bodyPr>
          <a:lstStyle/>
          <a:p>
            <a:r>
              <a:rPr lang="en-US" sz="3000" i="1"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000" i="1" dirty="0">
                <a:effectLst/>
                <a:latin typeface="Arial" panose="020B0604020202020204" pitchFamily="34" charset="0"/>
                <a:ea typeface="Times New Roman" panose="02020603050405020304" pitchFamily="18" charset="0"/>
                <a:cs typeface="Arial" panose="020B0604020202020204" pitchFamily="34" charset="0"/>
              </a:rPr>
              <a:t> do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tác</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nhân</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sinh</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học</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hóa</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học</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gây</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ra</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có</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khả</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năng</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lây</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lan</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000" i="1" dirty="0">
                <a:effectLst/>
                <a:latin typeface="Arial" panose="020B0604020202020204" pitchFamily="34" charset="0"/>
                <a:ea typeface="Times New Roman" panose="02020603050405020304" pitchFamily="18" charset="0"/>
                <a:cs typeface="Arial" panose="020B0604020202020204" pitchFamily="34" charset="0"/>
              </a:rPr>
              <a:t> </a:t>
            </a:r>
            <a:r>
              <a:rPr lang="en-US" sz="3000" i="1" dirty="0" err="1">
                <a:effectLst/>
                <a:latin typeface="Arial" panose="020B0604020202020204" pitchFamily="34" charset="0"/>
                <a:ea typeface="Times New Roman" panose="02020603050405020304" pitchFamily="18" charset="0"/>
                <a:cs typeface="Arial" panose="020B0604020202020204" pitchFamily="34" charset="0"/>
              </a:rPr>
              <a:t>dịch</a:t>
            </a:r>
            <a:r>
              <a:rPr lang="en-US" sz="3000" i="1" dirty="0">
                <a:effectLst/>
                <a:latin typeface="Arial" panose="020B0604020202020204" pitchFamily="34" charset="0"/>
                <a:ea typeface="Times New Roman" panose="02020603050405020304" pitchFamily="18" charset="0"/>
                <a:cs typeface="Arial" panose="020B0604020202020204" pitchFamily="34" charset="0"/>
              </a:rPr>
              <a:t>.</a:t>
            </a:r>
            <a:r>
              <a:rPr lang="en-VN" sz="3000" dirty="0">
                <a:effectLst/>
                <a:latin typeface="Arial" panose="020B0604020202020204" pitchFamily="34" charset="0"/>
                <a:cs typeface="Arial" panose="020B0604020202020204" pitchFamily="34" charset="0"/>
              </a:rPr>
              <a:t> </a:t>
            </a:r>
            <a:endParaRPr lang="en-VN" sz="3000" dirty="0">
              <a:latin typeface="Arial" panose="020B0604020202020204" pitchFamily="34" charset="0"/>
              <a:cs typeface="Arial" panose="020B0604020202020204" pitchFamily="34" charset="0"/>
            </a:endParaRPr>
          </a:p>
        </p:txBody>
      </p:sp>
      <p:pic>
        <p:nvPicPr>
          <p:cNvPr id="90" name="Picture 89">
            <a:extLst>
              <a:ext uri="{FF2B5EF4-FFF2-40B4-BE49-F238E27FC236}">
                <a16:creationId xmlns:a16="http://schemas.microsoft.com/office/drawing/2014/main" id="{DDC5E64E-D6D9-96F9-C3BD-1CBB91F5B4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137" y="487255"/>
            <a:ext cx="2298700" cy="1778000"/>
          </a:xfrm>
          <a:prstGeom prst="rect">
            <a:avLst/>
          </a:prstGeom>
        </p:spPr>
      </p:pic>
      <p:pic>
        <p:nvPicPr>
          <p:cNvPr id="92" name="Picture 91">
            <a:extLst>
              <a:ext uri="{FF2B5EF4-FFF2-40B4-BE49-F238E27FC236}">
                <a16:creationId xmlns:a16="http://schemas.microsoft.com/office/drawing/2014/main" id="{1EE4C36C-B350-C524-A81C-2071820B12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2692" y="2726112"/>
            <a:ext cx="4775200" cy="1841500"/>
          </a:xfrm>
          <a:prstGeom prst="rect">
            <a:avLst/>
          </a:prstGeom>
        </p:spPr>
      </p:pic>
      <p:pic>
        <p:nvPicPr>
          <p:cNvPr id="94" name="Picture 93">
            <a:extLst>
              <a:ext uri="{FF2B5EF4-FFF2-40B4-BE49-F238E27FC236}">
                <a16:creationId xmlns:a16="http://schemas.microsoft.com/office/drawing/2014/main" id="{582229D6-8360-65CD-C055-1A0FEAE7AC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3087" y="2745162"/>
            <a:ext cx="2324100" cy="1778000"/>
          </a:xfrm>
          <a:prstGeom prst="rect">
            <a:avLst/>
          </a:prstGeom>
        </p:spPr>
      </p:pic>
      <p:pic>
        <p:nvPicPr>
          <p:cNvPr id="96" name="Picture 95">
            <a:extLst>
              <a:ext uri="{FF2B5EF4-FFF2-40B4-BE49-F238E27FC236}">
                <a16:creationId xmlns:a16="http://schemas.microsoft.com/office/drawing/2014/main" id="{A5E48FBF-FE44-8059-7BAD-869C3E146D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63397" y="2745162"/>
            <a:ext cx="2286000" cy="1803400"/>
          </a:xfrm>
          <a:prstGeom prst="rect">
            <a:avLst/>
          </a:prstGeom>
        </p:spPr>
      </p:pic>
      <p:pic>
        <p:nvPicPr>
          <p:cNvPr id="98" name="Picture 97">
            <a:extLst>
              <a:ext uri="{FF2B5EF4-FFF2-40B4-BE49-F238E27FC236}">
                <a16:creationId xmlns:a16="http://schemas.microsoft.com/office/drawing/2014/main" id="{93E9E657-5319-383C-A5A5-5FE2ED5F1E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79439" y="4890345"/>
            <a:ext cx="2222500" cy="1739900"/>
          </a:xfrm>
          <a:prstGeom prst="rect">
            <a:avLst/>
          </a:prstGeom>
        </p:spPr>
      </p:pic>
      <p:pic>
        <p:nvPicPr>
          <p:cNvPr id="100" name="Picture 99">
            <a:extLst>
              <a:ext uri="{FF2B5EF4-FFF2-40B4-BE49-F238E27FC236}">
                <a16:creationId xmlns:a16="http://schemas.microsoft.com/office/drawing/2014/main" id="{464B5944-FD2A-6BB2-9454-2A92D5EE1D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0341" y="4814774"/>
            <a:ext cx="2286000" cy="1752600"/>
          </a:xfrm>
          <a:prstGeom prst="rect">
            <a:avLst/>
          </a:prstGeom>
        </p:spPr>
      </p:pic>
      <p:pic>
        <p:nvPicPr>
          <p:cNvPr id="102" name="Picture 101">
            <a:extLst>
              <a:ext uri="{FF2B5EF4-FFF2-40B4-BE49-F238E27FC236}">
                <a16:creationId xmlns:a16="http://schemas.microsoft.com/office/drawing/2014/main" id="{F8BAB8A8-BB3F-A9B8-5103-4B23A3E9AC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62724" y="6781069"/>
            <a:ext cx="2273300" cy="1714500"/>
          </a:xfrm>
          <a:prstGeom prst="rect">
            <a:avLst/>
          </a:prstGeom>
        </p:spPr>
      </p:pic>
      <p:sp>
        <p:nvSpPr>
          <p:cNvPr id="103" name="Right Arrow 102">
            <a:extLst>
              <a:ext uri="{FF2B5EF4-FFF2-40B4-BE49-F238E27FC236}">
                <a16:creationId xmlns:a16="http://schemas.microsoft.com/office/drawing/2014/main" id="{55205975-DD37-18FF-32E4-3975FFEEA78D}"/>
              </a:ext>
            </a:extLst>
          </p:cNvPr>
          <p:cNvSpPr/>
          <p:nvPr/>
        </p:nvSpPr>
        <p:spPr>
          <a:xfrm>
            <a:off x="7543800" y="848089"/>
            <a:ext cx="1600200" cy="889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4" name="Right Arrow 103">
            <a:extLst>
              <a:ext uri="{FF2B5EF4-FFF2-40B4-BE49-F238E27FC236}">
                <a16:creationId xmlns:a16="http://schemas.microsoft.com/office/drawing/2014/main" id="{543BAE6C-A0E6-325E-1ECD-26B5D2269B33}"/>
              </a:ext>
            </a:extLst>
          </p:cNvPr>
          <p:cNvSpPr/>
          <p:nvPr/>
        </p:nvSpPr>
        <p:spPr>
          <a:xfrm>
            <a:off x="7547344" y="3202362"/>
            <a:ext cx="856887" cy="889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5" name="Right Arrow 104">
            <a:extLst>
              <a:ext uri="{FF2B5EF4-FFF2-40B4-BE49-F238E27FC236}">
                <a16:creationId xmlns:a16="http://schemas.microsoft.com/office/drawing/2014/main" id="{87EEB9D8-AD10-4A2A-D91D-DBB3BDF396F6}"/>
              </a:ext>
            </a:extLst>
          </p:cNvPr>
          <p:cNvSpPr/>
          <p:nvPr/>
        </p:nvSpPr>
        <p:spPr>
          <a:xfrm>
            <a:off x="7604131" y="5546908"/>
            <a:ext cx="1600200" cy="889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6" name="Right Arrow 105">
            <a:extLst>
              <a:ext uri="{FF2B5EF4-FFF2-40B4-BE49-F238E27FC236}">
                <a16:creationId xmlns:a16="http://schemas.microsoft.com/office/drawing/2014/main" id="{D8FA2CA6-BAA2-0A87-D06A-46B0A6087754}"/>
              </a:ext>
            </a:extLst>
          </p:cNvPr>
          <p:cNvSpPr/>
          <p:nvPr/>
        </p:nvSpPr>
        <p:spPr>
          <a:xfrm>
            <a:off x="7752987" y="7193819"/>
            <a:ext cx="1600200" cy="889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linds(horizontal)">
                                      <p:cBhvr>
                                        <p:cTn id="7" dur="500"/>
                                        <p:tgtEl>
                                          <p:spTgt spid="8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linds(horizontal)">
                                      <p:cBhvr>
                                        <p:cTn id="10" dur="500"/>
                                        <p:tgtEl>
                                          <p:spTgt spid="103"/>
                                        </p:tgtEl>
                                      </p:cBhvr>
                                    </p:animEffect>
                                  </p:childTnLst>
                                </p:cTn>
                              </p:par>
                              <p:par>
                                <p:cTn id="11" presetID="3" presetClass="entr" presetSubtype="10" fill="hold" nodeType="withEffect">
                                  <p:stCondLst>
                                    <p:cond delay="0"/>
                                  </p:stCondLst>
                                  <p:childTnLst>
                                    <p:set>
                                      <p:cBhvr>
                                        <p:cTn id="12" dur="1" fill="hold">
                                          <p:stCondLst>
                                            <p:cond delay="0"/>
                                          </p:stCondLst>
                                        </p:cTn>
                                        <p:tgtEl>
                                          <p:spTgt spid="90"/>
                                        </p:tgtEl>
                                        <p:attrNameLst>
                                          <p:attrName>style.visibility</p:attrName>
                                        </p:attrNameLst>
                                      </p:cBhvr>
                                      <p:to>
                                        <p:strVal val="visible"/>
                                      </p:to>
                                    </p:set>
                                    <p:animEffect transition="in" filter="blinds(horizontal)">
                                      <p:cBhvr>
                                        <p:cTn id="13" dur="500"/>
                                        <p:tgtEl>
                                          <p:spTgt spid="9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blinds(horizontal)">
                                      <p:cBhvr>
                                        <p:cTn id="18" dur="500"/>
                                        <p:tgtEl>
                                          <p:spTgt spid="8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blinds(horizontal)">
                                      <p:cBhvr>
                                        <p:cTn id="21" dur="500"/>
                                        <p:tgtEl>
                                          <p:spTgt spid="104"/>
                                        </p:tgtEl>
                                      </p:cBhvr>
                                    </p:animEffect>
                                  </p:childTnLst>
                                </p:cTn>
                              </p:par>
                              <p:par>
                                <p:cTn id="22" presetID="3" presetClass="entr" presetSubtype="10" fill="hold"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blinds(horizontal)">
                                      <p:cBhvr>
                                        <p:cTn id="24" dur="500"/>
                                        <p:tgtEl>
                                          <p:spTgt spid="94"/>
                                        </p:tgtEl>
                                      </p:cBhvr>
                                    </p:animEffect>
                                  </p:childTnLst>
                                </p:cTn>
                              </p:par>
                              <p:par>
                                <p:cTn id="25" presetID="3" presetClass="entr" presetSubtype="10" fill="hold" nodeType="withEffect">
                                  <p:stCondLst>
                                    <p:cond delay="0"/>
                                  </p:stCondLst>
                                  <p:childTnLst>
                                    <p:set>
                                      <p:cBhvr>
                                        <p:cTn id="26" dur="1" fill="hold">
                                          <p:stCondLst>
                                            <p:cond delay="0"/>
                                          </p:stCondLst>
                                        </p:cTn>
                                        <p:tgtEl>
                                          <p:spTgt spid="92"/>
                                        </p:tgtEl>
                                        <p:attrNameLst>
                                          <p:attrName>style.visibility</p:attrName>
                                        </p:attrNameLst>
                                      </p:cBhvr>
                                      <p:to>
                                        <p:strVal val="visible"/>
                                      </p:to>
                                    </p:set>
                                    <p:animEffect transition="in" filter="blinds(horizontal)">
                                      <p:cBhvr>
                                        <p:cTn id="27" dur="500"/>
                                        <p:tgtEl>
                                          <p:spTgt spid="92"/>
                                        </p:tgtEl>
                                      </p:cBhvr>
                                    </p:animEffect>
                                  </p:childTnLst>
                                </p:cTn>
                              </p:par>
                              <p:par>
                                <p:cTn id="28" presetID="3" presetClass="entr" presetSubtype="10" fill="hold" nodeType="withEffect">
                                  <p:stCondLst>
                                    <p:cond delay="0"/>
                                  </p:stCondLst>
                                  <p:childTnLst>
                                    <p:set>
                                      <p:cBhvr>
                                        <p:cTn id="29" dur="1" fill="hold">
                                          <p:stCondLst>
                                            <p:cond delay="0"/>
                                          </p:stCondLst>
                                        </p:cTn>
                                        <p:tgtEl>
                                          <p:spTgt spid="96"/>
                                        </p:tgtEl>
                                        <p:attrNameLst>
                                          <p:attrName>style.visibility</p:attrName>
                                        </p:attrNameLst>
                                      </p:cBhvr>
                                      <p:to>
                                        <p:strVal val="visible"/>
                                      </p:to>
                                    </p:set>
                                    <p:animEffect transition="in" filter="blinds(horizontal)">
                                      <p:cBhvr>
                                        <p:cTn id="30" dur="500"/>
                                        <p:tgtEl>
                                          <p:spTgt spid="9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blinds(horizontal)">
                                      <p:cBhvr>
                                        <p:cTn id="35" dur="500"/>
                                        <p:tgtEl>
                                          <p:spTgt spid="8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blinds(horizontal)">
                                      <p:cBhvr>
                                        <p:cTn id="38" dur="500"/>
                                        <p:tgtEl>
                                          <p:spTgt spid="105"/>
                                        </p:tgtEl>
                                      </p:cBhvr>
                                    </p:animEffect>
                                  </p:childTnLst>
                                </p:cTn>
                              </p:par>
                              <p:par>
                                <p:cTn id="39" presetID="3" presetClass="entr" presetSubtype="10" fill="hold" nodeType="with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blinds(horizontal)">
                                      <p:cBhvr>
                                        <p:cTn id="41" dur="500"/>
                                        <p:tgtEl>
                                          <p:spTgt spid="100"/>
                                        </p:tgtEl>
                                      </p:cBhvr>
                                    </p:animEffect>
                                  </p:childTnLst>
                                </p:cTn>
                              </p:par>
                              <p:par>
                                <p:cTn id="42" presetID="3" presetClass="entr" presetSubtype="10" fill="hold" nodeType="with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blinds(horizontal)">
                                      <p:cBhvr>
                                        <p:cTn id="44" dur="500"/>
                                        <p:tgtEl>
                                          <p:spTgt spid="9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blinds(horizontal)">
                                      <p:cBhvr>
                                        <p:cTn id="49" dur="500"/>
                                        <p:tgtEl>
                                          <p:spTgt spid="86"/>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06"/>
                                        </p:tgtEl>
                                        <p:attrNameLst>
                                          <p:attrName>style.visibility</p:attrName>
                                        </p:attrNameLst>
                                      </p:cBhvr>
                                      <p:to>
                                        <p:strVal val="visible"/>
                                      </p:to>
                                    </p:set>
                                    <p:animEffect transition="in" filter="blinds(horizontal)">
                                      <p:cBhvr>
                                        <p:cTn id="52" dur="500"/>
                                        <p:tgtEl>
                                          <p:spTgt spid="106"/>
                                        </p:tgtEl>
                                      </p:cBhvr>
                                    </p:animEffect>
                                  </p:childTnLst>
                                </p:cTn>
                              </p:par>
                              <p:par>
                                <p:cTn id="53" presetID="3" presetClass="entr" presetSubtype="10"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animEffect transition="in" filter="blinds(horizontal)">
                                      <p:cBhvr>
                                        <p:cTn id="55" dur="500"/>
                                        <p:tgtEl>
                                          <p:spTgt spid="10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500" fill="hold"/>
                                        <p:tgtEl>
                                          <p:spTgt spid="44"/>
                                        </p:tgtEl>
                                        <p:attrNameLst>
                                          <p:attrName>ppt_x</p:attrName>
                                        </p:attrNameLst>
                                      </p:cBhvr>
                                      <p:tavLst>
                                        <p:tav tm="0">
                                          <p:val>
                                            <p:strVal val="#ppt_x"/>
                                          </p:val>
                                        </p:tav>
                                        <p:tav tm="100000">
                                          <p:val>
                                            <p:strVal val="#ppt_x"/>
                                          </p:val>
                                        </p:tav>
                                      </p:tavLst>
                                    </p:anim>
                                    <p:anim calcmode="lin" valueType="num">
                                      <p:cBhvr additive="base">
                                        <p:cTn id="6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8"/>
                                        </p:tgtEl>
                                        <p:attrNameLst>
                                          <p:attrName>style.visibility</p:attrName>
                                        </p:attrNameLst>
                                      </p:cBhvr>
                                      <p:to>
                                        <p:strVal val="visible"/>
                                      </p:to>
                                    </p:set>
                                    <p:anim calcmode="lin" valueType="num">
                                      <p:cBhvr additive="base">
                                        <p:cTn id="66" dur="500" fill="hold"/>
                                        <p:tgtEl>
                                          <p:spTgt spid="88"/>
                                        </p:tgtEl>
                                        <p:attrNameLst>
                                          <p:attrName>ppt_x</p:attrName>
                                        </p:attrNameLst>
                                      </p:cBhvr>
                                      <p:tavLst>
                                        <p:tav tm="0">
                                          <p:val>
                                            <p:strVal val="#ppt_x"/>
                                          </p:val>
                                        </p:tav>
                                        <p:tav tm="100000">
                                          <p:val>
                                            <p:strVal val="#ppt_x"/>
                                          </p:val>
                                        </p:tav>
                                      </p:tavLst>
                                    </p:anim>
                                    <p:anim calcmode="lin" valueType="num">
                                      <p:cBhvr additive="base">
                                        <p:cTn id="67"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3" grpId="0" animBg="1"/>
      <p:bldP spid="85" grpId="0" animBg="1"/>
      <p:bldP spid="86" grpId="0" animBg="1"/>
      <p:bldP spid="88" grpId="0"/>
      <p:bldP spid="103" grpId="0" animBg="1"/>
      <p:bldP spid="104" grpId="0" animBg="1"/>
      <p:bldP spid="105" grpId="0" animBg="1"/>
      <p:bldP spid="10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3DFC895-1B61-130F-18BD-A1DD2B6AEB80}"/>
              </a:ext>
            </a:extLst>
          </p:cNvPr>
          <p:cNvSpPr txBox="1"/>
          <p:nvPr/>
        </p:nvSpPr>
        <p:spPr>
          <a:xfrm>
            <a:off x="0" y="317777"/>
            <a:ext cx="16687800" cy="1079206"/>
          </a:xfrm>
          <a:prstGeom prst="rect">
            <a:avLst/>
          </a:prstGeom>
        </p:spPr>
        <p:txBody>
          <a:bodyPr wrap="square" lIns="0" tIns="0" rIns="0" bIns="0" rtlCol="0" anchor="t">
            <a:spAutoFit/>
          </a:bodyPr>
          <a:lstStyle/>
          <a:p>
            <a:pPr algn="ctr">
              <a:lnSpc>
                <a:spcPts val="9379"/>
              </a:lnSpc>
            </a:pPr>
            <a:r>
              <a:rPr lang="en-US" sz="6000" b="1" dirty="0">
                <a:solidFill>
                  <a:srgbClr val="373E56"/>
                </a:solidFill>
                <a:latin typeface="Arial" panose="020B0604020202020204" pitchFamily="34" charset="0"/>
                <a:cs typeface="Arial" panose="020B0604020202020204" pitchFamily="34" charset="0"/>
              </a:rPr>
              <a:t>1.3. </a:t>
            </a:r>
            <a:r>
              <a:rPr lang="en-US" sz="6000" b="1" dirty="0" err="1">
                <a:solidFill>
                  <a:srgbClr val="373E56"/>
                </a:solidFill>
                <a:latin typeface="Arial" panose="020B0604020202020204" pitchFamily="34" charset="0"/>
                <a:cs typeface="Arial" panose="020B0604020202020204" pitchFamily="34" charset="0"/>
              </a:rPr>
              <a:t>Vai</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trò</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phòng</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trị</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bệnh</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cho</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vật</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nuôi</a:t>
            </a:r>
            <a:endParaRPr lang="en-US" sz="6000" b="1" dirty="0">
              <a:solidFill>
                <a:srgbClr val="373E56"/>
              </a:solidFill>
              <a:latin typeface="Arial" panose="020B0604020202020204" pitchFamily="34" charset="0"/>
              <a:cs typeface="Arial" panose="020B0604020202020204" pitchFamily="34" charset="0"/>
            </a:endParaRPr>
          </a:p>
        </p:txBody>
      </p:sp>
      <p:grpSp>
        <p:nvGrpSpPr>
          <p:cNvPr id="5" name="Group 2">
            <a:extLst>
              <a:ext uri="{FF2B5EF4-FFF2-40B4-BE49-F238E27FC236}">
                <a16:creationId xmlns:a16="http://schemas.microsoft.com/office/drawing/2014/main" id="{69E1C450-6A33-59F4-5F04-D6D4EEEF5DB6}"/>
              </a:ext>
            </a:extLst>
          </p:cNvPr>
          <p:cNvGrpSpPr/>
          <p:nvPr/>
        </p:nvGrpSpPr>
        <p:grpSpPr>
          <a:xfrm rot="-10800000">
            <a:off x="914400" y="2781300"/>
            <a:ext cx="7070172" cy="6037764"/>
            <a:chOff x="1215795" y="7689274"/>
            <a:chExt cx="23922093" cy="20428917"/>
          </a:xfrm>
        </p:grpSpPr>
        <p:sp>
          <p:nvSpPr>
            <p:cNvPr id="6" name="Freeform 3">
              <a:extLst>
                <a:ext uri="{FF2B5EF4-FFF2-40B4-BE49-F238E27FC236}">
                  <a16:creationId xmlns:a16="http://schemas.microsoft.com/office/drawing/2014/main" id="{39C59DDC-AAB6-C924-8D65-3DCEB824C202}"/>
                </a:ext>
              </a:extLst>
            </p:cNvPr>
            <p:cNvSpPr/>
            <p:nvPr/>
          </p:nvSpPr>
          <p:spPr>
            <a:xfrm>
              <a:off x="1215795" y="7689274"/>
              <a:ext cx="23922093" cy="20428917"/>
            </a:xfrm>
            <a:custGeom>
              <a:avLst/>
              <a:gdLst/>
              <a:ahLst/>
              <a:cxnLst/>
              <a:rect l="l" t="t" r="r" b="b"/>
              <a:pathLst>
                <a:path w="23922092" h="20428918">
                  <a:moveTo>
                    <a:pt x="22983192" y="20417729"/>
                  </a:moveTo>
                  <a:cubicBezTo>
                    <a:pt x="22983192" y="20417729"/>
                    <a:pt x="22563438" y="20428918"/>
                    <a:pt x="22100854" y="20426296"/>
                  </a:cubicBezTo>
                  <a:cubicBezTo>
                    <a:pt x="7100544" y="20424133"/>
                    <a:pt x="1057073" y="20416308"/>
                    <a:pt x="1057073" y="20416308"/>
                  </a:cubicBezTo>
                  <a:cubicBezTo>
                    <a:pt x="812931" y="20407474"/>
                    <a:pt x="565145" y="20390494"/>
                    <a:pt x="398404" y="20332316"/>
                  </a:cubicBezTo>
                  <a:cubicBezTo>
                    <a:pt x="120505" y="20235354"/>
                    <a:pt x="0" y="20057826"/>
                    <a:pt x="0" y="6080107"/>
                  </a:cubicBezTo>
                  <a:lnTo>
                    <a:pt x="0" y="6079947"/>
                  </a:lnTo>
                  <a:cubicBezTo>
                    <a:pt x="8536" y="440430"/>
                    <a:pt x="34263" y="311302"/>
                    <a:pt x="140291" y="225758"/>
                  </a:cubicBezTo>
                  <a:cubicBezTo>
                    <a:pt x="342602" y="62530"/>
                    <a:pt x="736658" y="7673"/>
                    <a:pt x="1155311" y="7673"/>
                  </a:cubicBezTo>
                  <a:cubicBezTo>
                    <a:pt x="1155311" y="7673"/>
                    <a:pt x="1551711" y="15681"/>
                    <a:pt x="17561536" y="7673"/>
                  </a:cubicBezTo>
                  <a:cubicBezTo>
                    <a:pt x="22344512" y="0"/>
                    <a:pt x="22808440" y="7673"/>
                    <a:pt x="22808440" y="7673"/>
                  </a:cubicBezTo>
                  <a:cubicBezTo>
                    <a:pt x="23176747" y="15152"/>
                    <a:pt x="23540059" y="84484"/>
                    <a:pt x="23737801" y="207066"/>
                  </a:cubicBezTo>
                  <a:cubicBezTo>
                    <a:pt x="23888818" y="300683"/>
                    <a:pt x="23922092" y="425358"/>
                    <a:pt x="23912951" y="6080107"/>
                  </a:cubicBezTo>
                  <a:lnTo>
                    <a:pt x="23912951" y="6080267"/>
                  </a:lnTo>
                  <a:cubicBezTo>
                    <a:pt x="23912951" y="20175790"/>
                    <a:pt x="23629955" y="20389889"/>
                    <a:pt x="22983192" y="20417729"/>
                  </a:cubicBezTo>
                  <a:close/>
                </a:path>
              </a:pathLst>
            </a:custGeom>
            <a:solidFill>
              <a:srgbClr val="DE7D3E"/>
            </a:solidFill>
          </p:spPr>
        </p:sp>
      </p:grpSp>
      <p:sp>
        <p:nvSpPr>
          <p:cNvPr id="7" name="TextBox 6">
            <a:extLst>
              <a:ext uri="{FF2B5EF4-FFF2-40B4-BE49-F238E27FC236}">
                <a16:creationId xmlns:a16="http://schemas.microsoft.com/office/drawing/2014/main" id="{D4E78783-C537-3210-3D0A-DABFC05BBD53}"/>
              </a:ext>
            </a:extLst>
          </p:cNvPr>
          <p:cNvSpPr txBox="1"/>
          <p:nvPr/>
        </p:nvSpPr>
        <p:spPr>
          <a:xfrm>
            <a:off x="1371600" y="4152900"/>
            <a:ext cx="5791200" cy="2748253"/>
          </a:xfrm>
          <a:prstGeom prst="rect">
            <a:avLst/>
          </a:prstGeom>
          <a:noFill/>
        </p:spPr>
        <p:txBody>
          <a:bodyPr wrap="square">
            <a:spAutoFit/>
          </a:bodyPr>
          <a:lstStyle/>
          <a:p>
            <a:pPr algn="just">
              <a:lnSpc>
                <a:spcPct val="150000"/>
              </a:lnSpc>
              <a:spcBef>
                <a:spcPts val="300"/>
              </a:spcBef>
              <a:spcAft>
                <a:spcPts val="300"/>
              </a:spcAft>
            </a:pP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Phòng</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vai</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trò</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chăn</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68E0C14E-03CE-2B72-F8A8-C0FD5BEFBC7F}"/>
              </a:ext>
            </a:extLst>
          </p:cNvPr>
          <p:cNvSpPr txBox="1"/>
          <p:nvPr/>
        </p:nvSpPr>
        <p:spPr>
          <a:xfrm>
            <a:off x="9739423" y="2327977"/>
            <a:ext cx="7391400" cy="1824923"/>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Đảm</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bảo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triển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nuôi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ổn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định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bền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vững</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9527B51-6059-7288-DF69-3AF4B1F38790}"/>
              </a:ext>
            </a:extLst>
          </p:cNvPr>
          <p:cNvSpPr txBox="1"/>
          <p:nvPr/>
        </p:nvSpPr>
        <p:spPr>
          <a:xfrm>
            <a:off x="9739423" y="4614564"/>
            <a:ext cx="7391400" cy="1824923"/>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Cung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cấp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thực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phẩm</a:t>
            </a:r>
            <a:r>
              <a:rPr lang="en-US" sz="4000" dirty="0">
                <a:effectLst/>
                <a:latin typeface="Arial" panose="020B0604020202020204" pitchFamily="34" charset="0"/>
                <a:ea typeface="Times New Roman" panose="02020603050405020304" pitchFamily="18" charset="0"/>
                <a:cs typeface="Arial" panose="020B0604020202020204" pitchFamily="34" charset="0"/>
              </a:rPr>
              <a:t> an </a:t>
            </a:r>
            <a:r>
              <a:rPr lang="en-US" sz="4000" dirty="0" err="1">
                <a:effectLst/>
                <a:latin typeface="Arial" panose="020B0604020202020204" pitchFamily="34" charset="0"/>
                <a:ea typeface="Times New Roman" panose="02020603050405020304" pitchFamily="18" charset="0"/>
                <a:cs typeface="Arial" panose="020B0604020202020204" pitchFamily="34" charset="0"/>
              </a:rPr>
              <a:t>toàn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tiêu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dùng</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D132C4E-CD98-5AF6-5AFE-20F4DAEE69A6}"/>
              </a:ext>
            </a:extLst>
          </p:cNvPr>
          <p:cNvSpPr txBox="1"/>
          <p:nvPr/>
        </p:nvSpPr>
        <p:spPr>
          <a:xfrm>
            <a:off x="10060651" y="7046561"/>
            <a:ext cx="7070172" cy="1824923"/>
          </a:xfrm>
          <a:prstGeom prst="rect">
            <a:avLst/>
          </a:prstGeom>
          <a:noFill/>
        </p:spPr>
        <p:txBody>
          <a:bodyPr wrap="square">
            <a:spAutoFit/>
          </a:bodyPr>
          <a:lstStyle/>
          <a:p>
            <a:pP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triển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kinh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tế</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bảo</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vệ</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thái</a:t>
            </a:r>
            <a:r>
              <a:rPr lang="en-US" sz="4000" dirty="0">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pic>
        <p:nvPicPr>
          <p:cNvPr id="14" name="Picture 5">
            <a:extLst>
              <a:ext uri="{FF2B5EF4-FFF2-40B4-BE49-F238E27FC236}">
                <a16:creationId xmlns:a16="http://schemas.microsoft.com/office/drawing/2014/main" id="{0D562F03-2263-A5C6-7452-F0423B336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7692057" flipH="1">
            <a:off x="7331239" y="4257319"/>
            <a:ext cx="2564920" cy="510526"/>
          </a:xfrm>
          <a:prstGeom prst="rect">
            <a:avLst/>
          </a:prstGeom>
        </p:spPr>
      </p:pic>
      <p:pic>
        <p:nvPicPr>
          <p:cNvPr id="15" name="Picture 11">
            <a:extLst>
              <a:ext uri="{FF2B5EF4-FFF2-40B4-BE49-F238E27FC236}">
                <a16:creationId xmlns:a16="http://schemas.microsoft.com/office/drawing/2014/main" id="{4E80FB05-9271-1C0C-BD53-69CA0DF567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720797" flipH="1">
            <a:off x="7781369" y="6058177"/>
            <a:ext cx="2775651" cy="800692"/>
          </a:xfrm>
          <a:prstGeom prst="rect">
            <a:avLst/>
          </a:prstGeom>
        </p:spPr>
      </p:pic>
      <p:pic>
        <p:nvPicPr>
          <p:cNvPr id="16" name="Picture 5">
            <a:extLst>
              <a:ext uri="{FF2B5EF4-FFF2-40B4-BE49-F238E27FC236}">
                <a16:creationId xmlns:a16="http://schemas.microsoft.com/office/drawing/2014/main" id="{F382556B-3667-21DA-ACF9-4FB75AE476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077292" flipH="1">
            <a:off x="7991210" y="5220771"/>
            <a:ext cx="1730458" cy="510526"/>
          </a:xfrm>
          <a:prstGeom prst="rect">
            <a:avLst/>
          </a:prstGeom>
        </p:spPr>
      </p:pic>
      <p:pic>
        <p:nvPicPr>
          <p:cNvPr id="17" name="Picture 6">
            <a:extLst>
              <a:ext uri="{FF2B5EF4-FFF2-40B4-BE49-F238E27FC236}">
                <a16:creationId xmlns:a16="http://schemas.microsoft.com/office/drawing/2014/main" id="{97743472-0898-25FD-4695-02EF5D118C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11812">
            <a:off x="15846907" y="394506"/>
            <a:ext cx="2345094" cy="1739633"/>
          </a:xfrm>
          <a:prstGeom prst="rect">
            <a:avLst/>
          </a:prstGeom>
        </p:spPr>
      </p:pic>
    </p:spTree>
    <p:extLst>
      <p:ext uri="{BB962C8B-B14F-4D97-AF65-F5344CB8AC3E}">
        <p14:creationId xmlns:p14="http://schemas.microsoft.com/office/powerpoint/2010/main" val="295218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8D22470-A674-6214-EB1A-0146F19EF61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54829"/>
            <a:ext cx="2363195" cy="2376155"/>
          </a:xfrm>
          <a:prstGeom prst="rect">
            <a:avLst/>
          </a:prstGeom>
        </p:spPr>
      </p:pic>
      <p:pic>
        <p:nvPicPr>
          <p:cNvPr id="3" name="Picture 8">
            <a:extLst>
              <a:ext uri="{FF2B5EF4-FFF2-40B4-BE49-F238E27FC236}">
                <a16:creationId xmlns:a16="http://schemas.microsoft.com/office/drawing/2014/main" id="{C6CFCBC1-873E-FC5C-7887-62D4EE2A9C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42790" y="9639300"/>
            <a:ext cx="8580377" cy="4664605"/>
          </a:xfrm>
          <a:prstGeom prst="rect">
            <a:avLst/>
          </a:prstGeom>
        </p:spPr>
      </p:pic>
      <p:grpSp>
        <p:nvGrpSpPr>
          <p:cNvPr id="4" name="Group 10">
            <a:extLst>
              <a:ext uri="{FF2B5EF4-FFF2-40B4-BE49-F238E27FC236}">
                <a16:creationId xmlns:a16="http://schemas.microsoft.com/office/drawing/2014/main" id="{418FA86B-60CD-F7C6-A38D-9022DFE3B738}"/>
              </a:ext>
            </a:extLst>
          </p:cNvPr>
          <p:cNvGrpSpPr/>
          <p:nvPr/>
        </p:nvGrpSpPr>
        <p:grpSpPr>
          <a:xfrm rot="-10800000">
            <a:off x="1480498" y="6191469"/>
            <a:ext cx="4288835" cy="2617751"/>
            <a:chOff x="0" y="0"/>
            <a:chExt cx="11538770" cy="11849767"/>
          </a:xfrm>
        </p:grpSpPr>
        <p:sp>
          <p:nvSpPr>
            <p:cNvPr id="5" name="Freeform 11">
              <a:extLst>
                <a:ext uri="{FF2B5EF4-FFF2-40B4-BE49-F238E27FC236}">
                  <a16:creationId xmlns:a16="http://schemas.microsoft.com/office/drawing/2014/main" id="{B5451ACE-48C0-E01F-2E0A-E34877F7BF56}"/>
                </a:ext>
              </a:extLst>
            </p:cNvPr>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grpSp>
        <p:nvGrpSpPr>
          <p:cNvPr id="6" name="Group 12">
            <a:extLst>
              <a:ext uri="{FF2B5EF4-FFF2-40B4-BE49-F238E27FC236}">
                <a16:creationId xmlns:a16="http://schemas.microsoft.com/office/drawing/2014/main" id="{6B70F3EA-AC07-4B31-E6CE-13C38691EE7C}"/>
              </a:ext>
            </a:extLst>
          </p:cNvPr>
          <p:cNvGrpSpPr/>
          <p:nvPr/>
        </p:nvGrpSpPr>
        <p:grpSpPr>
          <a:xfrm rot="-10800000">
            <a:off x="6929812" y="6164651"/>
            <a:ext cx="4291713" cy="2617751"/>
            <a:chOff x="0" y="0"/>
            <a:chExt cx="11538770" cy="11849767"/>
          </a:xfrm>
        </p:grpSpPr>
        <p:sp>
          <p:nvSpPr>
            <p:cNvPr id="7" name="Freeform 13">
              <a:extLst>
                <a:ext uri="{FF2B5EF4-FFF2-40B4-BE49-F238E27FC236}">
                  <a16:creationId xmlns:a16="http://schemas.microsoft.com/office/drawing/2014/main" id="{95D1DE70-C10E-4063-1B81-65A854E1E459}"/>
                </a:ext>
              </a:extLst>
            </p:cNvPr>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grpSp>
        <p:nvGrpSpPr>
          <p:cNvPr id="8" name="Group 14">
            <a:extLst>
              <a:ext uri="{FF2B5EF4-FFF2-40B4-BE49-F238E27FC236}">
                <a16:creationId xmlns:a16="http://schemas.microsoft.com/office/drawing/2014/main" id="{EB081600-6B47-D60F-DA19-38431929B2D8}"/>
              </a:ext>
            </a:extLst>
          </p:cNvPr>
          <p:cNvGrpSpPr/>
          <p:nvPr/>
        </p:nvGrpSpPr>
        <p:grpSpPr>
          <a:xfrm rot="-10800000">
            <a:off x="12379122" y="6069103"/>
            <a:ext cx="4428380" cy="2617751"/>
            <a:chOff x="0" y="0"/>
            <a:chExt cx="11538770" cy="11849767"/>
          </a:xfrm>
        </p:grpSpPr>
        <p:sp>
          <p:nvSpPr>
            <p:cNvPr id="9" name="Freeform 15">
              <a:extLst>
                <a:ext uri="{FF2B5EF4-FFF2-40B4-BE49-F238E27FC236}">
                  <a16:creationId xmlns:a16="http://schemas.microsoft.com/office/drawing/2014/main" id="{C67FD214-803F-5FB0-A5A3-F5C8D1EC8DF8}"/>
                </a:ext>
              </a:extLst>
            </p:cNvPr>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sp>
        <p:nvSpPr>
          <p:cNvPr id="10" name="TextBox 9">
            <a:extLst>
              <a:ext uri="{FF2B5EF4-FFF2-40B4-BE49-F238E27FC236}">
                <a16:creationId xmlns:a16="http://schemas.microsoft.com/office/drawing/2014/main" id="{2B6DB04A-D4E8-63F5-CC06-C3192A364E39}"/>
              </a:ext>
            </a:extLst>
          </p:cNvPr>
          <p:cNvSpPr txBox="1"/>
          <p:nvPr/>
        </p:nvSpPr>
        <p:spPr>
          <a:xfrm>
            <a:off x="2166469" y="473964"/>
            <a:ext cx="14706600" cy="517173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lnSpc>
                <a:spcPct val="150000"/>
              </a:lnSpc>
              <a:buFont typeface="Arial" panose="020B0604020202020204" pitchFamily="34" charset="0"/>
              <a:buChar char="•"/>
            </a:pPr>
            <a:r>
              <a:rPr lang="en-VN" sz="3200" b="1" dirty="0">
                <a:solidFill>
                  <a:srgbClr val="FF0000"/>
                </a:solidFill>
                <a:latin typeface="Arial" panose="020B0604020202020204" pitchFamily="34" charset="0"/>
                <a:cs typeface="Arial" panose="020B0604020202020204" pitchFamily="34" charset="0"/>
              </a:rPr>
              <a:t>Thông tin 1</a:t>
            </a:r>
            <a:r>
              <a:rPr lang="en-VN" sz="3200" b="1" dirty="0">
                <a:latin typeface="Arial" panose="020B0604020202020204" pitchFamily="34" charset="0"/>
                <a:cs typeface="Arial" panose="020B0604020202020204" pitchFamily="34" charset="0"/>
              </a:rPr>
              <a:t>:</a:t>
            </a:r>
            <a:r>
              <a:rPr lang="en-VN" sz="3200" dirty="0">
                <a:latin typeface="Arial" panose="020B0604020202020204" pitchFamily="34" charset="0"/>
                <a:cs typeface="Arial" panose="020B0604020202020204" pitchFamily="34" charset="0"/>
              </a:rPr>
              <a:t> Theo Cục Thú y, từ 19/2/2019 đến 3/6/2019, dịch tả lợn châu Phi xảy ra tại 52 tỉnh, thành. Tổng số lợn bị bệnh buộc phải tiêu huỷ là hơn 2,2 triệu con với khối lượng gần 130 000 tấn; thiệt hại ước tính khoảng 3 600 tỉ đồng, bao gồm chi phí hỗ trợ tiêu huỷ lợn, mua hoá chất sát trùng,...</a:t>
            </a:r>
          </a:p>
          <a:p>
            <a:pPr marL="457200" indent="-457200" algn="just">
              <a:lnSpc>
                <a:spcPct val="150000"/>
              </a:lnSpc>
              <a:buFont typeface="Arial" panose="020B0604020202020204" pitchFamily="34" charset="0"/>
              <a:buChar char="•"/>
            </a:pPr>
            <a:r>
              <a:rPr lang="en-VN" sz="3200" b="1" dirty="0">
                <a:solidFill>
                  <a:srgbClr val="FF0000"/>
                </a:solidFill>
                <a:latin typeface="Arial" panose="020B0604020202020204" pitchFamily="34" charset="0"/>
                <a:cs typeface="Arial" panose="020B0604020202020204" pitchFamily="34" charset="0"/>
              </a:rPr>
              <a:t>Thông tin 2:</a:t>
            </a:r>
            <a:r>
              <a:rPr lang="en-VN" sz="3200" dirty="0">
                <a:solidFill>
                  <a:srgbClr val="FF0000"/>
                </a:solidFill>
                <a:latin typeface="Arial" panose="020B0604020202020204" pitchFamily="34" charset="0"/>
                <a:cs typeface="Arial" panose="020B0604020202020204" pitchFamily="34" charset="0"/>
              </a:rPr>
              <a:t> </a:t>
            </a:r>
            <a:r>
              <a:rPr lang="en-VN" sz="3200" dirty="0">
                <a:latin typeface="Arial" panose="020B0604020202020204" pitchFamily="34" charset="0"/>
                <a:cs typeface="Arial" panose="020B0604020202020204" pitchFamily="34" charset="0"/>
              </a:rPr>
              <a:t>Theo Cục Y tế dự phòng, từ cuối năm 2003 đến ngày 10/9/2008, tại Việt Nam đã ghi nhận 106 người nhiễm cúm A/H5N1, trong đó có 52 ca tử vong. Các trường hợp mắc bệnh đều có tiếp xúc với gia cầm.</a:t>
            </a:r>
          </a:p>
        </p:txBody>
      </p:sp>
      <p:sp>
        <p:nvSpPr>
          <p:cNvPr id="11" name="TextBox 10">
            <a:extLst>
              <a:ext uri="{FF2B5EF4-FFF2-40B4-BE49-F238E27FC236}">
                <a16:creationId xmlns:a16="http://schemas.microsoft.com/office/drawing/2014/main" id="{BDB94F33-83DA-BFB9-6952-0B362E7FABE4}"/>
              </a:ext>
            </a:extLst>
          </p:cNvPr>
          <p:cNvSpPr txBox="1"/>
          <p:nvPr/>
        </p:nvSpPr>
        <p:spPr>
          <a:xfrm>
            <a:off x="1695285" y="6318407"/>
            <a:ext cx="3856381" cy="2482667"/>
          </a:xfrm>
          <a:prstGeom prst="rect">
            <a:avLst/>
          </a:prstGeom>
          <a:noFill/>
        </p:spPr>
        <p:txBody>
          <a:bodyPr wrap="square">
            <a:spAutoFit/>
          </a:bodyPr>
          <a:lstStyle/>
          <a:p>
            <a:pPr>
              <a:lnSpc>
                <a:spcPct val="150000"/>
              </a:lnSpc>
            </a:pP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Dịch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thiệt</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C7E6060-8E87-C6A2-A733-C9ACF5815313}"/>
              </a:ext>
            </a:extLst>
          </p:cNvPr>
          <p:cNvSpPr txBox="1"/>
          <p:nvPr/>
        </p:nvSpPr>
        <p:spPr>
          <a:xfrm>
            <a:off x="6998143" y="6296350"/>
            <a:ext cx="4291714" cy="2482667"/>
          </a:xfrm>
          <a:prstGeom prst="rect">
            <a:avLst/>
          </a:prstGeom>
          <a:noFill/>
        </p:spPr>
        <p:txBody>
          <a:bodyPr wrap="square">
            <a:spAutoFit/>
          </a:bodyPr>
          <a:lstStyle/>
          <a:p>
            <a:pPr>
              <a:lnSpc>
                <a:spcPct val="150000"/>
              </a:lnSpc>
            </a:pP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Dịch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hưởng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sức</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khỏe</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người</a:t>
            </a:r>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9E89D3F-5AD7-66DB-855B-7524E0300788}"/>
              </a:ext>
            </a:extLst>
          </p:cNvPr>
          <p:cNvSpPr txBox="1"/>
          <p:nvPr/>
        </p:nvSpPr>
        <p:spPr>
          <a:xfrm>
            <a:off x="12917451" y="6144962"/>
            <a:ext cx="3856381" cy="2482667"/>
          </a:xfrm>
          <a:prstGeom prst="rect">
            <a:avLst/>
          </a:prstGeom>
          <a:noFill/>
        </p:spPr>
        <p:txBody>
          <a:bodyPr wrap="square">
            <a:spAutoFit/>
          </a:bodyPr>
          <a:lstStyle/>
          <a:p>
            <a:pPr>
              <a:lnSpc>
                <a:spcPct val="150000"/>
              </a:lnSpc>
            </a:pP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Dịch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hưởng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tới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p:pic>
        <p:nvPicPr>
          <p:cNvPr id="14" name="Picture 9">
            <a:extLst>
              <a:ext uri="{FF2B5EF4-FFF2-40B4-BE49-F238E27FC236}">
                <a16:creationId xmlns:a16="http://schemas.microsoft.com/office/drawing/2014/main" id="{CC2902F7-7B47-F56B-ED9D-E67B879703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886244">
            <a:off x="15020429" y="720815"/>
            <a:ext cx="3657600" cy="1247229"/>
          </a:xfrm>
          <a:prstGeom prst="rect">
            <a:avLst/>
          </a:prstGeom>
        </p:spPr>
      </p:pic>
    </p:spTree>
    <p:extLst>
      <p:ext uri="{BB962C8B-B14F-4D97-AF65-F5344CB8AC3E}">
        <p14:creationId xmlns:p14="http://schemas.microsoft.com/office/powerpoint/2010/main" val="423373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linds(horizontal)">
                                      <p:cBhvr>
                                        <p:cTn id="23" dur="500"/>
                                        <p:tgtEl>
                                          <p:spTgt spid="13"/>
                                        </p:tgtEl>
                                      </p:cBhvr>
                                    </p:animEffect>
                                  </p:childTnLst>
                                </p:cTn>
                              </p:par>
                              <p:par>
                                <p:cTn id="24" presetID="3"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54829"/>
            <a:ext cx="2363195" cy="2376155"/>
          </a:xfrm>
          <a:prstGeom prst="rect">
            <a:avLst/>
          </a:prstGeom>
        </p:spPr>
      </p:pic>
      <p:grpSp>
        <p:nvGrpSpPr>
          <p:cNvPr id="10" name="Group 10"/>
          <p:cNvGrpSpPr/>
          <p:nvPr/>
        </p:nvGrpSpPr>
        <p:grpSpPr>
          <a:xfrm rot="-10800000">
            <a:off x="1322377" y="2052193"/>
            <a:ext cx="4288835" cy="6182613"/>
            <a:chOff x="0" y="0"/>
            <a:chExt cx="11538770" cy="11849767"/>
          </a:xfrm>
        </p:grpSpPr>
        <p:sp>
          <p:nvSpPr>
            <p:cNvPr id="11" name="Freeform 11"/>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grpSp>
        <p:nvGrpSpPr>
          <p:cNvPr id="12" name="Group 12"/>
          <p:cNvGrpSpPr/>
          <p:nvPr/>
        </p:nvGrpSpPr>
        <p:grpSpPr>
          <a:xfrm rot="-10800000">
            <a:off x="6383154" y="1344428"/>
            <a:ext cx="5275445" cy="7344604"/>
            <a:chOff x="0" y="0"/>
            <a:chExt cx="11538770" cy="11849767"/>
          </a:xfrm>
        </p:grpSpPr>
        <p:sp>
          <p:nvSpPr>
            <p:cNvPr id="13" name="Freeform 13"/>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grpSp>
        <p:nvGrpSpPr>
          <p:cNvPr id="14" name="Group 14"/>
          <p:cNvGrpSpPr/>
          <p:nvPr/>
        </p:nvGrpSpPr>
        <p:grpSpPr>
          <a:xfrm rot="-10800000">
            <a:off x="12539067" y="2271623"/>
            <a:ext cx="4428380" cy="6057954"/>
            <a:chOff x="0" y="0"/>
            <a:chExt cx="11538770" cy="11849767"/>
          </a:xfrm>
        </p:grpSpPr>
        <p:sp>
          <p:nvSpPr>
            <p:cNvPr id="15" name="Freeform 15"/>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solidFill>
              <a:srgbClr val="FFCF71"/>
            </a:solidFill>
          </p:spPr>
        </p:sp>
      </p:grpSp>
      <p:sp>
        <p:nvSpPr>
          <p:cNvPr id="32" name="TextBox 31">
            <a:extLst>
              <a:ext uri="{FF2B5EF4-FFF2-40B4-BE49-F238E27FC236}">
                <a16:creationId xmlns:a16="http://schemas.microsoft.com/office/drawing/2014/main" id="{55959C0B-9ECA-51C8-EB43-AF02691A94D6}"/>
              </a:ext>
            </a:extLst>
          </p:cNvPr>
          <p:cNvSpPr txBox="1"/>
          <p:nvPr/>
        </p:nvSpPr>
        <p:spPr>
          <a:xfrm>
            <a:off x="1320553" y="3399286"/>
            <a:ext cx="3856381" cy="2748253"/>
          </a:xfrm>
          <a:prstGeom prst="rect">
            <a:avLst/>
          </a:prstGeom>
          <a:noFill/>
        </p:spPr>
        <p:txBody>
          <a:bodyPr wrap="square">
            <a:spAutoFit/>
          </a:bodyPr>
          <a:lstStyle/>
          <a:p>
            <a:pPr algn="ctr">
              <a:lnSpc>
                <a:spcPct val="150000"/>
              </a:lnSpc>
            </a:pPr>
            <a:r>
              <a:rPr lang="en-US" sz="4000" i="1" dirty="0" err="1">
                <a:effectLst/>
                <a:latin typeface="Arial" panose="020B0604020202020204" pitchFamily="34" charset="0"/>
                <a:ea typeface="Times New Roman" panose="02020603050405020304" pitchFamily="18" charset="0"/>
                <a:cs typeface="Arial" panose="020B0604020202020204" pitchFamily="34" charset="0"/>
              </a:rPr>
              <a:t>Thiệt</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hại</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ước</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tính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khoảng</a:t>
            </a:r>
            <a:r>
              <a:rPr lang="en-US" sz="4000" i="1" dirty="0">
                <a:effectLst/>
                <a:latin typeface="Arial" panose="020B0604020202020204" pitchFamily="34" charset="0"/>
                <a:ea typeface="Times New Roman" panose="02020603050405020304" pitchFamily="18" charset="0"/>
                <a:cs typeface="Arial" panose="020B0604020202020204" pitchFamily="34" charset="0"/>
              </a:rPr>
              <a:t> 3 600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tỉ</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đồng</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3F6848A8-210C-6556-B59A-A5BD56131FC3}"/>
              </a:ext>
            </a:extLst>
          </p:cNvPr>
          <p:cNvSpPr txBox="1"/>
          <p:nvPr/>
        </p:nvSpPr>
        <p:spPr>
          <a:xfrm>
            <a:off x="6873248" y="1888005"/>
            <a:ext cx="4291714" cy="6441572"/>
          </a:xfrm>
          <a:prstGeom prst="rect">
            <a:avLst/>
          </a:prstGeom>
          <a:noFill/>
        </p:spPr>
        <p:txBody>
          <a:bodyPr wrap="square">
            <a:spAutoFit/>
          </a:bodyPr>
          <a:lstStyle/>
          <a:p>
            <a:pPr algn="ctr">
              <a:lnSpc>
                <a:spcPct val="150000"/>
              </a:lnSpc>
            </a:pPr>
            <a:r>
              <a:rPr lang="en-US" sz="4000" i="1" dirty="0" err="1">
                <a:effectLst/>
                <a:latin typeface="Arial" panose="020B0604020202020204" pitchFamily="34" charset="0"/>
                <a:ea typeface="Times New Roman" panose="02020603050405020304" pitchFamily="18" charset="0"/>
                <a:cs typeface="Arial" panose="020B0604020202020204" pitchFamily="34" charset="0"/>
              </a:rPr>
              <a:t>Dịch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ảnh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hưởng</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tới</a:t>
            </a:r>
            <a:r>
              <a:rPr lang="en-US" sz="4000" i="1" dirty="0">
                <a:effectLst/>
                <a:latin typeface="Arial" panose="020B0604020202020204" pitchFamily="34" charset="0"/>
                <a:ea typeface="Times New Roman" panose="02020603050405020304" pitchFamily="18" charset="0"/>
                <a:cs typeface="Arial" panose="020B0604020202020204" pitchFamily="34" charset="0"/>
              </a:rPr>
              <a:t> con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như</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Việt</a:t>
            </a:r>
            <a:r>
              <a:rPr lang="en-US" sz="4000" i="1" dirty="0">
                <a:effectLst/>
                <a:latin typeface="Arial" panose="020B0604020202020204" pitchFamily="34" charset="0"/>
                <a:ea typeface="Times New Roman" panose="02020603050405020304" pitchFamily="18" charset="0"/>
                <a:cs typeface="Arial" panose="020B0604020202020204" pitchFamily="34" charset="0"/>
              </a:rPr>
              <a:t> Nam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ghi</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nhận</a:t>
            </a:r>
            <a:r>
              <a:rPr lang="en-US" sz="4000" i="1" dirty="0">
                <a:effectLst/>
                <a:latin typeface="Arial" panose="020B0604020202020204" pitchFamily="34" charset="0"/>
                <a:ea typeface="Times New Roman" panose="02020603050405020304" pitchFamily="18" charset="0"/>
                <a:cs typeface="Arial" panose="020B0604020202020204" pitchFamily="34" charset="0"/>
              </a:rPr>
              <a:t> 106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người</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nhiễm</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cúm</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trong</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đó</a:t>
            </a:r>
            <a:r>
              <a:rPr lang="en-US" sz="4000" i="1" dirty="0">
                <a:effectLst/>
                <a:latin typeface="Arial" panose="020B0604020202020204" pitchFamily="34" charset="0"/>
                <a:ea typeface="Times New Roman" panose="02020603050405020304" pitchFamily="18" charset="0"/>
                <a:cs typeface="Arial" panose="020B0604020202020204" pitchFamily="34" charset="0"/>
              </a:rPr>
              <a:t> 52 ca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tử</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vong</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05A54BD5-95C2-08BB-B555-F9C5DDFFA3D7}"/>
              </a:ext>
            </a:extLst>
          </p:cNvPr>
          <p:cNvSpPr txBox="1"/>
          <p:nvPr/>
        </p:nvSpPr>
        <p:spPr>
          <a:xfrm>
            <a:off x="12976997" y="2811335"/>
            <a:ext cx="3856381" cy="4594912"/>
          </a:xfrm>
          <a:prstGeom prst="rect">
            <a:avLst/>
          </a:prstGeom>
          <a:noFill/>
        </p:spPr>
        <p:txBody>
          <a:bodyPr wrap="square">
            <a:spAutoFit/>
          </a:bodyPr>
          <a:lstStyle/>
          <a:p>
            <a:pPr algn="ctr">
              <a:lnSpc>
                <a:spcPct val="150000"/>
              </a:lnSpc>
            </a:pPr>
            <a:r>
              <a:rPr lang="en-US" sz="4000" i="1" dirty="0" err="1">
                <a:effectLst/>
                <a:latin typeface="Arial" panose="020B0604020202020204" pitchFamily="34" charset="0"/>
                <a:ea typeface="Times New Roman" panose="02020603050405020304" pitchFamily="18" charset="0"/>
                <a:cs typeface="Arial" panose="020B0604020202020204" pitchFamily="34" charset="0"/>
              </a:rPr>
              <a:t>Dịch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ô</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nhiễm</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môi</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4000" i="1" dirty="0">
                <a:effectLst/>
                <a:latin typeface="Arial" panose="020B0604020202020204" pitchFamily="34" charset="0"/>
                <a:ea typeface="Times New Roman" panose="02020603050405020304" pitchFamily="18" charset="0"/>
                <a:cs typeface="Arial" panose="020B0604020202020204" pitchFamily="34" charset="0"/>
              </a:rPr>
              <a:t> do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sử</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dụng</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hóa</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tiêu</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hủy</a:t>
            </a:r>
            <a:r>
              <a:rPr lang="en-US" sz="4000" i="1" dirty="0">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pic>
        <p:nvPicPr>
          <p:cNvPr id="37" name="Picture 9">
            <a:extLst>
              <a:ext uri="{FF2B5EF4-FFF2-40B4-BE49-F238E27FC236}">
                <a16:creationId xmlns:a16="http://schemas.microsoft.com/office/drawing/2014/main" id="{134F93CA-8B22-2152-0B78-0A212A2EE8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886244">
            <a:off x="15020429" y="720815"/>
            <a:ext cx="3657600" cy="1247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4950" y="2658"/>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2">
            <a:extLst>
              <a:ext uri="{FF2B5EF4-FFF2-40B4-BE49-F238E27FC236}">
                <a16:creationId xmlns:a16="http://schemas.microsoft.com/office/drawing/2014/main" id="{F495608B-D3A6-6466-50C7-3D8D36B6F31D}"/>
              </a:ext>
            </a:extLst>
          </p:cNvPr>
          <p:cNvSpPr txBox="1"/>
          <p:nvPr/>
        </p:nvSpPr>
        <p:spPr>
          <a:xfrm>
            <a:off x="-1828800" y="190500"/>
            <a:ext cx="19597063" cy="1079206"/>
          </a:xfrm>
          <a:prstGeom prst="rect">
            <a:avLst/>
          </a:prstGeom>
        </p:spPr>
        <p:txBody>
          <a:bodyPr wrap="square" lIns="0" tIns="0" rIns="0" bIns="0" rtlCol="0" anchor="t">
            <a:spAutoFit/>
          </a:bodyPr>
          <a:lstStyle/>
          <a:p>
            <a:pPr algn="ctr">
              <a:lnSpc>
                <a:spcPts val="9379"/>
              </a:lnSpc>
            </a:pPr>
            <a:r>
              <a:rPr lang="en-US" sz="6000" b="1" dirty="0">
                <a:solidFill>
                  <a:srgbClr val="373E56"/>
                </a:solidFill>
                <a:latin typeface="Arial" panose="020B0604020202020204" pitchFamily="34" charset="0"/>
                <a:cs typeface="Arial" panose="020B0604020202020204" pitchFamily="34" charset="0"/>
              </a:rPr>
              <a:t>1.4. </a:t>
            </a:r>
            <a:r>
              <a:rPr lang="en-US" sz="6000" b="1" dirty="0" err="1">
                <a:solidFill>
                  <a:srgbClr val="373E56"/>
                </a:solidFill>
                <a:latin typeface="Arial" panose="020B0604020202020204" pitchFamily="34" charset="0"/>
                <a:cs typeface="Arial" panose="020B0604020202020204" pitchFamily="34" charset="0"/>
              </a:rPr>
              <a:t>Biện</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pháp</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phòng</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trị</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bệnh</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cho</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vật</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nuôi</a:t>
            </a:r>
            <a:endParaRPr lang="en-US" sz="6000" b="1" dirty="0">
              <a:solidFill>
                <a:srgbClr val="373E56"/>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2547A57-FE6C-BAE1-90A9-15ACFBE593CD}"/>
              </a:ext>
            </a:extLst>
          </p:cNvPr>
          <p:cNvSpPr txBox="1"/>
          <p:nvPr/>
        </p:nvSpPr>
        <p:spPr>
          <a:xfrm>
            <a:off x="395839" y="4572331"/>
            <a:ext cx="7882421" cy="2748253"/>
          </a:xfrm>
          <a:prstGeom prst="rect">
            <a:avLst/>
          </a:prstGeom>
          <a:noFill/>
        </p:spPr>
        <p:txBody>
          <a:bodyPr wrap="square">
            <a:spAutoFit/>
          </a:bodyPr>
          <a:lstStyle/>
          <a:p>
            <a:pPr algn="just">
              <a:lnSpc>
                <a:spcPct val="150000"/>
              </a:lnSpc>
              <a:spcBef>
                <a:spcPts val="300"/>
              </a:spcBef>
              <a:spcAft>
                <a:spcPts val="300"/>
              </a:spcAft>
            </a:pPr>
            <a:r>
              <a:rPr lang="en-US" sz="4000" b="1"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4000" b="1" u="sng"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u="sng"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tin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mục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biện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Lớp 8 học những môn gì? Các kiến thức trọng tâm của môn học">
            <a:extLst>
              <a:ext uri="{FF2B5EF4-FFF2-40B4-BE49-F238E27FC236}">
                <a16:creationId xmlns:a16="http://schemas.microsoft.com/office/drawing/2014/main" id="{C6FD44E8-3B5F-97EA-9953-BFBCC73DB2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99355">
                        <a14:foregroundMark x1="71935" y1="32378" x2="69677" y2="54155"/>
                        <a14:foregroundMark x1="85806" y1="25215" x2="81935" y2="42120"/>
                        <a14:foregroundMark x1="63387" y1="26361" x2="64032" y2="40115"/>
                        <a14:foregroundMark x1="28226" y1="20344" x2="28226" y2="45272"/>
                        <a14:foregroundMark x1="40484" y1="17192" x2="38226" y2="22350"/>
                        <a14:foregroundMark x1="34839" y1="21203" x2="41129" y2="39255"/>
                        <a14:foregroundMark x1="22581" y1="22350" x2="32581" y2="34097"/>
                        <a14:foregroundMark x1="85806" y1="25215" x2="85806" y2="25215"/>
                      </a14:backgroundRemoval>
                    </a14:imgEffect>
                  </a14:imgLayer>
                </a14:imgProps>
              </a:ext>
              <a:ext uri="{28A0092B-C50C-407E-A947-70E740481C1C}">
                <a14:useLocalDpi xmlns:a14="http://schemas.microsoft.com/office/drawing/2010/main" val="0"/>
              </a:ext>
            </a:extLst>
          </a:blip>
          <a:srcRect/>
          <a:stretch>
            <a:fillRect/>
          </a:stretch>
        </p:blipFill>
        <p:spPr bwMode="auto">
          <a:xfrm>
            <a:off x="1909496" y="1888220"/>
            <a:ext cx="4265520" cy="2401075"/>
          </a:xfrm>
          <a:prstGeom prst="rect">
            <a:avLst/>
          </a:prstGeom>
          <a:noFill/>
          <a:extLst>
            <a:ext uri="{909E8E84-426E-40DD-AFC4-6F175D3DCCD1}">
              <a14:hiddenFill xmlns:a14="http://schemas.microsoft.com/office/drawing/2010/main">
                <a:solidFill>
                  <a:srgbClr val="FFFFFF"/>
                </a:solidFill>
              </a14:hiddenFill>
            </a:ext>
          </a:extLst>
        </p:spPr>
      </p:pic>
      <p:pic>
        <p:nvPicPr>
          <p:cNvPr id="10" name="Đồng hồ đếm ngược 5 phút - 5 Minutes">
            <a:hlinkClick r:id="" action="ppaction://media"/>
            <a:extLst>
              <a:ext uri="{FF2B5EF4-FFF2-40B4-BE49-F238E27FC236}">
                <a16:creationId xmlns:a16="http://schemas.microsoft.com/office/drawing/2014/main" id="{4EB7FE12-D0BF-EAF1-B71D-637E8969301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76800" y="7886700"/>
            <a:ext cx="3646971" cy="2051422"/>
          </a:xfrm>
          <a:prstGeom prst="rect">
            <a:avLst/>
          </a:prstGeom>
        </p:spPr>
      </p:pic>
      <p:sp>
        <p:nvSpPr>
          <p:cNvPr id="14" name="TextBox 13">
            <a:extLst>
              <a:ext uri="{FF2B5EF4-FFF2-40B4-BE49-F238E27FC236}">
                <a16:creationId xmlns:a16="http://schemas.microsoft.com/office/drawing/2014/main" id="{31EC0A69-DA1E-7BB9-5957-EA55C10EDE69}"/>
              </a:ext>
            </a:extLst>
          </p:cNvPr>
          <p:cNvSpPr txBox="1"/>
          <p:nvPr/>
        </p:nvSpPr>
        <p:spPr>
          <a:xfrm>
            <a:off x="10032780" y="2316951"/>
            <a:ext cx="6714460" cy="6595460"/>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vaccine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pháp</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nhất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vaccine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VN" sz="40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vaccine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4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2530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0"/>
                </p:tgtEl>
              </p:cMediaNode>
            </p:video>
          </p:childTnLst>
        </p:cTn>
      </p:par>
    </p:tnLst>
    <p:bldLst>
      <p:bldP spid="6"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TextBox 2"/>
          <p:cNvSpPr txBox="1"/>
          <p:nvPr/>
        </p:nvSpPr>
        <p:spPr>
          <a:xfrm>
            <a:off x="5550788" y="3686948"/>
            <a:ext cx="5321798" cy="2249655"/>
          </a:xfrm>
          <a:prstGeom prst="rect">
            <a:avLst/>
          </a:prstGeom>
        </p:spPr>
        <p:txBody>
          <a:bodyPr lIns="0" tIns="0" rIns="0" bIns="0" rtlCol="0" anchor="t">
            <a:spAutoFit/>
          </a:bodyPr>
          <a:lstStyle/>
          <a:p>
            <a:pPr algn="ctr">
              <a:lnSpc>
                <a:spcPts val="9379"/>
              </a:lnSpc>
            </a:pPr>
            <a:r>
              <a:rPr lang="en-US" sz="4800" b="1" dirty="0" err="1">
                <a:solidFill>
                  <a:srgbClr val="373E56"/>
                </a:solidFill>
                <a:latin typeface="Arial" panose="020B0604020202020204" pitchFamily="34" charset="0"/>
                <a:cs typeface="Arial" panose="020B0604020202020204" pitchFamily="34" charset="0"/>
              </a:rPr>
              <a:t>Các</a:t>
            </a:r>
            <a:r>
              <a:rPr lang="en-US" sz="4800" b="1" dirty="0">
                <a:solidFill>
                  <a:srgbClr val="373E56"/>
                </a:solidFill>
                <a:latin typeface="Arial" panose="020B0604020202020204" pitchFamily="34" charset="0"/>
                <a:cs typeface="Arial" panose="020B0604020202020204" pitchFamily="34" charset="0"/>
              </a:rPr>
              <a:t> </a:t>
            </a:r>
            <a:r>
              <a:rPr lang="en-US" sz="4800" b="1" dirty="0" err="1">
                <a:solidFill>
                  <a:srgbClr val="373E56"/>
                </a:solidFill>
                <a:latin typeface="Arial" panose="020B0604020202020204" pitchFamily="34" charset="0"/>
                <a:cs typeface="Arial" panose="020B0604020202020204" pitchFamily="34" charset="0"/>
              </a:rPr>
              <a:t>biện</a:t>
            </a:r>
            <a:r>
              <a:rPr lang="en-US" sz="4800" b="1" dirty="0">
                <a:solidFill>
                  <a:srgbClr val="373E56"/>
                </a:solidFill>
                <a:latin typeface="Arial" panose="020B0604020202020204" pitchFamily="34" charset="0"/>
                <a:cs typeface="Arial" panose="020B0604020202020204" pitchFamily="34" charset="0"/>
              </a:rPr>
              <a:t> </a:t>
            </a:r>
            <a:r>
              <a:rPr lang="en-US" sz="4800" b="1" dirty="0" err="1">
                <a:solidFill>
                  <a:srgbClr val="373E56"/>
                </a:solidFill>
                <a:latin typeface="Arial" panose="020B0604020202020204" pitchFamily="34" charset="0"/>
                <a:cs typeface="Arial" panose="020B0604020202020204" pitchFamily="34" charset="0"/>
              </a:rPr>
              <a:t>pháp</a:t>
            </a:r>
            <a:r>
              <a:rPr lang="en-US" sz="4800" b="1" dirty="0">
                <a:solidFill>
                  <a:srgbClr val="373E56"/>
                </a:solidFill>
                <a:latin typeface="Arial" panose="020B0604020202020204" pitchFamily="34" charset="0"/>
                <a:cs typeface="Arial" panose="020B0604020202020204" pitchFamily="34" charset="0"/>
              </a:rPr>
              <a:t> </a:t>
            </a:r>
            <a:r>
              <a:rPr lang="en-US" sz="4800" b="1" dirty="0" err="1">
                <a:solidFill>
                  <a:srgbClr val="373E56"/>
                </a:solidFill>
                <a:latin typeface="Arial" panose="020B0604020202020204" pitchFamily="34" charset="0"/>
                <a:cs typeface="Arial" panose="020B0604020202020204" pitchFamily="34" charset="0"/>
              </a:rPr>
              <a:t>phòng</a:t>
            </a:r>
            <a:r>
              <a:rPr lang="en-US" sz="4800" b="1" dirty="0">
                <a:solidFill>
                  <a:srgbClr val="373E56"/>
                </a:solidFill>
                <a:latin typeface="Arial" panose="020B0604020202020204" pitchFamily="34" charset="0"/>
                <a:cs typeface="Arial" panose="020B0604020202020204" pitchFamily="34" charset="0"/>
              </a:rPr>
              <a:t> </a:t>
            </a:r>
            <a:r>
              <a:rPr lang="en-US" sz="4800" b="1" dirty="0" err="1">
                <a:solidFill>
                  <a:srgbClr val="373E56"/>
                </a:solidFill>
                <a:latin typeface="Arial" panose="020B0604020202020204" pitchFamily="34" charset="0"/>
                <a:cs typeface="Arial" panose="020B0604020202020204" pitchFamily="34" charset="0"/>
              </a:rPr>
              <a:t>bệnh</a:t>
            </a:r>
            <a:endParaRPr lang="en-US" sz="4800" b="1" dirty="0">
              <a:solidFill>
                <a:srgbClr val="373E56"/>
              </a:solidFill>
              <a:latin typeface="Arial" panose="020B0604020202020204" pitchFamily="34" charset="0"/>
              <a:cs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339026">
            <a:off x="5412006" y="2961662"/>
            <a:ext cx="2102723" cy="59401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689238" flipH="1">
            <a:off x="8889157" y="2944008"/>
            <a:ext cx="1807173" cy="510526"/>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51077">
            <a:off x="3210501" y="5038341"/>
            <a:ext cx="3582802" cy="1012142"/>
          </a:xfrm>
          <a:prstGeom prst="rect">
            <a:avLst/>
          </a:prstGeom>
        </p:spPr>
      </p:pic>
      <p:sp>
        <p:nvSpPr>
          <p:cNvPr id="10" name="TextBox 10"/>
          <p:cNvSpPr txBox="1"/>
          <p:nvPr/>
        </p:nvSpPr>
        <p:spPr>
          <a:xfrm>
            <a:off x="11329258" y="7560362"/>
            <a:ext cx="6319727" cy="2124749"/>
          </a:xfrm>
          <a:prstGeom prst="rect">
            <a:avLst/>
          </a:prstGeom>
        </p:spPr>
        <p:txBody>
          <a:bodyPr wrap="square" lIns="0" tIns="0" rIns="0" bIns="0" rtlCol="0" anchor="t">
            <a:spAutoFit/>
          </a:bodyPr>
          <a:lstStyle/>
          <a:p>
            <a:pPr algn="ctr">
              <a:lnSpc>
                <a:spcPct val="150000"/>
              </a:lnSpc>
            </a:pPr>
            <a:r>
              <a:rPr lang="en-US" sz="32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sử</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ăn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thừa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bị</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cụ</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nuôi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ốm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chết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khi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chưa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sát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trùng</a:t>
            </a:r>
            <a:r>
              <a:rPr lang="en-US" sz="3200" dirty="0">
                <a:effectLst/>
                <a:latin typeface="Arial" panose="020B0604020202020204" pitchFamily="34" charset="0"/>
                <a:ea typeface="Times New Roman" panose="02020603050405020304" pitchFamily="18" charset="0"/>
                <a:cs typeface="Arial" panose="020B0604020202020204" pitchFamily="34" charset="0"/>
              </a:rPr>
              <a:t>.</a:t>
            </a:r>
            <a:r>
              <a:rPr lang="en-VN" sz="3200" dirty="0">
                <a:effectLst/>
                <a:latin typeface="Arial" panose="020B0604020202020204" pitchFamily="34" charset="0"/>
                <a:cs typeface="Arial" panose="020B0604020202020204" pitchFamily="34" charset="0"/>
              </a:rPr>
              <a:t> </a:t>
            </a:r>
            <a:endParaRPr lang="en-US" sz="3200" dirty="0">
              <a:solidFill>
                <a:srgbClr val="373E56"/>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38104" flipH="1">
            <a:off x="9411262" y="6265840"/>
            <a:ext cx="2834310" cy="800692"/>
          </a:xfrm>
          <a:prstGeom prst="rect">
            <a:avLst/>
          </a:prstGeom>
        </p:spPr>
      </p:pic>
      <p:sp>
        <p:nvSpPr>
          <p:cNvPr id="13" name="TextBox 13"/>
          <p:cNvSpPr txBox="1"/>
          <p:nvPr/>
        </p:nvSpPr>
        <p:spPr>
          <a:xfrm rot="-1774858">
            <a:off x="2890425" y="1575257"/>
            <a:ext cx="3703729" cy="1386085"/>
          </a:xfrm>
          <a:prstGeom prst="rect">
            <a:avLst/>
          </a:prstGeom>
        </p:spPr>
        <p:txBody>
          <a:bodyPr wrap="square" lIns="0" tIns="0" rIns="0" bIns="0" rtlCol="0" anchor="t">
            <a:spAutoFit/>
          </a:bodyPr>
          <a:lstStyle/>
          <a:p>
            <a:pPr algn="ctr">
              <a:lnSpc>
                <a:spcPct val="150000"/>
              </a:lnSpc>
            </a:pPr>
            <a:r>
              <a:rPr lang="en-US" sz="3200" dirty="0" err="1">
                <a:effectLst/>
                <a:latin typeface="Arial" panose="020B0604020202020204" pitchFamily="34" charset="0"/>
                <a:ea typeface="Times New Roman" panose="02020603050405020304" pitchFamily="18" charset="0"/>
                <a:cs typeface="Arial" panose="020B0604020202020204" pitchFamily="34" charset="0"/>
              </a:rPr>
              <a:t>Tiêm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phòng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đầy</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đủ</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loại</a:t>
            </a:r>
            <a:r>
              <a:rPr lang="en-US" sz="3200" dirty="0">
                <a:effectLst/>
                <a:latin typeface="Arial" panose="020B0604020202020204" pitchFamily="34" charset="0"/>
                <a:ea typeface="Times New Roman" panose="02020603050405020304" pitchFamily="18" charset="0"/>
                <a:cs typeface="Arial" panose="020B0604020202020204" pitchFamily="34" charset="0"/>
              </a:rPr>
              <a:t> vaccine</a:t>
            </a:r>
            <a:r>
              <a:rPr lang="en-VN" sz="3200" dirty="0">
                <a:effectLst/>
                <a:latin typeface="Arial" panose="020B0604020202020204" pitchFamily="34" charset="0"/>
                <a:cs typeface="Arial" panose="020B0604020202020204" pitchFamily="34" charset="0"/>
              </a:rPr>
              <a:t> </a:t>
            </a:r>
            <a:endParaRPr lang="en-US" sz="3200" dirty="0">
              <a:solidFill>
                <a:srgbClr val="373E56"/>
              </a:solidFill>
              <a:latin typeface="Arial" panose="020B0604020202020204" pitchFamily="34" charset="0"/>
              <a:cs typeface="Arial" panose="020B0604020202020204" pitchFamily="34" charset="0"/>
            </a:endParaRPr>
          </a:p>
        </p:txBody>
      </p:sp>
      <p:sp>
        <p:nvSpPr>
          <p:cNvPr id="14" name="TextBox 14"/>
          <p:cNvSpPr txBox="1"/>
          <p:nvPr/>
        </p:nvSpPr>
        <p:spPr>
          <a:xfrm rot="77229">
            <a:off x="10025585" y="514212"/>
            <a:ext cx="7830104" cy="2124749"/>
          </a:xfrm>
          <a:prstGeom prst="rect">
            <a:avLst/>
          </a:prstGeom>
        </p:spPr>
        <p:txBody>
          <a:bodyPr wrap="square" lIns="0" tIns="0" rIns="0" bIns="0" rtlCol="0" anchor="t">
            <a:spAutoFit/>
          </a:bodyPr>
          <a:lstStyle/>
          <a:p>
            <a:pPr algn="ctr">
              <a:lnSpc>
                <a:spcPct val="150000"/>
              </a:lnSpc>
            </a:pPr>
            <a:r>
              <a:rPr lang="en-US" sz="32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bán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mổ</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thịt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nuôi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bị</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Không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đưa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nuôi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ốm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chết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thái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chúng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ra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môi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khi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chưa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xử</a:t>
            </a:r>
            <a:r>
              <a:rPr lang="en-US" sz="3200" dirty="0">
                <a:effectLst/>
                <a:latin typeface="Arial" panose="020B0604020202020204" pitchFamily="34" charset="0"/>
                <a:ea typeface="Times New Roman" panose="02020603050405020304" pitchFamily="18" charset="0"/>
                <a:cs typeface="Arial" panose="020B0604020202020204" pitchFamily="34" charset="0"/>
              </a:rPr>
              <a:t> l</a:t>
            </a:r>
            <a:r>
              <a:rPr lang="en-VN" sz="3200" dirty="0">
                <a:latin typeface="Arial" panose="020B0604020202020204" pitchFamily="34" charset="0"/>
                <a:ea typeface="Times New Roman" panose="02020603050405020304" pitchFamily="18" charset="0"/>
                <a:cs typeface="Arial" panose="020B0604020202020204" pitchFamily="34" charset="0"/>
              </a:rPr>
              <a:t>í</a:t>
            </a:r>
            <a:endParaRPr lang="en-US" sz="3200" dirty="0">
              <a:solidFill>
                <a:srgbClr val="373E56"/>
              </a:solidFill>
              <a:latin typeface="Arial" panose="020B0604020202020204" pitchFamily="34" charset="0"/>
              <a:cs typeface="Arial" panose="020B0604020202020204" pitchFamily="34" charset="0"/>
            </a:endParaRPr>
          </a:p>
        </p:txBody>
      </p:sp>
      <p:sp>
        <p:nvSpPr>
          <p:cNvPr id="15" name="TextBox 15"/>
          <p:cNvSpPr txBox="1"/>
          <p:nvPr/>
        </p:nvSpPr>
        <p:spPr>
          <a:xfrm rot="2808573">
            <a:off x="382453" y="6203682"/>
            <a:ext cx="4789639" cy="1386085"/>
          </a:xfrm>
          <a:prstGeom prst="rect">
            <a:avLst/>
          </a:prstGeom>
        </p:spPr>
        <p:txBody>
          <a:bodyPr wrap="square" lIns="0" tIns="0" rIns="0" bIns="0" rtlCol="0" anchor="t">
            <a:spAutoFit/>
          </a:bodyPr>
          <a:lstStyle/>
          <a:p>
            <a:pPr algn="ctr">
              <a:lnSpc>
                <a:spcPct val="150000"/>
              </a:lnSpc>
            </a:pPr>
            <a:r>
              <a:rPr lang="en-US" sz="3200" dirty="0" err="1">
                <a:effectLst/>
                <a:latin typeface="Arial" panose="020B0604020202020204" pitchFamily="34" charset="0"/>
                <a:ea typeface="Times New Roman" panose="02020603050405020304" pitchFamily="18" charset="0"/>
                <a:cs typeface="Arial" panose="020B0604020202020204" pitchFamily="34" charset="0"/>
              </a:rPr>
              <a:t>Chăm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sóc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tốt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cho</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ăn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đầy</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đủ</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dinh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dưỡng</a:t>
            </a:r>
            <a:r>
              <a:rPr lang="en-VN" sz="3200" dirty="0">
                <a:effectLst/>
                <a:latin typeface="Arial" panose="020B0604020202020204" pitchFamily="34" charset="0"/>
                <a:cs typeface="Arial" panose="020B0604020202020204" pitchFamily="34" charset="0"/>
              </a:rPr>
              <a:t> </a:t>
            </a:r>
            <a:endParaRPr lang="en-US" sz="3200" dirty="0">
              <a:solidFill>
                <a:srgbClr val="373E56"/>
              </a:solidFill>
              <a:latin typeface="Arial" panose="020B0604020202020204" pitchFamily="34" charset="0"/>
              <a:cs typeface="Arial" panose="020B0604020202020204" pitchFamily="34" charset="0"/>
            </a:endParaRPr>
          </a:p>
        </p:txBody>
      </p:sp>
      <p:sp>
        <p:nvSpPr>
          <p:cNvPr id="16" name="TextBox 16"/>
          <p:cNvSpPr txBox="1"/>
          <p:nvPr/>
        </p:nvSpPr>
        <p:spPr>
          <a:xfrm>
            <a:off x="5367916" y="7732398"/>
            <a:ext cx="5158599" cy="2124749"/>
          </a:xfrm>
          <a:prstGeom prst="rect">
            <a:avLst/>
          </a:prstGeom>
        </p:spPr>
        <p:txBody>
          <a:bodyPr wrap="square" lIns="0" tIns="0" rIns="0" bIns="0" rtlCol="0" anchor="t">
            <a:spAutoFit/>
          </a:bodyPr>
          <a:lstStyle/>
          <a:p>
            <a:pPr algn="ctr">
              <a:lnSpc>
                <a:spcPct val="150000"/>
              </a:lnSpc>
            </a:pPr>
            <a:r>
              <a:rPr lang="en-US" sz="3200" dirty="0" err="1">
                <a:effectLst/>
                <a:latin typeface="Arial" panose="020B0604020202020204" pitchFamily="34" charset="0"/>
                <a:ea typeface="Times New Roman" panose="02020603050405020304" pitchFamily="18" charset="0"/>
                <a:cs typeface="Arial" panose="020B0604020202020204" pitchFamily="34" charset="0"/>
              </a:rPr>
              <a:t>Vệ</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sinh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khử</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trùng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chuồng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trại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các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thiết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bị</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chăn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nuôi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thức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ăn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uống</a:t>
            </a:r>
            <a:r>
              <a:rPr lang="en-VN" sz="3200" dirty="0">
                <a:effectLst/>
                <a:latin typeface="Arial" panose="020B0604020202020204" pitchFamily="34" charset="0"/>
                <a:cs typeface="Arial" panose="020B0604020202020204" pitchFamily="34" charset="0"/>
              </a:rPr>
              <a:t> </a:t>
            </a:r>
            <a:endParaRPr lang="en-US" sz="3200" dirty="0">
              <a:solidFill>
                <a:srgbClr val="373E56"/>
              </a:solidFill>
              <a:latin typeface="Arial" panose="020B0604020202020204" pitchFamily="34" charset="0"/>
              <a:cs typeface="Arial" panose="020B0604020202020204" pitchFamily="34" charset="0"/>
            </a:endParaRP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52100">
            <a:off x="6870001" y="6867584"/>
            <a:ext cx="1251270" cy="353484"/>
          </a:xfrm>
          <a:prstGeom prst="rect">
            <a:avLst/>
          </a:prstGeom>
        </p:spPr>
      </p:pic>
      <p:sp>
        <p:nvSpPr>
          <p:cNvPr id="19" name="TextBox 18">
            <a:extLst>
              <a:ext uri="{FF2B5EF4-FFF2-40B4-BE49-F238E27FC236}">
                <a16:creationId xmlns:a16="http://schemas.microsoft.com/office/drawing/2014/main" id="{BD062515-1F17-A53A-AAC3-6D1BCD0265A9}"/>
              </a:ext>
            </a:extLst>
          </p:cNvPr>
          <p:cNvSpPr txBox="1"/>
          <p:nvPr/>
        </p:nvSpPr>
        <p:spPr>
          <a:xfrm>
            <a:off x="12236918" y="4425587"/>
            <a:ext cx="4881444" cy="2217082"/>
          </a:xfrm>
          <a:prstGeom prst="rect">
            <a:avLst/>
          </a:prstGeom>
          <a:noFill/>
        </p:spPr>
        <p:txBody>
          <a:bodyPr wrap="square">
            <a:spAutoFit/>
          </a:bodyPr>
          <a:lstStyle/>
          <a:p>
            <a:pPr algn="ctr">
              <a:lnSpc>
                <a:spcPct val="150000"/>
              </a:lnSpc>
            </a:pPr>
            <a:r>
              <a:rPr lang="en-US" sz="3200" dirty="0" err="1">
                <a:effectLst/>
                <a:latin typeface="Arial" panose="020B0604020202020204" pitchFamily="34" charset="0"/>
                <a:ea typeface="Times New Roman" panose="02020603050405020304" pitchFamily="18" charset="0"/>
                <a:cs typeface="Arial" panose="020B0604020202020204" pitchFamily="34" charset="0"/>
              </a:rPr>
              <a:t>Nhốt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riêng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nuôi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ốm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theo</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dõi</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để</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tránh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lây</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lan</a:t>
            </a:r>
            <a:r>
              <a:rPr lang="en-VN" sz="3200" dirty="0">
                <a:effectLst/>
                <a:latin typeface="Arial" panose="020B0604020202020204" pitchFamily="34" charset="0"/>
                <a:cs typeface="Arial" panose="020B0604020202020204" pitchFamily="34" charset="0"/>
              </a:rPr>
              <a:t> </a:t>
            </a:r>
            <a:endParaRPr lang="en-VN" sz="3200" dirty="0">
              <a:latin typeface="Arial" panose="020B0604020202020204" pitchFamily="34" charset="0"/>
              <a:cs typeface="Arial" panose="020B0604020202020204" pitchFamily="34" charset="0"/>
            </a:endParaRPr>
          </a:p>
        </p:txBody>
      </p:sp>
      <p:pic>
        <p:nvPicPr>
          <p:cNvPr id="20" name="Picture 5">
            <a:extLst>
              <a:ext uri="{FF2B5EF4-FFF2-40B4-BE49-F238E27FC236}">
                <a16:creationId xmlns:a16="http://schemas.microsoft.com/office/drawing/2014/main" id="{1F12CAB4-A7E6-8046-7D93-885E54CFA5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47589" flipH="1">
            <a:off x="10425672" y="4235652"/>
            <a:ext cx="1807173" cy="510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linds(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linds(horizontal)">
                                      <p:cBhvr>
                                        <p:cTn id="47" dur="500"/>
                                        <p:tgtEl>
                                          <p:spTgt spid="1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blinds(horizontal)">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317777"/>
            <a:ext cx="10713678" cy="1079206"/>
          </a:xfrm>
          <a:prstGeom prst="rect">
            <a:avLst/>
          </a:prstGeom>
        </p:spPr>
        <p:txBody>
          <a:bodyPr wrap="square" lIns="0" tIns="0" rIns="0" bIns="0" rtlCol="0" anchor="t">
            <a:spAutoFit/>
          </a:bodyPr>
          <a:lstStyle/>
          <a:p>
            <a:pPr algn="ctr">
              <a:lnSpc>
                <a:spcPts val="9379"/>
              </a:lnSpc>
            </a:pPr>
            <a:r>
              <a:rPr lang="en-US" sz="4800" b="1" dirty="0" err="1">
                <a:solidFill>
                  <a:srgbClr val="373E56"/>
                </a:solidFill>
                <a:latin typeface="Arial" panose="020B0604020202020204" pitchFamily="34" charset="0"/>
                <a:cs typeface="Arial" panose="020B0604020202020204" pitchFamily="34" charset="0"/>
              </a:rPr>
              <a:t>Phòng</a:t>
            </a:r>
            <a:r>
              <a:rPr lang="en-US" sz="4800" b="1" dirty="0">
                <a:solidFill>
                  <a:srgbClr val="373E56"/>
                </a:solidFill>
                <a:latin typeface="Arial" panose="020B0604020202020204" pitchFamily="34" charset="0"/>
                <a:cs typeface="Arial" panose="020B0604020202020204" pitchFamily="34" charset="0"/>
              </a:rPr>
              <a:t> </a:t>
            </a:r>
            <a:r>
              <a:rPr lang="en-US" sz="4800" b="1" dirty="0" err="1">
                <a:solidFill>
                  <a:srgbClr val="373E56"/>
                </a:solidFill>
                <a:latin typeface="Arial" panose="020B0604020202020204" pitchFamily="34" charset="0"/>
                <a:cs typeface="Arial" panose="020B0604020202020204" pitchFamily="34" charset="0"/>
              </a:rPr>
              <a:t>bệnh</a:t>
            </a:r>
            <a:r>
              <a:rPr lang="en-US" sz="4800" b="1" dirty="0">
                <a:solidFill>
                  <a:srgbClr val="373E56"/>
                </a:solidFill>
                <a:latin typeface="Arial" panose="020B0604020202020204" pitchFamily="34" charset="0"/>
                <a:cs typeface="Arial" panose="020B0604020202020204" pitchFamily="34" charset="0"/>
              </a:rPr>
              <a:t> </a:t>
            </a:r>
            <a:r>
              <a:rPr lang="en-US" sz="4800" b="1" dirty="0" err="1">
                <a:solidFill>
                  <a:srgbClr val="373E56"/>
                </a:solidFill>
                <a:latin typeface="Arial" panose="020B0604020202020204" pitchFamily="34" charset="0"/>
                <a:cs typeface="Arial" panose="020B0604020202020204" pitchFamily="34" charset="0"/>
              </a:rPr>
              <a:t>bằng</a:t>
            </a:r>
            <a:r>
              <a:rPr lang="en-US" sz="4800" b="1" dirty="0">
                <a:solidFill>
                  <a:srgbClr val="373E56"/>
                </a:solidFill>
                <a:latin typeface="Arial" panose="020B0604020202020204" pitchFamily="34" charset="0"/>
                <a:cs typeface="Arial" panose="020B0604020202020204" pitchFamily="34" charset="0"/>
              </a:rPr>
              <a:t> vaccine</a:t>
            </a:r>
          </a:p>
        </p:txBody>
      </p:sp>
      <p:grpSp>
        <p:nvGrpSpPr>
          <p:cNvPr id="3" name="Group 3"/>
          <p:cNvGrpSpPr/>
          <p:nvPr/>
        </p:nvGrpSpPr>
        <p:grpSpPr>
          <a:xfrm rot="-10800000">
            <a:off x="1028699" y="3389193"/>
            <a:ext cx="4445119" cy="4184581"/>
            <a:chOff x="0" y="0"/>
            <a:chExt cx="15040163" cy="15916723"/>
          </a:xfrm>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grpSp>
        <p:nvGrpSpPr>
          <p:cNvPr id="5" name="Group 5"/>
          <p:cNvGrpSpPr/>
          <p:nvPr/>
        </p:nvGrpSpPr>
        <p:grpSpPr>
          <a:xfrm rot="-10800000">
            <a:off x="12386975" y="3481148"/>
            <a:ext cx="5215224" cy="4001206"/>
            <a:chOff x="0" y="0"/>
            <a:chExt cx="15040163" cy="15916723"/>
          </a:xfrm>
        </p:grpSpPr>
        <p:sp>
          <p:nvSpPr>
            <p:cNvPr id="6" name="Freeform 6"/>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7" name="TextBox 7"/>
          <p:cNvSpPr txBox="1"/>
          <p:nvPr/>
        </p:nvSpPr>
        <p:spPr>
          <a:xfrm>
            <a:off x="12733618" y="4342698"/>
            <a:ext cx="4700801" cy="2390270"/>
          </a:xfrm>
          <a:prstGeom prst="rect">
            <a:avLst/>
          </a:prstGeom>
        </p:spPr>
        <p:txBody>
          <a:bodyPr wrap="square" lIns="0" tIns="0" rIns="0" bIns="0" rtlCol="0" anchor="t">
            <a:spAutoFit/>
          </a:bodyPr>
          <a:lstStyle/>
          <a:p>
            <a:pPr algn="ctr">
              <a:lnSpc>
                <a:spcPct val="150000"/>
              </a:lnSpc>
              <a:spcBef>
                <a:spcPct val="0"/>
              </a:spcBef>
            </a:pPr>
            <a:r>
              <a:rPr lang="en-US" sz="3600" dirty="0">
                <a:effectLst/>
                <a:latin typeface="Arial" panose="020B0604020202020204" pitchFamily="34" charset="0"/>
                <a:ea typeface="Times New Roman" panose="02020603050405020304" pitchFamily="18" charset="0"/>
                <a:cs typeface="Arial" panose="020B0604020202020204" pitchFamily="34" charset="0"/>
              </a:rPr>
              <a:t>Chi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tiêm</a:t>
            </a:r>
            <a:r>
              <a:rPr lang="en-US" sz="3600" dirty="0">
                <a:effectLst/>
                <a:latin typeface="Arial" panose="020B0604020202020204" pitchFamily="34" charset="0"/>
                <a:ea typeface="Times New Roman" panose="02020603050405020304" pitchFamily="18" charset="0"/>
                <a:cs typeface="Arial" panose="020B0604020202020204" pitchFamily="34" charset="0"/>
              </a:rPr>
              <a:t> vaccine </a:t>
            </a:r>
            <a:r>
              <a:rPr lang="en-US" sz="3600" dirty="0" err="1">
                <a:effectLst/>
                <a:latin typeface="Arial" panose="020B0604020202020204" pitchFamily="34" charset="0"/>
                <a:ea typeface="Times New Roman" panose="02020603050405020304" pitchFamily="18" charset="0"/>
                <a:cs typeface="Arial" panose="020B0604020202020204" pitchFamily="34" charset="0"/>
              </a:rPr>
              <a:t>thấp</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hơn</a:t>
            </a:r>
            <a:r>
              <a:rPr lang="en-US" sz="3600" dirty="0">
                <a:effectLst/>
                <a:latin typeface="Arial" panose="020B0604020202020204" pitchFamily="34" charset="0"/>
                <a:ea typeface="Times New Roman" panose="02020603050405020304" pitchFamily="18" charset="0"/>
                <a:cs typeface="Arial" panose="020B0604020202020204" pitchFamily="34" charset="0"/>
              </a:rPr>
              <a:t> chi </a:t>
            </a:r>
            <a:r>
              <a:rPr lang="en-US" sz="3600" dirty="0" err="1">
                <a:effectLst/>
                <a:latin typeface="Arial" panose="020B0604020202020204" pitchFamily="34" charset="0"/>
                <a:ea typeface="Times New Roman" panose="02020603050405020304" pitchFamily="18" charset="0"/>
                <a:cs typeface="Arial" panose="020B0604020202020204" pitchFamily="34" charset="0"/>
              </a:rPr>
              <a:t>phí</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trị</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VN" sz="3600" dirty="0">
                <a:effectLst/>
                <a:latin typeface="Arial" panose="020B0604020202020204" pitchFamily="34" charset="0"/>
                <a:cs typeface="Arial" panose="020B0604020202020204" pitchFamily="34" charset="0"/>
              </a:rPr>
              <a:t> </a:t>
            </a:r>
            <a:endParaRPr lang="en-US" sz="3600" spc="-288" dirty="0">
              <a:solidFill>
                <a:srgbClr val="373E56"/>
              </a:solidFill>
              <a:latin typeface="Arial" panose="020B0604020202020204" pitchFamily="34" charset="0"/>
              <a:cs typeface="Arial" panose="020B0604020202020204" pitchFamily="34" charset="0"/>
            </a:endParaRPr>
          </a:p>
        </p:txBody>
      </p:sp>
      <p:grpSp>
        <p:nvGrpSpPr>
          <p:cNvPr id="8" name="Group 8"/>
          <p:cNvGrpSpPr/>
          <p:nvPr/>
        </p:nvGrpSpPr>
        <p:grpSpPr>
          <a:xfrm rot="-10800000">
            <a:off x="6902158" y="3390899"/>
            <a:ext cx="4445119" cy="4182875"/>
            <a:chOff x="0" y="0"/>
            <a:chExt cx="15040163" cy="15916723"/>
          </a:xfrm>
        </p:grpSpPr>
        <p:sp>
          <p:nvSpPr>
            <p:cNvPr id="9" name="Freeform 9"/>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10" name="TextBox 10"/>
          <p:cNvSpPr txBox="1"/>
          <p:nvPr/>
        </p:nvSpPr>
        <p:spPr>
          <a:xfrm>
            <a:off x="7118420" y="4569840"/>
            <a:ext cx="4010305" cy="1559273"/>
          </a:xfrm>
          <a:prstGeom prst="rect">
            <a:avLst/>
          </a:prstGeom>
        </p:spPr>
        <p:txBody>
          <a:bodyPr lIns="0" tIns="0" rIns="0" bIns="0" rtlCol="0" anchor="t">
            <a:spAutoFit/>
          </a:bodyPr>
          <a:lstStyle/>
          <a:p>
            <a:pPr algn="ctr">
              <a:lnSpc>
                <a:spcPct val="150000"/>
              </a:lnSpc>
              <a:spcBef>
                <a:spcPct val="0"/>
              </a:spcBef>
            </a:pPr>
            <a:r>
              <a:rPr lang="en-US" sz="36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rủi</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ro</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vì</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tật</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bị</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chết</a:t>
            </a:r>
            <a:r>
              <a:rPr lang="en-US" sz="3600" dirty="0">
                <a:effectLst/>
                <a:latin typeface="Arial" panose="020B0604020202020204" pitchFamily="34" charset="0"/>
                <a:ea typeface="Times New Roman" panose="02020603050405020304" pitchFamily="18" charset="0"/>
                <a:cs typeface="Arial" panose="020B0604020202020204" pitchFamily="34" charset="0"/>
              </a:rPr>
              <a:t>)</a:t>
            </a:r>
            <a:r>
              <a:rPr lang="en-VN" sz="3600" dirty="0">
                <a:effectLst/>
                <a:latin typeface="Arial" panose="020B0604020202020204" pitchFamily="34" charset="0"/>
                <a:cs typeface="Arial" panose="020B0604020202020204" pitchFamily="34" charset="0"/>
              </a:rPr>
              <a:t> </a:t>
            </a:r>
            <a:endParaRPr lang="en-US" sz="3600" spc="-288" dirty="0">
              <a:solidFill>
                <a:srgbClr val="373E56"/>
              </a:solidFill>
              <a:latin typeface="Arial" panose="020B0604020202020204" pitchFamily="34" charset="0"/>
              <a:cs typeface="Arial" panose="020B0604020202020204" pitchFamily="34" charset="0"/>
            </a:endParaRPr>
          </a:p>
        </p:txBody>
      </p:sp>
      <p:sp>
        <p:nvSpPr>
          <p:cNvPr id="11" name="TextBox 11"/>
          <p:cNvSpPr txBox="1"/>
          <p:nvPr/>
        </p:nvSpPr>
        <p:spPr>
          <a:xfrm>
            <a:off x="1244960" y="4615456"/>
            <a:ext cx="4010305" cy="2390270"/>
          </a:xfrm>
          <a:prstGeom prst="rect">
            <a:avLst/>
          </a:prstGeom>
        </p:spPr>
        <p:txBody>
          <a:bodyPr lIns="0" tIns="0" rIns="0" bIns="0" rtlCol="0" anchor="t">
            <a:spAutoFit/>
          </a:bodyPr>
          <a:lstStyle/>
          <a:p>
            <a:pPr algn="ctr">
              <a:lnSpc>
                <a:spcPct val="150000"/>
              </a:lnSpc>
              <a:spcBef>
                <a:spcPct val="0"/>
              </a:spcBef>
            </a:pPr>
            <a:r>
              <a:rPr lang="en-US" sz="3600" dirty="0">
                <a:effectLst/>
                <a:latin typeface="Arial" panose="020B0604020202020204" pitchFamily="34" charset="0"/>
                <a:ea typeface="Times New Roman" panose="02020603050405020304" pitchFamily="18" charset="0"/>
                <a:cs typeface="Arial" panose="020B0604020202020204" pitchFamily="34" charset="0"/>
              </a:rPr>
              <a:t>Vaccine </a:t>
            </a:r>
            <a:r>
              <a:rPr lang="en-US" sz="36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nguy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cơ</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mắc</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nguy</a:t>
            </a:r>
            <a:r>
              <a:rPr lang="en-US" sz="3600" dirty="0">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effectLst/>
                <a:latin typeface="Arial" panose="020B0604020202020204" pitchFamily="34" charset="0"/>
                <a:ea typeface="Times New Roman" panose="02020603050405020304" pitchFamily="18" charset="0"/>
                <a:cs typeface="Arial" panose="020B0604020202020204" pitchFamily="34" charset="0"/>
              </a:rPr>
              <a:t>hiểm</a:t>
            </a:r>
            <a:r>
              <a:rPr lang="en-VN" sz="3600" dirty="0">
                <a:effectLst/>
                <a:latin typeface="Arial" panose="020B0604020202020204" pitchFamily="34" charset="0"/>
                <a:cs typeface="Arial" panose="020B0604020202020204" pitchFamily="34" charset="0"/>
              </a:rPr>
              <a:t> </a:t>
            </a:r>
            <a:endParaRPr lang="en-US" sz="3600" spc="-288" dirty="0">
              <a:solidFill>
                <a:srgbClr val="373E56"/>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0680" y="7720572"/>
            <a:ext cx="1903635" cy="265063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27640" y="8276114"/>
            <a:ext cx="4014979" cy="209508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710" y="7720572"/>
            <a:ext cx="1903635" cy="265063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22376" y="8234593"/>
            <a:ext cx="2880234" cy="213661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40670" y="8276114"/>
            <a:ext cx="4014979" cy="209508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0655" y="7720572"/>
            <a:ext cx="1903635" cy="2650631"/>
          </a:xfrm>
          <a:prstGeom prst="rect">
            <a:avLst/>
          </a:prstGeom>
        </p:spPr>
      </p:pic>
      <p:sp>
        <p:nvSpPr>
          <p:cNvPr id="13" name="TextBox 12">
            <a:extLst>
              <a:ext uri="{FF2B5EF4-FFF2-40B4-BE49-F238E27FC236}">
                <a16:creationId xmlns:a16="http://schemas.microsoft.com/office/drawing/2014/main" id="{C770DF95-6FF3-DB12-BE1D-FC84A9899FED}"/>
              </a:ext>
            </a:extLst>
          </p:cNvPr>
          <p:cNvSpPr txBox="1"/>
          <p:nvPr/>
        </p:nvSpPr>
        <p:spPr>
          <a:xfrm>
            <a:off x="1244960" y="1634129"/>
            <a:ext cx="16611599" cy="1478418"/>
          </a:xfrm>
          <a:prstGeom prst="rect">
            <a:avLst/>
          </a:prstGeom>
          <a:noFill/>
        </p:spPr>
        <p:txBody>
          <a:bodyPr wrap="square">
            <a:spAutoFit/>
          </a:bodyPr>
          <a:lstStyle/>
          <a:p>
            <a:pPr>
              <a:lnSpc>
                <a:spcPct val="150000"/>
              </a:lnSpc>
            </a:pPr>
            <a:r>
              <a:rPr lang="en-US" sz="3200" dirty="0" err="1">
                <a:effectLst/>
                <a:latin typeface="Arial" panose="020B0604020202020204" pitchFamily="34" charset="0"/>
                <a:ea typeface="Times New Roman" panose="02020603050405020304" pitchFamily="18" charset="0"/>
                <a:cs typeface="Arial" panose="020B0604020202020204" pitchFamily="34" charset="0"/>
              </a:rPr>
              <a:t>Sử</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effectLst/>
                <a:latin typeface="Arial" panose="020B0604020202020204" pitchFamily="34" charset="0"/>
                <a:ea typeface="Times New Roman" panose="02020603050405020304" pitchFamily="18" charset="0"/>
                <a:cs typeface="Arial" panose="020B0604020202020204" pitchFamily="34" charset="0"/>
              </a:rPr>
              <a:t> vaccine </a:t>
            </a:r>
            <a:r>
              <a:rPr lang="en-US" sz="3200" dirty="0" err="1">
                <a:effectLst/>
                <a:latin typeface="Arial" panose="020B0604020202020204" pitchFamily="34" charset="0"/>
                <a:ea typeface="Times New Roman" panose="02020603050405020304" pitchFamily="18" charset="0"/>
                <a:cs typeface="Arial" panose="020B0604020202020204" pitchFamily="34" charset="0"/>
              </a:rPr>
              <a:t>là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biện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pháp</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phòng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chủ</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có</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quả</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nhất</a:t>
            </a:r>
            <a:r>
              <a:rPr lang="en-US" sz="3200" dirty="0">
                <a:effectLst/>
                <a:latin typeface="Arial" panose="020B0604020202020204" pitchFamily="34" charset="0"/>
                <a:ea typeface="Times New Roman" panose="02020603050405020304" pitchFamily="18" charset="0"/>
                <a:cs typeface="Arial" panose="020B0604020202020204" pitchFamily="34" charset="0"/>
              </a:rPr>
              <a:t>. Vaccine </a:t>
            </a:r>
            <a:r>
              <a:rPr lang="en-US" sz="3200" dirty="0" err="1">
                <a:effectLst/>
                <a:latin typeface="Arial" panose="020B0604020202020204" pitchFamily="34" charset="0"/>
                <a:ea typeface="Times New Roman" panose="02020603050405020304" pitchFamily="18" charset="0"/>
                <a:cs typeface="Arial" panose="020B0604020202020204" pitchFamily="34" charset="0"/>
              </a:rPr>
              <a:t>là</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chế</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phẩm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sinh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chế</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ra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từ</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chính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mầm</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200" dirty="0">
                <a:effectLst/>
                <a:latin typeface="Arial" panose="020B0604020202020204" pitchFamily="34" charset="0"/>
                <a:ea typeface="Times New Roman" panose="02020603050405020304" pitchFamily="18" charset="0"/>
                <a:cs typeface="Arial" panose="020B0604020202020204" pitchFamily="34" charset="0"/>
              </a:rPr>
              <a:t> (virus, vi </a:t>
            </a:r>
            <a:r>
              <a:rPr lang="en-US" sz="3200" dirty="0" err="1">
                <a:effectLst/>
                <a:latin typeface="Arial" panose="020B0604020202020204" pitchFamily="34" charset="0"/>
                <a:ea typeface="Times New Roman" panose="02020603050405020304" pitchFamily="18" charset="0"/>
                <a:cs typeface="Arial" panose="020B0604020202020204" pitchFamily="34" charset="0"/>
              </a:rPr>
              <a:t>khuẩn</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gây</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ra</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3200" dirty="0">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effectLst/>
                <a:latin typeface="Arial" panose="020B0604020202020204" pitchFamily="34" charset="0"/>
                <a:ea typeface="Times New Roman" panose="02020603050405020304" pitchFamily="18" charset="0"/>
                <a:cs typeface="Arial" panose="020B0604020202020204" pitchFamily="34" charset="0"/>
              </a:rPr>
              <a:t>đó</a:t>
            </a:r>
            <a:r>
              <a:rPr lang="en-US" sz="3200" dirty="0">
                <a:effectLst/>
                <a:latin typeface="Arial" panose="020B0604020202020204" pitchFamily="34" charset="0"/>
                <a:ea typeface="Times New Roman" panose="02020603050405020304" pitchFamily="18" charset="0"/>
                <a:cs typeface="Arial" panose="020B0604020202020204" pitchFamily="34" charset="0"/>
              </a:rPr>
              <a:t>.</a:t>
            </a:r>
            <a:r>
              <a:rPr lang="en-VN" sz="3200" dirty="0">
                <a:effectLst/>
                <a:latin typeface="Arial" panose="020B0604020202020204" pitchFamily="34" charset="0"/>
                <a:cs typeface="Arial" panose="020B0604020202020204" pitchFamily="34" charset="0"/>
              </a:rPr>
              <a:t> </a:t>
            </a:r>
            <a:endParaRPr lang="en-VN"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58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0" y="6406907"/>
            <a:ext cx="18288000" cy="3880093"/>
            <a:chOff x="0" y="0"/>
            <a:chExt cx="4816593" cy="1021917"/>
          </a:xfrm>
        </p:grpSpPr>
        <p:sp>
          <p:nvSpPr>
            <p:cNvPr id="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237463" y="8773028"/>
            <a:ext cx="8580377" cy="466460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06812" y="6693480"/>
            <a:ext cx="1567745" cy="218293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44000" y="7116804"/>
            <a:ext cx="2372026" cy="1759612"/>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713206" y="7150998"/>
            <a:ext cx="3306548" cy="1725417"/>
          </a:xfrm>
          <a:prstGeom prst="rect">
            <a:avLst/>
          </a:prstGeom>
        </p:spPr>
      </p:pic>
      <p:grpSp>
        <p:nvGrpSpPr>
          <p:cNvPr id="14" name="Group 14"/>
          <p:cNvGrpSpPr/>
          <p:nvPr/>
        </p:nvGrpSpPr>
        <p:grpSpPr>
          <a:xfrm>
            <a:off x="-1371833" y="-873525"/>
            <a:ext cx="21031665" cy="1344037"/>
            <a:chOff x="0" y="0"/>
            <a:chExt cx="28042220" cy="1792049"/>
          </a:xfrm>
        </p:grpSpPr>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8321"/>
            <a:stretch>
              <a:fillRect/>
            </a:stretch>
          </p:blipFill>
          <p:spPr>
            <a:xfrm flipV="1">
              <a:off x="12937677" y="0"/>
              <a:ext cx="15104543" cy="1792049"/>
            </a:xfrm>
            <a:prstGeom prst="rect">
              <a:avLst/>
            </a:prstGeom>
          </p:spPr>
        </p:pic>
      </p:grpSp>
      <p:sp>
        <p:nvSpPr>
          <p:cNvPr id="17" name="TextBox 17"/>
          <p:cNvSpPr txBox="1"/>
          <p:nvPr/>
        </p:nvSpPr>
        <p:spPr>
          <a:xfrm>
            <a:off x="9467949" y="2854500"/>
            <a:ext cx="7797062" cy="2655920"/>
          </a:xfrm>
          <a:prstGeom prst="rect">
            <a:avLst/>
          </a:prstGeom>
        </p:spPr>
        <p:txBody>
          <a:bodyPr wrap="square" lIns="0" tIns="0" rIns="0" bIns="0" rtlCol="0" anchor="t">
            <a:spAutoFit/>
          </a:bodyPr>
          <a:lstStyle/>
          <a:p>
            <a:pPr algn="ctr">
              <a:lnSpc>
                <a:spcPct val="150000"/>
              </a:lnSpc>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video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đang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tới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con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lợn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kể</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tên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VN" sz="4000"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spc="-317" dirty="0">
              <a:solidFill>
                <a:srgbClr val="6C7E7C"/>
              </a:solidFill>
              <a:latin typeface="Arial" panose="020B0604020202020204" pitchFamily="34" charset="0"/>
              <a:cs typeface="Arial" panose="020B0604020202020204" pitchFamily="34" charset="0"/>
            </a:endParaRPr>
          </a:p>
        </p:txBody>
      </p:sp>
      <p:sp>
        <p:nvSpPr>
          <p:cNvPr id="18" name="TextBox 18"/>
          <p:cNvSpPr txBox="1"/>
          <p:nvPr/>
        </p:nvSpPr>
        <p:spPr>
          <a:xfrm>
            <a:off x="9483898" y="1067622"/>
            <a:ext cx="7361051" cy="1038746"/>
          </a:xfrm>
          <a:prstGeom prst="rect">
            <a:avLst/>
          </a:prstGeom>
        </p:spPr>
        <p:txBody>
          <a:bodyPr lIns="0" tIns="0" rIns="0" bIns="0" rtlCol="0" anchor="t">
            <a:spAutoFit/>
          </a:bodyPr>
          <a:lstStyle/>
          <a:p>
            <a:pPr algn="ctr">
              <a:lnSpc>
                <a:spcPts val="8101"/>
              </a:lnSpc>
              <a:spcBef>
                <a:spcPct val="0"/>
              </a:spcBef>
            </a:pPr>
            <a:r>
              <a:rPr lang="en-US" sz="7000" b="1" dirty="0">
                <a:solidFill>
                  <a:srgbClr val="373E56"/>
                </a:solidFill>
                <a:latin typeface="Arial" panose="020B0604020202020204" pitchFamily="34" charset="0"/>
                <a:cs typeface="Arial" panose="020B0604020202020204" pitchFamily="34" charset="0"/>
              </a:rPr>
              <a:t>KHỞI ĐỘNG</a:t>
            </a:r>
          </a:p>
        </p:txBody>
      </p:sp>
      <p:grpSp>
        <p:nvGrpSpPr>
          <p:cNvPr id="19" name="Group 18">
            <a:extLst>
              <a:ext uri="{FF2B5EF4-FFF2-40B4-BE49-F238E27FC236}">
                <a16:creationId xmlns:a16="http://schemas.microsoft.com/office/drawing/2014/main" id="{4400D735-B496-1124-3866-5EA2CB19F2FD}"/>
              </a:ext>
            </a:extLst>
          </p:cNvPr>
          <p:cNvGrpSpPr/>
          <p:nvPr/>
        </p:nvGrpSpPr>
        <p:grpSpPr>
          <a:xfrm>
            <a:off x="2801800" y="6737345"/>
            <a:ext cx="3577906" cy="827305"/>
            <a:chOff x="0" y="0"/>
            <a:chExt cx="11538770" cy="11849767"/>
          </a:xfrm>
          <a:solidFill>
            <a:srgbClr val="FF0000"/>
          </a:solidFill>
        </p:grpSpPr>
        <p:sp>
          <p:nvSpPr>
            <p:cNvPr id="20" name="Freeform 19">
              <a:extLst>
                <a:ext uri="{FF2B5EF4-FFF2-40B4-BE49-F238E27FC236}">
                  <a16:creationId xmlns:a16="http://schemas.microsoft.com/office/drawing/2014/main" id="{387E7930-6913-D482-B288-2697C43BAFC9}"/>
                </a:ext>
              </a:extLst>
            </p:cNvPr>
            <p:cNvSpPr/>
            <p:nvPr/>
          </p:nvSpPr>
          <p:spPr>
            <a:xfrm>
              <a:off x="0" y="-4262"/>
              <a:ext cx="11546516" cy="11856253"/>
            </a:xfrm>
            <a:custGeom>
              <a:avLst/>
              <a:gdLst/>
              <a:ahLst/>
              <a:cxnLst/>
              <a:rect l="l" t="t" r="r" b="b"/>
              <a:pathLst>
                <a:path w="11546516" h="11856253">
                  <a:moveTo>
                    <a:pt x="10607616" y="11845066"/>
                  </a:moveTo>
                  <a:cubicBezTo>
                    <a:pt x="10607616" y="11845066"/>
                    <a:pt x="10187863" y="11856253"/>
                    <a:pt x="9725278" y="11853632"/>
                  </a:cubicBezTo>
                  <a:cubicBezTo>
                    <a:pt x="3767360" y="11851468"/>
                    <a:pt x="1057073" y="11843644"/>
                    <a:pt x="1057073" y="11843644"/>
                  </a:cubicBezTo>
                  <a:cubicBezTo>
                    <a:pt x="812931" y="11834810"/>
                    <a:pt x="565145" y="11817829"/>
                    <a:pt x="398404" y="11759651"/>
                  </a:cubicBezTo>
                  <a:cubicBezTo>
                    <a:pt x="120505" y="11662690"/>
                    <a:pt x="0" y="11485161"/>
                    <a:pt x="0" y="3633822"/>
                  </a:cubicBezTo>
                  <a:lnTo>
                    <a:pt x="0" y="3633732"/>
                  </a:lnTo>
                  <a:cubicBezTo>
                    <a:pt x="8536" y="440430"/>
                    <a:pt x="34263" y="311302"/>
                    <a:pt x="140291" y="225758"/>
                  </a:cubicBezTo>
                  <a:cubicBezTo>
                    <a:pt x="342602" y="62530"/>
                    <a:pt x="736658" y="7673"/>
                    <a:pt x="1155311" y="7673"/>
                  </a:cubicBezTo>
                  <a:cubicBezTo>
                    <a:pt x="1155311" y="7673"/>
                    <a:pt x="1551711" y="15681"/>
                    <a:pt x="7906713" y="7673"/>
                  </a:cubicBezTo>
                  <a:cubicBezTo>
                    <a:pt x="9968937" y="0"/>
                    <a:pt x="10432865" y="7673"/>
                    <a:pt x="10432865" y="7673"/>
                  </a:cubicBezTo>
                  <a:cubicBezTo>
                    <a:pt x="10801172" y="15152"/>
                    <a:pt x="11164484" y="84484"/>
                    <a:pt x="11362225" y="207066"/>
                  </a:cubicBezTo>
                  <a:cubicBezTo>
                    <a:pt x="11513242" y="300683"/>
                    <a:pt x="11546516" y="425358"/>
                    <a:pt x="11537376" y="3633822"/>
                  </a:cubicBezTo>
                  <a:lnTo>
                    <a:pt x="11537376" y="3633911"/>
                  </a:lnTo>
                  <a:cubicBezTo>
                    <a:pt x="11537376" y="11603127"/>
                    <a:pt x="11254379" y="11817225"/>
                    <a:pt x="10607616" y="11845066"/>
                  </a:cubicBezTo>
                  <a:close/>
                </a:path>
              </a:pathLst>
            </a:custGeom>
            <a:grpFill/>
          </p:spPr>
          <p:txBody>
            <a:bodyPr/>
            <a:lstStyle/>
            <a:p>
              <a:pPr algn="ctr"/>
              <a:r>
                <a:rPr lang="en-VN" sz="5400" dirty="0">
                  <a:latin typeface="Arial" panose="020B0604020202020204" pitchFamily="34" charset="0"/>
                  <a:cs typeface="Arial" panose="020B0604020202020204" pitchFamily="34" charset="0"/>
                </a:rPr>
                <a:t>Xem video</a:t>
              </a:r>
            </a:p>
          </p:txBody>
        </p:sp>
      </p:grpSp>
      <p:pic>
        <p:nvPicPr>
          <p:cNvPr id="21" name="dich-ta-lon-chau-phi-bieu-hien-trieu-chung-benh-tich-cach-phong-tranh (online-video-cutter.com).mp4">
            <a:hlinkClick r:id="" action="ppaction://media"/>
            <a:extLst>
              <a:ext uri="{FF2B5EF4-FFF2-40B4-BE49-F238E27FC236}">
                <a16:creationId xmlns:a16="http://schemas.microsoft.com/office/drawing/2014/main" id="{4198C1EA-69B6-243A-1FA6-8FEE93785A53}"/>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022989" y="1948411"/>
            <a:ext cx="7634344" cy="4290966"/>
          </a:xfrm>
          <a:prstGeom prst="rect">
            <a:avLst/>
          </a:prstGeom>
        </p:spPr>
      </p:pic>
      <p:pic>
        <p:nvPicPr>
          <p:cNvPr id="22" name="Picture 12">
            <a:extLst>
              <a:ext uri="{FF2B5EF4-FFF2-40B4-BE49-F238E27FC236}">
                <a16:creationId xmlns:a16="http://schemas.microsoft.com/office/drawing/2014/main" id="{64E83784-36DD-2903-1014-B8493F264E2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a:off x="-229271" y="1569016"/>
            <a:ext cx="3657600" cy="791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2"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p:tgtEl>
                                          <p:spTgt spid="17"/>
                                        </p:tgtEl>
                                        <p:attrNameLst>
                                          <p:attrName>ppt_y</p:attrName>
                                        </p:attrNameLst>
                                      </p:cBhvr>
                                      <p:tavLst>
                                        <p:tav tm="0">
                                          <p:val>
                                            <p:strVal val="#ppt_y+#ppt_h*1.125000"/>
                                          </p:val>
                                        </p:tav>
                                        <p:tav tm="100000">
                                          <p:val>
                                            <p:strVal val="#ppt_y"/>
                                          </p:val>
                                        </p:tav>
                                      </p:tavLst>
                                    </p:anim>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1"/>
                </p:tgtEl>
              </p:cMediaNode>
            </p:video>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1"/>
                                        </p:tgtEl>
                                      </p:cBhvr>
                                    </p:cmd>
                                  </p:childTnLst>
                                </p:cTn>
                              </p:par>
                            </p:childTnLst>
                          </p:cTn>
                        </p:par>
                      </p:childTnLst>
                    </p:cTn>
                  </p:par>
                </p:childTnLst>
              </p:cTn>
              <p:nextCondLst>
                <p:cond evt="onClick" delay="0">
                  <p:tgtEl>
                    <p:spTgt spid="21"/>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sp>
        <p:nvSpPr>
          <p:cNvPr id="3" name="TextBox 3"/>
          <p:cNvSpPr txBox="1"/>
          <p:nvPr/>
        </p:nvSpPr>
        <p:spPr>
          <a:xfrm>
            <a:off x="3810000" y="2400300"/>
            <a:ext cx="11034600" cy="4090735"/>
          </a:xfrm>
          <a:prstGeom prst="rect">
            <a:avLst/>
          </a:prstGeom>
        </p:spPr>
        <p:txBody>
          <a:bodyPr wrap="square" lIns="0" tIns="0" rIns="0" bIns="0" rtlCol="0" anchor="t">
            <a:spAutoFit/>
          </a:bodyPr>
          <a:lstStyle/>
          <a:p>
            <a:pPr algn="ctr">
              <a:lnSpc>
                <a:spcPct val="150000"/>
              </a:lnSpc>
              <a:spcBef>
                <a:spcPts val="300"/>
              </a:spcBef>
              <a:spcAft>
                <a:spcPts val="300"/>
              </a:spcAft>
            </a:pPr>
            <a:r>
              <a:rPr lang="en-US" sz="36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endParaRPr lang="en-VN"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Khi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bị</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báo</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ngay</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cán</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bộ</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thú</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y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đến</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khám</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Bác</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sĩ</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thú</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y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sẽ</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căn</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cứ</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vào</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loại</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mức</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hiệu</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quả</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kinh</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tế</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mà</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đưa</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ra</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biện</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pháp</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xử</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lí</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hợp</a:t>
            </a:r>
            <a:r>
              <a:rPr lang="en-VN" sz="3600" dirty="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3600" dirty="0">
              <a:solidFill>
                <a:schemeClr val="bg1"/>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sp>
        <p:nvSpPr>
          <p:cNvPr id="3" name="TextBox 3"/>
          <p:cNvSpPr txBox="1"/>
          <p:nvPr/>
        </p:nvSpPr>
        <p:spPr>
          <a:xfrm>
            <a:off x="4655400" y="3130271"/>
            <a:ext cx="8977200" cy="2598917"/>
          </a:xfrm>
          <a:prstGeom prst="rect">
            <a:avLst/>
          </a:prstGeom>
        </p:spPr>
        <p:txBody>
          <a:bodyPr wrap="square" lIns="0" tIns="0" rIns="0" bIns="0" rtlCol="0" anchor="t">
            <a:spAutoFit/>
          </a:bodyPr>
          <a:lstStyle/>
          <a:p>
            <a:pPr algn="ctr">
              <a:lnSpc>
                <a:spcPct val="150000"/>
              </a:lnSpc>
              <a:spcBef>
                <a:spcPct val="0"/>
              </a:spcBef>
            </a:pPr>
            <a:r>
              <a:rPr lang="en-US" sz="6000" b="1" dirty="0">
                <a:solidFill>
                  <a:srgbClr val="FFFFFF"/>
                </a:solidFill>
                <a:latin typeface="Arial" panose="020B0604020202020204" pitchFamily="34" charset="0"/>
                <a:cs typeface="Arial" panose="020B0604020202020204" pitchFamily="34" charset="0"/>
              </a:rPr>
              <a:t>2. VỆ SINH TRONG CHĂN NUÔI</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Tree>
    <p:extLst>
      <p:ext uri="{BB962C8B-B14F-4D97-AF65-F5344CB8AC3E}">
        <p14:creationId xmlns:p14="http://schemas.microsoft.com/office/powerpoint/2010/main" val="1791916077"/>
      </p:ext>
    </p:extLst>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4062" y="2094063"/>
            <a:ext cx="6493537" cy="584082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63388">
            <a:off x="1015304" y="8332419"/>
            <a:ext cx="1958314" cy="64090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63454" y="357299"/>
            <a:ext cx="1097730" cy="102637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05585">
            <a:off x="7396217" y="1713823"/>
            <a:ext cx="756373" cy="127657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145378" y="8265897"/>
            <a:ext cx="1113922" cy="992403"/>
          </a:xfrm>
          <a:prstGeom prst="rect">
            <a:avLst/>
          </a:prstGeom>
        </p:spPr>
      </p:pic>
      <p:sp>
        <p:nvSpPr>
          <p:cNvPr id="18" name="TextBox 17">
            <a:extLst>
              <a:ext uri="{FF2B5EF4-FFF2-40B4-BE49-F238E27FC236}">
                <a16:creationId xmlns:a16="http://schemas.microsoft.com/office/drawing/2014/main" id="{0805A335-4620-8E0A-CCFC-459217E0BC9A}"/>
              </a:ext>
            </a:extLst>
          </p:cNvPr>
          <p:cNvSpPr txBox="1"/>
          <p:nvPr/>
        </p:nvSpPr>
        <p:spPr>
          <a:xfrm>
            <a:off x="1678042" y="3682375"/>
            <a:ext cx="5085575" cy="3313664"/>
          </a:xfrm>
          <a:prstGeom prst="rect">
            <a:avLst/>
          </a:prstGeom>
          <a:noFill/>
        </p:spPr>
        <p:txBody>
          <a:bodyPr wrap="square">
            <a:spAutoFit/>
          </a:bodyPr>
          <a:lstStyle/>
          <a:p>
            <a:pPr algn="ctr">
              <a:lnSpc>
                <a:spcPct val="150000"/>
              </a:lnSpc>
              <a:spcBef>
                <a:spcPts val="300"/>
              </a:spcBef>
              <a:spcAft>
                <a:spcPts val="300"/>
              </a:spcAft>
            </a:pPr>
            <a:r>
              <a:rPr lang="en-US" sz="3600" i="1" dirty="0" err="1">
                <a:latin typeface="Arial" panose="020B0604020202020204" pitchFamily="34" charset="0"/>
                <a:cs typeface="Arial" panose="020B0604020202020204" pitchFamily="34" charset="0"/>
              </a:rPr>
              <a:t>Hãy</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quan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sát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Hình</a:t>
            </a:r>
            <a:r>
              <a:rPr lang="en-US" sz="3600" i="1" dirty="0">
                <a:latin typeface="Arial" panose="020B0604020202020204" pitchFamily="34" charset="0"/>
                <a:cs typeface="Arial" panose="020B0604020202020204" pitchFamily="34" charset="0"/>
              </a:rPr>
              <a:t> 10.4 </a:t>
            </a:r>
            <a:r>
              <a:rPr lang="en-US" sz="3600" i="1" dirty="0" err="1">
                <a:latin typeface="Arial" panose="020B0604020202020204" pitchFamily="34" charset="0"/>
                <a:cs typeface="Arial" panose="020B0604020202020204" pitchFamily="34" charset="0"/>
              </a:rPr>
              <a:t>và</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cho</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biết</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những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yêu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cầu</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về</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vệ</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sinh</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trong</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chăn</a:t>
            </a:r>
            <a:r>
              <a:rPr lang="en-US" sz="3600" i="1" dirty="0">
                <a:latin typeface="Arial" panose="020B0604020202020204" pitchFamily="34" charset="0"/>
                <a:cs typeface="Arial" panose="020B0604020202020204" pitchFamily="34" charset="0"/>
              </a:rPr>
              <a:t> </a:t>
            </a:r>
            <a:r>
              <a:rPr lang="en-US" sz="3600" i="1" dirty="0" err="1">
                <a:latin typeface="Arial" panose="020B0604020202020204" pitchFamily="34" charset="0"/>
                <a:cs typeface="Arial" panose="020B0604020202020204" pitchFamily="34" charset="0"/>
              </a:rPr>
              <a:t>nuôi</a:t>
            </a:r>
            <a:r>
              <a:rPr lang="en-VN" sz="3600"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2353773E-FC15-AC5F-C425-BDA5A033E51C}"/>
              </a:ext>
            </a:extLst>
          </p:cNvPr>
          <p:cNvPicPr>
            <a:picLocks noChangeAspect="1"/>
          </p:cNvPicPr>
          <p:nvPr/>
        </p:nvPicPr>
        <p:blipFill>
          <a:blip r:embed="rId12"/>
          <a:stretch>
            <a:fillRect/>
          </a:stretch>
        </p:blipFill>
        <p:spPr>
          <a:xfrm>
            <a:off x="7732562" y="4082255"/>
            <a:ext cx="9544588" cy="2817177"/>
          </a:xfrm>
          <a:prstGeom prst="rect">
            <a:avLst/>
          </a:prstGeom>
        </p:spPr>
      </p:pic>
    </p:spTree>
    <p:extLst>
      <p:ext uri="{BB962C8B-B14F-4D97-AF65-F5344CB8AC3E}">
        <p14:creationId xmlns:p14="http://schemas.microsoft.com/office/powerpoint/2010/main" val="256749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cxnSp>
        <p:nvCxnSpPr>
          <p:cNvPr id="908" name="Google Shape;908;p60"/>
          <p:cNvCxnSpPr/>
          <p:nvPr/>
        </p:nvCxnSpPr>
        <p:spPr>
          <a:xfrm>
            <a:off x="9860975" y="2158718"/>
            <a:ext cx="2484000" cy="0"/>
          </a:xfrm>
          <a:prstGeom prst="straightConnector1">
            <a:avLst/>
          </a:prstGeom>
          <a:noFill/>
          <a:ln w="9525" cap="flat" cmpd="sng">
            <a:solidFill>
              <a:schemeClr val="dk2"/>
            </a:solidFill>
            <a:prstDash val="solid"/>
            <a:round/>
            <a:headEnd type="oval" w="med" len="med"/>
            <a:tailEnd type="triangle" w="med" len="med"/>
          </a:ln>
        </p:spPr>
      </p:cxnSp>
      <p:cxnSp>
        <p:nvCxnSpPr>
          <p:cNvPr id="909" name="Google Shape;909;p60"/>
          <p:cNvCxnSpPr/>
          <p:nvPr/>
        </p:nvCxnSpPr>
        <p:spPr>
          <a:xfrm>
            <a:off x="10068314" y="5872298"/>
            <a:ext cx="2701800" cy="0"/>
          </a:xfrm>
          <a:prstGeom prst="straightConnector1">
            <a:avLst/>
          </a:prstGeom>
          <a:noFill/>
          <a:ln w="9525" cap="flat" cmpd="sng">
            <a:solidFill>
              <a:schemeClr val="dk2"/>
            </a:solidFill>
            <a:prstDash val="solid"/>
            <a:round/>
            <a:headEnd type="oval" w="med" len="med"/>
            <a:tailEnd type="triangle" w="med" len="med"/>
          </a:ln>
        </p:spPr>
      </p:cxnSp>
      <p:cxnSp>
        <p:nvCxnSpPr>
          <p:cNvPr id="910" name="Google Shape;910;p60"/>
          <p:cNvCxnSpPr/>
          <p:nvPr/>
        </p:nvCxnSpPr>
        <p:spPr>
          <a:xfrm rot="10800000">
            <a:off x="4643964" y="2183396"/>
            <a:ext cx="4209000" cy="724200"/>
          </a:xfrm>
          <a:prstGeom prst="bentConnector3">
            <a:avLst>
              <a:gd name="adj1" fmla="val 74138"/>
            </a:avLst>
          </a:prstGeom>
          <a:noFill/>
          <a:ln w="9525" cap="flat" cmpd="sng">
            <a:solidFill>
              <a:schemeClr val="dk2"/>
            </a:solidFill>
            <a:prstDash val="solid"/>
            <a:round/>
            <a:headEnd type="oval" w="med" len="med"/>
            <a:tailEnd type="triangle" w="med" len="med"/>
          </a:ln>
        </p:spPr>
      </p:cxnSp>
      <p:cxnSp>
        <p:nvCxnSpPr>
          <p:cNvPr id="911" name="Google Shape;911;p60"/>
          <p:cNvCxnSpPr/>
          <p:nvPr/>
        </p:nvCxnSpPr>
        <p:spPr>
          <a:xfrm flipH="1">
            <a:off x="4860979" y="5037944"/>
            <a:ext cx="4126200" cy="810000"/>
          </a:xfrm>
          <a:prstGeom prst="bentConnector3">
            <a:avLst>
              <a:gd name="adj1" fmla="val 74939"/>
            </a:avLst>
          </a:prstGeom>
          <a:noFill/>
          <a:ln w="9525" cap="flat" cmpd="sng">
            <a:solidFill>
              <a:schemeClr val="dk2"/>
            </a:solidFill>
            <a:prstDash val="solid"/>
            <a:round/>
            <a:headEnd type="oval" w="med" len="med"/>
            <a:tailEnd type="triangle" w="med" len="med"/>
          </a:ln>
        </p:spPr>
      </p:cxnSp>
      <p:sp>
        <p:nvSpPr>
          <p:cNvPr id="82" name="Google Shape;841;p60"/>
          <p:cNvSpPr/>
          <p:nvPr/>
        </p:nvSpPr>
        <p:spPr>
          <a:xfrm>
            <a:off x="6122093" y="762014"/>
            <a:ext cx="6357459" cy="5612663"/>
          </a:xfrm>
          <a:custGeom>
            <a:avLst/>
            <a:gdLst/>
            <a:ahLst/>
            <a:cxnLst/>
            <a:rect l="l" t="t" r="r" b="b"/>
            <a:pathLst>
              <a:path w="184166" h="167780" extrusionOk="0">
                <a:moveTo>
                  <a:pt x="92083" y="1"/>
                </a:moveTo>
                <a:cubicBezTo>
                  <a:pt x="70610" y="1"/>
                  <a:pt x="49136" y="8198"/>
                  <a:pt x="32758" y="24593"/>
                </a:cubicBezTo>
                <a:cubicBezTo>
                  <a:pt x="1" y="57350"/>
                  <a:pt x="1" y="110455"/>
                  <a:pt x="32758" y="143212"/>
                </a:cubicBezTo>
                <a:cubicBezTo>
                  <a:pt x="49136" y="159590"/>
                  <a:pt x="70610" y="167779"/>
                  <a:pt x="92083" y="167779"/>
                </a:cubicBezTo>
                <a:cubicBezTo>
                  <a:pt x="113557" y="167779"/>
                  <a:pt x="135031" y="159590"/>
                  <a:pt x="151409" y="143212"/>
                </a:cubicBezTo>
                <a:cubicBezTo>
                  <a:pt x="184166" y="110455"/>
                  <a:pt x="184166" y="57350"/>
                  <a:pt x="151409" y="24593"/>
                </a:cubicBezTo>
                <a:cubicBezTo>
                  <a:pt x="135031" y="8198"/>
                  <a:pt x="113557" y="1"/>
                  <a:pt x="92083" y="1"/>
                </a:cubicBezTo>
                <a:close/>
              </a:path>
            </a:pathLst>
          </a:custGeom>
          <a:solidFill>
            <a:srgbClr val="FFFFFF">
              <a:alpha val="25279"/>
            </a:srgbClr>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Arial"/>
              <a:cs typeface="Arial"/>
              <a:sym typeface="Arial"/>
            </a:endParaRPr>
          </a:p>
        </p:txBody>
      </p:sp>
      <p:pic>
        <p:nvPicPr>
          <p:cNvPr id="134" name="Google Shape;893;p60"/>
          <p:cNvPicPr preferRelativeResize="0"/>
          <p:nvPr/>
        </p:nvPicPr>
        <p:blipFill>
          <a:blip r:embed="rId3">
            <a:alphaModFix/>
          </a:blip>
          <a:stretch>
            <a:fillRect/>
          </a:stretch>
        </p:blipFill>
        <p:spPr>
          <a:xfrm>
            <a:off x="8576253" y="285637"/>
            <a:ext cx="1682250" cy="649991"/>
          </a:xfrm>
          <a:prstGeom prst="rect">
            <a:avLst/>
          </a:prstGeom>
          <a:noFill/>
          <a:ln>
            <a:noFill/>
          </a:ln>
        </p:spPr>
      </p:pic>
      <p:pic>
        <p:nvPicPr>
          <p:cNvPr id="135" name="Google Shape;894;p60"/>
          <p:cNvPicPr preferRelativeResize="0"/>
          <p:nvPr/>
        </p:nvPicPr>
        <p:blipFill>
          <a:blip r:embed="rId3">
            <a:alphaModFix/>
          </a:blip>
          <a:stretch>
            <a:fillRect/>
          </a:stretch>
        </p:blipFill>
        <p:spPr>
          <a:xfrm>
            <a:off x="5407379" y="5151637"/>
            <a:ext cx="1682250" cy="649991"/>
          </a:xfrm>
          <a:prstGeom prst="rect">
            <a:avLst/>
          </a:prstGeom>
          <a:noFill/>
          <a:ln>
            <a:noFill/>
          </a:ln>
        </p:spPr>
      </p:pic>
      <p:pic>
        <p:nvPicPr>
          <p:cNvPr id="136" name="Google Shape;895;p60"/>
          <p:cNvPicPr preferRelativeResize="0"/>
          <p:nvPr/>
        </p:nvPicPr>
        <p:blipFill>
          <a:blip r:embed="rId3">
            <a:alphaModFix/>
          </a:blip>
          <a:stretch>
            <a:fillRect/>
          </a:stretch>
        </p:blipFill>
        <p:spPr>
          <a:xfrm>
            <a:off x="7514757" y="6584738"/>
            <a:ext cx="1133502" cy="437970"/>
          </a:xfrm>
          <a:prstGeom prst="rect">
            <a:avLst/>
          </a:prstGeom>
          <a:noFill/>
          <a:ln>
            <a:noFill/>
          </a:ln>
        </p:spPr>
      </p:pic>
      <p:pic>
        <p:nvPicPr>
          <p:cNvPr id="137" name="Google Shape;896;p60"/>
          <p:cNvPicPr preferRelativeResize="0"/>
          <p:nvPr/>
        </p:nvPicPr>
        <p:blipFill>
          <a:blip r:embed="rId3">
            <a:alphaModFix/>
          </a:blip>
          <a:stretch>
            <a:fillRect/>
          </a:stretch>
        </p:blipFill>
        <p:spPr>
          <a:xfrm>
            <a:off x="9734559" y="5095423"/>
            <a:ext cx="2131902" cy="823739"/>
          </a:xfrm>
          <a:prstGeom prst="rect">
            <a:avLst/>
          </a:prstGeom>
          <a:noFill/>
          <a:ln>
            <a:noFill/>
          </a:ln>
        </p:spPr>
      </p:pic>
      <p:pic>
        <p:nvPicPr>
          <p:cNvPr id="138" name="Google Shape;897;p60"/>
          <p:cNvPicPr preferRelativeResize="0"/>
          <p:nvPr/>
        </p:nvPicPr>
        <p:blipFill>
          <a:blip r:embed="rId3">
            <a:alphaModFix/>
          </a:blip>
          <a:stretch>
            <a:fillRect/>
          </a:stretch>
        </p:blipFill>
        <p:spPr>
          <a:xfrm flipH="1">
            <a:off x="10331705" y="1959162"/>
            <a:ext cx="1133502" cy="437970"/>
          </a:xfrm>
          <a:prstGeom prst="rect">
            <a:avLst/>
          </a:prstGeom>
          <a:noFill/>
          <a:ln>
            <a:noFill/>
          </a:ln>
        </p:spPr>
      </p:pic>
      <p:pic>
        <p:nvPicPr>
          <p:cNvPr id="139" name="Google Shape;898;p60"/>
          <p:cNvPicPr preferRelativeResize="0"/>
          <p:nvPr/>
        </p:nvPicPr>
        <p:blipFill>
          <a:blip r:embed="rId3">
            <a:alphaModFix/>
          </a:blip>
          <a:stretch>
            <a:fillRect/>
          </a:stretch>
        </p:blipFill>
        <p:spPr>
          <a:xfrm>
            <a:off x="5061808" y="509567"/>
            <a:ext cx="2011703" cy="777294"/>
          </a:xfrm>
          <a:prstGeom prst="rect">
            <a:avLst/>
          </a:prstGeom>
          <a:noFill/>
          <a:ln>
            <a:noFill/>
          </a:ln>
        </p:spPr>
      </p:pic>
      <p:sp>
        <p:nvSpPr>
          <p:cNvPr id="3" name="Rectangle 2"/>
          <p:cNvSpPr/>
          <p:nvPr/>
        </p:nvSpPr>
        <p:spPr>
          <a:xfrm>
            <a:off x="1213832" y="5037944"/>
            <a:ext cx="3819857" cy="274825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Vệ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VN" sz="4000" dirty="0">
                <a:latin typeface="Arial" panose="020B060402020202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12626179" y="1265685"/>
            <a:ext cx="3276025" cy="1824923"/>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Vệ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VN" sz="4000" dirty="0">
                <a:latin typeface="Arial" panose="020B060402020202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2813307" y="5349669"/>
            <a:ext cx="3526749" cy="1824923"/>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a:t>
            </a:r>
            <a:r>
              <a:rPr lang="en-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6" name="Rectangle 5"/>
          <p:cNvSpPr/>
          <p:nvPr/>
        </p:nvSpPr>
        <p:spPr>
          <a:xfrm>
            <a:off x="877626" y="1286861"/>
            <a:ext cx="3741466" cy="2748253"/>
          </a:xfrm>
          <a:prstGeom prst="rect">
            <a:avLst/>
          </a:prstGeom>
        </p:spPr>
        <p:txBody>
          <a:bodyPr wrap="square">
            <a:spAutoFit/>
          </a:bodyPr>
          <a:lstStyle/>
          <a:p>
            <a:pPr algn="ctr">
              <a:lnSpc>
                <a:spcPct val="150000"/>
              </a:lnSpc>
            </a:pPr>
            <a:r>
              <a:rPr lang="en-US" sz="4000" dirty="0" err="1">
                <a:latin typeface="Arial" panose="020B0604020202020204" pitchFamily="34" charset="0"/>
                <a:cs typeface="Arial" panose="020B0604020202020204" pitchFamily="34" charset="0"/>
              </a:rPr>
              <a:t>Vệ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chuồng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cụ</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VN" sz="4000" dirty="0">
                <a:latin typeface="Arial" panose="020B0604020202020204" pitchFamily="34" charset="0"/>
                <a:cs typeface="Arial" panose="020B0604020202020204" pitchFamily="34" charset="0"/>
              </a:rPr>
              <a:t> </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C65ACE4-AA87-6E0A-1D68-F3904AB39E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4973" y="1796595"/>
            <a:ext cx="4412375" cy="4465536"/>
          </a:xfrm>
          <a:prstGeom prst="ellipse">
            <a:avLst/>
          </a:prstGeom>
          <a:ln>
            <a:noFill/>
          </a:ln>
          <a:effectLst>
            <a:softEdge rad="112500"/>
          </a:effectLst>
        </p:spPr>
      </p:pic>
    </p:spTree>
    <p:extLst>
      <p:ext uri="{BB962C8B-B14F-4D97-AF65-F5344CB8AC3E}">
        <p14:creationId xmlns:p14="http://schemas.microsoft.com/office/powerpoint/2010/main" val="3679902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Minute Timer (Nho)">
            <a:hlinkClick r:id="" action="ppaction://media"/>
            <a:extLst>
              <a:ext uri="{FF2B5EF4-FFF2-40B4-BE49-F238E27FC236}">
                <a16:creationId xmlns:a16="http://schemas.microsoft.com/office/drawing/2014/main" id="{90476DA7-0F87-3BE1-309D-5791283596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82600" y="7353300"/>
            <a:ext cx="4570094" cy="2455215"/>
          </a:xfrm>
          <a:prstGeom prst="rect">
            <a:avLst/>
          </a:prstGeom>
        </p:spPr>
      </p:pic>
      <p:pic>
        <p:nvPicPr>
          <p:cNvPr id="4" name="Picture 8" descr="Meeting png images | PNGEgg">
            <a:extLst>
              <a:ext uri="{FF2B5EF4-FFF2-40B4-BE49-F238E27FC236}">
                <a16:creationId xmlns:a16="http://schemas.microsoft.com/office/drawing/2014/main" id="{3A0B6AE5-22FF-B90C-A389-A9981B8014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023" b="98276" l="3161" r="99713">
                        <a14:foregroundMark x1="25862" y1="52874" x2="34770" y2="27586"/>
                        <a14:foregroundMark x1="31034" y1="53161" x2="40805" y2="29023"/>
                        <a14:foregroundMark x1="37644" y1="55172" x2="40517" y2="48276"/>
                        <a14:foregroundMark x1="27586" y1="62931" x2="39655" y2="73563"/>
                        <a14:foregroundMark x1="31897" y1="56609" x2="43391" y2="69253"/>
                        <a14:foregroundMark x1="44253" y1="72701" x2="57759" y2="71839"/>
                        <a14:foregroundMark x1="71839" y1="63506" x2="66667" y2="42241"/>
                        <a14:foregroundMark x1="77299" y1="54885" x2="74138" y2="41667"/>
                        <a14:foregroundMark x1="75862" y1="54598" x2="75862" y2="49138"/>
                        <a14:foregroundMark x1="50000" y1="44828" x2="54023" y2="36207"/>
                        <a14:foregroundMark x1="62356" y1="45115" x2="56034" y2="39655"/>
                      </a14:backgroundRemoval>
                    </a14:imgEffect>
                  </a14:imgLayer>
                </a14:imgProps>
              </a:ext>
              <a:ext uri="{28A0092B-C50C-407E-A947-70E740481C1C}">
                <a14:useLocalDpi xmlns:a14="http://schemas.microsoft.com/office/drawing/2010/main" val="0"/>
              </a:ext>
            </a:extLst>
          </a:blip>
          <a:srcRect/>
          <a:stretch>
            <a:fillRect/>
          </a:stretch>
        </p:blipFill>
        <p:spPr bwMode="auto">
          <a:xfrm>
            <a:off x="12635865" y="1203188"/>
            <a:ext cx="4776981" cy="47769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71B3D6-97B6-75AF-93A3-4BF5747A4A57}"/>
              </a:ext>
            </a:extLst>
          </p:cNvPr>
          <p:cNvSpPr txBox="1"/>
          <p:nvPr/>
        </p:nvSpPr>
        <p:spPr>
          <a:xfrm>
            <a:off x="520066" y="2231005"/>
            <a:ext cx="12115799" cy="68299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571500" indent="-571500" algn="just">
              <a:lnSpc>
                <a:spcPct val="150000"/>
              </a:lnSpc>
              <a:spcBef>
                <a:spcPts val="300"/>
              </a:spcBef>
              <a:spcAft>
                <a:spcPts val="300"/>
              </a:spcAft>
              <a:buFont typeface="Wingdings" pitchFamily="2" charset="2"/>
              <a:buChar cha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chuồng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itchFamily="2" charset="2"/>
              <a:buChar cha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đảm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Wingdings" pitchFamily="2" charset="2"/>
              <a:buChar cha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3600" dirty="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50000"/>
              </a:lnSpc>
              <a:buFont typeface="Wingdings" pitchFamily="2" charset="2"/>
              <a:buChar char="§"/>
            </a:pPr>
            <a:r>
              <a:rPr lang="en-US" sz="3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a:t>
            </a: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Ý</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3600" dirty="0">
                <a:effectLst/>
                <a:latin typeface="Arial" panose="020B0604020202020204" pitchFamily="34" charset="0"/>
                <a:cs typeface="Arial" panose="020B0604020202020204" pitchFamily="34" charset="0"/>
              </a:rPr>
              <a:t> </a:t>
            </a:r>
            <a:endParaRPr lang="en-VN" sz="36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BCDDA6E-0333-32D6-7364-1D42CA2A1F46}"/>
              </a:ext>
            </a:extLst>
          </p:cNvPr>
          <p:cNvSpPr txBox="1"/>
          <p:nvPr/>
        </p:nvSpPr>
        <p:spPr>
          <a:xfrm>
            <a:off x="3390901" y="1226048"/>
            <a:ext cx="4953000"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VN" sz="4000" b="1" dirty="0">
                <a:latin typeface="Arial" panose="020B0604020202020204" pitchFamily="34" charset="0"/>
                <a:cs typeface="Arial" panose="020B0604020202020204" pitchFamily="34" charset="0"/>
              </a:rPr>
              <a:t>THẢO LUẬN NHÓM</a:t>
            </a:r>
          </a:p>
        </p:txBody>
      </p:sp>
    </p:spTree>
    <p:extLst>
      <p:ext uri="{BB962C8B-B14F-4D97-AF65-F5344CB8AC3E}">
        <p14:creationId xmlns:p14="http://schemas.microsoft.com/office/powerpoint/2010/main" val="19783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3" name="TextBox 13"/>
          <p:cNvSpPr txBox="1"/>
          <p:nvPr/>
        </p:nvSpPr>
        <p:spPr>
          <a:xfrm>
            <a:off x="1206067" y="419100"/>
            <a:ext cx="7239001" cy="1732590"/>
          </a:xfrm>
          <a:prstGeom prst="rect">
            <a:avLst/>
          </a:prstGeom>
        </p:spPr>
        <p:txBody>
          <a:bodyPr wrap="square" lIns="0" tIns="0" rIns="0" bIns="0" rtlCol="0" anchor="t">
            <a:spAutoFit/>
          </a:bodyPr>
          <a:lstStyle/>
          <a:p>
            <a:pPr algn="ctr">
              <a:lnSpc>
                <a:spcPct val="150000"/>
              </a:lnSpc>
              <a:spcBef>
                <a:spcPct val="0"/>
              </a:spcBef>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chuồng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cụ</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US" sz="4000" dirty="0">
              <a:solidFill>
                <a:srgbClr val="373E56"/>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83DDB81-A861-BD9B-9074-A4EA4648E8B1}"/>
              </a:ext>
            </a:extLst>
          </p:cNvPr>
          <p:cNvSpPr txBox="1"/>
          <p:nvPr/>
        </p:nvSpPr>
        <p:spPr>
          <a:xfrm>
            <a:off x="1228926" y="2628900"/>
            <a:ext cx="7216141" cy="591040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lnSpc>
                <a:spcPct val="150000"/>
              </a:lnSpc>
            </a:pP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Chuồng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hợp</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vệ</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sinh</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chuồng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kiện</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khí</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hậu</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nhiệt</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ẩm</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chiếu</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sáng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phù</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hợp</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cho</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vật</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địa</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hướng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chuồng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kiểu</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chuồng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phù</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hợp</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chuồng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dụng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cụ</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chăn</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làm</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sạch</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hàng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ngày</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tiêu</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độc</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khử</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trùng</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sau</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mỗi</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lứa</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hoặc</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khi</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có</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dịch</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3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r>
              <a:rPr lang="en-VN" sz="3200" dirty="0">
                <a:solidFill>
                  <a:schemeClr val="bg1"/>
                </a:solidFill>
                <a:effectLst/>
                <a:latin typeface="Arial" panose="020B0604020202020204" pitchFamily="34" charset="0"/>
                <a:cs typeface="Arial" panose="020B0604020202020204" pitchFamily="34" charset="0"/>
              </a:rPr>
              <a:t> </a:t>
            </a:r>
            <a:endParaRPr lang="en-VN" sz="32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8FB2C41-3FE5-E6C8-6F25-4F78696D3A98}"/>
              </a:ext>
            </a:extLst>
          </p:cNvPr>
          <p:cNvSpPr txBox="1"/>
          <p:nvPr/>
        </p:nvSpPr>
        <p:spPr>
          <a:xfrm>
            <a:off x="10744200" y="419100"/>
            <a:ext cx="6553200" cy="1824923"/>
          </a:xfrm>
          <a:prstGeom prst="rect">
            <a:avLst/>
          </a:prstGeom>
          <a:noFill/>
        </p:spPr>
        <p:txBody>
          <a:bodyPr wrap="square">
            <a:spAutoFit/>
          </a:bodyPr>
          <a:lstStyle/>
          <a:p>
            <a:pPr>
              <a:lnSpc>
                <a:spcPct val="150000"/>
              </a:lnSpc>
            </a:pP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B456A73-F0D2-C109-3843-280E2F8B7A15}"/>
              </a:ext>
            </a:extLst>
          </p:cNvPr>
          <p:cNvSpPr txBox="1"/>
          <p:nvPr/>
        </p:nvSpPr>
        <p:spPr>
          <a:xfrm>
            <a:off x="10412729" y="2863579"/>
            <a:ext cx="7216141" cy="544104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just">
              <a:lnSpc>
                <a:spcPct val="150000"/>
              </a:lnSpc>
              <a:spcBef>
                <a:spcPts val="300"/>
              </a:spcBef>
              <a:spcAft>
                <a:spcPts val="300"/>
              </a:spcAft>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uống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đảm</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VN" sz="3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Đúng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chủng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endParaRPr lang="en-VN" sz="3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Đủ</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khối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endParaRPr lang="en-VN" sz="3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endParaRPr lang="en-VN" sz="32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bảo</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nơi</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ráo</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thoáng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khí</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tránh</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nắng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mưa</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trùng</a:t>
            </a: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3200" dirty="0">
                <a:effectLst/>
                <a:latin typeface="Arial" panose="020B0604020202020204" pitchFamily="34" charset="0"/>
                <a:cs typeface="Arial" panose="020B0604020202020204" pitchFamily="34" charset="0"/>
              </a:rPr>
              <a:t> </a:t>
            </a:r>
            <a:endParaRPr lang="en-VN" sz="32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9ADF0-5217-203E-2925-B6733367405B}"/>
              </a:ext>
            </a:extLst>
          </p:cNvPr>
          <p:cNvSpPr/>
          <p:nvPr/>
        </p:nvSpPr>
        <p:spPr>
          <a:xfrm>
            <a:off x="828280" y="3118779"/>
            <a:ext cx="7880888" cy="5285928"/>
          </a:xfrm>
          <a:prstGeom prst="rect">
            <a:avLst/>
          </a:prstGeom>
          <a:solidFill>
            <a:schemeClr val="accent5">
              <a:lumMod val="20000"/>
              <a:lumOff val="80000"/>
            </a:schemeClr>
          </a:solidFill>
          <a:ln w="12700" cap="flat" cmpd="sng" algn="ctr">
            <a:solidFill>
              <a:srgbClr val="194E48"/>
            </a:solidFill>
            <a:prstDash val="lgDash"/>
            <a:miter lim="800000"/>
          </a:ln>
          <a:effectLst/>
        </p:spPr>
        <p:txBody>
          <a:bodyPr rtlCol="0" anchor="ctr"/>
          <a:lstStyle/>
          <a:p>
            <a:pPr algn="ctr" defTabSz="1371600">
              <a:defRPr/>
            </a:pPr>
            <a:endParaRPr lang="en-US" sz="2700" kern="0">
              <a:solidFill>
                <a:prstClr val="white"/>
              </a:solidFill>
              <a:latin typeface="#9Slide03 Roboto Medium" panose="02000000000000000000" pitchFamily="2" charset="0"/>
              <a:ea typeface="#9Slide03 Roboto Medium" panose="02000000000000000000" pitchFamily="2" charset="0"/>
            </a:endParaRPr>
          </a:p>
        </p:txBody>
      </p:sp>
      <p:sp>
        <p:nvSpPr>
          <p:cNvPr id="3" name="Rectangle 2">
            <a:extLst>
              <a:ext uri="{FF2B5EF4-FFF2-40B4-BE49-F238E27FC236}">
                <a16:creationId xmlns:a16="http://schemas.microsoft.com/office/drawing/2014/main" id="{FFFAEC48-E011-CF05-C6CC-019E4457C92C}"/>
              </a:ext>
            </a:extLst>
          </p:cNvPr>
          <p:cNvSpPr/>
          <p:nvPr/>
        </p:nvSpPr>
        <p:spPr>
          <a:xfrm>
            <a:off x="9468593" y="3135234"/>
            <a:ext cx="7880888" cy="5269473"/>
          </a:xfrm>
          <a:prstGeom prst="rect">
            <a:avLst/>
          </a:prstGeom>
          <a:solidFill>
            <a:schemeClr val="accent5">
              <a:lumMod val="20000"/>
              <a:lumOff val="80000"/>
            </a:schemeClr>
          </a:solidFill>
          <a:ln w="12700" cap="flat" cmpd="sng" algn="ctr">
            <a:solidFill>
              <a:srgbClr val="194E48"/>
            </a:solidFill>
            <a:prstDash val="lgDash"/>
            <a:miter lim="800000"/>
          </a:ln>
          <a:effectLst/>
        </p:spPr>
        <p:txBody>
          <a:bodyPr rtlCol="0" anchor="ctr"/>
          <a:lstStyle/>
          <a:p>
            <a:pPr algn="ctr" defTabSz="1371600">
              <a:defRPr/>
            </a:pPr>
            <a:endParaRPr lang="en-US" sz="2700" kern="0">
              <a:solidFill>
                <a:prstClr val="white"/>
              </a:solidFill>
              <a:latin typeface="#9Slide03 Roboto Medium" panose="02000000000000000000" pitchFamily="2" charset="0"/>
              <a:ea typeface="#9Slide03 Roboto Medium" panose="02000000000000000000" pitchFamily="2" charset="0"/>
            </a:endParaRPr>
          </a:p>
        </p:txBody>
      </p:sp>
      <p:sp>
        <p:nvSpPr>
          <p:cNvPr id="5" name="Rectangle 4">
            <a:extLst>
              <a:ext uri="{FF2B5EF4-FFF2-40B4-BE49-F238E27FC236}">
                <a16:creationId xmlns:a16="http://schemas.microsoft.com/office/drawing/2014/main" id="{788D1279-62C4-F256-4CCB-005362386FA1}"/>
              </a:ext>
            </a:extLst>
          </p:cNvPr>
          <p:cNvSpPr/>
          <p:nvPr/>
        </p:nvSpPr>
        <p:spPr>
          <a:xfrm>
            <a:off x="862973" y="3695726"/>
            <a:ext cx="7750242" cy="4536755"/>
          </a:xfrm>
          <a:prstGeom prst="rect">
            <a:avLst/>
          </a:prstGeom>
        </p:spPr>
        <p:txBody>
          <a:bodyPr wrap="square">
            <a:spAutoFit/>
          </a:bodyPr>
          <a:lstStyle/>
          <a:p>
            <a:pPr algn="just">
              <a:lnSpc>
                <a:spcPct val="150000"/>
              </a:lnSpc>
              <a:buFont typeface="Arial" panose="020B0604020202020204" pitchFamily="34" charset="0"/>
              <a:buChar char="•"/>
            </a:pPr>
            <a:r>
              <a:rPr lang="en-US" sz="2800" dirty="0">
                <a:solidFill>
                  <a:schemeClr val="bg1">
                    <a:lumMod val="50000"/>
                  </a:schemeClr>
                </a:solidFill>
                <a:latin typeface="Arial" panose="020B060402020202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Vệ</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tùy</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triển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VN" sz="2800" dirty="0">
                <a:effectLst/>
                <a:latin typeface="Arial" panose="020B0604020202020204" pitchFamily="34" charset="0"/>
                <a:cs typeface="Arial" panose="020B0604020202020204" pitchFamily="34" charset="0"/>
              </a:rPr>
              <a:t> </a:t>
            </a:r>
          </a:p>
          <a:p>
            <a:pPr algn="just">
              <a:lnSpc>
                <a:spcPct val="150000"/>
              </a:lnSpc>
              <a:buFont typeface="Arial" panose="020B0604020202020204" pitchFamily="34" charset="0"/>
              <a:buChar char="•"/>
            </a:pPr>
            <a:r>
              <a:rPr lang="en-US" sz="2800" dirty="0">
                <a:solidFill>
                  <a:schemeClr val="bg1">
                    <a:lumMod val="50000"/>
                  </a:schemeClr>
                </a:solidFill>
                <a:latin typeface="Arial" panose="020B060402020202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Ý</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chải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hợp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nhằm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sạch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thân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ngoài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da,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nâng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cao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sức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khỏe</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2800" dirty="0">
                <a:effectLst/>
                <a:latin typeface="Arial" panose="020B0604020202020204" pitchFamily="34" charset="0"/>
                <a:cs typeface="Arial" panose="020B0604020202020204" pitchFamily="34" charset="0"/>
              </a:rPr>
              <a:t> </a:t>
            </a:r>
            <a:endParaRPr lang="en-US" sz="2800" dirty="0">
              <a:solidFill>
                <a:schemeClr val="bg1">
                  <a:lumMod val="50000"/>
                </a:schemeClr>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02ADE487-7888-1102-D2F6-B1D1AEAAEAC0}"/>
              </a:ext>
            </a:extLst>
          </p:cNvPr>
          <p:cNvSpPr/>
          <p:nvPr/>
        </p:nvSpPr>
        <p:spPr>
          <a:xfrm>
            <a:off x="9468591" y="3750616"/>
            <a:ext cx="7750242" cy="4536755"/>
          </a:xfrm>
          <a:prstGeom prst="rect">
            <a:avLst/>
          </a:prstGeom>
        </p:spPr>
        <p:txBody>
          <a:bodyPr wrap="square">
            <a:spAutoFit/>
          </a:bodyPr>
          <a:lstStyle/>
          <a:p>
            <a:pPr algn="just">
              <a:lnSpc>
                <a:spcPct val="150000"/>
              </a:lnSpc>
              <a:buFont typeface="Arial" panose="020B0604020202020204" pitchFamily="34" charset="0"/>
              <a:buChar char="•"/>
            </a:pPr>
            <a:r>
              <a:rPr lang="en-US" sz="2800" dirty="0">
                <a:solidFill>
                  <a:schemeClr val="bg1">
                    <a:lumMod val="50000"/>
                  </a:schemeClr>
                </a:solidFill>
                <a:latin typeface="Arial" panose="020B060402020202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bao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gồm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nước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tiểu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ăn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loại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túi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nylon, chai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lọ</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2800" dirty="0">
                <a:effectLst/>
                <a:latin typeface="Arial" panose="020B0604020202020204" pitchFamily="34" charset="0"/>
                <a:cs typeface="Arial" panose="020B0604020202020204" pitchFamily="34" charset="0"/>
              </a:rPr>
              <a:t> </a:t>
            </a:r>
          </a:p>
          <a:p>
            <a:pPr algn="just">
              <a:lnSpc>
                <a:spcPct val="150000"/>
              </a:lnSpc>
              <a:buFont typeface="Arial" panose="020B0604020202020204" pitchFamily="34" charset="0"/>
              <a:buChar char="•"/>
            </a:pPr>
            <a:r>
              <a:rPr lang="en-US" sz="2800" dirty="0">
                <a:solidFill>
                  <a:schemeClr val="bg1">
                    <a:lumMod val="50000"/>
                  </a:schemeClr>
                </a:solidFill>
                <a:latin typeface="Arial" panose="020B0604020202020204" pitchFamily="34"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Ý</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nghĩa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việc</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quản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góp</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phòng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ngừa</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dịch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thêm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nguồn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hạn</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chế</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ô</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nhiễm</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môi</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trường</a:t>
            </a:r>
            <a:r>
              <a:rPr lang="en-VN" sz="2800" dirty="0">
                <a:effectLst/>
                <a:latin typeface="Arial" panose="020B0604020202020204" pitchFamily="34" charset="0"/>
                <a:cs typeface="Arial" panose="020B0604020202020204" pitchFamily="34" charset="0"/>
              </a:rPr>
              <a:t> </a:t>
            </a:r>
            <a:r>
              <a:rPr lang="en-US" sz="2800" dirty="0">
                <a:solidFill>
                  <a:schemeClr val="bg1">
                    <a:lumMod val="50000"/>
                  </a:schemeClr>
                </a:solidFill>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E2244279-664E-9514-B02B-E3FB8231B414}"/>
              </a:ext>
            </a:extLst>
          </p:cNvPr>
          <p:cNvSpPr/>
          <p:nvPr/>
        </p:nvSpPr>
        <p:spPr>
          <a:xfrm>
            <a:off x="1182706" y="2598041"/>
            <a:ext cx="7078394" cy="907032"/>
          </a:xfrm>
          <a:prstGeom prst="rect">
            <a:avLst/>
          </a:prstGeom>
          <a:solidFill>
            <a:srgbClr val="F7C147"/>
          </a:solidFill>
          <a:ln w="12700" cap="flat" cmpd="sng" algn="ctr">
            <a:noFill/>
            <a:prstDash val="solid"/>
            <a:miter lim="800000"/>
          </a:ln>
          <a:effectLst/>
        </p:spPr>
        <p:txBody>
          <a:bodyPr rtlCol="0" anchor="ctr"/>
          <a:lstStyle/>
          <a:p>
            <a:pPr algn="ctr"/>
            <a:r>
              <a:rPr lang="en-US" sz="3600" b="1" dirty="0" err="1">
                <a:latin typeface="Arial" panose="020B0604020202020204" pitchFamily="34" charset="0"/>
                <a:cs typeface="Arial" panose="020B0604020202020204" pitchFamily="34" charset="0"/>
              </a:rPr>
              <a:t>Vệ</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sinh</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thân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vật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nuôi</a:t>
            </a:r>
            <a:r>
              <a:rPr lang="en-VN" sz="3600" dirty="0">
                <a:latin typeface="Arial" panose="020B0604020202020204" pitchFamily="34" charset="0"/>
                <a:cs typeface="Arial" panose="020B0604020202020204" pitchFamily="34" charset="0"/>
              </a:rPr>
              <a:t> </a:t>
            </a:r>
            <a:endParaRPr lang="en-US" sz="3600" b="1" kern="0" dirty="0">
              <a:latin typeface="Arial" panose="020B0604020202020204" pitchFamily="34" charset="0"/>
              <a:ea typeface="#9Slide03 Roboto Medium" panose="02000000000000000000" pitchFamily="2" charset="0"/>
              <a:cs typeface="Arial" panose="020B0604020202020204" pitchFamily="34" charset="0"/>
            </a:endParaRPr>
          </a:p>
        </p:txBody>
      </p:sp>
      <p:sp>
        <p:nvSpPr>
          <p:cNvPr id="8" name="Rectangle 7">
            <a:extLst>
              <a:ext uri="{FF2B5EF4-FFF2-40B4-BE49-F238E27FC236}">
                <a16:creationId xmlns:a16="http://schemas.microsoft.com/office/drawing/2014/main" id="{3D62F862-79FF-4CC4-CD85-08F606E9F89C}"/>
              </a:ext>
            </a:extLst>
          </p:cNvPr>
          <p:cNvSpPr/>
          <p:nvPr/>
        </p:nvSpPr>
        <p:spPr>
          <a:xfrm>
            <a:off x="9804517" y="2666784"/>
            <a:ext cx="7078394" cy="907032"/>
          </a:xfrm>
          <a:prstGeom prst="rect">
            <a:avLst/>
          </a:prstGeom>
          <a:solidFill>
            <a:srgbClr val="F7C147"/>
          </a:solidFill>
          <a:ln w="12700" cap="flat" cmpd="sng" algn="ctr">
            <a:noFill/>
            <a:prstDash val="solid"/>
            <a:miter lim="800000"/>
          </a:ln>
          <a:effectLst/>
        </p:spPr>
        <p:txBody>
          <a:bodyPr rtlCol="0" anchor="ctr"/>
          <a:lstStyle/>
          <a:p>
            <a:pPr algn="ctr"/>
            <a:r>
              <a:rPr lang="en-US" sz="3600" b="1" dirty="0" err="1">
                <a:latin typeface="Arial" panose="020B0604020202020204" pitchFamily="34" charset="0"/>
                <a:cs typeface="Arial" panose="020B0604020202020204" pitchFamily="34" charset="0"/>
              </a:rPr>
              <a:t>Quản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lí</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chất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thải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chăn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nuôi</a:t>
            </a:r>
            <a:r>
              <a:rPr lang="en-VN" sz="3600" dirty="0">
                <a:latin typeface="Arial" panose="020B0604020202020204" pitchFamily="34" charset="0"/>
                <a:cs typeface="Arial" panose="020B0604020202020204" pitchFamily="34" charset="0"/>
              </a:rPr>
              <a:t> </a:t>
            </a:r>
            <a:endParaRPr lang="en-US" sz="3600" b="1" kern="0" dirty="0">
              <a:latin typeface="Arial" panose="020B0604020202020204" pitchFamily="34" charset="0"/>
              <a:ea typeface="#9Slide03 Roboto Medium" panose="02000000000000000000" pitchFamily="2" charset="0"/>
              <a:cs typeface="Arial" panose="020B0604020202020204" pitchFamily="34" charset="0"/>
            </a:endParaRPr>
          </a:p>
        </p:txBody>
      </p:sp>
      <p:sp>
        <p:nvSpPr>
          <p:cNvPr id="10" name="Right Brace 9">
            <a:extLst>
              <a:ext uri="{FF2B5EF4-FFF2-40B4-BE49-F238E27FC236}">
                <a16:creationId xmlns:a16="http://schemas.microsoft.com/office/drawing/2014/main" id="{FB6C15AC-6A06-24C6-E922-621B9CDC0926}"/>
              </a:ext>
            </a:extLst>
          </p:cNvPr>
          <p:cNvSpPr/>
          <p:nvPr/>
        </p:nvSpPr>
        <p:spPr>
          <a:xfrm rot="16200000">
            <a:off x="8273546" y="-2901445"/>
            <a:ext cx="1066800" cy="9536690"/>
          </a:xfrm>
          <a:prstGeom prst="rightBrace">
            <a:avLst/>
          </a:prstGeom>
          <a:ln/>
        </p:spPr>
        <p:style>
          <a:lnRef idx="2">
            <a:schemeClr val="dk1"/>
          </a:lnRef>
          <a:fillRef idx="0">
            <a:schemeClr val="dk1"/>
          </a:fillRef>
          <a:effectRef idx="1">
            <a:schemeClr val="dk1"/>
          </a:effectRef>
          <a:fontRef idx="minor">
            <a:schemeClr val="tx1"/>
          </a:fontRef>
        </p:style>
        <p:txBody>
          <a:bodyPr rtlCol="0" anchor="ctr"/>
          <a:lstStyle/>
          <a:p>
            <a:pPr algn="ctr"/>
            <a:endParaRPr lang="en-US" sz="2700">
              <a:solidFill>
                <a:schemeClr val="bg1"/>
              </a:solidFill>
            </a:endParaRPr>
          </a:p>
        </p:txBody>
      </p:sp>
      <p:sp>
        <p:nvSpPr>
          <p:cNvPr id="11" name="Rectangle 10">
            <a:extLst>
              <a:ext uri="{FF2B5EF4-FFF2-40B4-BE49-F238E27FC236}">
                <a16:creationId xmlns:a16="http://schemas.microsoft.com/office/drawing/2014/main" id="{2119249A-A2BE-23E1-CDC0-8518BA482AE2}"/>
              </a:ext>
            </a:extLst>
          </p:cNvPr>
          <p:cNvSpPr/>
          <p:nvPr/>
        </p:nvSpPr>
        <p:spPr>
          <a:xfrm>
            <a:off x="5169971" y="435233"/>
            <a:ext cx="7078394" cy="907032"/>
          </a:xfrm>
          <a:prstGeom prst="rect">
            <a:avLst/>
          </a:prstGeom>
          <a:solidFill>
            <a:srgbClr val="F7C147"/>
          </a:solidFill>
          <a:ln w="12700" cap="flat" cmpd="sng" algn="ctr">
            <a:noFill/>
            <a:prstDash val="solid"/>
            <a:miter lim="800000"/>
          </a:ln>
          <a:effectLst/>
        </p:spPr>
        <p:txBody>
          <a:bodyPr rtlCol="0" anchor="ctr"/>
          <a:lstStyle/>
          <a:p>
            <a:pPr algn="ctr"/>
            <a:r>
              <a:rPr lang="en-US" sz="3600" b="1" kern="0" dirty="0" err="1">
                <a:latin typeface="Arial" panose="020B0604020202020204" pitchFamily="34" charset="0"/>
                <a:ea typeface="#9Slide03 Roboto Medium" panose="02000000000000000000" pitchFamily="2" charset="0"/>
                <a:cs typeface="Arial" panose="020B0604020202020204" pitchFamily="34" charset="0"/>
              </a:rPr>
              <a:t>Vệ</a:t>
            </a:r>
            <a:r>
              <a:rPr lang="en-US" sz="3600" b="1" kern="0" dirty="0">
                <a:latin typeface="Arial" panose="020B0604020202020204" pitchFamily="34" charset="0"/>
                <a:ea typeface="#9Slide03 Roboto Medium" panose="02000000000000000000" pitchFamily="2" charset="0"/>
                <a:cs typeface="Arial" panose="020B0604020202020204" pitchFamily="34" charset="0"/>
              </a:rPr>
              <a:t> </a:t>
            </a:r>
            <a:r>
              <a:rPr lang="en-US" sz="3600" b="1" kern="0" dirty="0" err="1">
                <a:latin typeface="Arial" panose="020B0604020202020204" pitchFamily="34" charset="0"/>
                <a:ea typeface="#9Slide03 Roboto Medium" panose="02000000000000000000" pitchFamily="2" charset="0"/>
                <a:cs typeface="Arial" panose="020B0604020202020204" pitchFamily="34" charset="0"/>
              </a:rPr>
              <a:t>sinh</a:t>
            </a:r>
            <a:r>
              <a:rPr lang="en-US" sz="3600" b="1" kern="0" dirty="0">
                <a:latin typeface="Arial" panose="020B0604020202020204" pitchFamily="34" charset="0"/>
                <a:ea typeface="#9Slide03 Roboto Medium" panose="02000000000000000000" pitchFamily="2" charset="0"/>
                <a:cs typeface="Arial" panose="020B0604020202020204" pitchFamily="34" charset="0"/>
              </a:rPr>
              <a:t> </a:t>
            </a:r>
            <a:r>
              <a:rPr lang="en-US" sz="3600" b="1" kern="0" dirty="0" err="1">
                <a:latin typeface="Arial" panose="020B0604020202020204" pitchFamily="34" charset="0"/>
                <a:ea typeface="#9Slide03 Roboto Medium" panose="02000000000000000000" pitchFamily="2" charset="0"/>
                <a:cs typeface="Arial" panose="020B0604020202020204" pitchFamily="34" charset="0"/>
              </a:rPr>
              <a:t>trong</a:t>
            </a:r>
            <a:r>
              <a:rPr lang="en-US" sz="3600" b="1" kern="0" dirty="0">
                <a:latin typeface="Arial" panose="020B0604020202020204" pitchFamily="34" charset="0"/>
                <a:ea typeface="#9Slide03 Roboto Medium" panose="02000000000000000000" pitchFamily="2" charset="0"/>
                <a:cs typeface="Arial" panose="020B0604020202020204" pitchFamily="34" charset="0"/>
              </a:rPr>
              <a:t> </a:t>
            </a:r>
            <a:r>
              <a:rPr lang="en-US" sz="3600" b="1" kern="0" dirty="0" err="1">
                <a:latin typeface="Arial" panose="020B0604020202020204" pitchFamily="34" charset="0"/>
                <a:ea typeface="#9Slide03 Roboto Medium" panose="02000000000000000000" pitchFamily="2" charset="0"/>
                <a:cs typeface="Arial" panose="020B0604020202020204" pitchFamily="34" charset="0"/>
              </a:rPr>
              <a:t>chăn</a:t>
            </a:r>
            <a:r>
              <a:rPr lang="en-US" sz="3600" b="1" kern="0" dirty="0">
                <a:latin typeface="Arial" panose="020B0604020202020204" pitchFamily="34" charset="0"/>
                <a:ea typeface="#9Slide03 Roboto Medium" panose="02000000000000000000" pitchFamily="2" charset="0"/>
                <a:cs typeface="Arial" panose="020B0604020202020204" pitchFamily="34" charset="0"/>
              </a:rPr>
              <a:t> </a:t>
            </a:r>
            <a:r>
              <a:rPr lang="en-US" sz="3600" b="1" kern="0" dirty="0" err="1">
                <a:latin typeface="Arial" panose="020B0604020202020204" pitchFamily="34" charset="0"/>
                <a:ea typeface="#9Slide03 Roboto Medium" panose="02000000000000000000" pitchFamily="2" charset="0"/>
                <a:cs typeface="Arial" panose="020B0604020202020204" pitchFamily="34" charset="0"/>
              </a:rPr>
              <a:t>nuôi</a:t>
            </a:r>
            <a:endParaRPr lang="en-US" sz="3600" b="1" kern="0" dirty="0">
              <a:latin typeface="Arial" panose="020B0604020202020204" pitchFamily="34" charset="0"/>
              <a:ea typeface="#9Slide03 Roboto Medium" panose="02000000000000000000" pitchFamily="2" charset="0"/>
              <a:cs typeface="Arial" panose="020B0604020202020204" pitchFamily="34" charset="0"/>
            </a:endParaRPr>
          </a:p>
        </p:txBody>
      </p:sp>
    </p:spTree>
    <p:extLst>
      <p:ext uri="{BB962C8B-B14F-4D97-AF65-F5344CB8AC3E}">
        <p14:creationId xmlns:p14="http://schemas.microsoft.com/office/powerpoint/2010/main" val="213851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p:bldP spid="7" grpId="0" animBg="1"/>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sp>
        <p:nvSpPr>
          <p:cNvPr id="3" name="TextBox 3"/>
          <p:cNvSpPr txBox="1"/>
          <p:nvPr/>
        </p:nvSpPr>
        <p:spPr>
          <a:xfrm>
            <a:off x="3748200" y="2834062"/>
            <a:ext cx="10791600" cy="1213922"/>
          </a:xfrm>
          <a:prstGeom prst="rect">
            <a:avLst/>
          </a:prstGeom>
        </p:spPr>
        <p:txBody>
          <a:bodyPr lIns="0" tIns="0" rIns="0" bIns="0" rtlCol="0" anchor="t">
            <a:spAutoFit/>
          </a:bodyPr>
          <a:lstStyle/>
          <a:p>
            <a:pPr algn="ctr">
              <a:lnSpc>
                <a:spcPct val="150000"/>
              </a:lnSpc>
              <a:spcBef>
                <a:spcPct val="0"/>
              </a:spcBef>
            </a:pPr>
            <a:r>
              <a:rPr lang="en-US" sz="6000" b="1" dirty="0">
                <a:solidFill>
                  <a:srgbClr val="FFFFFF"/>
                </a:solidFill>
                <a:latin typeface="Arial" panose="020B0604020202020204" pitchFamily="34" charset="0"/>
                <a:cs typeface="Arial" panose="020B0604020202020204" pitchFamily="34" charset="0"/>
              </a:rPr>
              <a:t>LUYỆN TẬP</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Tree>
    <p:extLst>
      <p:ext uri="{BB962C8B-B14F-4D97-AF65-F5344CB8AC3E}">
        <p14:creationId xmlns:p14="http://schemas.microsoft.com/office/powerpoint/2010/main" val="3195210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48"/>
          <a:stretch>
            <a:fillRect/>
          </a:stretch>
        </p:blipFill>
        <p:spPr>
          <a:xfrm>
            <a:off x="-609600" y="7177600"/>
            <a:ext cx="2409460" cy="3513700"/>
          </a:xfrm>
          <a:prstGeom prst="rect">
            <a:avLst/>
          </a:prstGeom>
        </p:spPr>
      </p:pic>
      <p:sp>
        <p:nvSpPr>
          <p:cNvPr id="13" name="TextBox 2">
            <a:extLst>
              <a:ext uri="{FF2B5EF4-FFF2-40B4-BE49-F238E27FC236}">
                <a16:creationId xmlns:a16="http://schemas.microsoft.com/office/drawing/2014/main" id="{14B1F32A-18EB-70BD-4265-737962069A31}"/>
              </a:ext>
            </a:extLst>
          </p:cNvPr>
          <p:cNvSpPr txBox="1"/>
          <p:nvPr/>
        </p:nvSpPr>
        <p:spPr>
          <a:xfrm>
            <a:off x="845755" y="1588806"/>
            <a:ext cx="15956411" cy="1732590"/>
          </a:xfrm>
          <a:prstGeom prst="rect">
            <a:avLst/>
          </a:prstGeom>
        </p:spPr>
        <p:txBody>
          <a:bodyPr wrap="square" lIns="0" tIns="0" rIns="0" bIns="0" rtlCol="0" anchor="t">
            <a:spAutoFit/>
          </a:bodyPr>
          <a:lstStyle/>
          <a:p>
            <a:pPr algn="ctr">
              <a:lnSpc>
                <a:spcPct val="150000"/>
              </a:lnSpc>
              <a:spcBef>
                <a:spcPct val="0"/>
              </a:spcBef>
            </a:pPr>
            <a:r>
              <a:rPr lang="en-US" sz="4000" b="1" dirty="0" err="1">
                <a:latin typeface="Arial" panose="020B0604020202020204" pitchFamily="34" charset="0"/>
                <a:cs typeface="Arial" panose="020B0604020202020204" pitchFamily="34" charset="0"/>
              </a:rPr>
              <a:t>Câu</a:t>
            </a:r>
            <a:r>
              <a:rPr lang="en-US" sz="4000" b="1" dirty="0">
                <a:latin typeface="Arial" panose="020B0604020202020204" pitchFamily="34" charset="0"/>
                <a:cs typeface="Arial" panose="020B0604020202020204" pitchFamily="34" charset="0"/>
              </a:rPr>
              <a:t> 1: </a:t>
            </a:r>
            <a:r>
              <a:rPr lang="en-US" sz="4000" i="1" dirty="0" err="1">
                <a:latin typeface="Arial" panose="020B0604020202020204" pitchFamily="34" charset="0"/>
                <a:cs typeface="Arial" panose="020B0604020202020204" pitchFamily="34" charset="0"/>
              </a:rPr>
              <a:t>Đâu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vai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trò</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chính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dinh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dưỡng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thức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ăn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đối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nuôi</a:t>
            </a:r>
            <a:r>
              <a:rPr lang="en-VN" sz="4000" dirty="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14" name="Đáp án A">
            <a:extLst>
              <a:ext uri="{FF2B5EF4-FFF2-40B4-BE49-F238E27FC236}">
                <a16:creationId xmlns:a16="http://schemas.microsoft.com/office/drawing/2014/main" id="{78095750-4274-3BE1-2F07-518281EEF1A8}"/>
              </a:ext>
            </a:extLst>
          </p:cNvPr>
          <p:cNvSpPr/>
          <p:nvPr/>
        </p:nvSpPr>
        <p:spPr>
          <a:xfrm flipH="1">
            <a:off x="1281701" y="4276735"/>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A</a:t>
            </a:r>
          </a:p>
        </p:txBody>
      </p:sp>
      <p:sp>
        <p:nvSpPr>
          <p:cNvPr id="15" name="Rectangle 14">
            <a:extLst>
              <a:ext uri="{FF2B5EF4-FFF2-40B4-BE49-F238E27FC236}">
                <a16:creationId xmlns:a16="http://schemas.microsoft.com/office/drawing/2014/main" id="{D7FE5E25-17D9-AA61-7B12-40181D27F5EC}"/>
              </a:ext>
            </a:extLst>
          </p:cNvPr>
          <p:cNvSpPr/>
          <p:nvPr/>
        </p:nvSpPr>
        <p:spPr>
          <a:xfrm>
            <a:off x="3063241" y="4276736"/>
            <a:ext cx="5760720" cy="21621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i="1" dirty="0" err="1">
                <a:solidFill>
                  <a:schemeClr val="tx1"/>
                </a:solidFill>
                <a:latin typeface="Arial" panose="020B0604020202020204" pitchFamily="34" charset="0"/>
                <a:cs typeface="Arial" panose="020B0604020202020204" pitchFamily="34" charset="0"/>
              </a:rPr>
              <a:t>Thức</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ăn</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cung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cấp</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năng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lượng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cho</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vật</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nuôi</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hoạt</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động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và</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phát</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triển</a:t>
            </a:r>
            <a:r>
              <a:rPr lang="en-VN" sz="3600" dirty="0">
                <a:solidFill>
                  <a:schemeClr val="tx1"/>
                </a:solidFill>
                <a:latin typeface="Arial" panose="020B0604020202020204" pitchFamily="34" charset="0"/>
                <a:cs typeface="Arial" panose="020B0604020202020204" pitchFamily="34" charset="0"/>
              </a:rPr>
              <a:t> </a:t>
            </a:r>
            <a:endParaRPr lang="en-US" sz="3600" dirty="0">
              <a:solidFill>
                <a:schemeClr val="tx1"/>
              </a:solidFill>
              <a:latin typeface="Arial" panose="020B0604020202020204" pitchFamily="34" charset="0"/>
              <a:cs typeface="Arial" panose="020B0604020202020204" pitchFamily="34" charset="0"/>
            </a:endParaRPr>
          </a:p>
        </p:txBody>
      </p:sp>
      <p:sp>
        <p:nvSpPr>
          <p:cNvPr id="16" name="Đáp án C">
            <a:extLst>
              <a:ext uri="{FF2B5EF4-FFF2-40B4-BE49-F238E27FC236}">
                <a16:creationId xmlns:a16="http://schemas.microsoft.com/office/drawing/2014/main" id="{F0D684A3-E896-5AE2-AC73-AC584C8C4D2A}"/>
              </a:ext>
            </a:extLst>
          </p:cNvPr>
          <p:cNvSpPr/>
          <p:nvPr/>
        </p:nvSpPr>
        <p:spPr>
          <a:xfrm flipH="1">
            <a:off x="1281701" y="6809317"/>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a:t>
            </a:r>
          </a:p>
        </p:txBody>
      </p:sp>
      <p:sp>
        <p:nvSpPr>
          <p:cNvPr id="17" name="Rectangle 16">
            <a:extLst>
              <a:ext uri="{FF2B5EF4-FFF2-40B4-BE49-F238E27FC236}">
                <a16:creationId xmlns:a16="http://schemas.microsoft.com/office/drawing/2014/main" id="{6C6D16E7-94E8-5F45-0078-DB4FE5979545}"/>
              </a:ext>
            </a:extLst>
          </p:cNvPr>
          <p:cNvSpPr/>
          <p:nvPr/>
        </p:nvSpPr>
        <p:spPr>
          <a:xfrm>
            <a:off x="3063241" y="6809318"/>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i="1" dirty="0" err="1">
                <a:solidFill>
                  <a:schemeClr val="tx1"/>
                </a:solidFill>
                <a:latin typeface="Arial" panose="020B0604020202020204" pitchFamily="34" charset="0"/>
                <a:cs typeface="Arial" panose="020B0604020202020204" pitchFamily="34" charset="0"/>
              </a:rPr>
              <a:t>Chống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được</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bệnh</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tật</a:t>
            </a:r>
            <a:r>
              <a:rPr lang="en-VN" sz="3600" dirty="0">
                <a:solidFill>
                  <a:schemeClr val="tx1"/>
                </a:solidFill>
                <a:latin typeface="Arial" panose="020B0604020202020204" pitchFamily="34" charset="0"/>
                <a:cs typeface="Arial" panose="020B0604020202020204" pitchFamily="34" charset="0"/>
              </a:rPr>
              <a:t> </a:t>
            </a:r>
            <a:endParaRPr lang="en-US" sz="3600" dirty="0">
              <a:solidFill>
                <a:schemeClr val="tx1"/>
              </a:solidFill>
              <a:latin typeface="Arial" panose="020B0604020202020204" pitchFamily="34" charset="0"/>
              <a:cs typeface="Arial" panose="020B0604020202020204" pitchFamily="34" charset="0"/>
            </a:endParaRPr>
          </a:p>
        </p:txBody>
      </p:sp>
      <p:sp>
        <p:nvSpPr>
          <p:cNvPr id="18" name="Đáp án B">
            <a:extLst>
              <a:ext uri="{FF2B5EF4-FFF2-40B4-BE49-F238E27FC236}">
                <a16:creationId xmlns:a16="http://schemas.microsoft.com/office/drawing/2014/main" id="{3D24B7C9-3017-E63D-A52F-5E3D4BDA13A7}"/>
              </a:ext>
            </a:extLst>
          </p:cNvPr>
          <p:cNvSpPr/>
          <p:nvPr/>
        </p:nvSpPr>
        <p:spPr>
          <a:xfrm flipH="1">
            <a:off x="9464039" y="4278993"/>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B</a:t>
            </a:r>
          </a:p>
        </p:txBody>
      </p:sp>
      <p:sp>
        <p:nvSpPr>
          <p:cNvPr id="19" name="Rectangle 18">
            <a:extLst>
              <a:ext uri="{FF2B5EF4-FFF2-40B4-BE49-F238E27FC236}">
                <a16:creationId xmlns:a16="http://schemas.microsoft.com/office/drawing/2014/main" id="{A17FC20B-8019-0F23-7AD5-F8F2B86A818A}"/>
              </a:ext>
            </a:extLst>
          </p:cNvPr>
          <p:cNvSpPr/>
          <p:nvPr/>
        </p:nvSpPr>
        <p:spPr>
          <a:xfrm>
            <a:off x="11245579" y="4278994"/>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i="1" dirty="0" err="1">
                <a:solidFill>
                  <a:schemeClr val="tx1"/>
                </a:solidFill>
                <a:latin typeface="Arial" panose="020B0604020202020204" pitchFamily="34" charset="0"/>
                <a:cs typeface="Arial" panose="020B0604020202020204" pitchFamily="34" charset="0"/>
              </a:rPr>
              <a:t>Cung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cấp</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các</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chất</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dinh</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dưỡng</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cho</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vật</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nuôi</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lớn</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lên</a:t>
            </a:r>
            <a:r>
              <a:rPr lang="en-VN" sz="3600" dirty="0">
                <a:solidFill>
                  <a:schemeClr val="tx1"/>
                </a:solidFill>
                <a:latin typeface="Arial" panose="020B0604020202020204" pitchFamily="34" charset="0"/>
                <a:cs typeface="Arial" panose="020B0604020202020204" pitchFamily="34" charset="0"/>
              </a:rPr>
              <a:t> </a:t>
            </a:r>
            <a:endParaRPr lang="en-US" sz="3600" dirty="0">
              <a:solidFill>
                <a:schemeClr val="tx1"/>
              </a:solidFill>
              <a:latin typeface="Arial" panose="020B0604020202020204" pitchFamily="34" charset="0"/>
              <a:cs typeface="Arial" panose="020B0604020202020204" pitchFamily="34" charset="0"/>
            </a:endParaRPr>
          </a:p>
        </p:txBody>
      </p:sp>
      <p:sp>
        <p:nvSpPr>
          <p:cNvPr id="20" name="Đáp án D">
            <a:extLst>
              <a:ext uri="{FF2B5EF4-FFF2-40B4-BE49-F238E27FC236}">
                <a16:creationId xmlns:a16="http://schemas.microsoft.com/office/drawing/2014/main" id="{29E08C4D-F78C-C2BF-E20F-604B8E4A0A86}"/>
              </a:ext>
            </a:extLst>
          </p:cNvPr>
          <p:cNvSpPr/>
          <p:nvPr/>
        </p:nvSpPr>
        <p:spPr>
          <a:xfrm flipH="1">
            <a:off x="9464039" y="6809316"/>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D</a:t>
            </a:r>
          </a:p>
        </p:txBody>
      </p:sp>
      <p:sp>
        <p:nvSpPr>
          <p:cNvPr id="21" name="Rectangle 20">
            <a:extLst>
              <a:ext uri="{FF2B5EF4-FFF2-40B4-BE49-F238E27FC236}">
                <a16:creationId xmlns:a16="http://schemas.microsoft.com/office/drawing/2014/main" id="{8FF8BC3F-258F-F5F4-0DD7-39259557DAD6}"/>
              </a:ext>
            </a:extLst>
          </p:cNvPr>
          <p:cNvSpPr/>
          <p:nvPr/>
        </p:nvSpPr>
        <p:spPr>
          <a:xfrm>
            <a:off x="11245579" y="6809317"/>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i="1" dirty="0" err="1">
                <a:solidFill>
                  <a:schemeClr val="tx1"/>
                </a:solidFill>
                <a:latin typeface="Arial" panose="020B0604020202020204" pitchFamily="34" charset="0"/>
                <a:cs typeface="Arial" panose="020B0604020202020204" pitchFamily="34" charset="0"/>
              </a:rPr>
              <a:t>Cả</a:t>
            </a:r>
            <a:r>
              <a:rPr lang="en-US" sz="3600" i="1" dirty="0">
                <a:solidFill>
                  <a:schemeClr val="tx1"/>
                </a:solidFill>
                <a:latin typeface="Arial" panose="020B0604020202020204" pitchFamily="34" charset="0"/>
                <a:cs typeface="Arial" panose="020B0604020202020204" pitchFamily="34" charset="0"/>
              </a:rPr>
              <a:t> 3 </a:t>
            </a:r>
            <a:r>
              <a:rPr lang="en-US" sz="3600" i="1" dirty="0" err="1">
                <a:solidFill>
                  <a:schemeClr val="tx1"/>
                </a:solidFill>
                <a:latin typeface="Arial" panose="020B0604020202020204" pitchFamily="34" charset="0"/>
                <a:cs typeface="Arial" panose="020B0604020202020204" pitchFamily="34" charset="0"/>
              </a:rPr>
              <a:t>đáp</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án</a:t>
            </a:r>
            <a:r>
              <a:rPr lang="en-US" sz="3600" i="1" dirty="0">
                <a:solidFill>
                  <a:schemeClr val="tx1"/>
                </a:solidFill>
                <a:latin typeface="Arial" panose="020B0604020202020204" pitchFamily="34" charset="0"/>
                <a:cs typeface="Arial" panose="020B0604020202020204" pitchFamily="34" charset="0"/>
              </a:rPr>
              <a:t> </a:t>
            </a:r>
            <a:r>
              <a:rPr lang="en-US" sz="3600" i="1" dirty="0" err="1">
                <a:solidFill>
                  <a:schemeClr val="tx1"/>
                </a:solidFill>
                <a:latin typeface="Arial" panose="020B0604020202020204" pitchFamily="34" charset="0"/>
                <a:cs typeface="Arial" panose="020B0604020202020204" pitchFamily="34" charset="0"/>
              </a:rPr>
              <a:t>trên</a:t>
            </a:r>
            <a:r>
              <a:rPr lang="en-VN" sz="3600" dirty="0">
                <a:solidFill>
                  <a:schemeClr val="tx1"/>
                </a:solidFill>
                <a:latin typeface="Arial" panose="020B0604020202020204" pitchFamily="34" charset="0"/>
                <a:cs typeface="Arial" panose="020B0604020202020204" pitchFamily="34" charset="0"/>
              </a:rPr>
              <a:t> </a:t>
            </a:r>
            <a:endParaRPr lang="en-US" sz="3600" dirty="0">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77F01946-80BF-A542-31B9-845C622E76AF}"/>
              </a:ext>
            </a:extLst>
          </p:cNvPr>
          <p:cNvSpPr/>
          <p:nvPr/>
        </p:nvSpPr>
        <p:spPr>
          <a:xfrm>
            <a:off x="9724660" y="7177600"/>
            <a:ext cx="1415779" cy="13949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4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linds(horizont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750" fill="hold"/>
                                        <p:tgtEl>
                                          <p:spTgt spid="14"/>
                                        </p:tgtEl>
                                        <p:attrNameLst>
                                          <p:attrName>fillcolor</p:attrName>
                                        </p:attrNameLst>
                                      </p:cBhvr>
                                      <p:to>
                                        <a:schemeClr val="accent2"/>
                                      </p:to>
                                    </p:animClr>
                                    <p:set>
                                      <p:cBhvr>
                                        <p:cTn id="44" dur="750" fill="hold"/>
                                        <p:tgtEl>
                                          <p:spTgt spid="14"/>
                                        </p:tgtEl>
                                        <p:attrNameLst>
                                          <p:attrName>fill.type</p:attrName>
                                        </p:attrNameLst>
                                      </p:cBhvr>
                                      <p:to>
                                        <p:strVal val="solid"/>
                                      </p:to>
                                    </p:set>
                                    <p:set>
                                      <p:cBhvr>
                                        <p:cTn id="45" dur="7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750" fill="hold"/>
                                        <p:tgtEl>
                                          <p:spTgt spid="18"/>
                                        </p:tgtEl>
                                        <p:attrNameLst>
                                          <p:attrName>fillcolor</p:attrName>
                                        </p:attrNameLst>
                                      </p:cBhvr>
                                      <p:to>
                                        <a:srgbClr val="92D050"/>
                                      </p:to>
                                    </p:animClr>
                                    <p:set>
                                      <p:cBhvr>
                                        <p:cTn id="51" dur="750" fill="hold"/>
                                        <p:tgtEl>
                                          <p:spTgt spid="18"/>
                                        </p:tgtEl>
                                        <p:attrNameLst>
                                          <p:attrName>fill.type</p:attrName>
                                        </p:attrNameLst>
                                      </p:cBhvr>
                                      <p:to>
                                        <p:strVal val="solid"/>
                                      </p:to>
                                    </p:set>
                                    <p:set>
                                      <p:cBhvr>
                                        <p:cTn id="52" dur="7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750" fill="hold"/>
                                        <p:tgtEl>
                                          <p:spTgt spid="16"/>
                                        </p:tgtEl>
                                        <p:attrNameLst>
                                          <p:attrName>fillcolor</p:attrName>
                                        </p:attrNameLst>
                                      </p:cBhvr>
                                      <p:to>
                                        <a:schemeClr val="accent2"/>
                                      </p:to>
                                    </p:animClr>
                                    <p:set>
                                      <p:cBhvr>
                                        <p:cTn id="58" dur="750" fill="hold"/>
                                        <p:tgtEl>
                                          <p:spTgt spid="16"/>
                                        </p:tgtEl>
                                        <p:attrNameLst>
                                          <p:attrName>fill.type</p:attrName>
                                        </p:attrNameLst>
                                      </p:cBhvr>
                                      <p:to>
                                        <p:strVal val="solid"/>
                                      </p:to>
                                    </p:set>
                                    <p:set>
                                      <p:cBhvr>
                                        <p:cTn id="59" dur="7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750" fill="hold"/>
                                        <p:tgtEl>
                                          <p:spTgt spid="20"/>
                                        </p:tgtEl>
                                        <p:attrNameLst>
                                          <p:attrName>fillcolor</p:attrName>
                                        </p:attrNameLst>
                                      </p:cBhvr>
                                      <p:to>
                                        <a:schemeClr val="accent2"/>
                                      </p:to>
                                    </p:animClr>
                                    <p:set>
                                      <p:cBhvr>
                                        <p:cTn id="65" dur="750" fill="hold"/>
                                        <p:tgtEl>
                                          <p:spTgt spid="20"/>
                                        </p:tgtEl>
                                        <p:attrNameLst>
                                          <p:attrName>fill.type</p:attrName>
                                        </p:attrNameLst>
                                      </p:cBhvr>
                                      <p:to>
                                        <p:strVal val="solid"/>
                                      </p:to>
                                    </p:set>
                                    <p:set>
                                      <p:cBhvr>
                                        <p:cTn id="66" dur="7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3" grpId="0"/>
      <p:bldP spid="14" grpId="0" animBg="1"/>
      <p:bldP spid="15" grpId="0" animBg="1"/>
      <p:bldP spid="16" grpId="0" animBg="1"/>
      <p:bldP spid="17" grpId="0" animBg="1"/>
      <p:bldP spid="18" grpId="0" animBg="1"/>
      <p:bldP spid="19" grpId="0" animBg="1"/>
      <p:bldP spid="20" grpId="0" animBg="1"/>
      <p:bldP spid="21"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48"/>
          <a:stretch>
            <a:fillRect/>
          </a:stretch>
        </p:blipFill>
        <p:spPr>
          <a:xfrm>
            <a:off x="-609600" y="7177600"/>
            <a:ext cx="2409460" cy="3513700"/>
          </a:xfrm>
          <a:prstGeom prst="rect">
            <a:avLst/>
          </a:prstGeom>
        </p:spPr>
      </p:pic>
      <p:sp>
        <p:nvSpPr>
          <p:cNvPr id="13" name="TextBox 2">
            <a:extLst>
              <a:ext uri="{FF2B5EF4-FFF2-40B4-BE49-F238E27FC236}">
                <a16:creationId xmlns:a16="http://schemas.microsoft.com/office/drawing/2014/main" id="{14B1F32A-18EB-70BD-4265-737962069A31}"/>
              </a:ext>
            </a:extLst>
          </p:cNvPr>
          <p:cNvSpPr txBox="1"/>
          <p:nvPr/>
        </p:nvSpPr>
        <p:spPr>
          <a:xfrm>
            <a:off x="1834496" y="1318863"/>
            <a:ext cx="14609618" cy="1732590"/>
          </a:xfrm>
          <a:prstGeom prst="rect">
            <a:avLst/>
          </a:prstGeom>
        </p:spPr>
        <p:txBody>
          <a:bodyPr wrap="square" lIns="0" tIns="0" rIns="0" bIns="0" rtlCol="0" anchor="t">
            <a:spAutoFit/>
          </a:bodyPr>
          <a:lstStyle/>
          <a:p>
            <a:pPr algn="ctr">
              <a:lnSpc>
                <a:spcPct val="150000"/>
              </a:lnSpc>
              <a:spcBef>
                <a:spcPct val="0"/>
              </a:spcBef>
            </a:pPr>
            <a:r>
              <a:rPr lang="vi-VN" sz="4000" b="1" dirty="0">
                <a:solidFill>
                  <a:srgbClr val="000000"/>
                </a:solidFill>
                <a:latin typeface="Arial" panose="020B0604020202020204" pitchFamily="34" charset="0"/>
                <a:cs typeface="Arial" panose="020B0604020202020204" pitchFamily="34" charset="0"/>
              </a:rPr>
              <a:t>Câu 2. </a:t>
            </a:r>
            <a:r>
              <a:rPr lang="en-US" sz="4000" i="1" dirty="0">
                <a:latin typeface="Arial" panose="020B0604020202020204" pitchFamily="34" charset="0"/>
                <a:cs typeface="Arial" panose="020B0604020202020204" pitchFamily="34" charset="0"/>
              </a:rPr>
              <a:t>Khi </a:t>
            </a:r>
            <a:r>
              <a:rPr lang="en-US" sz="4000" i="1" dirty="0" err="1">
                <a:latin typeface="Arial" panose="020B0604020202020204" pitchFamily="34" charset="0"/>
                <a:cs typeface="Arial" panose="020B0604020202020204" pitchFamily="34" charset="0"/>
              </a:rPr>
              <a:t>bị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bệnh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vật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nuôi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thường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có</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những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biểu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phổ</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biến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nào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sau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đây</a:t>
            </a:r>
            <a:r>
              <a:rPr lang="en-US" sz="4000" i="1" dirty="0">
                <a:latin typeface="Arial" panose="020B0604020202020204" pitchFamily="34" charset="0"/>
                <a:cs typeface="Arial" panose="020B0604020202020204" pitchFamily="34" charset="0"/>
              </a:rPr>
              <a:t>?  </a:t>
            </a:r>
            <a:r>
              <a:rPr lang="en-VN" sz="4000" dirty="0">
                <a:latin typeface="Arial" panose="020B0604020202020204" pitchFamily="34" charset="0"/>
                <a:cs typeface="Arial" panose="020B0604020202020204" pitchFamily="34" charset="0"/>
              </a:rPr>
              <a:t> </a:t>
            </a:r>
            <a:endParaRPr lang="en-US" sz="4000" dirty="0">
              <a:solidFill>
                <a:srgbClr val="000000"/>
              </a:solidFill>
              <a:latin typeface="Arial" panose="020B0604020202020204" pitchFamily="34" charset="0"/>
              <a:cs typeface="Arial" panose="020B0604020202020204" pitchFamily="34" charset="0"/>
            </a:endParaRPr>
          </a:p>
        </p:txBody>
      </p:sp>
      <p:sp>
        <p:nvSpPr>
          <p:cNvPr id="14" name="Đáp án A">
            <a:extLst>
              <a:ext uri="{FF2B5EF4-FFF2-40B4-BE49-F238E27FC236}">
                <a16:creationId xmlns:a16="http://schemas.microsoft.com/office/drawing/2014/main" id="{78095750-4274-3BE1-2F07-518281EEF1A8}"/>
              </a:ext>
            </a:extLst>
          </p:cNvPr>
          <p:cNvSpPr/>
          <p:nvPr/>
        </p:nvSpPr>
        <p:spPr>
          <a:xfrm flipH="1">
            <a:off x="1281701" y="37719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A</a:t>
            </a:r>
          </a:p>
        </p:txBody>
      </p:sp>
      <p:sp>
        <p:nvSpPr>
          <p:cNvPr id="15" name="Rectangle 14">
            <a:extLst>
              <a:ext uri="{FF2B5EF4-FFF2-40B4-BE49-F238E27FC236}">
                <a16:creationId xmlns:a16="http://schemas.microsoft.com/office/drawing/2014/main" id="{D7FE5E25-17D9-AA61-7B12-40181D27F5EC}"/>
              </a:ext>
            </a:extLst>
          </p:cNvPr>
          <p:cNvSpPr/>
          <p:nvPr/>
        </p:nvSpPr>
        <p:spPr>
          <a:xfrm>
            <a:off x="3063241" y="37719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dirty="0" err="1">
                <a:solidFill>
                  <a:schemeClr val="tx1"/>
                </a:solidFill>
                <a:latin typeface="Arial" panose="020B0604020202020204" pitchFamily="34" charset="0"/>
                <a:cs typeface="Arial" panose="020B0604020202020204" pitchFamily="34" charset="0"/>
              </a:rPr>
              <a:t>Nhanh</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nhẹn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linh</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hoạt</a:t>
            </a:r>
            <a:r>
              <a:rPr lang="en-VN"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16" name="Đáp án C">
            <a:extLst>
              <a:ext uri="{FF2B5EF4-FFF2-40B4-BE49-F238E27FC236}">
                <a16:creationId xmlns:a16="http://schemas.microsoft.com/office/drawing/2014/main" id="{F0D684A3-E896-5AE2-AC73-AC584C8C4D2A}"/>
              </a:ext>
            </a:extLst>
          </p:cNvPr>
          <p:cNvSpPr/>
          <p:nvPr/>
        </p:nvSpPr>
        <p:spPr>
          <a:xfrm flipH="1">
            <a:off x="1281701" y="6591301"/>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C</a:t>
            </a:r>
          </a:p>
        </p:txBody>
      </p:sp>
      <p:sp>
        <p:nvSpPr>
          <p:cNvPr id="17" name="Rectangle 16">
            <a:extLst>
              <a:ext uri="{FF2B5EF4-FFF2-40B4-BE49-F238E27FC236}">
                <a16:creationId xmlns:a16="http://schemas.microsoft.com/office/drawing/2014/main" id="{6C6D16E7-94E8-5F45-0078-DB4FE5979545}"/>
              </a:ext>
            </a:extLst>
          </p:cNvPr>
          <p:cNvSpPr/>
          <p:nvPr/>
        </p:nvSpPr>
        <p:spPr>
          <a:xfrm>
            <a:off x="3125741" y="6591300"/>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dirty="0" err="1">
                <a:solidFill>
                  <a:schemeClr val="tx1"/>
                </a:solidFill>
                <a:latin typeface="Arial" panose="020B0604020202020204" pitchFamily="34" charset="0"/>
                <a:cs typeface="Arial" panose="020B0604020202020204" pitchFamily="34" charset="0"/>
              </a:rPr>
              <a:t>Nhanh</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lớn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để</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nhiều</a:t>
            </a:r>
            <a:r>
              <a:rPr lang="en-VN"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18" name="Đáp án B">
            <a:extLst>
              <a:ext uri="{FF2B5EF4-FFF2-40B4-BE49-F238E27FC236}">
                <a16:creationId xmlns:a16="http://schemas.microsoft.com/office/drawing/2014/main" id="{3D24B7C9-3017-E63D-A52F-5E3D4BDA13A7}"/>
              </a:ext>
            </a:extLst>
          </p:cNvPr>
          <p:cNvSpPr/>
          <p:nvPr/>
        </p:nvSpPr>
        <p:spPr>
          <a:xfrm flipH="1">
            <a:off x="9464039" y="3774158"/>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B</a:t>
            </a:r>
          </a:p>
        </p:txBody>
      </p:sp>
      <p:sp>
        <p:nvSpPr>
          <p:cNvPr id="19" name="Rectangle 18">
            <a:extLst>
              <a:ext uri="{FF2B5EF4-FFF2-40B4-BE49-F238E27FC236}">
                <a16:creationId xmlns:a16="http://schemas.microsoft.com/office/drawing/2014/main" id="{A17FC20B-8019-0F23-7AD5-F8F2B86A818A}"/>
              </a:ext>
            </a:extLst>
          </p:cNvPr>
          <p:cNvSpPr/>
          <p:nvPr/>
        </p:nvSpPr>
        <p:spPr>
          <a:xfrm>
            <a:off x="11245579" y="378229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000" i="1" dirty="0" err="1">
                <a:solidFill>
                  <a:schemeClr val="tx1"/>
                </a:solidFill>
                <a:latin typeface="Arial" panose="020B0604020202020204" pitchFamily="34" charset="0"/>
                <a:cs typeface="Arial" panose="020B0604020202020204" pitchFamily="34" charset="0"/>
              </a:rPr>
              <a:t>Bỏ</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ăn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hoặc</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ăn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ít</a:t>
            </a:r>
            <a:r>
              <a:rPr lang="en-US" sz="4000" i="1" dirty="0">
                <a:solidFill>
                  <a:schemeClr val="tx1"/>
                </a:solidFill>
                <a:latin typeface="Arial" panose="020B0604020202020204" pitchFamily="34" charset="0"/>
                <a:cs typeface="Arial" panose="020B0604020202020204" pitchFamily="34" charset="0"/>
              </a:rPr>
              <a:t>.</a:t>
            </a:r>
            <a:endParaRPr lang="en-VN" sz="4000" dirty="0">
              <a:solidFill>
                <a:schemeClr val="tx1"/>
              </a:solidFill>
              <a:latin typeface="Arial" panose="020B0604020202020204" pitchFamily="34" charset="0"/>
              <a:cs typeface="Arial" panose="020B0604020202020204" pitchFamily="34" charset="0"/>
            </a:endParaRPr>
          </a:p>
        </p:txBody>
      </p:sp>
      <p:sp>
        <p:nvSpPr>
          <p:cNvPr id="20" name="Đáp án D">
            <a:extLst>
              <a:ext uri="{FF2B5EF4-FFF2-40B4-BE49-F238E27FC236}">
                <a16:creationId xmlns:a16="http://schemas.microsoft.com/office/drawing/2014/main" id="{29E08C4D-F78C-C2BF-E20F-604B8E4A0A86}"/>
              </a:ext>
            </a:extLst>
          </p:cNvPr>
          <p:cNvSpPr/>
          <p:nvPr/>
        </p:nvSpPr>
        <p:spPr>
          <a:xfrm flipH="1">
            <a:off x="9464039" y="65913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Arial" panose="020B0604020202020204" pitchFamily="34" charset="0"/>
                <a:cs typeface="Arial" panose="020B0604020202020204" pitchFamily="34" charset="0"/>
              </a:rPr>
              <a:t>D</a:t>
            </a:r>
          </a:p>
        </p:txBody>
      </p:sp>
      <p:sp>
        <p:nvSpPr>
          <p:cNvPr id="21" name="Rectangle 20">
            <a:extLst>
              <a:ext uri="{FF2B5EF4-FFF2-40B4-BE49-F238E27FC236}">
                <a16:creationId xmlns:a16="http://schemas.microsoft.com/office/drawing/2014/main" id="{8FF8BC3F-258F-F5F4-0DD7-39259557DAD6}"/>
              </a:ext>
            </a:extLst>
          </p:cNvPr>
          <p:cNvSpPr/>
          <p:nvPr/>
        </p:nvSpPr>
        <p:spPr>
          <a:xfrm>
            <a:off x="11245579" y="65913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dirty="0" err="1">
                <a:solidFill>
                  <a:schemeClr val="tx1"/>
                </a:solidFill>
                <a:latin typeface="Arial" panose="020B0604020202020204" pitchFamily="34" charset="0"/>
                <a:cs typeface="Arial" panose="020B0604020202020204" pitchFamily="34" charset="0"/>
              </a:rPr>
              <a:t>Thường</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xuyên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đi</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lại</a:t>
            </a:r>
            <a:r>
              <a:rPr lang="en-US" sz="4000" i="1" dirty="0">
                <a:solidFill>
                  <a:schemeClr val="tx1"/>
                </a:solidFill>
                <a:latin typeface="Arial" panose="020B0604020202020204" pitchFamily="34" charset="0"/>
                <a:cs typeface="Arial" panose="020B0604020202020204" pitchFamily="34" charset="0"/>
              </a:rPr>
              <a:t>.</a:t>
            </a:r>
            <a:r>
              <a:rPr lang="en-VN"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4" name="Oval 3">
            <a:extLst>
              <a:ext uri="{FF2B5EF4-FFF2-40B4-BE49-F238E27FC236}">
                <a16:creationId xmlns:a16="http://schemas.microsoft.com/office/drawing/2014/main" id="{AE01BE3F-29CD-8BBE-CA4F-062C17F32F35}"/>
              </a:ext>
            </a:extLst>
          </p:cNvPr>
          <p:cNvSpPr/>
          <p:nvPr/>
        </p:nvSpPr>
        <p:spPr>
          <a:xfrm>
            <a:off x="9724660" y="4049806"/>
            <a:ext cx="1415779" cy="13949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0734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750" fill="hold"/>
                                        <p:tgtEl>
                                          <p:spTgt spid="14"/>
                                        </p:tgtEl>
                                        <p:attrNameLst>
                                          <p:attrName>fillcolor</p:attrName>
                                        </p:attrNameLst>
                                      </p:cBhvr>
                                      <p:to>
                                        <a:schemeClr val="accent2"/>
                                      </p:to>
                                    </p:animClr>
                                    <p:set>
                                      <p:cBhvr>
                                        <p:cTn id="44" dur="750" fill="hold"/>
                                        <p:tgtEl>
                                          <p:spTgt spid="14"/>
                                        </p:tgtEl>
                                        <p:attrNameLst>
                                          <p:attrName>fill.type</p:attrName>
                                        </p:attrNameLst>
                                      </p:cBhvr>
                                      <p:to>
                                        <p:strVal val="solid"/>
                                      </p:to>
                                    </p:set>
                                    <p:set>
                                      <p:cBhvr>
                                        <p:cTn id="45" dur="7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750" fill="hold"/>
                                        <p:tgtEl>
                                          <p:spTgt spid="18"/>
                                        </p:tgtEl>
                                        <p:attrNameLst>
                                          <p:attrName>fillcolor</p:attrName>
                                        </p:attrNameLst>
                                      </p:cBhvr>
                                      <p:to>
                                        <a:schemeClr val="accent2"/>
                                      </p:to>
                                    </p:animClr>
                                    <p:set>
                                      <p:cBhvr>
                                        <p:cTn id="51" dur="750" fill="hold"/>
                                        <p:tgtEl>
                                          <p:spTgt spid="18"/>
                                        </p:tgtEl>
                                        <p:attrNameLst>
                                          <p:attrName>fill.type</p:attrName>
                                        </p:attrNameLst>
                                      </p:cBhvr>
                                      <p:to>
                                        <p:strVal val="solid"/>
                                      </p:to>
                                    </p:set>
                                    <p:set>
                                      <p:cBhvr>
                                        <p:cTn id="52" dur="7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750" fill="hold"/>
                                        <p:tgtEl>
                                          <p:spTgt spid="16"/>
                                        </p:tgtEl>
                                        <p:attrNameLst>
                                          <p:attrName>fillcolor</p:attrName>
                                        </p:attrNameLst>
                                      </p:cBhvr>
                                      <p:to>
                                        <a:srgbClr val="92D050"/>
                                      </p:to>
                                    </p:animClr>
                                    <p:set>
                                      <p:cBhvr>
                                        <p:cTn id="58" dur="750" fill="hold"/>
                                        <p:tgtEl>
                                          <p:spTgt spid="16"/>
                                        </p:tgtEl>
                                        <p:attrNameLst>
                                          <p:attrName>fill.type</p:attrName>
                                        </p:attrNameLst>
                                      </p:cBhvr>
                                      <p:to>
                                        <p:strVal val="solid"/>
                                      </p:to>
                                    </p:set>
                                    <p:set>
                                      <p:cBhvr>
                                        <p:cTn id="59" dur="7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750" fill="hold"/>
                                        <p:tgtEl>
                                          <p:spTgt spid="20"/>
                                        </p:tgtEl>
                                        <p:attrNameLst>
                                          <p:attrName>fillcolor</p:attrName>
                                        </p:attrNameLst>
                                      </p:cBhvr>
                                      <p:to>
                                        <a:schemeClr val="accent2"/>
                                      </p:to>
                                    </p:animClr>
                                    <p:set>
                                      <p:cBhvr>
                                        <p:cTn id="65" dur="750" fill="hold"/>
                                        <p:tgtEl>
                                          <p:spTgt spid="20"/>
                                        </p:tgtEl>
                                        <p:attrNameLst>
                                          <p:attrName>fill.type</p:attrName>
                                        </p:attrNameLst>
                                      </p:cBhvr>
                                      <p:to>
                                        <p:strVal val="solid"/>
                                      </p:to>
                                    </p:set>
                                    <p:set>
                                      <p:cBhvr>
                                        <p:cTn id="66" dur="7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3" grpId="0"/>
      <p:bldP spid="14" grpId="0" animBg="1"/>
      <p:bldP spid="15" grpId="0" animBg="1"/>
      <p:bldP spid="16" grpId="0" animBg="1"/>
      <p:bldP spid="17" grpId="0" animBg="1"/>
      <p:bldP spid="18" grpId="0" animBg="1"/>
      <p:bldP spid="19" grpId="0" animBg="1"/>
      <p:bldP spid="20" grpId="0" animBg="1"/>
      <p:bldP spid="21"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81274" y="1211088"/>
            <a:ext cx="3314284" cy="4114800"/>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09249" y="1777757"/>
            <a:ext cx="10669502" cy="673148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5520" y="1547376"/>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281843" y="7134035"/>
            <a:ext cx="2372026" cy="1759612"/>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223068" y="-333161"/>
            <a:ext cx="1841864" cy="1851966"/>
          </a:xfrm>
          <a:prstGeom prst="rect">
            <a:avLst/>
          </a:prstGeom>
        </p:spPr>
      </p:pic>
      <p:pic>
        <p:nvPicPr>
          <p:cNvPr id="15" name="Picture 15"/>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59307" y="7787718"/>
            <a:ext cx="4776015" cy="6876461"/>
          </a:xfrm>
          <a:prstGeom prst="rect">
            <a:avLst/>
          </a:prstGeom>
        </p:spPr>
      </p:pic>
      <p:sp>
        <p:nvSpPr>
          <p:cNvPr id="16" name="TextBox 16"/>
          <p:cNvSpPr txBox="1"/>
          <p:nvPr/>
        </p:nvSpPr>
        <p:spPr>
          <a:xfrm>
            <a:off x="5129296" y="2826050"/>
            <a:ext cx="8029404" cy="4156715"/>
          </a:xfrm>
          <a:prstGeom prst="rect">
            <a:avLst/>
          </a:prstGeom>
        </p:spPr>
        <p:txBody>
          <a:bodyPr lIns="0" tIns="0" rIns="0" bIns="0" rtlCol="0" anchor="t">
            <a:spAutoFit/>
          </a:bodyPr>
          <a:lstStyle/>
          <a:p>
            <a:pPr algn="ctr">
              <a:lnSpc>
                <a:spcPts val="11150"/>
              </a:lnSpc>
              <a:spcBef>
                <a:spcPct val="0"/>
              </a:spcBef>
            </a:pPr>
            <a:r>
              <a:rPr lang="en-US" sz="8000" b="1" dirty="0">
                <a:solidFill>
                  <a:srgbClr val="FFFFFF"/>
                </a:solidFill>
                <a:latin typeface="Arial" panose="020B0604020202020204" pitchFamily="34" charset="0"/>
                <a:cs typeface="Arial" panose="020B0604020202020204" pitchFamily="34" charset="0"/>
              </a:rPr>
              <a:t>BÀI 10: PHÒNG VÀ TRỊ BỆNH CHO VẬT NUÔI</a:t>
            </a:r>
          </a:p>
        </p:txBody>
      </p:sp>
      <p:pic>
        <p:nvPicPr>
          <p:cNvPr id="17" name="Picture 1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1639589" y="6792690"/>
            <a:ext cx="1820144" cy="1221151"/>
          </a:xfrm>
          <a:prstGeom prst="rect">
            <a:avLst/>
          </a:prstGeom>
        </p:spPr>
      </p:pic>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48"/>
          <a:stretch>
            <a:fillRect/>
          </a:stretch>
        </p:blipFill>
        <p:spPr>
          <a:xfrm>
            <a:off x="-609600" y="7177600"/>
            <a:ext cx="2409460" cy="3513700"/>
          </a:xfrm>
          <a:prstGeom prst="rect">
            <a:avLst/>
          </a:prstGeom>
        </p:spPr>
      </p:pic>
      <p:sp>
        <p:nvSpPr>
          <p:cNvPr id="13" name="TextBox 2">
            <a:extLst>
              <a:ext uri="{FF2B5EF4-FFF2-40B4-BE49-F238E27FC236}">
                <a16:creationId xmlns:a16="http://schemas.microsoft.com/office/drawing/2014/main" id="{14B1F32A-18EB-70BD-4265-737962069A31}"/>
              </a:ext>
            </a:extLst>
          </p:cNvPr>
          <p:cNvSpPr txBox="1"/>
          <p:nvPr/>
        </p:nvSpPr>
        <p:spPr>
          <a:xfrm>
            <a:off x="1568657" y="797152"/>
            <a:ext cx="15150685" cy="2159887"/>
          </a:xfrm>
          <a:prstGeom prst="rect">
            <a:avLst/>
          </a:prstGeom>
          <a:solidFill>
            <a:schemeClr val="bg1"/>
          </a:solidFill>
        </p:spPr>
        <p:txBody>
          <a:bodyPr wrap="square" lIns="0" tIns="0" rIns="0" bIns="0" rtlCol="0" anchor="t">
            <a:spAutoFit/>
          </a:bodyPr>
          <a:lstStyle/>
          <a:p>
            <a:pPr algn="ctr">
              <a:lnSpc>
                <a:spcPts val="8959"/>
              </a:lnSpc>
              <a:spcBef>
                <a:spcPct val="0"/>
              </a:spcBef>
            </a:pPr>
            <a:r>
              <a:rPr lang="vi-VN" sz="4800" b="1" dirty="0">
                <a:latin typeface="Arial" panose="020B0604020202020204" pitchFamily="34" charset="0"/>
                <a:cs typeface="Arial" panose="020B0604020202020204" pitchFamily="34" charset="0"/>
              </a:rPr>
              <a:t>Câu 3. </a:t>
            </a:r>
            <a:r>
              <a:rPr lang="en-US" sz="4800" i="1" dirty="0" err="1">
                <a:latin typeface="Arial" panose="020B0604020202020204" pitchFamily="34" charset="0"/>
                <a:cs typeface="Arial" panose="020B0604020202020204" pitchFamily="34" charset="0"/>
              </a:rPr>
              <a:t>Có</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mấy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nguyên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nhân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chính</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gây</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bệnh</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cho</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vật</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nuôi</a:t>
            </a:r>
            <a:r>
              <a:rPr lang="en-US" sz="4800" i="1" dirty="0">
                <a:latin typeface="Arial" panose="020B0604020202020204" pitchFamily="34" charset="0"/>
                <a:cs typeface="Arial" panose="020B0604020202020204" pitchFamily="34" charset="0"/>
              </a:rPr>
              <a:t>?  </a:t>
            </a:r>
            <a:endParaRPr lang="en-VN" sz="4800" dirty="0">
              <a:latin typeface="Arial" panose="020B0604020202020204" pitchFamily="34" charset="0"/>
              <a:cs typeface="Arial" panose="020B0604020202020204" pitchFamily="34" charset="0"/>
            </a:endParaRPr>
          </a:p>
        </p:txBody>
      </p:sp>
      <p:sp>
        <p:nvSpPr>
          <p:cNvPr id="14" name="Đáp án A">
            <a:extLst>
              <a:ext uri="{FF2B5EF4-FFF2-40B4-BE49-F238E27FC236}">
                <a16:creationId xmlns:a16="http://schemas.microsoft.com/office/drawing/2014/main" id="{78095750-4274-3BE1-2F07-518281EEF1A8}"/>
              </a:ext>
            </a:extLst>
          </p:cNvPr>
          <p:cNvSpPr/>
          <p:nvPr/>
        </p:nvSpPr>
        <p:spPr>
          <a:xfrm flipH="1">
            <a:off x="1281701" y="37719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A</a:t>
            </a:r>
          </a:p>
        </p:txBody>
      </p:sp>
      <p:sp>
        <p:nvSpPr>
          <p:cNvPr id="15" name="Rectangle 14">
            <a:extLst>
              <a:ext uri="{FF2B5EF4-FFF2-40B4-BE49-F238E27FC236}">
                <a16:creationId xmlns:a16="http://schemas.microsoft.com/office/drawing/2014/main" id="{D7FE5E25-17D9-AA61-7B12-40181D27F5EC}"/>
              </a:ext>
            </a:extLst>
          </p:cNvPr>
          <p:cNvSpPr/>
          <p:nvPr/>
        </p:nvSpPr>
        <p:spPr>
          <a:xfrm>
            <a:off x="3063241" y="37719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solidFill>
                <a:latin typeface="Arial" panose="020B0604020202020204" pitchFamily="34" charset="0"/>
                <a:cs typeface="Arial" panose="020B0604020202020204" pitchFamily="34" charset="0"/>
              </a:rPr>
              <a:t>1</a:t>
            </a:r>
            <a:endParaRPr lang="en-US" sz="4000" dirty="0">
              <a:solidFill>
                <a:schemeClr val="tx1"/>
              </a:solidFill>
              <a:latin typeface="Arial" panose="020B0604020202020204" pitchFamily="34" charset="0"/>
              <a:cs typeface="Arial" panose="020B0604020202020204" pitchFamily="34" charset="0"/>
            </a:endParaRPr>
          </a:p>
        </p:txBody>
      </p:sp>
      <p:sp>
        <p:nvSpPr>
          <p:cNvPr id="16" name="Đáp án C">
            <a:extLst>
              <a:ext uri="{FF2B5EF4-FFF2-40B4-BE49-F238E27FC236}">
                <a16:creationId xmlns:a16="http://schemas.microsoft.com/office/drawing/2014/main" id="{F0D684A3-E896-5AE2-AC73-AC584C8C4D2A}"/>
              </a:ext>
            </a:extLst>
          </p:cNvPr>
          <p:cNvSpPr/>
          <p:nvPr/>
        </p:nvSpPr>
        <p:spPr>
          <a:xfrm flipH="1">
            <a:off x="1197112" y="65913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Arial" panose="020B0604020202020204" pitchFamily="34" charset="0"/>
                <a:cs typeface="Arial" panose="020B0604020202020204" pitchFamily="34" charset="0"/>
              </a:rPr>
              <a:t>C</a:t>
            </a:r>
          </a:p>
        </p:txBody>
      </p:sp>
      <p:sp>
        <p:nvSpPr>
          <p:cNvPr id="17" name="Rectangle 16">
            <a:extLst>
              <a:ext uri="{FF2B5EF4-FFF2-40B4-BE49-F238E27FC236}">
                <a16:creationId xmlns:a16="http://schemas.microsoft.com/office/drawing/2014/main" id="{6C6D16E7-94E8-5F45-0078-DB4FE5979545}"/>
              </a:ext>
            </a:extLst>
          </p:cNvPr>
          <p:cNvSpPr/>
          <p:nvPr/>
        </p:nvSpPr>
        <p:spPr>
          <a:xfrm>
            <a:off x="2996894" y="6617740"/>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solidFill>
                <a:latin typeface="Arial" panose="020B0604020202020204" pitchFamily="34" charset="0"/>
                <a:cs typeface="Arial" panose="020B0604020202020204" pitchFamily="34" charset="0"/>
              </a:rPr>
              <a:t>3</a:t>
            </a:r>
            <a:endParaRPr lang="en-US" sz="4000" dirty="0">
              <a:solidFill>
                <a:schemeClr val="tx1"/>
              </a:solidFill>
              <a:latin typeface="Arial" panose="020B0604020202020204" pitchFamily="34" charset="0"/>
              <a:cs typeface="Arial" panose="020B0604020202020204" pitchFamily="34" charset="0"/>
            </a:endParaRPr>
          </a:p>
        </p:txBody>
      </p:sp>
      <p:sp>
        <p:nvSpPr>
          <p:cNvPr id="18" name="Đáp án B">
            <a:extLst>
              <a:ext uri="{FF2B5EF4-FFF2-40B4-BE49-F238E27FC236}">
                <a16:creationId xmlns:a16="http://schemas.microsoft.com/office/drawing/2014/main" id="{3D24B7C9-3017-E63D-A52F-5E3D4BDA13A7}"/>
              </a:ext>
            </a:extLst>
          </p:cNvPr>
          <p:cNvSpPr/>
          <p:nvPr/>
        </p:nvSpPr>
        <p:spPr>
          <a:xfrm flipH="1">
            <a:off x="9464039" y="3774158"/>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B</a:t>
            </a:r>
          </a:p>
        </p:txBody>
      </p:sp>
      <p:sp>
        <p:nvSpPr>
          <p:cNvPr id="19" name="Rectangle 18">
            <a:extLst>
              <a:ext uri="{FF2B5EF4-FFF2-40B4-BE49-F238E27FC236}">
                <a16:creationId xmlns:a16="http://schemas.microsoft.com/office/drawing/2014/main" id="{A17FC20B-8019-0F23-7AD5-F8F2B86A818A}"/>
              </a:ext>
            </a:extLst>
          </p:cNvPr>
          <p:cNvSpPr/>
          <p:nvPr/>
        </p:nvSpPr>
        <p:spPr>
          <a:xfrm>
            <a:off x="11245579" y="3774159"/>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solidFill>
                <a:latin typeface="Arial" panose="020B0604020202020204" pitchFamily="34" charset="0"/>
                <a:cs typeface="Arial" panose="020B0604020202020204" pitchFamily="34" charset="0"/>
              </a:rPr>
              <a:t>2</a:t>
            </a:r>
            <a:endParaRPr lang="en-US" sz="4000" dirty="0">
              <a:solidFill>
                <a:schemeClr val="tx1"/>
              </a:solidFill>
              <a:latin typeface="Arial" panose="020B0604020202020204" pitchFamily="34" charset="0"/>
              <a:cs typeface="Arial" panose="020B0604020202020204" pitchFamily="34" charset="0"/>
            </a:endParaRPr>
          </a:p>
        </p:txBody>
      </p:sp>
      <p:sp>
        <p:nvSpPr>
          <p:cNvPr id="20" name="Đáp án D">
            <a:extLst>
              <a:ext uri="{FF2B5EF4-FFF2-40B4-BE49-F238E27FC236}">
                <a16:creationId xmlns:a16="http://schemas.microsoft.com/office/drawing/2014/main" id="{29E08C4D-F78C-C2BF-E20F-604B8E4A0A86}"/>
              </a:ext>
            </a:extLst>
          </p:cNvPr>
          <p:cNvSpPr/>
          <p:nvPr/>
        </p:nvSpPr>
        <p:spPr>
          <a:xfrm flipH="1">
            <a:off x="9445797" y="6587836"/>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Arial" panose="020B0604020202020204" pitchFamily="34" charset="0"/>
                <a:cs typeface="Arial" panose="020B0604020202020204" pitchFamily="34" charset="0"/>
              </a:rPr>
              <a:t>D</a:t>
            </a:r>
          </a:p>
        </p:txBody>
      </p:sp>
      <p:sp>
        <p:nvSpPr>
          <p:cNvPr id="21" name="Rectangle 20">
            <a:extLst>
              <a:ext uri="{FF2B5EF4-FFF2-40B4-BE49-F238E27FC236}">
                <a16:creationId xmlns:a16="http://schemas.microsoft.com/office/drawing/2014/main" id="{8FF8BC3F-258F-F5F4-0DD7-39259557DAD6}"/>
              </a:ext>
            </a:extLst>
          </p:cNvPr>
          <p:cNvSpPr/>
          <p:nvPr/>
        </p:nvSpPr>
        <p:spPr>
          <a:xfrm>
            <a:off x="11245579" y="65913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dirty="0">
                <a:solidFill>
                  <a:schemeClr val="tx1"/>
                </a:solidFill>
                <a:latin typeface="Arial" panose="020B0604020202020204" pitchFamily="34" charset="0"/>
                <a:cs typeface="Arial" panose="020B0604020202020204" pitchFamily="34" charset="0"/>
              </a:rPr>
              <a:t>4</a:t>
            </a:r>
            <a:endParaRPr lang="en-US" sz="4000" dirty="0">
              <a:solidFill>
                <a:schemeClr val="tx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9CA38C69-A3E5-6699-E5A6-8C9C820235AE}"/>
              </a:ext>
            </a:extLst>
          </p:cNvPr>
          <p:cNvSpPr/>
          <p:nvPr/>
        </p:nvSpPr>
        <p:spPr>
          <a:xfrm>
            <a:off x="9706418" y="6911178"/>
            <a:ext cx="1415779" cy="13949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0407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linds(horizont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750" fill="hold"/>
                                        <p:tgtEl>
                                          <p:spTgt spid="14"/>
                                        </p:tgtEl>
                                        <p:attrNameLst>
                                          <p:attrName>fillcolor</p:attrName>
                                        </p:attrNameLst>
                                      </p:cBhvr>
                                      <p:to>
                                        <a:schemeClr val="accent2"/>
                                      </p:to>
                                    </p:animClr>
                                    <p:set>
                                      <p:cBhvr>
                                        <p:cTn id="44" dur="750" fill="hold"/>
                                        <p:tgtEl>
                                          <p:spTgt spid="14"/>
                                        </p:tgtEl>
                                        <p:attrNameLst>
                                          <p:attrName>fill.type</p:attrName>
                                        </p:attrNameLst>
                                      </p:cBhvr>
                                      <p:to>
                                        <p:strVal val="solid"/>
                                      </p:to>
                                    </p:set>
                                    <p:set>
                                      <p:cBhvr>
                                        <p:cTn id="45" dur="7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750" fill="hold"/>
                                        <p:tgtEl>
                                          <p:spTgt spid="18"/>
                                        </p:tgtEl>
                                        <p:attrNameLst>
                                          <p:attrName>fillcolor</p:attrName>
                                        </p:attrNameLst>
                                      </p:cBhvr>
                                      <p:to>
                                        <a:schemeClr val="accent2"/>
                                      </p:to>
                                    </p:animClr>
                                    <p:set>
                                      <p:cBhvr>
                                        <p:cTn id="51" dur="750" fill="hold"/>
                                        <p:tgtEl>
                                          <p:spTgt spid="18"/>
                                        </p:tgtEl>
                                        <p:attrNameLst>
                                          <p:attrName>fill.type</p:attrName>
                                        </p:attrNameLst>
                                      </p:cBhvr>
                                      <p:to>
                                        <p:strVal val="solid"/>
                                      </p:to>
                                    </p:set>
                                    <p:set>
                                      <p:cBhvr>
                                        <p:cTn id="52" dur="7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750" fill="hold"/>
                                        <p:tgtEl>
                                          <p:spTgt spid="16"/>
                                        </p:tgtEl>
                                        <p:attrNameLst>
                                          <p:attrName>fillcolor</p:attrName>
                                        </p:attrNameLst>
                                      </p:cBhvr>
                                      <p:to>
                                        <a:schemeClr val="accent2"/>
                                      </p:to>
                                    </p:animClr>
                                    <p:set>
                                      <p:cBhvr>
                                        <p:cTn id="58" dur="750" fill="hold"/>
                                        <p:tgtEl>
                                          <p:spTgt spid="16"/>
                                        </p:tgtEl>
                                        <p:attrNameLst>
                                          <p:attrName>fill.type</p:attrName>
                                        </p:attrNameLst>
                                      </p:cBhvr>
                                      <p:to>
                                        <p:strVal val="solid"/>
                                      </p:to>
                                    </p:set>
                                    <p:set>
                                      <p:cBhvr>
                                        <p:cTn id="59" dur="7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750" fill="hold"/>
                                        <p:tgtEl>
                                          <p:spTgt spid="20"/>
                                        </p:tgtEl>
                                        <p:attrNameLst>
                                          <p:attrName>fillcolor</p:attrName>
                                        </p:attrNameLst>
                                      </p:cBhvr>
                                      <p:to>
                                        <a:srgbClr val="92D050"/>
                                      </p:to>
                                    </p:animClr>
                                    <p:set>
                                      <p:cBhvr>
                                        <p:cTn id="65" dur="750" fill="hold"/>
                                        <p:tgtEl>
                                          <p:spTgt spid="20"/>
                                        </p:tgtEl>
                                        <p:attrNameLst>
                                          <p:attrName>fill.type</p:attrName>
                                        </p:attrNameLst>
                                      </p:cBhvr>
                                      <p:to>
                                        <p:strVal val="solid"/>
                                      </p:to>
                                    </p:set>
                                    <p:set>
                                      <p:cBhvr>
                                        <p:cTn id="66" dur="7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48"/>
          <a:stretch>
            <a:fillRect/>
          </a:stretch>
        </p:blipFill>
        <p:spPr>
          <a:xfrm>
            <a:off x="-609600" y="7200900"/>
            <a:ext cx="2409460" cy="3513700"/>
          </a:xfrm>
          <a:prstGeom prst="rect">
            <a:avLst/>
          </a:prstGeom>
        </p:spPr>
      </p:pic>
      <p:sp>
        <p:nvSpPr>
          <p:cNvPr id="13" name="TextBox 2">
            <a:extLst>
              <a:ext uri="{FF2B5EF4-FFF2-40B4-BE49-F238E27FC236}">
                <a16:creationId xmlns:a16="http://schemas.microsoft.com/office/drawing/2014/main" id="{14B1F32A-18EB-70BD-4265-737962069A31}"/>
              </a:ext>
            </a:extLst>
          </p:cNvPr>
          <p:cNvSpPr txBox="1"/>
          <p:nvPr/>
        </p:nvSpPr>
        <p:spPr>
          <a:xfrm>
            <a:off x="2407389" y="774388"/>
            <a:ext cx="12833143" cy="1905843"/>
          </a:xfrm>
          <a:prstGeom prst="rect">
            <a:avLst/>
          </a:prstGeom>
        </p:spPr>
        <p:txBody>
          <a:bodyPr wrap="square" lIns="0" tIns="0" rIns="0" bIns="0" rtlCol="0" anchor="t">
            <a:spAutoFit/>
          </a:bodyPr>
          <a:lstStyle/>
          <a:p>
            <a:pPr algn="ctr">
              <a:lnSpc>
                <a:spcPct val="150000"/>
              </a:lnSpc>
              <a:spcBef>
                <a:spcPct val="0"/>
              </a:spcBef>
            </a:pPr>
            <a:r>
              <a:rPr lang="vi-VN" sz="4400" b="1" dirty="0">
                <a:solidFill>
                  <a:srgbClr val="000000"/>
                </a:solidFill>
                <a:latin typeface="Arial" panose="020B0604020202020204" pitchFamily="34" charset="0"/>
                <a:cs typeface="Arial" panose="020B0604020202020204" pitchFamily="34" charset="0"/>
              </a:rPr>
              <a:t>Câu 4. </a:t>
            </a:r>
            <a:r>
              <a:rPr lang="en-US" sz="4400" i="1" dirty="0" err="1">
                <a:latin typeface="Arial" panose="020B0604020202020204" pitchFamily="34" charset="0"/>
                <a:cs typeface="Arial" panose="020B0604020202020204" pitchFamily="34" charset="0"/>
              </a:rPr>
              <a:t>Nguyên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nhân</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nào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dưới</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đây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có</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thể</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gây</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dịch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bệnh</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cho</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vật</a:t>
            </a:r>
            <a:r>
              <a:rPr lang="en-US" sz="4400" i="1"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nuôi</a:t>
            </a:r>
            <a:r>
              <a:rPr lang="en-US" sz="4400" i="1" dirty="0">
                <a:latin typeface="Arial" panose="020B0604020202020204" pitchFamily="34" charset="0"/>
                <a:cs typeface="Arial" panose="020B0604020202020204" pitchFamily="34" charset="0"/>
              </a:rPr>
              <a:t>?  </a:t>
            </a:r>
            <a:r>
              <a:rPr lang="en-VN" sz="4400" dirty="0">
                <a:latin typeface="Arial" panose="020B0604020202020204" pitchFamily="34" charset="0"/>
                <a:cs typeface="Arial" panose="020B0604020202020204" pitchFamily="34" charset="0"/>
              </a:rPr>
              <a:t> </a:t>
            </a:r>
            <a:endParaRPr lang="en-US" sz="4400" dirty="0">
              <a:solidFill>
                <a:srgbClr val="000000"/>
              </a:solidFill>
              <a:latin typeface="Arial" panose="020B0604020202020204" pitchFamily="34" charset="0"/>
              <a:cs typeface="Arial" panose="020B0604020202020204" pitchFamily="34" charset="0"/>
            </a:endParaRPr>
          </a:p>
        </p:txBody>
      </p:sp>
      <p:sp>
        <p:nvSpPr>
          <p:cNvPr id="14" name="Đáp án A">
            <a:extLst>
              <a:ext uri="{FF2B5EF4-FFF2-40B4-BE49-F238E27FC236}">
                <a16:creationId xmlns:a16="http://schemas.microsoft.com/office/drawing/2014/main" id="{78095750-4274-3BE1-2F07-518281EEF1A8}"/>
              </a:ext>
            </a:extLst>
          </p:cNvPr>
          <p:cNvSpPr/>
          <p:nvPr/>
        </p:nvSpPr>
        <p:spPr>
          <a:xfrm flipH="1">
            <a:off x="1281701" y="37719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A</a:t>
            </a:r>
          </a:p>
        </p:txBody>
      </p:sp>
      <p:sp>
        <p:nvSpPr>
          <p:cNvPr id="15" name="Rectangle 14">
            <a:extLst>
              <a:ext uri="{FF2B5EF4-FFF2-40B4-BE49-F238E27FC236}">
                <a16:creationId xmlns:a16="http://schemas.microsoft.com/office/drawing/2014/main" id="{D7FE5E25-17D9-AA61-7B12-40181D27F5EC}"/>
              </a:ext>
            </a:extLst>
          </p:cNvPr>
          <p:cNvSpPr/>
          <p:nvPr/>
        </p:nvSpPr>
        <p:spPr>
          <a:xfrm>
            <a:off x="3063241" y="37719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dirty="0" err="1">
                <a:solidFill>
                  <a:schemeClr val="tx1"/>
                </a:solidFill>
                <a:latin typeface="Arial" panose="020B0604020202020204" pitchFamily="34" charset="0"/>
                <a:cs typeface="Arial" panose="020B0604020202020204" pitchFamily="34" charset="0"/>
              </a:rPr>
              <a:t>Chuồng</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trại</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không</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hợp</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vệ</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sinh</a:t>
            </a:r>
            <a:r>
              <a:rPr lang="en-VN"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16" name="Đáp án C">
            <a:extLst>
              <a:ext uri="{FF2B5EF4-FFF2-40B4-BE49-F238E27FC236}">
                <a16:creationId xmlns:a16="http://schemas.microsoft.com/office/drawing/2014/main" id="{F0D684A3-E896-5AE2-AC73-AC584C8C4D2A}"/>
              </a:ext>
            </a:extLst>
          </p:cNvPr>
          <p:cNvSpPr/>
          <p:nvPr/>
        </p:nvSpPr>
        <p:spPr>
          <a:xfrm flipH="1">
            <a:off x="1386841" y="665988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C</a:t>
            </a:r>
          </a:p>
        </p:txBody>
      </p:sp>
      <p:sp>
        <p:nvSpPr>
          <p:cNvPr id="17" name="Rectangle 16">
            <a:extLst>
              <a:ext uri="{FF2B5EF4-FFF2-40B4-BE49-F238E27FC236}">
                <a16:creationId xmlns:a16="http://schemas.microsoft.com/office/drawing/2014/main" id="{6C6D16E7-94E8-5F45-0078-DB4FE5979545}"/>
              </a:ext>
            </a:extLst>
          </p:cNvPr>
          <p:cNvSpPr/>
          <p:nvPr/>
        </p:nvSpPr>
        <p:spPr>
          <a:xfrm>
            <a:off x="3168381" y="6682740"/>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dirty="0" err="1">
                <a:solidFill>
                  <a:schemeClr val="tx1"/>
                </a:solidFill>
                <a:latin typeface="Arial" panose="020B0604020202020204" pitchFamily="34" charset="0"/>
                <a:cs typeface="Arial" panose="020B0604020202020204" pitchFamily="34" charset="0"/>
              </a:rPr>
              <a:t>Tiêm</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phòng</a:t>
            </a:r>
            <a:r>
              <a:rPr lang="en-US" sz="4000" i="1" dirty="0">
                <a:solidFill>
                  <a:schemeClr val="tx1"/>
                </a:solidFill>
                <a:latin typeface="Arial" panose="020B0604020202020204" pitchFamily="34" charset="0"/>
                <a:cs typeface="Arial" panose="020B0604020202020204" pitchFamily="34" charset="0"/>
              </a:rPr>
              <a:t> vaccine </a:t>
            </a:r>
            <a:r>
              <a:rPr lang="en-US" sz="4000" i="1" dirty="0" err="1">
                <a:solidFill>
                  <a:schemeClr val="tx1"/>
                </a:solidFill>
                <a:latin typeface="Arial" panose="020B0604020202020204" pitchFamily="34" charset="0"/>
                <a:cs typeface="Arial" panose="020B0604020202020204" pitchFamily="34" charset="0"/>
              </a:rPr>
              <a:t>đầy</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đủ</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cho</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vật</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nuôi</a:t>
            </a:r>
            <a:r>
              <a:rPr lang="en-VN"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18" name="Đáp án B">
            <a:extLst>
              <a:ext uri="{FF2B5EF4-FFF2-40B4-BE49-F238E27FC236}">
                <a16:creationId xmlns:a16="http://schemas.microsoft.com/office/drawing/2014/main" id="{3D24B7C9-3017-E63D-A52F-5E3D4BDA13A7}"/>
              </a:ext>
            </a:extLst>
          </p:cNvPr>
          <p:cNvSpPr/>
          <p:nvPr/>
        </p:nvSpPr>
        <p:spPr>
          <a:xfrm flipH="1">
            <a:off x="9464039" y="3774158"/>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B</a:t>
            </a:r>
          </a:p>
        </p:txBody>
      </p:sp>
      <p:sp>
        <p:nvSpPr>
          <p:cNvPr id="19" name="Rectangle 18">
            <a:extLst>
              <a:ext uri="{FF2B5EF4-FFF2-40B4-BE49-F238E27FC236}">
                <a16:creationId xmlns:a16="http://schemas.microsoft.com/office/drawing/2014/main" id="{A17FC20B-8019-0F23-7AD5-F8F2B86A818A}"/>
              </a:ext>
            </a:extLst>
          </p:cNvPr>
          <p:cNvSpPr/>
          <p:nvPr/>
        </p:nvSpPr>
        <p:spPr>
          <a:xfrm>
            <a:off x="11245579" y="3774159"/>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dirty="0" err="1">
                <a:solidFill>
                  <a:schemeClr val="tx1"/>
                </a:solidFill>
                <a:latin typeface="Arial" panose="020B0604020202020204" pitchFamily="34" charset="0"/>
                <a:cs typeface="Arial" panose="020B0604020202020204" pitchFamily="34" charset="0"/>
              </a:rPr>
              <a:t>Không</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cho</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vật</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nuôi</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tiếp</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xúc</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với</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nguồn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bệnh</a:t>
            </a:r>
            <a:r>
              <a:rPr lang="en-VN"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20" name="Đáp án D">
            <a:extLst>
              <a:ext uri="{FF2B5EF4-FFF2-40B4-BE49-F238E27FC236}">
                <a16:creationId xmlns:a16="http://schemas.microsoft.com/office/drawing/2014/main" id="{29E08C4D-F78C-C2BF-E20F-604B8E4A0A86}"/>
              </a:ext>
            </a:extLst>
          </p:cNvPr>
          <p:cNvSpPr/>
          <p:nvPr/>
        </p:nvSpPr>
        <p:spPr>
          <a:xfrm flipH="1">
            <a:off x="9464039" y="65913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D</a:t>
            </a:r>
          </a:p>
        </p:txBody>
      </p:sp>
      <p:sp>
        <p:nvSpPr>
          <p:cNvPr id="21" name="Rectangle 20">
            <a:extLst>
              <a:ext uri="{FF2B5EF4-FFF2-40B4-BE49-F238E27FC236}">
                <a16:creationId xmlns:a16="http://schemas.microsoft.com/office/drawing/2014/main" id="{8FF8BC3F-258F-F5F4-0DD7-39259557DAD6}"/>
              </a:ext>
            </a:extLst>
          </p:cNvPr>
          <p:cNvSpPr/>
          <p:nvPr/>
        </p:nvSpPr>
        <p:spPr>
          <a:xfrm>
            <a:off x="11245579" y="65913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i="1" dirty="0">
                <a:solidFill>
                  <a:schemeClr val="tx1"/>
                </a:solidFill>
                <a:latin typeface="Arial" panose="020B0604020202020204" pitchFamily="34" charset="0"/>
                <a:cs typeface="Arial" panose="020B0604020202020204" pitchFamily="34" charset="0"/>
              </a:rPr>
              <a:t>Cho </a:t>
            </a:r>
            <a:r>
              <a:rPr lang="en-US" sz="4000" i="1" dirty="0" err="1">
                <a:solidFill>
                  <a:schemeClr val="tx1"/>
                </a:solidFill>
                <a:latin typeface="Arial" panose="020B0604020202020204" pitchFamily="34" charset="0"/>
                <a:cs typeface="Arial" panose="020B0604020202020204" pitchFamily="34" charset="0"/>
              </a:rPr>
              <a:t>vật</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nuôi</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ăn</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đầy</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đủ</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dinh</a:t>
            </a:r>
            <a:r>
              <a:rPr lang="en-US" sz="4000" i="1" dirty="0">
                <a:solidFill>
                  <a:schemeClr val="tx1"/>
                </a:solidFill>
                <a:latin typeface="Arial" panose="020B0604020202020204" pitchFamily="34" charset="0"/>
                <a:cs typeface="Arial" panose="020B0604020202020204" pitchFamily="34" charset="0"/>
              </a:rPr>
              <a:t> </a:t>
            </a:r>
            <a:r>
              <a:rPr lang="en-US" sz="4000" i="1" dirty="0" err="1">
                <a:solidFill>
                  <a:schemeClr val="tx1"/>
                </a:solidFill>
                <a:latin typeface="Arial" panose="020B0604020202020204" pitchFamily="34" charset="0"/>
                <a:cs typeface="Arial" panose="020B0604020202020204" pitchFamily="34" charset="0"/>
              </a:rPr>
              <a:t>dưỡng</a:t>
            </a:r>
            <a:r>
              <a:rPr lang="en-VN" sz="4000" dirty="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E7085C28-8585-ABDD-A0B3-3E5F2A4D4D9B}"/>
              </a:ext>
            </a:extLst>
          </p:cNvPr>
          <p:cNvSpPr/>
          <p:nvPr/>
        </p:nvSpPr>
        <p:spPr>
          <a:xfrm>
            <a:off x="1386841" y="4091280"/>
            <a:ext cx="1415779" cy="13949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42355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linds(horizont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750" fill="hold"/>
                                        <p:tgtEl>
                                          <p:spTgt spid="14"/>
                                        </p:tgtEl>
                                        <p:attrNameLst>
                                          <p:attrName>fillcolor</p:attrName>
                                        </p:attrNameLst>
                                      </p:cBhvr>
                                      <p:to>
                                        <a:schemeClr val="accent2"/>
                                      </p:to>
                                    </p:animClr>
                                    <p:set>
                                      <p:cBhvr>
                                        <p:cTn id="44" dur="750" fill="hold"/>
                                        <p:tgtEl>
                                          <p:spTgt spid="14"/>
                                        </p:tgtEl>
                                        <p:attrNameLst>
                                          <p:attrName>fill.type</p:attrName>
                                        </p:attrNameLst>
                                      </p:cBhvr>
                                      <p:to>
                                        <p:strVal val="solid"/>
                                      </p:to>
                                    </p:set>
                                    <p:set>
                                      <p:cBhvr>
                                        <p:cTn id="45" dur="7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750" fill="hold"/>
                                        <p:tgtEl>
                                          <p:spTgt spid="18"/>
                                        </p:tgtEl>
                                        <p:attrNameLst>
                                          <p:attrName>fillcolor</p:attrName>
                                        </p:attrNameLst>
                                      </p:cBhvr>
                                      <p:to>
                                        <a:srgbClr val="92D050"/>
                                      </p:to>
                                    </p:animClr>
                                    <p:set>
                                      <p:cBhvr>
                                        <p:cTn id="51" dur="750" fill="hold"/>
                                        <p:tgtEl>
                                          <p:spTgt spid="18"/>
                                        </p:tgtEl>
                                        <p:attrNameLst>
                                          <p:attrName>fill.type</p:attrName>
                                        </p:attrNameLst>
                                      </p:cBhvr>
                                      <p:to>
                                        <p:strVal val="solid"/>
                                      </p:to>
                                    </p:set>
                                    <p:set>
                                      <p:cBhvr>
                                        <p:cTn id="52" dur="7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750" fill="hold"/>
                                        <p:tgtEl>
                                          <p:spTgt spid="16"/>
                                        </p:tgtEl>
                                        <p:attrNameLst>
                                          <p:attrName>fillcolor</p:attrName>
                                        </p:attrNameLst>
                                      </p:cBhvr>
                                      <p:to>
                                        <a:schemeClr val="accent2"/>
                                      </p:to>
                                    </p:animClr>
                                    <p:set>
                                      <p:cBhvr>
                                        <p:cTn id="58" dur="750" fill="hold"/>
                                        <p:tgtEl>
                                          <p:spTgt spid="16"/>
                                        </p:tgtEl>
                                        <p:attrNameLst>
                                          <p:attrName>fill.type</p:attrName>
                                        </p:attrNameLst>
                                      </p:cBhvr>
                                      <p:to>
                                        <p:strVal val="solid"/>
                                      </p:to>
                                    </p:set>
                                    <p:set>
                                      <p:cBhvr>
                                        <p:cTn id="59" dur="7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750" fill="hold"/>
                                        <p:tgtEl>
                                          <p:spTgt spid="20"/>
                                        </p:tgtEl>
                                        <p:attrNameLst>
                                          <p:attrName>fillcolor</p:attrName>
                                        </p:attrNameLst>
                                      </p:cBhvr>
                                      <p:to>
                                        <a:schemeClr val="accent2"/>
                                      </p:to>
                                    </p:animClr>
                                    <p:set>
                                      <p:cBhvr>
                                        <p:cTn id="65" dur="750" fill="hold"/>
                                        <p:tgtEl>
                                          <p:spTgt spid="20"/>
                                        </p:tgtEl>
                                        <p:attrNameLst>
                                          <p:attrName>fill.type</p:attrName>
                                        </p:attrNameLst>
                                      </p:cBhvr>
                                      <p:to>
                                        <p:strVal val="solid"/>
                                      </p:to>
                                    </p:set>
                                    <p:set>
                                      <p:cBhvr>
                                        <p:cTn id="66" dur="7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3" grpId="0"/>
      <p:bldP spid="14" grpId="0" animBg="1"/>
      <p:bldP spid="15" grpId="0" animBg="1"/>
      <p:bldP spid="16" grpId="0" animBg="1"/>
      <p:bldP spid="17" grpId="0" animBg="1"/>
      <p:bldP spid="18" grpId="0" animBg="1"/>
      <p:bldP spid="19" grpId="0" animBg="1"/>
      <p:bldP spid="20" grpId="0" animBg="1"/>
      <p:bldP spid="21"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33448"/>
          <a:stretch>
            <a:fillRect/>
          </a:stretch>
        </p:blipFill>
        <p:spPr>
          <a:xfrm>
            <a:off x="-609600" y="7177600"/>
            <a:ext cx="2409460" cy="3513700"/>
          </a:xfrm>
          <a:prstGeom prst="rect">
            <a:avLst/>
          </a:prstGeom>
        </p:spPr>
      </p:pic>
      <p:sp>
        <p:nvSpPr>
          <p:cNvPr id="13" name="TextBox 2">
            <a:extLst>
              <a:ext uri="{FF2B5EF4-FFF2-40B4-BE49-F238E27FC236}">
                <a16:creationId xmlns:a16="http://schemas.microsoft.com/office/drawing/2014/main" id="{14B1F32A-18EB-70BD-4265-737962069A31}"/>
              </a:ext>
            </a:extLst>
          </p:cNvPr>
          <p:cNvSpPr txBox="1"/>
          <p:nvPr/>
        </p:nvSpPr>
        <p:spPr>
          <a:xfrm>
            <a:off x="2407389" y="633978"/>
            <a:ext cx="12833143" cy="2159887"/>
          </a:xfrm>
          <a:prstGeom prst="rect">
            <a:avLst/>
          </a:prstGeom>
        </p:spPr>
        <p:txBody>
          <a:bodyPr wrap="square" lIns="0" tIns="0" rIns="0" bIns="0" rtlCol="0" anchor="t">
            <a:spAutoFit/>
          </a:bodyPr>
          <a:lstStyle/>
          <a:p>
            <a:pPr algn="ctr">
              <a:lnSpc>
                <a:spcPts val="8959"/>
              </a:lnSpc>
              <a:spcBef>
                <a:spcPct val="0"/>
              </a:spcBef>
            </a:pPr>
            <a:r>
              <a:rPr lang="vi-VN" sz="4800" b="1" dirty="0">
                <a:solidFill>
                  <a:srgbClr val="000000"/>
                </a:solidFill>
                <a:latin typeface="Arial" panose="020B0604020202020204" pitchFamily="34" charset="0"/>
                <a:cs typeface="Arial" panose="020B0604020202020204" pitchFamily="34" charset="0"/>
              </a:rPr>
              <a:t>Câu 5. </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Đối</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với</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cơ</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thể</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vật</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nuôi</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thức</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ăn</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cung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cấp</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năng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lượng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và</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chất</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dinh</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dưỡng</a:t>
            </a:r>
            <a:r>
              <a:rPr lang="en-US" sz="4800" i="1" dirty="0">
                <a:latin typeface="Arial" panose="020B0604020202020204" pitchFamily="34" charset="0"/>
                <a:cs typeface="Arial" panose="020B0604020202020204" pitchFamily="34" charset="0"/>
              </a:rPr>
              <a:t> </a:t>
            </a:r>
            <a:r>
              <a:rPr lang="en-US" sz="4800" i="1" dirty="0" err="1">
                <a:latin typeface="Arial" panose="020B0604020202020204" pitchFamily="34" charset="0"/>
                <a:cs typeface="Arial" panose="020B0604020202020204" pitchFamily="34" charset="0"/>
              </a:rPr>
              <a:t>để</a:t>
            </a:r>
            <a:r>
              <a:rPr lang="en-US" sz="4800" i="1" dirty="0">
                <a:latin typeface="Arial" panose="020B0604020202020204" pitchFamily="34" charset="0"/>
                <a:cs typeface="Arial" panose="020B0604020202020204" pitchFamily="34" charset="0"/>
              </a:rPr>
              <a:t>?  </a:t>
            </a:r>
            <a:r>
              <a:rPr lang="en-VN" sz="4800" dirty="0">
                <a:latin typeface="Arial" panose="020B0604020202020204" pitchFamily="34" charset="0"/>
                <a:cs typeface="Arial" panose="020B0604020202020204" pitchFamily="34" charset="0"/>
              </a:rPr>
              <a:t> </a:t>
            </a:r>
            <a:endParaRPr lang="en-US" sz="4800" dirty="0">
              <a:solidFill>
                <a:srgbClr val="000000"/>
              </a:solidFill>
              <a:latin typeface="Arial" panose="020B0604020202020204" pitchFamily="34" charset="0"/>
              <a:cs typeface="Arial" panose="020B0604020202020204" pitchFamily="34" charset="0"/>
            </a:endParaRPr>
          </a:p>
        </p:txBody>
      </p:sp>
      <p:sp>
        <p:nvSpPr>
          <p:cNvPr id="14" name="Đáp án A">
            <a:extLst>
              <a:ext uri="{FF2B5EF4-FFF2-40B4-BE49-F238E27FC236}">
                <a16:creationId xmlns:a16="http://schemas.microsoft.com/office/drawing/2014/main" id="{78095750-4274-3BE1-2F07-518281EEF1A8}"/>
              </a:ext>
            </a:extLst>
          </p:cNvPr>
          <p:cNvSpPr/>
          <p:nvPr/>
        </p:nvSpPr>
        <p:spPr>
          <a:xfrm flipH="1">
            <a:off x="1281701" y="37719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A</a:t>
            </a:r>
          </a:p>
        </p:txBody>
      </p:sp>
      <p:sp>
        <p:nvSpPr>
          <p:cNvPr id="15" name="Rectangle 14">
            <a:extLst>
              <a:ext uri="{FF2B5EF4-FFF2-40B4-BE49-F238E27FC236}">
                <a16:creationId xmlns:a16="http://schemas.microsoft.com/office/drawing/2014/main" id="{D7FE5E25-17D9-AA61-7B12-40181D27F5EC}"/>
              </a:ext>
            </a:extLst>
          </p:cNvPr>
          <p:cNvSpPr/>
          <p:nvPr/>
        </p:nvSpPr>
        <p:spPr>
          <a:xfrm>
            <a:off x="3063241" y="37719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i="1" dirty="0" err="1">
                <a:solidFill>
                  <a:schemeClr val="tx1"/>
                </a:solidFill>
                <a:latin typeface="Arial" panose="020B0604020202020204" pitchFamily="34" charset="0"/>
                <a:cs typeface="Arial" panose="020B0604020202020204" pitchFamily="34" charset="0"/>
              </a:rPr>
              <a:t>Tăng</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sức</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đề</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kháng</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của</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vật</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nuôi</a:t>
            </a:r>
            <a:r>
              <a:rPr lang="en-US" sz="4800" i="1" dirty="0">
                <a:solidFill>
                  <a:schemeClr val="tx1"/>
                </a:solidFill>
                <a:latin typeface="Arial" panose="020B0604020202020204" pitchFamily="34" charset="0"/>
                <a:cs typeface="Arial" panose="020B0604020202020204" pitchFamily="34" charset="0"/>
              </a:rPr>
              <a:t>.</a:t>
            </a:r>
            <a:r>
              <a:rPr lang="en-VN" sz="4800" dirty="0">
                <a:solidFill>
                  <a:schemeClr val="tx1"/>
                </a:solidFill>
                <a:latin typeface="Arial" panose="020B0604020202020204" pitchFamily="34" charset="0"/>
                <a:cs typeface="Arial" panose="020B0604020202020204" pitchFamily="34" charset="0"/>
              </a:rPr>
              <a:t> </a:t>
            </a:r>
            <a:endParaRPr lang="en-US" sz="4800" dirty="0">
              <a:solidFill>
                <a:schemeClr val="tx1"/>
              </a:solidFill>
              <a:latin typeface="Arial" panose="020B0604020202020204" pitchFamily="34" charset="0"/>
              <a:cs typeface="Arial" panose="020B0604020202020204" pitchFamily="34" charset="0"/>
            </a:endParaRPr>
          </a:p>
        </p:txBody>
      </p:sp>
      <p:sp>
        <p:nvSpPr>
          <p:cNvPr id="16" name="Đáp án C">
            <a:extLst>
              <a:ext uri="{FF2B5EF4-FFF2-40B4-BE49-F238E27FC236}">
                <a16:creationId xmlns:a16="http://schemas.microsoft.com/office/drawing/2014/main" id="{F0D684A3-E896-5AE2-AC73-AC584C8C4D2A}"/>
              </a:ext>
            </a:extLst>
          </p:cNvPr>
          <p:cNvSpPr/>
          <p:nvPr/>
        </p:nvSpPr>
        <p:spPr>
          <a:xfrm flipH="1">
            <a:off x="1281701" y="6591301"/>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C</a:t>
            </a:r>
          </a:p>
        </p:txBody>
      </p:sp>
      <p:sp>
        <p:nvSpPr>
          <p:cNvPr id="17" name="Rectangle 16">
            <a:extLst>
              <a:ext uri="{FF2B5EF4-FFF2-40B4-BE49-F238E27FC236}">
                <a16:creationId xmlns:a16="http://schemas.microsoft.com/office/drawing/2014/main" id="{6C6D16E7-94E8-5F45-0078-DB4FE5979545}"/>
              </a:ext>
            </a:extLst>
          </p:cNvPr>
          <p:cNvSpPr/>
          <p:nvPr/>
        </p:nvSpPr>
        <p:spPr>
          <a:xfrm>
            <a:off x="3063241" y="6591302"/>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i="1" dirty="0" err="1">
                <a:solidFill>
                  <a:schemeClr val="tx1"/>
                </a:solidFill>
                <a:latin typeface="Arial" panose="020B0604020202020204" pitchFamily="34" charset="0"/>
                <a:cs typeface="Arial" panose="020B0604020202020204" pitchFamily="34" charset="0"/>
              </a:rPr>
              <a:t>Cả</a:t>
            </a:r>
            <a:r>
              <a:rPr lang="en-US" sz="4800" i="1" dirty="0">
                <a:solidFill>
                  <a:schemeClr val="tx1"/>
                </a:solidFill>
                <a:latin typeface="Arial" panose="020B0604020202020204" pitchFamily="34" charset="0"/>
                <a:cs typeface="Arial" panose="020B0604020202020204" pitchFamily="34" charset="0"/>
              </a:rPr>
              <a:t> A </a:t>
            </a:r>
            <a:r>
              <a:rPr lang="en-US" sz="4800" i="1" dirty="0" err="1">
                <a:solidFill>
                  <a:schemeClr val="tx1"/>
                </a:solidFill>
                <a:latin typeface="Arial" panose="020B0604020202020204" pitchFamily="34" charset="0"/>
                <a:cs typeface="Arial" panose="020B0604020202020204" pitchFamily="34" charset="0"/>
              </a:rPr>
              <a:t>và</a:t>
            </a:r>
            <a:r>
              <a:rPr lang="en-US" sz="4800" i="1" dirty="0">
                <a:solidFill>
                  <a:schemeClr val="tx1"/>
                </a:solidFill>
                <a:latin typeface="Arial" panose="020B0604020202020204" pitchFamily="34" charset="0"/>
                <a:cs typeface="Arial" panose="020B0604020202020204" pitchFamily="34" charset="0"/>
              </a:rPr>
              <a:t> B </a:t>
            </a:r>
            <a:r>
              <a:rPr lang="en-US" sz="4800" i="1" dirty="0" err="1">
                <a:solidFill>
                  <a:schemeClr val="tx1"/>
                </a:solidFill>
                <a:latin typeface="Arial" panose="020B0604020202020204" pitchFamily="34" charset="0"/>
                <a:cs typeface="Arial" panose="020B0604020202020204" pitchFamily="34" charset="0"/>
              </a:rPr>
              <a:t>đúng</a:t>
            </a:r>
            <a:r>
              <a:rPr lang="en-VN" sz="4800" dirty="0">
                <a:solidFill>
                  <a:schemeClr val="tx1"/>
                </a:solidFill>
                <a:latin typeface="Arial" panose="020B0604020202020204" pitchFamily="34" charset="0"/>
                <a:cs typeface="Arial" panose="020B0604020202020204" pitchFamily="34" charset="0"/>
              </a:rPr>
              <a:t> </a:t>
            </a:r>
            <a:endParaRPr lang="en-US" sz="4800" dirty="0">
              <a:solidFill>
                <a:schemeClr val="tx1"/>
              </a:solidFill>
              <a:latin typeface="Arial" panose="020B0604020202020204" pitchFamily="34" charset="0"/>
              <a:cs typeface="Arial" panose="020B0604020202020204" pitchFamily="34" charset="0"/>
            </a:endParaRPr>
          </a:p>
        </p:txBody>
      </p:sp>
      <p:sp>
        <p:nvSpPr>
          <p:cNvPr id="18" name="Đáp án B">
            <a:extLst>
              <a:ext uri="{FF2B5EF4-FFF2-40B4-BE49-F238E27FC236}">
                <a16:creationId xmlns:a16="http://schemas.microsoft.com/office/drawing/2014/main" id="{3D24B7C9-3017-E63D-A52F-5E3D4BDA13A7}"/>
              </a:ext>
            </a:extLst>
          </p:cNvPr>
          <p:cNvSpPr/>
          <p:nvPr/>
        </p:nvSpPr>
        <p:spPr>
          <a:xfrm flipH="1">
            <a:off x="9464039" y="3774158"/>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B</a:t>
            </a:r>
          </a:p>
        </p:txBody>
      </p:sp>
      <p:sp>
        <p:nvSpPr>
          <p:cNvPr id="19" name="Rectangle 18">
            <a:extLst>
              <a:ext uri="{FF2B5EF4-FFF2-40B4-BE49-F238E27FC236}">
                <a16:creationId xmlns:a16="http://schemas.microsoft.com/office/drawing/2014/main" id="{A17FC20B-8019-0F23-7AD5-F8F2B86A818A}"/>
              </a:ext>
            </a:extLst>
          </p:cNvPr>
          <p:cNvSpPr/>
          <p:nvPr/>
        </p:nvSpPr>
        <p:spPr>
          <a:xfrm>
            <a:off x="11245579" y="3774159"/>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i="1" dirty="0" err="1">
                <a:solidFill>
                  <a:schemeClr val="tx1"/>
                </a:solidFill>
                <a:latin typeface="Arial" panose="020B0604020202020204" pitchFamily="34" charset="0"/>
                <a:cs typeface="Arial" panose="020B0604020202020204" pitchFamily="34" charset="0"/>
              </a:rPr>
              <a:t>Vật</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nuôi</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hoạt</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động</a:t>
            </a:r>
            <a:r>
              <a:rPr lang="en-VN" sz="4800" dirty="0">
                <a:solidFill>
                  <a:schemeClr val="tx1"/>
                </a:solidFill>
                <a:latin typeface="Arial" panose="020B0604020202020204" pitchFamily="34" charset="0"/>
                <a:cs typeface="Arial" panose="020B0604020202020204" pitchFamily="34" charset="0"/>
              </a:rPr>
              <a:t> </a:t>
            </a:r>
            <a:endParaRPr lang="en-US" sz="4800" dirty="0">
              <a:solidFill>
                <a:schemeClr val="tx1"/>
              </a:solidFill>
              <a:latin typeface="Arial" panose="020B0604020202020204" pitchFamily="34" charset="0"/>
              <a:cs typeface="Arial" panose="020B0604020202020204" pitchFamily="34" charset="0"/>
            </a:endParaRPr>
          </a:p>
        </p:txBody>
      </p:sp>
      <p:sp>
        <p:nvSpPr>
          <p:cNvPr id="20" name="Đáp án D">
            <a:extLst>
              <a:ext uri="{FF2B5EF4-FFF2-40B4-BE49-F238E27FC236}">
                <a16:creationId xmlns:a16="http://schemas.microsoft.com/office/drawing/2014/main" id="{29E08C4D-F78C-C2BF-E20F-604B8E4A0A86}"/>
              </a:ext>
            </a:extLst>
          </p:cNvPr>
          <p:cNvSpPr/>
          <p:nvPr/>
        </p:nvSpPr>
        <p:spPr>
          <a:xfrm flipH="1">
            <a:off x="9464039" y="6591300"/>
            <a:ext cx="1676400" cy="1981200"/>
          </a:xfrm>
          <a:prstGeom prst="flowChartDelay">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tx1"/>
                </a:solidFill>
                <a:latin typeface="Arial" panose="020B0604020202020204" pitchFamily="34" charset="0"/>
                <a:cs typeface="Arial" panose="020B0604020202020204" pitchFamily="34" charset="0"/>
              </a:rPr>
              <a:t>D</a:t>
            </a:r>
          </a:p>
        </p:txBody>
      </p:sp>
      <p:sp>
        <p:nvSpPr>
          <p:cNvPr id="21" name="Rectangle 20">
            <a:extLst>
              <a:ext uri="{FF2B5EF4-FFF2-40B4-BE49-F238E27FC236}">
                <a16:creationId xmlns:a16="http://schemas.microsoft.com/office/drawing/2014/main" id="{8FF8BC3F-258F-F5F4-0DD7-39259557DAD6}"/>
              </a:ext>
            </a:extLst>
          </p:cNvPr>
          <p:cNvSpPr/>
          <p:nvPr/>
        </p:nvSpPr>
        <p:spPr>
          <a:xfrm>
            <a:off x="11245579" y="6591301"/>
            <a:ext cx="5760720" cy="19817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i="1" dirty="0" err="1">
                <a:solidFill>
                  <a:schemeClr val="tx1"/>
                </a:solidFill>
                <a:latin typeface="Arial" panose="020B0604020202020204" pitchFamily="34" charset="0"/>
                <a:cs typeface="Arial" panose="020B0604020202020204" pitchFamily="34" charset="0"/>
              </a:rPr>
              <a:t>Đáp</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án</a:t>
            </a:r>
            <a:r>
              <a:rPr lang="en-US" sz="4800" i="1" dirty="0">
                <a:solidFill>
                  <a:schemeClr val="tx1"/>
                </a:solidFill>
                <a:latin typeface="Arial" panose="020B0604020202020204" pitchFamily="34" charset="0"/>
                <a:cs typeface="Arial" panose="020B0604020202020204" pitchFamily="34" charset="0"/>
              </a:rPr>
              <a:t> </a:t>
            </a:r>
            <a:r>
              <a:rPr lang="en-US" sz="4800" i="1" dirty="0" err="1">
                <a:solidFill>
                  <a:schemeClr val="tx1"/>
                </a:solidFill>
                <a:latin typeface="Arial" panose="020B0604020202020204" pitchFamily="34" charset="0"/>
                <a:cs typeface="Arial" panose="020B0604020202020204" pitchFamily="34" charset="0"/>
              </a:rPr>
              <a:t>khác</a:t>
            </a:r>
            <a:r>
              <a:rPr lang="en-VN" sz="4800" dirty="0">
                <a:solidFill>
                  <a:schemeClr val="tx1"/>
                </a:solidFill>
                <a:latin typeface="Arial" panose="020B0604020202020204" pitchFamily="34" charset="0"/>
                <a:cs typeface="Arial" panose="020B0604020202020204" pitchFamily="34" charset="0"/>
              </a:rPr>
              <a:t> </a:t>
            </a:r>
            <a:endParaRPr lang="en-US" sz="4800" dirty="0">
              <a:solidFill>
                <a:schemeClr val="tx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5DAF960D-5E45-4A75-011A-B06462734DDF}"/>
              </a:ext>
            </a:extLst>
          </p:cNvPr>
          <p:cNvSpPr/>
          <p:nvPr/>
        </p:nvSpPr>
        <p:spPr>
          <a:xfrm>
            <a:off x="1520231" y="6884450"/>
            <a:ext cx="1415779" cy="13949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19694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linds(horizontal)">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750" fill="hold"/>
                                        <p:tgtEl>
                                          <p:spTgt spid="14"/>
                                        </p:tgtEl>
                                        <p:attrNameLst>
                                          <p:attrName>fillcolor</p:attrName>
                                        </p:attrNameLst>
                                      </p:cBhvr>
                                      <p:to>
                                        <a:srgbClr val="92D050"/>
                                      </p:to>
                                    </p:animClr>
                                    <p:set>
                                      <p:cBhvr>
                                        <p:cTn id="44" dur="750" fill="hold"/>
                                        <p:tgtEl>
                                          <p:spTgt spid="14"/>
                                        </p:tgtEl>
                                        <p:attrNameLst>
                                          <p:attrName>fill.type</p:attrName>
                                        </p:attrNameLst>
                                      </p:cBhvr>
                                      <p:to>
                                        <p:strVal val="solid"/>
                                      </p:to>
                                    </p:set>
                                    <p:set>
                                      <p:cBhvr>
                                        <p:cTn id="45" dur="7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750" fill="hold"/>
                                        <p:tgtEl>
                                          <p:spTgt spid="18"/>
                                        </p:tgtEl>
                                        <p:attrNameLst>
                                          <p:attrName>fillcolor</p:attrName>
                                        </p:attrNameLst>
                                      </p:cBhvr>
                                      <p:to>
                                        <a:schemeClr val="accent2"/>
                                      </p:to>
                                    </p:animClr>
                                    <p:set>
                                      <p:cBhvr>
                                        <p:cTn id="51" dur="750" fill="hold"/>
                                        <p:tgtEl>
                                          <p:spTgt spid="18"/>
                                        </p:tgtEl>
                                        <p:attrNameLst>
                                          <p:attrName>fill.type</p:attrName>
                                        </p:attrNameLst>
                                      </p:cBhvr>
                                      <p:to>
                                        <p:strVal val="solid"/>
                                      </p:to>
                                    </p:set>
                                    <p:set>
                                      <p:cBhvr>
                                        <p:cTn id="52" dur="7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750" fill="hold"/>
                                        <p:tgtEl>
                                          <p:spTgt spid="16"/>
                                        </p:tgtEl>
                                        <p:attrNameLst>
                                          <p:attrName>fillcolor</p:attrName>
                                        </p:attrNameLst>
                                      </p:cBhvr>
                                      <p:to>
                                        <a:schemeClr val="accent2"/>
                                      </p:to>
                                    </p:animClr>
                                    <p:set>
                                      <p:cBhvr>
                                        <p:cTn id="58" dur="750" fill="hold"/>
                                        <p:tgtEl>
                                          <p:spTgt spid="16"/>
                                        </p:tgtEl>
                                        <p:attrNameLst>
                                          <p:attrName>fill.type</p:attrName>
                                        </p:attrNameLst>
                                      </p:cBhvr>
                                      <p:to>
                                        <p:strVal val="solid"/>
                                      </p:to>
                                    </p:set>
                                    <p:set>
                                      <p:cBhvr>
                                        <p:cTn id="59" dur="7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2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750" fill="hold"/>
                                        <p:tgtEl>
                                          <p:spTgt spid="20"/>
                                        </p:tgtEl>
                                        <p:attrNameLst>
                                          <p:attrName>fillcolor</p:attrName>
                                        </p:attrNameLst>
                                      </p:cBhvr>
                                      <p:to>
                                        <a:schemeClr val="accent2"/>
                                      </p:to>
                                    </p:animClr>
                                    <p:set>
                                      <p:cBhvr>
                                        <p:cTn id="65" dur="750" fill="hold"/>
                                        <p:tgtEl>
                                          <p:spTgt spid="20"/>
                                        </p:tgtEl>
                                        <p:attrNameLst>
                                          <p:attrName>fill.type</p:attrName>
                                        </p:attrNameLst>
                                      </p:cBhvr>
                                      <p:to>
                                        <p:strVal val="solid"/>
                                      </p:to>
                                    </p:set>
                                    <p:set>
                                      <p:cBhvr>
                                        <p:cTn id="66" dur="7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childTnLst>
        </p:cTn>
      </p:par>
    </p:tnLst>
    <p:bldLst>
      <p:bldP spid="13" grpId="0"/>
      <p:bldP spid="14" grpId="0" animBg="1"/>
      <p:bldP spid="15" grpId="0" animBg="1"/>
      <p:bldP spid="16" grpId="0" animBg="1"/>
      <p:bldP spid="17" grpId="0" animBg="1"/>
      <p:bldP spid="18" grpId="0" animBg="1"/>
      <p:bldP spid="19" grpId="0" animBg="1"/>
      <p:bldP spid="20" grpId="0" animBg="1"/>
      <p:bldP spid="21"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08247">
            <a:off x="15577496" y="7144181"/>
            <a:ext cx="3725541" cy="51874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31446">
            <a:off x="-993760" y="7525838"/>
            <a:ext cx="4670853" cy="3464924"/>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34" name="Group 2">
            <a:extLst>
              <a:ext uri="{FF2B5EF4-FFF2-40B4-BE49-F238E27FC236}">
                <a16:creationId xmlns:a16="http://schemas.microsoft.com/office/drawing/2014/main" id="{7C22E209-A52A-6DF5-F2C0-4FF020018F29}"/>
              </a:ext>
            </a:extLst>
          </p:cNvPr>
          <p:cNvGrpSpPr/>
          <p:nvPr/>
        </p:nvGrpSpPr>
        <p:grpSpPr>
          <a:xfrm rot="-10800000">
            <a:off x="8078088" y="1333500"/>
            <a:ext cx="8620794" cy="8305800"/>
            <a:chOff x="0" y="0"/>
            <a:chExt cx="23914345" cy="20422431"/>
          </a:xfrm>
        </p:grpSpPr>
        <p:sp>
          <p:nvSpPr>
            <p:cNvPr id="35" name="Freeform 3">
              <a:extLst>
                <a:ext uri="{FF2B5EF4-FFF2-40B4-BE49-F238E27FC236}">
                  <a16:creationId xmlns:a16="http://schemas.microsoft.com/office/drawing/2014/main" id="{B33A6D64-6633-5B0B-8114-6010F67B1DB2}"/>
                </a:ext>
              </a:extLst>
            </p:cNvPr>
            <p:cNvSpPr/>
            <p:nvPr/>
          </p:nvSpPr>
          <p:spPr>
            <a:xfrm>
              <a:off x="0" y="-4262"/>
              <a:ext cx="23922092" cy="20428918"/>
            </a:xfrm>
            <a:custGeom>
              <a:avLst/>
              <a:gdLst/>
              <a:ahLst/>
              <a:cxnLst/>
              <a:rect l="l" t="t" r="r" b="b"/>
              <a:pathLst>
                <a:path w="23922092" h="20428918">
                  <a:moveTo>
                    <a:pt x="22983192" y="20417729"/>
                  </a:moveTo>
                  <a:cubicBezTo>
                    <a:pt x="22983192" y="20417729"/>
                    <a:pt x="22563438" y="20428918"/>
                    <a:pt x="22100854" y="20426296"/>
                  </a:cubicBezTo>
                  <a:cubicBezTo>
                    <a:pt x="7100544" y="20424133"/>
                    <a:pt x="1057073" y="20416308"/>
                    <a:pt x="1057073" y="20416308"/>
                  </a:cubicBezTo>
                  <a:cubicBezTo>
                    <a:pt x="812931" y="20407474"/>
                    <a:pt x="565145" y="20390494"/>
                    <a:pt x="398404" y="20332316"/>
                  </a:cubicBezTo>
                  <a:cubicBezTo>
                    <a:pt x="120505" y="20235354"/>
                    <a:pt x="0" y="20057826"/>
                    <a:pt x="0" y="6080107"/>
                  </a:cubicBezTo>
                  <a:lnTo>
                    <a:pt x="0" y="6079947"/>
                  </a:lnTo>
                  <a:cubicBezTo>
                    <a:pt x="8536" y="440430"/>
                    <a:pt x="34263" y="311302"/>
                    <a:pt x="140291" y="225758"/>
                  </a:cubicBezTo>
                  <a:cubicBezTo>
                    <a:pt x="342602" y="62530"/>
                    <a:pt x="736658" y="7673"/>
                    <a:pt x="1155311" y="7673"/>
                  </a:cubicBezTo>
                  <a:cubicBezTo>
                    <a:pt x="1155311" y="7673"/>
                    <a:pt x="1551711" y="15681"/>
                    <a:pt x="17561536" y="7673"/>
                  </a:cubicBezTo>
                  <a:cubicBezTo>
                    <a:pt x="22344512" y="0"/>
                    <a:pt x="22808440" y="7673"/>
                    <a:pt x="22808440" y="7673"/>
                  </a:cubicBezTo>
                  <a:cubicBezTo>
                    <a:pt x="23176747" y="15152"/>
                    <a:pt x="23540059" y="84484"/>
                    <a:pt x="23737801" y="207066"/>
                  </a:cubicBezTo>
                  <a:cubicBezTo>
                    <a:pt x="23888818" y="300683"/>
                    <a:pt x="23922092" y="425358"/>
                    <a:pt x="23912951" y="6080107"/>
                  </a:cubicBezTo>
                  <a:lnTo>
                    <a:pt x="23912951" y="6080267"/>
                  </a:lnTo>
                  <a:cubicBezTo>
                    <a:pt x="23912951" y="20175790"/>
                    <a:pt x="23629955" y="20389889"/>
                    <a:pt x="22983192" y="20417729"/>
                  </a:cubicBezTo>
                  <a:close/>
                </a:path>
              </a:pathLst>
            </a:custGeom>
            <a:solidFill>
              <a:srgbClr val="DE7D3E"/>
            </a:solidFill>
          </p:spPr>
        </p:sp>
      </p:grpSp>
      <p:grpSp>
        <p:nvGrpSpPr>
          <p:cNvPr id="36" name="Group 131">
            <a:extLst>
              <a:ext uri="{FF2B5EF4-FFF2-40B4-BE49-F238E27FC236}">
                <a16:creationId xmlns:a16="http://schemas.microsoft.com/office/drawing/2014/main" id="{50556227-3B0D-32C3-91A9-62AC4332E32D}"/>
              </a:ext>
            </a:extLst>
          </p:cNvPr>
          <p:cNvGrpSpPr/>
          <p:nvPr/>
        </p:nvGrpSpPr>
        <p:grpSpPr>
          <a:xfrm rot="-10800000">
            <a:off x="1872499" y="4297580"/>
            <a:ext cx="6205589" cy="2993241"/>
            <a:chOff x="0" y="0"/>
            <a:chExt cx="24863924" cy="3083735"/>
          </a:xfrm>
          <a:solidFill>
            <a:schemeClr val="bg1"/>
          </a:solidFill>
        </p:grpSpPr>
        <p:sp>
          <p:nvSpPr>
            <p:cNvPr id="37" name="Freeform 132">
              <a:extLst>
                <a:ext uri="{FF2B5EF4-FFF2-40B4-BE49-F238E27FC236}">
                  <a16:creationId xmlns:a16="http://schemas.microsoft.com/office/drawing/2014/main" id="{32C8B4D2-346E-D596-116E-7192977AA8E0}"/>
                </a:ext>
              </a:extLst>
            </p:cNvPr>
            <p:cNvSpPr/>
            <p:nvPr/>
          </p:nvSpPr>
          <p:spPr>
            <a:xfrm>
              <a:off x="0" y="-4262"/>
              <a:ext cx="24871669" cy="3090220"/>
            </a:xfrm>
            <a:custGeom>
              <a:avLst/>
              <a:gdLst/>
              <a:ahLst/>
              <a:cxnLst/>
              <a:rect l="l" t="t" r="r" b="b"/>
              <a:pathLst>
                <a:path w="24871669" h="3090220">
                  <a:moveTo>
                    <a:pt x="23932770" y="3079033"/>
                  </a:moveTo>
                  <a:cubicBezTo>
                    <a:pt x="23932770" y="3079033"/>
                    <a:pt x="23513018" y="3090220"/>
                    <a:pt x="23050433" y="3087599"/>
                  </a:cubicBezTo>
                  <a:cubicBezTo>
                    <a:pt x="7356299" y="3085436"/>
                    <a:pt x="1057073" y="3077612"/>
                    <a:pt x="1057073" y="3077612"/>
                  </a:cubicBezTo>
                  <a:cubicBezTo>
                    <a:pt x="812931" y="3068778"/>
                    <a:pt x="565145" y="3051797"/>
                    <a:pt x="398404" y="2993619"/>
                  </a:cubicBezTo>
                  <a:cubicBezTo>
                    <a:pt x="120505" y="2896657"/>
                    <a:pt x="0" y="2719129"/>
                    <a:pt x="0" y="1132357"/>
                  </a:cubicBezTo>
                  <a:lnTo>
                    <a:pt x="0" y="1132340"/>
                  </a:lnTo>
                  <a:cubicBezTo>
                    <a:pt x="8536" y="440430"/>
                    <a:pt x="34263" y="311302"/>
                    <a:pt x="140291" y="225758"/>
                  </a:cubicBezTo>
                  <a:cubicBezTo>
                    <a:pt x="342602" y="62530"/>
                    <a:pt x="736658" y="7673"/>
                    <a:pt x="1155311" y="7673"/>
                  </a:cubicBezTo>
                  <a:cubicBezTo>
                    <a:pt x="1155311" y="7673"/>
                    <a:pt x="1551711" y="15681"/>
                    <a:pt x="18302351" y="7673"/>
                  </a:cubicBezTo>
                  <a:cubicBezTo>
                    <a:pt x="23294091" y="0"/>
                    <a:pt x="23758018" y="7673"/>
                    <a:pt x="23758018" y="7673"/>
                  </a:cubicBezTo>
                  <a:cubicBezTo>
                    <a:pt x="24126326" y="15152"/>
                    <a:pt x="24489639" y="84484"/>
                    <a:pt x="24687378" y="207066"/>
                  </a:cubicBezTo>
                  <a:cubicBezTo>
                    <a:pt x="24838396" y="300683"/>
                    <a:pt x="24871669" y="425358"/>
                    <a:pt x="24862529" y="1132357"/>
                  </a:cubicBezTo>
                  <a:lnTo>
                    <a:pt x="24862529" y="1132375"/>
                  </a:lnTo>
                  <a:cubicBezTo>
                    <a:pt x="24862529" y="2837094"/>
                    <a:pt x="24579532" y="3051192"/>
                    <a:pt x="23932770" y="3079033"/>
                  </a:cubicBezTo>
                  <a:close/>
                </a:path>
              </a:pathLst>
            </a:custGeom>
            <a:grpFill/>
          </p:spPr>
          <p:txBody>
            <a:bodyPr/>
            <a:lstStyle/>
            <a:p>
              <a:endParaRPr lang="en-VN" dirty="0"/>
            </a:p>
          </p:txBody>
        </p:sp>
      </p:grpSp>
      <p:sp>
        <p:nvSpPr>
          <p:cNvPr id="38" name="TextBox 37">
            <a:extLst>
              <a:ext uri="{FF2B5EF4-FFF2-40B4-BE49-F238E27FC236}">
                <a16:creationId xmlns:a16="http://schemas.microsoft.com/office/drawing/2014/main" id="{B432960B-DB9B-720E-652D-335569132EAC}"/>
              </a:ext>
            </a:extLst>
          </p:cNvPr>
          <p:cNvSpPr txBox="1"/>
          <p:nvPr/>
        </p:nvSpPr>
        <p:spPr>
          <a:xfrm rot="10800000" flipV="1">
            <a:off x="8763000" y="1651272"/>
            <a:ext cx="7407286" cy="7545592"/>
          </a:xfrm>
          <a:prstGeom prst="rect">
            <a:avLst/>
          </a:prstGeom>
          <a:noFill/>
        </p:spPr>
        <p:txBody>
          <a:bodyPr wrap="square">
            <a:spAutoFit/>
          </a:bodyPr>
          <a:lstStyle/>
          <a:p>
            <a:pPr algn="just">
              <a:lnSpc>
                <a:spcPct val="150000"/>
              </a:lnSpc>
              <a:spcBef>
                <a:spcPts val="300"/>
              </a:spcBef>
              <a:spcAft>
                <a:spcPts val="300"/>
              </a:spcAft>
            </a:pPr>
            <a:r>
              <a:rPr lang="en-US" sz="36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1:</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Em</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hãy</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kiệt</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kê</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công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phòng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trị</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bệnh</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cho</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loại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vật</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phổ</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biến</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Bàn</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với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gia</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đình</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hoặc</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xung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quanh</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cùng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thực</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hiện</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VN"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3600" b="1"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2:</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Hãy</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quan</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sát</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hoạt</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chăn</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nuôi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địa</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em</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ghi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lại</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những</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chưa</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hợp</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vệ</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sinh</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đề</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xuất</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biện</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pháp</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khắc</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phục</a:t>
            </a:r>
            <a:r>
              <a:rPr lang="en-US" sz="3600"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VN" sz="3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Box 2">
            <a:extLst>
              <a:ext uri="{FF2B5EF4-FFF2-40B4-BE49-F238E27FC236}">
                <a16:creationId xmlns:a16="http://schemas.microsoft.com/office/drawing/2014/main" id="{63AF2807-EBFC-B0AF-6647-F9AD11C12CD8}"/>
              </a:ext>
            </a:extLst>
          </p:cNvPr>
          <p:cNvSpPr txBox="1"/>
          <p:nvPr/>
        </p:nvSpPr>
        <p:spPr>
          <a:xfrm>
            <a:off x="1349286" y="4603897"/>
            <a:ext cx="5589178" cy="1079206"/>
          </a:xfrm>
          <a:prstGeom prst="rect">
            <a:avLst/>
          </a:prstGeom>
        </p:spPr>
        <p:txBody>
          <a:bodyPr wrap="square" lIns="0" tIns="0" rIns="0" bIns="0" rtlCol="0" anchor="t">
            <a:spAutoFit/>
          </a:bodyPr>
          <a:lstStyle/>
          <a:p>
            <a:pPr algn="ctr">
              <a:lnSpc>
                <a:spcPts val="9379"/>
              </a:lnSpc>
            </a:pPr>
            <a:r>
              <a:rPr lang="en-US" sz="6000" b="1" dirty="0">
                <a:solidFill>
                  <a:srgbClr val="373E56"/>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205609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Left)">
                                      <p:cBhvr>
                                        <p:cTn id="7" dur="500"/>
                                        <p:tgtEl>
                                          <p:spTgt spid="3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trips(downLeft)">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4642;p70"/>
          <p:cNvSpPr/>
          <p:nvPr/>
        </p:nvSpPr>
        <p:spPr>
          <a:xfrm>
            <a:off x="6513987" y="4855314"/>
            <a:ext cx="1318800" cy="1676669"/>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cxnSp>
        <p:nvCxnSpPr>
          <p:cNvPr id="11" name="Google Shape;4643;p70"/>
          <p:cNvCxnSpPr>
            <a:endCxn id="12" idx="1"/>
          </p:cNvCxnSpPr>
          <p:nvPr/>
        </p:nvCxnSpPr>
        <p:spPr>
          <a:xfrm rot="10800000" flipH="1">
            <a:off x="4750011" y="2650638"/>
            <a:ext cx="1764000" cy="2236800"/>
          </a:xfrm>
          <a:prstGeom prst="curvedConnector3">
            <a:avLst>
              <a:gd name="adj1" fmla="val 49999"/>
            </a:avLst>
          </a:prstGeom>
          <a:ln>
            <a:headEnd type="none" w="med" len="med"/>
            <a:tailEnd type="oval" w="med" len="med"/>
          </a:ln>
        </p:spPr>
        <p:style>
          <a:lnRef idx="2">
            <a:schemeClr val="accent3"/>
          </a:lnRef>
          <a:fillRef idx="0">
            <a:schemeClr val="accent3"/>
          </a:fillRef>
          <a:effectRef idx="1">
            <a:schemeClr val="accent3"/>
          </a:effectRef>
          <a:fontRef idx="minor">
            <a:schemeClr val="tx1"/>
          </a:fontRef>
        </p:style>
      </p:cxnSp>
      <p:sp>
        <p:nvSpPr>
          <p:cNvPr id="12" name="Google Shape;4644;p70"/>
          <p:cNvSpPr/>
          <p:nvPr/>
        </p:nvSpPr>
        <p:spPr>
          <a:xfrm>
            <a:off x="6513987" y="1990955"/>
            <a:ext cx="1318800" cy="1318800"/>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13" name="Google Shape;4645;p70"/>
          <p:cNvSpPr/>
          <p:nvPr/>
        </p:nvSpPr>
        <p:spPr>
          <a:xfrm>
            <a:off x="6481879" y="7344151"/>
            <a:ext cx="1318800" cy="1416293"/>
          </a:xfrm>
          <a:prstGeom prst="roundRect">
            <a:avLst>
              <a:gd name="adj" fmla="val 16667"/>
            </a:avLst>
          </a:prstGeom>
          <a:noFill/>
          <a:ln w="19050" cap="rnd" cmpd="sng">
            <a:solidFill>
              <a:srgbClr val="174D44"/>
            </a:solidFill>
            <a:prstDash val="dot"/>
            <a:round/>
            <a:headEnd type="none" w="sm" len="sm"/>
            <a:tailEnd type="none" w="sm" len="sm"/>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cxnSp>
        <p:nvCxnSpPr>
          <p:cNvPr id="14" name="Google Shape;4646;p70"/>
          <p:cNvCxnSpPr>
            <a:cxnSpLocks/>
            <a:endCxn id="13" idx="1"/>
          </p:cNvCxnSpPr>
          <p:nvPr/>
        </p:nvCxnSpPr>
        <p:spPr>
          <a:xfrm rot="16200000" flipH="1">
            <a:off x="4008655" y="5579074"/>
            <a:ext cx="3182472" cy="1763976"/>
          </a:xfrm>
          <a:prstGeom prst="curvedConnector2">
            <a:avLst/>
          </a:prstGeom>
          <a:ln>
            <a:headEnd type="none" w="med" len="med"/>
            <a:tailEnd type="oval" w="med" len="med"/>
          </a:ln>
        </p:spPr>
        <p:style>
          <a:lnRef idx="2">
            <a:schemeClr val="accent3"/>
          </a:lnRef>
          <a:fillRef idx="0">
            <a:schemeClr val="accent3"/>
          </a:fillRef>
          <a:effectRef idx="1">
            <a:schemeClr val="accent3"/>
          </a:effectRef>
          <a:fontRef idx="minor">
            <a:schemeClr val="tx1"/>
          </a:fontRef>
        </p:style>
      </p:cxnSp>
      <p:cxnSp>
        <p:nvCxnSpPr>
          <p:cNvPr id="15" name="Google Shape;4647;p70"/>
          <p:cNvCxnSpPr>
            <a:cxnSpLocks/>
            <a:endCxn id="10" idx="1"/>
          </p:cNvCxnSpPr>
          <p:nvPr/>
        </p:nvCxnSpPr>
        <p:spPr>
          <a:xfrm>
            <a:off x="4749987" y="5150609"/>
            <a:ext cx="1764000" cy="543040"/>
          </a:xfrm>
          <a:prstGeom prst="curvedConnector3">
            <a:avLst>
              <a:gd name="adj1" fmla="val 50000"/>
            </a:avLst>
          </a:prstGeom>
          <a:ln>
            <a:headEnd type="none" w="med" len="med"/>
            <a:tailEnd type="oval" w="med" len="med"/>
          </a:ln>
        </p:spPr>
        <p:style>
          <a:lnRef idx="2">
            <a:schemeClr val="accent3"/>
          </a:lnRef>
          <a:fillRef idx="0">
            <a:schemeClr val="accent3"/>
          </a:fillRef>
          <a:effectRef idx="1">
            <a:schemeClr val="accent3"/>
          </a:effectRef>
          <a:fontRef idx="minor">
            <a:schemeClr val="tx1"/>
          </a:fontRef>
        </p:style>
      </p:cxnSp>
      <p:grpSp>
        <p:nvGrpSpPr>
          <p:cNvPr id="41" name="Google Shape;4673;p70"/>
          <p:cNvGrpSpPr/>
          <p:nvPr/>
        </p:nvGrpSpPr>
        <p:grpSpPr>
          <a:xfrm>
            <a:off x="6855440" y="7294806"/>
            <a:ext cx="624347" cy="1318801"/>
            <a:chOff x="4780252" y="2049263"/>
            <a:chExt cx="312173" cy="327314"/>
          </a:xfrm>
        </p:grpSpPr>
        <p:sp>
          <p:nvSpPr>
            <p:cNvPr id="42" name="Google Shape;4674;p70"/>
            <p:cNvSpPr/>
            <p:nvPr/>
          </p:nvSpPr>
          <p:spPr>
            <a:xfrm>
              <a:off x="4887602" y="2241249"/>
              <a:ext cx="106504" cy="106476"/>
            </a:xfrm>
            <a:custGeom>
              <a:avLst/>
              <a:gdLst/>
              <a:ahLst/>
              <a:cxnLst/>
              <a:rect l="l" t="t" r="r" b="b"/>
              <a:pathLst>
                <a:path w="3700" h="3699" extrusionOk="0">
                  <a:moveTo>
                    <a:pt x="450" y="0"/>
                  </a:moveTo>
                  <a:lnTo>
                    <a:pt x="1" y="448"/>
                  </a:lnTo>
                  <a:lnTo>
                    <a:pt x="3252" y="3699"/>
                  </a:lnTo>
                  <a:lnTo>
                    <a:pt x="3699" y="3249"/>
                  </a:lnTo>
                  <a:lnTo>
                    <a:pt x="450" y="0"/>
                  </a:lnTo>
                  <a:close/>
                </a:path>
              </a:pathLst>
            </a:custGeom>
            <a:solidFill>
              <a:srgbClr val="E9F9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43" name="Google Shape;4675;p70"/>
            <p:cNvSpPr/>
            <p:nvPr/>
          </p:nvSpPr>
          <p:spPr>
            <a:xfrm>
              <a:off x="4925170" y="2278846"/>
              <a:ext cx="40500" cy="40500"/>
            </a:xfrm>
            <a:custGeom>
              <a:avLst/>
              <a:gdLst/>
              <a:ahLst/>
              <a:cxnLst/>
              <a:rect l="l" t="t" r="r" b="b"/>
              <a:pathLst>
                <a:path w="1407" h="1407" extrusionOk="0">
                  <a:moveTo>
                    <a:pt x="448" y="0"/>
                  </a:moveTo>
                  <a:lnTo>
                    <a:pt x="0" y="448"/>
                  </a:lnTo>
                  <a:lnTo>
                    <a:pt x="958" y="1406"/>
                  </a:lnTo>
                  <a:lnTo>
                    <a:pt x="1406" y="957"/>
                  </a:lnTo>
                  <a:lnTo>
                    <a:pt x="448" y="0"/>
                  </a:ln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44" name="Google Shape;4676;p70"/>
            <p:cNvSpPr/>
            <p:nvPr/>
          </p:nvSpPr>
          <p:spPr>
            <a:xfrm>
              <a:off x="4896814" y="2241191"/>
              <a:ext cx="106504" cy="106533"/>
            </a:xfrm>
            <a:custGeom>
              <a:avLst/>
              <a:gdLst/>
              <a:ahLst/>
              <a:cxnLst/>
              <a:rect l="l" t="t" r="r" b="b"/>
              <a:pathLst>
                <a:path w="3700" h="3701" extrusionOk="0">
                  <a:moveTo>
                    <a:pt x="3251" y="0"/>
                  </a:moveTo>
                  <a:lnTo>
                    <a:pt x="1" y="3251"/>
                  </a:lnTo>
                  <a:lnTo>
                    <a:pt x="450" y="3701"/>
                  </a:lnTo>
                  <a:lnTo>
                    <a:pt x="3699" y="450"/>
                  </a:lnTo>
                  <a:lnTo>
                    <a:pt x="3251" y="0"/>
                  </a:lnTo>
                  <a:close/>
                </a:path>
              </a:pathLst>
            </a:custGeom>
            <a:solidFill>
              <a:srgbClr val="E9F9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45" name="Google Shape;4677;p70"/>
            <p:cNvSpPr/>
            <p:nvPr/>
          </p:nvSpPr>
          <p:spPr>
            <a:xfrm>
              <a:off x="4926293" y="2054013"/>
              <a:ext cx="142716" cy="112233"/>
            </a:xfrm>
            <a:custGeom>
              <a:avLst/>
              <a:gdLst/>
              <a:ahLst/>
              <a:cxnLst/>
              <a:rect l="l" t="t" r="r" b="b"/>
              <a:pathLst>
                <a:path w="4958" h="3899" extrusionOk="0">
                  <a:moveTo>
                    <a:pt x="1493" y="1"/>
                  </a:moveTo>
                  <a:cubicBezTo>
                    <a:pt x="1236" y="1"/>
                    <a:pt x="1012" y="173"/>
                    <a:pt x="946" y="420"/>
                  </a:cubicBezTo>
                  <a:lnTo>
                    <a:pt x="0" y="3898"/>
                  </a:lnTo>
                  <a:lnTo>
                    <a:pt x="4957" y="3898"/>
                  </a:lnTo>
                  <a:lnTo>
                    <a:pt x="4957" y="2948"/>
                  </a:lnTo>
                  <a:cubicBezTo>
                    <a:pt x="4957" y="1320"/>
                    <a:pt x="3639" y="1"/>
                    <a:pt x="2009" y="1"/>
                  </a:cubicBezTo>
                  <a:close/>
                </a:path>
              </a:pathLst>
            </a:custGeom>
            <a:solidFill>
              <a:srgbClr val="F2CF8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46" name="Google Shape;4678;p70"/>
            <p:cNvSpPr/>
            <p:nvPr/>
          </p:nvSpPr>
          <p:spPr>
            <a:xfrm>
              <a:off x="4926293" y="2054013"/>
              <a:ext cx="52964" cy="112290"/>
            </a:xfrm>
            <a:custGeom>
              <a:avLst/>
              <a:gdLst/>
              <a:ahLst/>
              <a:cxnLst/>
              <a:rect l="l" t="t" r="r" b="b"/>
              <a:pathLst>
                <a:path w="1840" h="3901" extrusionOk="0">
                  <a:moveTo>
                    <a:pt x="1493" y="1"/>
                  </a:moveTo>
                  <a:cubicBezTo>
                    <a:pt x="1236" y="1"/>
                    <a:pt x="1012" y="171"/>
                    <a:pt x="946" y="420"/>
                  </a:cubicBezTo>
                  <a:lnTo>
                    <a:pt x="0" y="3900"/>
                  </a:lnTo>
                  <a:lnTo>
                    <a:pt x="347" y="3900"/>
                  </a:lnTo>
                  <a:lnTo>
                    <a:pt x="1293" y="420"/>
                  </a:lnTo>
                  <a:cubicBezTo>
                    <a:pt x="1360" y="173"/>
                    <a:pt x="1586" y="1"/>
                    <a:pt x="1840" y="1"/>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47" name="Google Shape;4679;p70"/>
            <p:cNvSpPr/>
            <p:nvPr/>
          </p:nvSpPr>
          <p:spPr>
            <a:xfrm>
              <a:off x="4785031" y="2100621"/>
              <a:ext cx="30771" cy="21157"/>
            </a:xfrm>
            <a:custGeom>
              <a:avLst/>
              <a:gdLst/>
              <a:ahLst/>
              <a:cxnLst/>
              <a:rect l="l" t="t" r="r" b="b"/>
              <a:pathLst>
                <a:path w="1069" h="735" extrusionOk="0">
                  <a:moveTo>
                    <a:pt x="366" y="1"/>
                  </a:moveTo>
                  <a:cubicBezTo>
                    <a:pt x="166" y="1"/>
                    <a:pt x="0" y="166"/>
                    <a:pt x="0" y="367"/>
                  </a:cubicBezTo>
                  <a:cubicBezTo>
                    <a:pt x="0" y="570"/>
                    <a:pt x="166" y="735"/>
                    <a:pt x="366" y="735"/>
                  </a:cubicBezTo>
                  <a:lnTo>
                    <a:pt x="1068" y="735"/>
                  </a:lnTo>
                  <a:lnTo>
                    <a:pt x="1068" y="1"/>
                  </a:lnTo>
                  <a:close/>
                </a:path>
              </a:pathLst>
            </a:custGeom>
            <a:solidFill>
              <a:srgbClr val="F0665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48" name="Google Shape;4680;p70"/>
            <p:cNvSpPr/>
            <p:nvPr/>
          </p:nvSpPr>
          <p:spPr>
            <a:xfrm>
              <a:off x="4815776" y="2100621"/>
              <a:ext cx="46689" cy="78324"/>
            </a:xfrm>
            <a:custGeom>
              <a:avLst/>
              <a:gdLst/>
              <a:ahLst/>
              <a:cxnLst/>
              <a:rect l="l" t="t" r="r" b="b"/>
              <a:pathLst>
                <a:path w="1622" h="2721" extrusionOk="0">
                  <a:moveTo>
                    <a:pt x="0" y="1"/>
                  </a:moveTo>
                  <a:lnTo>
                    <a:pt x="0" y="737"/>
                  </a:lnTo>
                  <a:lnTo>
                    <a:pt x="630" y="737"/>
                  </a:lnTo>
                  <a:cubicBezTo>
                    <a:pt x="772" y="737"/>
                    <a:pt x="886" y="849"/>
                    <a:pt x="886" y="991"/>
                  </a:cubicBezTo>
                  <a:lnTo>
                    <a:pt x="886" y="2720"/>
                  </a:lnTo>
                  <a:lnTo>
                    <a:pt x="1621" y="2720"/>
                  </a:lnTo>
                  <a:lnTo>
                    <a:pt x="1621" y="946"/>
                  </a:lnTo>
                  <a:cubicBezTo>
                    <a:pt x="1618" y="426"/>
                    <a:pt x="1195" y="1"/>
                    <a:pt x="672" y="1"/>
                  </a:cubicBezTo>
                  <a:close/>
                </a:path>
              </a:pathLst>
            </a:custGeom>
            <a:solidFill>
              <a:srgbClr val="E9F9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49" name="Google Shape;4681;p70"/>
            <p:cNvSpPr/>
            <p:nvPr/>
          </p:nvSpPr>
          <p:spPr>
            <a:xfrm>
              <a:off x="4820987" y="2166285"/>
              <a:ext cx="248069" cy="94818"/>
            </a:xfrm>
            <a:custGeom>
              <a:avLst/>
              <a:gdLst/>
              <a:ahLst/>
              <a:cxnLst/>
              <a:rect l="l" t="t" r="r" b="b"/>
              <a:pathLst>
                <a:path w="8618" h="3294" extrusionOk="0">
                  <a:moveTo>
                    <a:pt x="1" y="0"/>
                  </a:moveTo>
                  <a:lnTo>
                    <a:pt x="1" y="1026"/>
                  </a:lnTo>
                  <a:cubicBezTo>
                    <a:pt x="1" y="2279"/>
                    <a:pt x="1016" y="3294"/>
                    <a:pt x="2269" y="3294"/>
                  </a:cubicBezTo>
                  <a:lnTo>
                    <a:pt x="6349" y="3294"/>
                  </a:lnTo>
                  <a:cubicBezTo>
                    <a:pt x="7602" y="3294"/>
                    <a:pt x="8617" y="2279"/>
                    <a:pt x="8617" y="1026"/>
                  </a:cubicBezTo>
                  <a:lnTo>
                    <a:pt x="8617" y="0"/>
                  </a:lnTo>
                  <a:close/>
                </a:path>
              </a:pathLst>
            </a:custGeom>
            <a:solidFill>
              <a:srgbClr val="F0665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0" name="Google Shape;4682;p70"/>
            <p:cNvSpPr/>
            <p:nvPr/>
          </p:nvSpPr>
          <p:spPr>
            <a:xfrm>
              <a:off x="4820987" y="2166343"/>
              <a:ext cx="248069" cy="94818"/>
            </a:xfrm>
            <a:custGeom>
              <a:avLst/>
              <a:gdLst/>
              <a:ahLst/>
              <a:cxnLst/>
              <a:rect l="l" t="t" r="r" b="b"/>
              <a:pathLst>
                <a:path w="8618" h="3294" extrusionOk="0">
                  <a:moveTo>
                    <a:pt x="1" y="0"/>
                  </a:moveTo>
                  <a:lnTo>
                    <a:pt x="1" y="1026"/>
                  </a:lnTo>
                  <a:cubicBezTo>
                    <a:pt x="1" y="2279"/>
                    <a:pt x="1016" y="3293"/>
                    <a:pt x="2269" y="3293"/>
                  </a:cubicBezTo>
                  <a:lnTo>
                    <a:pt x="2812" y="3293"/>
                  </a:lnTo>
                  <a:cubicBezTo>
                    <a:pt x="1559" y="3293"/>
                    <a:pt x="545" y="2279"/>
                    <a:pt x="545" y="1026"/>
                  </a:cubicBezTo>
                  <a:lnTo>
                    <a:pt x="545" y="938"/>
                  </a:lnTo>
                  <a:lnTo>
                    <a:pt x="8617" y="940"/>
                  </a:lnTo>
                  <a:lnTo>
                    <a:pt x="8617" y="0"/>
                  </a:ln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1" name="Google Shape;4683;p70"/>
            <p:cNvSpPr/>
            <p:nvPr/>
          </p:nvSpPr>
          <p:spPr>
            <a:xfrm>
              <a:off x="4802419" y="2155087"/>
              <a:ext cx="285202" cy="23863"/>
            </a:xfrm>
            <a:custGeom>
              <a:avLst/>
              <a:gdLst/>
              <a:ahLst/>
              <a:cxnLst/>
              <a:rect l="l" t="t" r="r" b="b"/>
              <a:pathLst>
                <a:path w="9908" h="829" extrusionOk="0">
                  <a:moveTo>
                    <a:pt x="365" y="0"/>
                  </a:moveTo>
                  <a:cubicBezTo>
                    <a:pt x="166" y="0"/>
                    <a:pt x="2" y="162"/>
                    <a:pt x="2" y="363"/>
                  </a:cubicBezTo>
                  <a:lnTo>
                    <a:pt x="2" y="466"/>
                  </a:lnTo>
                  <a:cubicBezTo>
                    <a:pt x="1" y="666"/>
                    <a:pt x="162" y="828"/>
                    <a:pt x="363" y="828"/>
                  </a:cubicBezTo>
                  <a:lnTo>
                    <a:pt x="9545" y="828"/>
                  </a:lnTo>
                  <a:cubicBezTo>
                    <a:pt x="9746" y="828"/>
                    <a:pt x="9907" y="666"/>
                    <a:pt x="9907" y="466"/>
                  </a:cubicBezTo>
                  <a:lnTo>
                    <a:pt x="9907" y="363"/>
                  </a:lnTo>
                  <a:cubicBezTo>
                    <a:pt x="9907" y="162"/>
                    <a:pt x="9746" y="0"/>
                    <a:pt x="9545" y="0"/>
                  </a:cubicBezTo>
                  <a:close/>
                </a:path>
              </a:pathLst>
            </a:custGeom>
            <a:solidFill>
              <a:srgbClr val="29502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2" name="Google Shape;4684;p70"/>
            <p:cNvSpPr/>
            <p:nvPr/>
          </p:nvSpPr>
          <p:spPr>
            <a:xfrm>
              <a:off x="4802419" y="2155087"/>
              <a:ext cx="25647" cy="23863"/>
            </a:xfrm>
            <a:custGeom>
              <a:avLst/>
              <a:gdLst/>
              <a:ahLst/>
              <a:cxnLst/>
              <a:rect l="l" t="t" r="r" b="b"/>
              <a:pathLst>
                <a:path w="891" h="829" extrusionOk="0">
                  <a:moveTo>
                    <a:pt x="363" y="0"/>
                  </a:moveTo>
                  <a:cubicBezTo>
                    <a:pt x="162" y="0"/>
                    <a:pt x="1" y="162"/>
                    <a:pt x="1" y="363"/>
                  </a:cubicBezTo>
                  <a:lnTo>
                    <a:pt x="1" y="466"/>
                  </a:lnTo>
                  <a:cubicBezTo>
                    <a:pt x="1" y="666"/>
                    <a:pt x="162" y="828"/>
                    <a:pt x="363" y="828"/>
                  </a:cubicBezTo>
                  <a:lnTo>
                    <a:pt x="891" y="828"/>
                  </a:lnTo>
                  <a:cubicBezTo>
                    <a:pt x="692" y="828"/>
                    <a:pt x="530" y="666"/>
                    <a:pt x="530" y="466"/>
                  </a:cubicBezTo>
                  <a:lnTo>
                    <a:pt x="530" y="363"/>
                  </a:lnTo>
                  <a:cubicBezTo>
                    <a:pt x="530" y="162"/>
                    <a:pt x="692" y="0"/>
                    <a:pt x="891" y="0"/>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3" name="Google Shape;4685;p70"/>
            <p:cNvSpPr/>
            <p:nvPr/>
          </p:nvSpPr>
          <p:spPr>
            <a:xfrm>
              <a:off x="4963890" y="2317508"/>
              <a:ext cx="54432" cy="54375"/>
            </a:xfrm>
            <a:custGeom>
              <a:avLst/>
              <a:gdLst/>
              <a:ahLst/>
              <a:cxnLst/>
              <a:rect l="l" t="t" r="r" b="b"/>
              <a:pathLst>
                <a:path w="1891" h="1889" extrusionOk="0">
                  <a:moveTo>
                    <a:pt x="945" y="1"/>
                  </a:moveTo>
                  <a:cubicBezTo>
                    <a:pt x="424" y="1"/>
                    <a:pt x="1" y="424"/>
                    <a:pt x="1" y="945"/>
                  </a:cubicBezTo>
                  <a:cubicBezTo>
                    <a:pt x="1" y="1465"/>
                    <a:pt x="424" y="1888"/>
                    <a:pt x="945" y="1888"/>
                  </a:cubicBezTo>
                  <a:cubicBezTo>
                    <a:pt x="1467" y="1888"/>
                    <a:pt x="1890" y="1465"/>
                    <a:pt x="1890" y="945"/>
                  </a:cubicBezTo>
                  <a:cubicBezTo>
                    <a:pt x="1890" y="424"/>
                    <a:pt x="1467" y="1"/>
                    <a:pt x="945" y="1"/>
                  </a:cubicBezTo>
                  <a:close/>
                </a:path>
              </a:pathLst>
            </a:custGeom>
            <a:solidFill>
              <a:srgbClr val="29502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4" name="Google Shape;4686;p70"/>
            <p:cNvSpPr/>
            <p:nvPr/>
          </p:nvSpPr>
          <p:spPr>
            <a:xfrm>
              <a:off x="4963890" y="2317508"/>
              <a:ext cx="32930" cy="54375"/>
            </a:xfrm>
            <a:custGeom>
              <a:avLst/>
              <a:gdLst/>
              <a:ahLst/>
              <a:cxnLst/>
              <a:rect l="l" t="t" r="r" b="b"/>
              <a:pathLst>
                <a:path w="1144" h="1889" extrusionOk="0">
                  <a:moveTo>
                    <a:pt x="946" y="1"/>
                  </a:moveTo>
                  <a:cubicBezTo>
                    <a:pt x="424" y="1"/>
                    <a:pt x="1" y="422"/>
                    <a:pt x="1" y="945"/>
                  </a:cubicBezTo>
                  <a:cubicBezTo>
                    <a:pt x="1" y="1467"/>
                    <a:pt x="424" y="1888"/>
                    <a:pt x="946" y="1888"/>
                  </a:cubicBezTo>
                  <a:cubicBezTo>
                    <a:pt x="1014" y="1888"/>
                    <a:pt x="1080" y="1881"/>
                    <a:pt x="1144" y="1869"/>
                  </a:cubicBezTo>
                  <a:cubicBezTo>
                    <a:pt x="717" y="1778"/>
                    <a:pt x="397" y="1398"/>
                    <a:pt x="397" y="945"/>
                  </a:cubicBezTo>
                  <a:cubicBezTo>
                    <a:pt x="397" y="492"/>
                    <a:pt x="717" y="111"/>
                    <a:pt x="1144" y="21"/>
                  </a:cubicBezTo>
                  <a:cubicBezTo>
                    <a:pt x="1080" y="8"/>
                    <a:pt x="1012" y="1"/>
                    <a:pt x="946" y="1"/>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5" name="Google Shape;4687;p70"/>
            <p:cNvSpPr/>
            <p:nvPr/>
          </p:nvSpPr>
          <p:spPr>
            <a:xfrm>
              <a:off x="4981191" y="2334752"/>
              <a:ext cx="19833" cy="19890"/>
            </a:xfrm>
            <a:custGeom>
              <a:avLst/>
              <a:gdLst/>
              <a:ahLst/>
              <a:cxnLst/>
              <a:rect l="l" t="t" r="r" b="b"/>
              <a:pathLst>
                <a:path w="689" h="691" extrusionOk="0">
                  <a:moveTo>
                    <a:pt x="344" y="1"/>
                  </a:moveTo>
                  <a:cubicBezTo>
                    <a:pt x="153" y="1"/>
                    <a:pt x="1" y="156"/>
                    <a:pt x="1" y="346"/>
                  </a:cubicBezTo>
                  <a:cubicBezTo>
                    <a:pt x="1" y="536"/>
                    <a:pt x="153" y="691"/>
                    <a:pt x="344" y="691"/>
                  </a:cubicBezTo>
                  <a:cubicBezTo>
                    <a:pt x="535" y="691"/>
                    <a:pt x="688" y="536"/>
                    <a:pt x="688" y="346"/>
                  </a:cubicBezTo>
                  <a:cubicBezTo>
                    <a:pt x="688" y="156"/>
                    <a:pt x="535" y="1"/>
                    <a:pt x="344" y="1"/>
                  </a:cubicBezTo>
                  <a:close/>
                </a:path>
              </a:pathLst>
            </a:custGeom>
            <a:solidFill>
              <a:srgbClr val="E9F9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6" name="Google Shape;4688;p70"/>
            <p:cNvSpPr/>
            <p:nvPr/>
          </p:nvSpPr>
          <p:spPr>
            <a:xfrm>
              <a:off x="4872661" y="2317508"/>
              <a:ext cx="54375" cy="54375"/>
            </a:xfrm>
            <a:custGeom>
              <a:avLst/>
              <a:gdLst/>
              <a:ahLst/>
              <a:cxnLst/>
              <a:rect l="l" t="t" r="r" b="b"/>
              <a:pathLst>
                <a:path w="1889" h="1889" extrusionOk="0">
                  <a:moveTo>
                    <a:pt x="945" y="1"/>
                  </a:moveTo>
                  <a:cubicBezTo>
                    <a:pt x="422" y="1"/>
                    <a:pt x="1" y="424"/>
                    <a:pt x="1" y="945"/>
                  </a:cubicBezTo>
                  <a:cubicBezTo>
                    <a:pt x="1" y="1465"/>
                    <a:pt x="422" y="1888"/>
                    <a:pt x="945" y="1888"/>
                  </a:cubicBezTo>
                  <a:cubicBezTo>
                    <a:pt x="1465" y="1888"/>
                    <a:pt x="1888" y="1465"/>
                    <a:pt x="1888" y="945"/>
                  </a:cubicBezTo>
                  <a:cubicBezTo>
                    <a:pt x="1888" y="424"/>
                    <a:pt x="1465" y="1"/>
                    <a:pt x="945" y="1"/>
                  </a:cubicBezTo>
                  <a:close/>
                </a:path>
              </a:pathLst>
            </a:custGeom>
            <a:solidFill>
              <a:srgbClr val="29502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7" name="Google Shape;4689;p70"/>
            <p:cNvSpPr/>
            <p:nvPr/>
          </p:nvSpPr>
          <p:spPr>
            <a:xfrm>
              <a:off x="4872661" y="2317508"/>
              <a:ext cx="32872" cy="54375"/>
            </a:xfrm>
            <a:custGeom>
              <a:avLst/>
              <a:gdLst/>
              <a:ahLst/>
              <a:cxnLst/>
              <a:rect l="l" t="t" r="r" b="b"/>
              <a:pathLst>
                <a:path w="1142" h="1889" extrusionOk="0">
                  <a:moveTo>
                    <a:pt x="945" y="1"/>
                  </a:moveTo>
                  <a:cubicBezTo>
                    <a:pt x="422" y="1"/>
                    <a:pt x="1" y="422"/>
                    <a:pt x="1" y="945"/>
                  </a:cubicBezTo>
                  <a:cubicBezTo>
                    <a:pt x="1" y="1467"/>
                    <a:pt x="422" y="1888"/>
                    <a:pt x="945" y="1888"/>
                  </a:cubicBezTo>
                  <a:cubicBezTo>
                    <a:pt x="1014" y="1888"/>
                    <a:pt x="1078" y="1881"/>
                    <a:pt x="1142" y="1869"/>
                  </a:cubicBezTo>
                  <a:cubicBezTo>
                    <a:pt x="715" y="1778"/>
                    <a:pt x="395" y="1398"/>
                    <a:pt x="395" y="945"/>
                  </a:cubicBezTo>
                  <a:cubicBezTo>
                    <a:pt x="395" y="492"/>
                    <a:pt x="715" y="111"/>
                    <a:pt x="1142" y="21"/>
                  </a:cubicBezTo>
                  <a:cubicBezTo>
                    <a:pt x="1078" y="8"/>
                    <a:pt x="1010" y="1"/>
                    <a:pt x="945" y="1"/>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8" name="Google Shape;4690;p70"/>
            <p:cNvSpPr/>
            <p:nvPr/>
          </p:nvSpPr>
          <p:spPr>
            <a:xfrm>
              <a:off x="4889905" y="2334752"/>
              <a:ext cx="19890" cy="19890"/>
            </a:xfrm>
            <a:custGeom>
              <a:avLst/>
              <a:gdLst/>
              <a:ahLst/>
              <a:cxnLst/>
              <a:rect l="l" t="t" r="r" b="b"/>
              <a:pathLst>
                <a:path w="691" h="691" extrusionOk="0">
                  <a:moveTo>
                    <a:pt x="346" y="1"/>
                  </a:moveTo>
                  <a:cubicBezTo>
                    <a:pt x="155" y="1"/>
                    <a:pt x="1" y="156"/>
                    <a:pt x="1" y="346"/>
                  </a:cubicBezTo>
                  <a:cubicBezTo>
                    <a:pt x="1" y="536"/>
                    <a:pt x="155" y="691"/>
                    <a:pt x="346" y="691"/>
                  </a:cubicBezTo>
                  <a:cubicBezTo>
                    <a:pt x="536" y="691"/>
                    <a:pt x="690" y="536"/>
                    <a:pt x="690" y="346"/>
                  </a:cubicBezTo>
                  <a:cubicBezTo>
                    <a:pt x="690" y="156"/>
                    <a:pt x="536" y="1"/>
                    <a:pt x="346" y="1"/>
                  </a:cubicBezTo>
                  <a:close/>
                </a:path>
              </a:pathLst>
            </a:custGeom>
            <a:solidFill>
              <a:srgbClr val="E9F9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59" name="Google Shape;4691;p70"/>
            <p:cNvSpPr/>
            <p:nvPr/>
          </p:nvSpPr>
          <p:spPr>
            <a:xfrm>
              <a:off x="4780252" y="2049263"/>
              <a:ext cx="312173" cy="327314"/>
            </a:xfrm>
            <a:custGeom>
              <a:avLst/>
              <a:gdLst/>
              <a:ahLst/>
              <a:cxnLst/>
              <a:rect l="l" t="t" r="r" b="b"/>
              <a:pathLst>
                <a:path w="10845" h="11371" extrusionOk="0">
                  <a:moveTo>
                    <a:pt x="1066" y="1952"/>
                  </a:moveTo>
                  <a:lnTo>
                    <a:pt x="1066" y="2354"/>
                  </a:lnTo>
                  <a:lnTo>
                    <a:pt x="531" y="2354"/>
                  </a:lnTo>
                  <a:cubicBezTo>
                    <a:pt x="420" y="2354"/>
                    <a:pt x="332" y="2263"/>
                    <a:pt x="332" y="2151"/>
                  </a:cubicBezTo>
                  <a:cubicBezTo>
                    <a:pt x="332" y="2041"/>
                    <a:pt x="422" y="1952"/>
                    <a:pt x="531" y="1952"/>
                  </a:cubicBezTo>
                  <a:close/>
                  <a:moveTo>
                    <a:pt x="1904" y="1952"/>
                  </a:moveTo>
                  <a:cubicBezTo>
                    <a:pt x="2335" y="1952"/>
                    <a:pt x="2683" y="2302"/>
                    <a:pt x="2683" y="2730"/>
                  </a:cubicBezTo>
                  <a:lnTo>
                    <a:pt x="2683" y="3507"/>
                  </a:lnTo>
                  <a:lnTo>
                    <a:pt x="2281" y="3507"/>
                  </a:lnTo>
                  <a:lnTo>
                    <a:pt x="2281" y="2773"/>
                  </a:lnTo>
                  <a:cubicBezTo>
                    <a:pt x="2283" y="2542"/>
                    <a:pt x="2095" y="2354"/>
                    <a:pt x="1862" y="2354"/>
                  </a:cubicBezTo>
                  <a:lnTo>
                    <a:pt x="1400" y="2354"/>
                  </a:lnTo>
                  <a:lnTo>
                    <a:pt x="1400" y="1952"/>
                  </a:lnTo>
                  <a:close/>
                  <a:moveTo>
                    <a:pt x="8333" y="630"/>
                  </a:moveTo>
                  <a:cubicBezTo>
                    <a:pt x="8804" y="868"/>
                    <a:pt x="9200" y="1236"/>
                    <a:pt x="9471" y="1687"/>
                  </a:cubicBezTo>
                  <a:lnTo>
                    <a:pt x="6419" y="3509"/>
                  </a:lnTo>
                  <a:lnTo>
                    <a:pt x="6069" y="3509"/>
                  </a:lnTo>
                  <a:lnTo>
                    <a:pt x="8333" y="630"/>
                  </a:lnTo>
                  <a:close/>
                  <a:moveTo>
                    <a:pt x="9627" y="1982"/>
                  </a:moveTo>
                  <a:cubicBezTo>
                    <a:pt x="9782" y="2329"/>
                    <a:pt x="9869" y="2711"/>
                    <a:pt x="9869" y="3116"/>
                  </a:cubicBezTo>
                  <a:lnTo>
                    <a:pt x="9869" y="3509"/>
                  </a:lnTo>
                  <a:lnTo>
                    <a:pt x="9138" y="3509"/>
                  </a:lnTo>
                  <a:cubicBezTo>
                    <a:pt x="9046" y="3509"/>
                    <a:pt x="8971" y="3585"/>
                    <a:pt x="8971" y="3676"/>
                  </a:cubicBezTo>
                  <a:cubicBezTo>
                    <a:pt x="8971" y="3767"/>
                    <a:pt x="9046" y="3841"/>
                    <a:pt x="9138" y="3841"/>
                  </a:cubicBezTo>
                  <a:lnTo>
                    <a:pt x="10315" y="3841"/>
                  </a:lnTo>
                  <a:cubicBezTo>
                    <a:pt x="10423" y="3841"/>
                    <a:pt x="10510" y="3930"/>
                    <a:pt x="10510" y="4039"/>
                  </a:cubicBezTo>
                  <a:lnTo>
                    <a:pt x="10510" y="4142"/>
                  </a:lnTo>
                  <a:cubicBezTo>
                    <a:pt x="10510" y="4252"/>
                    <a:pt x="10421" y="4337"/>
                    <a:pt x="10315" y="4337"/>
                  </a:cubicBezTo>
                  <a:lnTo>
                    <a:pt x="3557" y="4337"/>
                  </a:lnTo>
                  <a:cubicBezTo>
                    <a:pt x="3465" y="4337"/>
                    <a:pt x="3390" y="4414"/>
                    <a:pt x="3390" y="4504"/>
                  </a:cubicBezTo>
                  <a:cubicBezTo>
                    <a:pt x="3390" y="4595"/>
                    <a:pt x="3465" y="4671"/>
                    <a:pt x="3557" y="4671"/>
                  </a:cubicBezTo>
                  <a:lnTo>
                    <a:pt x="9869" y="4671"/>
                  </a:lnTo>
                  <a:lnTo>
                    <a:pt x="9869" y="5091"/>
                  </a:lnTo>
                  <a:cubicBezTo>
                    <a:pt x="9869" y="6251"/>
                    <a:pt x="8927" y="7193"/>
                    <a:pt x="7766" y="7193"/>
                  </a:cubicBezTo>
                  <a:lnTo>
                    <a:pt x="3685" y="7193"/>
                  </a:lnTo>
                  <a:cubicBezTo>
                    <a:pt x="2527" y="7193"/>
                    <a:pt x="1585" y="6251"/>
                    <a:pt x="1585" y="5091"/>
                  </a:cubicBezTo>
                  <a:lnTo>
                    <a:pt x="1585" y="4671"/>
                  </a:lnTo>
                  <a:lnTo>
                    <a:pt x="2855" y="4671"/>
                  </a:lnTo>
                  <a:cubicBezTo>
                    <a:pt x="2946" y="4671"/>
                    <a:pt x="3021" y="4595"/>
                    <a:pt x="3021" y="4504"/>
                  </a:cubicBezTo>
                  <a:cubicBezTo>
                    <a:pt x="3021" y="4414"/>
                    <a:pt x="2946" y="4337"/>
                    <a:pt x="2855" y="4337"/>
                  </a:cubicBezTo>
                  <a:lnTo>
                    <a:pt x="1135" y="4337"/>
                  </a:lnTo>
                  <a:cubicBezTo>
                    <a:pt x="1026" y="4337"/>
                    <a:pt x="939" y="4248"/>
                    <a:pt x="939" y="4142"/>
                  </a:cubicBezTo>
                  <a:lnTo>
                    <a:pt x="939" y="4039"/>
                  </a:lnTo>
                  <a:cubicBezTo>
                    <a:pt x="939" y="3928"/>
                    <a:pt x="1028" y="3841"/>
                    <a:pt x="1135" y="3841"/>
                  </a:cubicBezTo>
                  <a:lnTo>
                    <a:pt x="8507" y="3841"/>
                  </a:lnTo>
                  <a:cubicBezTo>
                    <a:pt x="8598" y="3841"/>
                    <a:pt x="8673" y="3767"/>
                    <a:pt x="8673" y="3676"/>
                  </a:cubicBezTo>
                  <a:cubicBezTo>
                    <a:pt x="8673" y="3585"/>
                    <a:pt x="8598" y="3509"/>
                    <a:pt x="8507" y="3509"/>
                  </a:cubicBezTo>
                  <a:lnTo>
                    <a:pt x="7069" y="3509"/>
                  </a:lnTo>
                  <a:lnTo>
                    <a:pt x="9627" y="1982"/>
                  </a:lnTo>
                  <a:close/>
                  <a:moveTo>
                    <a:pt x="6209" y="7526"/>
                  </a:moveTo>
                  <a:lnTo>
                    <a:pt x="5738" y="7995"/>
                  </a:lnTo>
                  <a:lnTo>
                    <a:pt x="5272" y="7526"/>
                  </a:lnTo>
                  <a:close/>
                  <a:moveTo>
                    <a:pt x="4798" y="7526"/>
                  </a:moveTo>
                  <a:lnTo>
                    <a:pt x="5504" y="8229"/>
                  </a:lnTo>
                  <a:lnTo>
                    <a:pt x="5292" y="8441"/>
                  </a:lnTo>
                  <a:lnTo>
                    <a:pt x="4375" y="7526"/>
                  </a:lnTo>
                  <a:close/>
                  <a:moveTo>
                    <a:pt x="7105" y="7526"/>
                  </a:moveTo>
                  <a:lnTo>
                    <a:pt x="5038" y="9589"/>
                  </a:lnTo>
                  <a:cubicBezTo>
                    <a:pt x="4979" y="9509"/>
                    <a:pt x="4905" y="9438"/>
                    <a:pt x="4828" y="9379"/>
                  </a:cubicBezTo>
                  <a:lnTo>
                    <a:pt x="6680" y="7526"/>
                  </a:lnTo>
                  <a:close/>
                  <a:moveTo>
                    <a:pt x="6188" y="8914"/>
                  </a:moveTo>
                  <a:lnTo>
                    <a:pt x="6652" y="9379"/>
                  </a:lnTo>
                  <a:cubicBezTo>
                    <a:pt x="6572" y="9438"/>
                    <a:pt x="6501" y="9513"/>
                    <a:pt x="6440" y="9589"/>
                  </a:cubicBezTo>
                  <a:lnTo>
                    <a:pt x="5976" y="9125"/>
                  </a:lnTo>
                  <a:lnTo>
                    <a:pt x="6188" y="8914"/>
                  </a:lnTo>
                  <a:close/>
                  <a:moveTo>
                    <a:pt x="4155" y="9484"/>
                  </a:moveTo>
                  <a:cubicBezTo>
                    <a:pt x="4583" y="9484"/>
                    <a:pt x="4931" y="9834"/>
                    <a:pt x="4931" y="10263"/>
                  </a:cubicBezTo>
                  <a:cubicBezTo>
                    <a:pt x="4931" y="10691"/>
                    <a:pt x="4583" y="11039"/>
                    <a:pt x="4155" y="11039"/>
                  </a:cubicBezTo>
                  <a:cubicBezTo>
                    <a:pt x="3726" y="11039"/>
                    <a:pt x="3376" y="10691"/>
                    <a:pt x="3376" y="10263"/>
                  </a:cubicBezTo>
                  <a:cubicBezTo>
                    <a:pt x="3376" y="9834"/>
                    <a:pt x="3726" y="9484"/>
                    <a:pt x="4155" y="9484"/>
                  </a:cubicBezTo>
                  <a:close/>
                  <a:moveTo>
                    <a:pt x="7325" y="9484"/>
                  </a:moveTo>
                  <a:cubicBezTo>
                    <a:pt x="7754" y="9484"/>
                    <a:pt x="8102" y="9834"/>
                    <a:pt x="8102" y="10263"/>
                  </a:cubicBezTo>
                  <a:cubicBezTo>
                    <a:pt x="8102" y="10691"/>
                    <a:pt x="7754" y="11039"/>
                    <a:pt x="7325" y="11039"/>
                  </a:cubicBezTo>
                  <a:cubicBezTo>
                    <a:pt x="6895" y="11039"/>
                    <a:pt x="6547" y="10691"/>
                    <a:pt x="6547" y="10263"/>
                  </a:cubicBezTo>
                  <a:cubicBezTo>
                    <a:pt x="6547" y="9834"/>
                    <a:pt x="6895" y="9484"/>
                    <a:pt x="7325" y="9484"/>
                  </a:cubicBezTo>
                  <a:close/>
                  <a:moveTo>
                    <a:pt x="6570" y="1"/>
                  </a:moveTo>
                  <a:cubicBezTo>
                    <a:pt x="6238" y="1"/>
                    <a:pt x="5948" y="223"/>
                    <a:pt x="5861" y="543"/>
                  </a:cubicBezTo>
                  <a:lnTo>
                    <a:pt x="5719" y="1063"/>
                  </a:lnTo>
                  <a:cubicBezTo>
                    <a:pt x="5694" y="1152"/>
                    <a:pt x="5747" y="1243"/>
                    <a:pt x="5836" y="1268"/>
                  </a:cubicBezTo>
                  <a:cubicBezTo>
                    <a:pt x="5851" y="1272"/>
                    <a:pt x="5866" y="1274"/>
                    <a:pt x="5880" y="1274"/>
                  </a:cubicBezTo>
                  <a:cubicBezTo>
                    <a:pt x="5953" y="1274"/>
                    <a:pt x="6020" y="1224"/>
                    <a:pt x="6040" y="1150"/>
                  </a:cubicBezTo>
                  <a:lnTo>
                    <a:pt x="6182" y="630"/>
                  </a:lnTo>
                  <a:cubicBezTo>
                    <a:pt x="6229" y="454"/>
                    <a:pt x="6389" y="331"/>
                    <a:pt x="6572" y="331"/>
                  </a:cubicBezTo>
                  <a:lnTo>
                    <a:pt x="7087" y="331"/>
                  </a:lnTo>
                  <a:cubicBezTo>
                    <a:pt x="7414" y="331"/>
                    <a:pt x="7727" y="390"/>
                    <a:pt x="8018" y="493"/>
                  </a:cubicBezTo>
                  <a:lnTo>
                    <a:pt x="5648" y="3507"/>
                  </a:lnTo>
                  <a:lnTo>
                    <a:pt x="5400" y="3507"/>
                  </a:lnTo>
                  <a:lnTo>
                    <a:pt x="5868" y="1787"/>
                  </a:lnTo>
                  <a:cubicBezTo>
                    <a:pt x="5891" y="1698"/>
                    <a:pt x="5838" y="1607"/>
                    <a:pt x="5749" y="1582"/>
                  </a:cubicBezTo>
                  <a:cubicBezTo>
                    <a:pt x="5735" y="1579"/>
                    <a:pt x="5721" y="1577"/>
                    <a:pt x="5707" y="1577"/>
                  </a:cubicBezTo>
                  <a:cubicBezTo>
                    <a:pt x="5633" y="1577"/>
                    <a:pt x="5565" y="1627"/>
                    <a:pt x="5544" y="1701"/>
                  </a:cubicBezTo>
                  <a:lnTo>
                    <a:pt x="5054" y="3507"/>
                  </a:lnTo>
                  <a:lnTo>
                    <a:pt x="3021" y="3507"/>
                  </a:lnTo>
                  <a:lnTo>
                    <a:pt x="3021" y="2732"/>
                  </a:lnTo>
                  <a:cubicBezTo>
                    <a:pt x="3021" y="2119"/>
                    <a:pt x="2521" y="1618"/>
                    <a:pt x="1908" y="1618"/>
                  </a:cubicBezTo>
                  <a:lnTo>
                    <a:pt x="534" y="1618"/>
                  </a:lnTo>
                  <a:cubicBezTo>
                    <a:pt x="239" y="1618"/>
                    <a:pt x="1" y="1858"/>
                    <a:pt x="1" y="2151"/>
                  </a:cubicBezTo>
                  <a:cubicBezTo>
                    <a:pt x="1" y="2448"/>
                    <a:pt x="243" y="2684"/>
                    <a:pt x="534" y="2684"/>
                  </a:cubicBezTo>
                  <a:lnTo>
                    <a:pt x="1865" y="2684"/>
                  </a:lnTo>
                  <a:cubicBezTo>
                    <a:pt x="1915" y="2684"/>
                    <a:pt x="1954" y="2725"/>
                    <a:pt x="1954" y="2773"/>
                  </a:cubicBezTo>
                  <a:lnTo>
                    <a:pt x="1954" y="3507"/>
                  </a:lnTo>
                  <a:lnTo>
                    <a:pt x="1137" y="3507"/>
                  </a:lnTo>
                  <a:cubicBezTo>
                    <a:pt x="845" y="3507"/>
                    <a:pt x="609" y="3745"/>
                    <a:pt x="609" y="4035"/>
                  </a:cubicBezTo>
                  <a:lnTo>
                    <a:pt x="609" y="4140"/>
                  </a:lnTo>
                  <a:cubicBezTo>
                    <a:pt x="609" y="4431"/>
                    <a:pt x="845" y="4670"/>
                    <a:pt x="1137" y="4670"/>
                  </a:cubicBezTo>
                  <a:lnTo>
                    <a:pt x="1252" y="4670"/>
                  </a:lnTo>
                  <a:lnTo>
                    <a:pt x="1252" y="5089"/>
                  </a:lnTo>
                  <a:cubicBezTo>
                    <a:pt x="1252" y="6431"/>
                    <a:pt x="2345" y="7524"/>
                    <a:pt x="3687" y="7524"/>
                  </a:cubicBezTo>
                  <a:lnTo>
                    <a:pt x="3908" y="7524"/>
                  </a:lnTo>
                  <a:lnTo>
                    <a:pt x="5057" y="8674"/>
                  </a:lnTo>
                  <a:lnTo>
                    <a:pt x="4522" y="9211"/>
                  </a:lnTo>
                  <a:cubicBezTo>
                    <a:pt x="4407" y="9170"/>
                    <a:pt x="4284" y="9148"/>
                    <a:pt x="4156" y="9148"/>
                  </a:cubicBezTo>
                  <a:cubicBezTo>
                    <a:pt x="3543" y="9148"/>
                    <a:pt x="3045" y="9646"/>
                    <a:pt x="3045" y="10259"/>
                  </a:cubicBezTo>
                  <a:cubicBezTo>
                    <a:pt x="3045" y="10872"/>
                    <a:pt x="3543" y="11370"/>
                    <a:pt x="4156" y="11370"/>
                  </a:cubicBezTo>
                  <a:cubicBezTo>
                    <a:pt x="4770" y="11370"/>
                    <a:pt x="5267" y="10872"/>
                    <a:pt x="5267" y="10259"/>
                  </a:cubicBezTo>
                  <a:cubicBezTo>
                    <a:pt x="5267" y="10129"/>
                    <a:pt x="5244" y="10007"/>
                    <a:pt x="5205" y="9891"/>
                  </a:cubicBezTo>
                  <a:lnTo>
                    <a:pt x="5740" y="9356"/>
                  </a:lnTo>
                  <a:lnTo>
                    <a:pt x="6275" y="9891"/>
                  </a:lnTo>
                  <a:cubicBezTo>
                    <a:pt x="6236" y="10007"/>
                    <a:pt x="6213" y="10129"/>
                    <a:pt x="6213" y="10259"/>
                  </a:cubicBezTo>
                  <a:cubicBezTo>
                    <a:pt x="6213" y="10872"/>
                    <a:pt x="6710" y="11370"/>
                    <a:pt x="7324" y="11370"/>
                  </a:cubicBezTo>
                  <a:cubicBezTo>
                    <a:pt x="7937" y="11370"/>
                    <a:pt x="8434" y="10872"/>
                    <a:pt x="8434" y="10259"/>
                  </a:cubicBezTo>
                  <a:cubicBezTo>
                    <a:pt x="8434" y="9646"/>
                    <a:pt x="7937" y="9148"/>
                    <a:pt x="7324" y="9148"/>
                  </a:cubicBezTo>
                  <a:cubicBezTo>
                    <a:pt x="7196" y="9148"/>
                    <a:pt x="7073" y="9170"/>
                    <a:pt x="6957" y="9211"/>
                  </a:cubicBezTo>
                  <a:lnTo>
                    <a:pt x="6422" y="8674"/>
                  </a:lnTo>
                  <a:lnTo>
                    <a:pt x="7572" y="7524"/>
                  </a:lnTo>
                  <a:lnTo>
                    <a:pt x="7764" y="7524"/>
                  </a:lnTo>
                  <a:cubicBezTo>
                    <a:pt x="9106" y="7524"/>
                    <a:pt x="10199" y="6431"/>
                    <a:pt x="10199" y="5089"/>
                  </a:cubicBezTo>
                  <a:lnTo>
                    <a:pt x="10199" y="4670"/>
                  </a:lnTo>
                  <a:lnTo>
                    <a:pt x="10315" y="4670"/>
                  </a:lnTo>
                  <a:cubicBezTo>
                    <a:pt x="10606" y="4670"/>
                    <a:pt x="10843" y="4431"/>
                    <a:pt x="10843" y="4140"/>
                  </a:cubicBezTo>
                  <a:lnTo>
                    <a:pt x="10843" y="4035"/>
                  </a:lnTo>
                  <a:cubicBezTo>
                    <a:pt x="10844" y="3745"/>
                    <a:pt x="10606" y="3509"/>
                    <a:pt x="10315" y="3509"/>
                  </a:cubicBezTo>
                  <a:lnTo>
                    <a:pt x="10199" y="3509"/>
                  </a:lnTo>
                  <a:lnTo>
                    <a:pt x="10199" y="3116"/>
                  </a:lnTo>
                  <a:cubicBezTo>
                    <a:pt x="10199" y="1397"/>
                    <a:pt x="8802" y="1"/>
                    <a:pt x="7085"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0" name="Google Shape;4692;p70"/>
            <p:cNvSpPr/>
            <p:nvPr/>
          </p:nvSpPr>
          <p:spPr>
            <a:xfrm>
              <a:off x="4976384" y="2329944"/>
              <a:ext cx="29447" cy="29447"/>
            </a:xfrm>
            <a:custGeom>
              <a:avLst/>
              <a:gdLst/>
              <a:ahLst/>
              <a:cxnLst/>
              <a:rect l="l" t="t" r="r" b="b"/>
              <a:pathLst>
                <a:path w="1023" h="1023" extrusionOk="0">
                  <a:moveTo>
                    <a:pt x="512" y="335"/>
                  </a:moveTo>
                  <a:cubicBezTo>
                    <a:pt x="608" y="335"/>
                    <a:pt x="690" y="415"/>
                    <a:pt x="690" y="513"/>
                  </a:cubicBezTo>
                  <a:cubicBezTo>
                    <a:pt x="690" y="610"/>
                    <a:pt x="608" y="690"/>
                    <a:pt x="512" y="690"/>
                  </a:cubicBezTo>
                  <a:cubicBezTo>
                    <a:pt x="415" y="690"/>
                    <a:pt x="335" y="610"/>
                    <a:pt x="335" y="513"/>
                  </a:cubicBezTo>
                  <a:cubicBezTo>
                    <a:pt x="335" y="415"/>
                    <a:pt x="415" y="335"/>
                    <a:pt x="512" y="335"/>
                  </a:cubicBezTo>
                  <a:close/>
                  <a:moveTo>
                    <a:pt x="512" y="1"/>
                  </a:moveTo>
                  <a:cubicBezTo>
                    <a:pt x="230" y="1"/>
                    <a:pt x="0" y="230"/>
                    <a:pt x="0" y="513"/>
                  </a:cubicBezTo>
                  <a:cubicBezTo>
                    <a:pt x="0" y="795"/>
                    <a:pt x="230" y="1023"/>
                    <a:pt x="512" y="1023"/>
                  </a:cubicBezTo>
                  <a:cubicBezTo>
                    <a:pt x="793" y="1023"/>
                    <a:pt x="1022" y="795"/>
                    <a:pt x="1022" y="513"/>
                  </a:cubicBezTo>
                  <a:cubicBezTo>
                    <a:pt x="1022" y="230"/>
                    <a:pt x="793" y="1"/>
                    <a:pt x="512"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1" name="Google Shape;4693;p70"/>
            <p:cNvSpPr/>
            <p:nvPr/>
          </p:nvSpPr>
          <p:spPr>
            <a:xfrm>
              <a:off x="4885097" y="2329944"/>
              <a:ext cx="29447" cy="29447"/>
            </a:xfrm>
            <a:custGeom>
              <a:avLst/>
              <a:gdLst/>
              <a:ahLst/>
              <a:cxnLst/>
              <a:rect l="l" t="t" r="r" b="b"/>
              <a:pathLst>
                <a:path w="1023" h="1023" extrusionOk="0">
                  <a:moveTo>
                    <a:pt x="513" y="335"/>
                  </a:moveTo>
                  <a:cubicBezTo>
                    <a:pt x="610" y="335"/>
                    <a:pt x="690" y="415"/>
                    <a:pt x="690" y="513"/>
                  </a:cubicBezTo>
                  <a:cubicBezTo>
                    <a:pt x="690" y="610"/>
                    <a:pt x="610" y="690"/>
                    <a:pt x="513" y="690"/>
                  </a:cubicBezTo>
                  <a:cubicBezTo>
                    <a:pt x="415" y="690"/>
                    <a:pt x="335" y="610"/>
                    <a:pt x="335" y="513"/>
                  </a:cubicBezTo>
                  <a:cubicBezTo>
                    <a:pt x="335" y="415"/>
                    <a:pt x="415" y="335"/>
                    <a:pt x="513" y="335"/>
                  </a:cubicBezTo>
                  <a:close/>
                  <a:moveTo>
                    <a:pt x="513" y="1"/>
                  </a:moveTo>
                  <a:cubicBezTo>
                    <a:pt x="230" y="1"/>
                    <a:pt x="1" y="230"/>
                    <a:pt x="1" y="513"/>
                  </a:cubicBezTo>
                  <a:cubicBezTo>
                    <a:pt x="1" y="795"/>
                    <a:pt x="230" y="1023"/>
                    <a:pt x="513" y="1023"/>
                  </a:cubicBezTo>
                  <a:cubicBezTo>
                    <a:pt x="795" y="1023"/>
                    <a:pt x="1023" y="795"/>
                    <a:pt x="1023" y="513"/>
                  </a:cubicBezTo>
                  <a:cubicBezTo>
                    <a:pt x="1023" y="230"/>
                    <a:pt x="795" y="1"/>
                    <a:pt x="513"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grpSp>
      <p:grpSp>
        <p:nvGrpSpPr>
          <p:cNvPr id="62" name="Google Shape;4694;p70"/>
          <p:cNvGrpSpPr/>
          <p:nvPr/>
        </p:nvGrpSpPr>
        <p:grpSpPr>
          <a:xfrm>
            <a:off x="6845882" y="2322825"/>
            <a:ext cx="655076" cy="655086"/>
            <a:chOff x="1849910" y="2049148"/>
            <a:chExt cx="327538" cy="327543"/>
          </a:xfrm>
        </p:grpSpPr>
        <p:sp>
          <p:nvSpPr>
            <p:cNvPr id="63" name="Google Shape;4695;p70"/>
            <p:cNvSpPr/>
            <p:nvPr/>
          </p:nvSpPr>
          <p:spPr>
            <a:xfrm>
              <a:off x="2099097" y="2081966"/>
              <a:ext cx="30771" cy="65918"/>
            </a:xfrm>
            <a:custGeom>
              <a:avLst/>
              <a:gdLst/>
              <a:ahLst/>
              <a:cxnLst/>
              <a:rect l="l" t="t" r="r" b="b"/>
              <a:pathLst>
                <a:path w="1069" h="2290" extrusionOk="0">
                  <a:moveTo>
                    <a:pt x="0" y="0"/>
                  </a:moveTo>
                  <a:lnTo>
                    <a:pt x="0" y="2289"/>
                  </a:lnTo>
                  <a:lnTo>
                    <a:pt x="1069" y="2289"/>
                  </a:lnTo>
                  <a:lnTo>
                    <a:pt x="1069" y="0"/>
                  </a:lnTo>
                  <a:close/>
                </a:path>
              </a:pathLst>
            </a:custGeom>
            <a:solidFill>
              <a:srgbClr val="29502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4" name="Google Shape;4696;p70"/>
            <p:cNvSpPr/>
            <p:nvPr/>
          </p:nvSpPr>
          <p:spPr>
            <a:xfrm>
              <a:off x="2099097" y="2081966"/>
              <a:ext cx="12205" cy="65918"/>
            </a:xfrm>
            <a:custGeom>
              <a:avLst/>
              <a:gdLst/>
              <a:ahLst/>
              <a:cxnLst/>
              <a:rect l="l" t="t" r="r" b="b"/>
              <a:pathLst>
                <a:path w="424" h="2290" extrusionOk="0">
                  <a:moveTo>
                    <a:pt x="0" y="0"/>
                  </a:moveTo>
                  <a:lnTo>
                    <a:pt x="0" y="2289"/>
                  </a:lnTo>
                  <a:lnTo>
                    <a:pt x="423" y="2289"/>
                  </a:lnTo>
                  <a:lnTo>
                    <a:pt x="423" y="0"/>
                  </a:ln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5" name="Google Shape;4697;p70"/>
            <p:cNvSpPr/>
            <p:nvPr/>
          </p:nvSpPr>
          <p:spPr>
            <a:xfrm>
              <a:off x="2086978" y="2058734"/>
              <a:ext cx="55066" cy="23201"/>
            </a:xfrm>
            <a:custGeom>
              <a:avLst/>
              <a:gdLst/>
              <a:ahLst/>
              <a:cxnLst/>
              <a:rect l="l" t="t" r="r" b="b"/>
              <a:pathLst>
                <a:path w="1913" h="806" extrusionOk="0">
                  <a:moveTo>
                    <a:pt x="205" y="0"/>
                  </a:moveTo>
                  <a:cubicBezTo>
                    <a:pt x="91" y="0"/>
                    <a:pt x="0" y="91"/>
                    <a:pt x="0" y="205"/>
                  </a:cubicBezTo>
                  <a:lnTo>
                    <a:pt x="0" y="601"/>
                  </a:lnTo>
                  <a:cubicBezTo>
                    <a:pt x="0" y="713"/>
                    <a:pt x="91" y="805"/>
                    <a:pt x="205" y="805"/>
                  </a:cubicBezTo>
                  <a:lnTo>
                    <a:pt x="1706" y="805"/>
                  </a:lnTo>
                  <a:cubicBezTo>
                    <a:pt x="1818" y="805"/>
                    <a:pt x="1911" y="713"/>
                    <a:pt x="1911" y="601"/>
                  </a:cubicBezTo>
                  <a:lnTo>
                    <a:pt x="1911" y="205"/>
                  </a:lnTo>
                  <a:cubicBezTo>
                    <a:pt x="1913" y="93"/>
                    <a:pt x="1818" y="0"/>
                    <a:pt x="1706" y="0"/>
                  </a:cubicBezTo>
                  <a:close/>
                </a:path>
              </a:pathLst>
            </a:custGeom>
            <a:solidFill>
              <a:srgbClr val="95BC8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6" name="Google Shape;4698;p70"/>
            <p:cNvSpPr/>
            <p:nvPr/>
          </p:nvSpPr>
          <p:spPr>
            <a:xfrm>
              <a:off x="2086978" y="2058821"/>
              <a:ext cx="18019" cy="23172"/>
            </a:xfrm>
            <a:custGeom>
              <a:avLst/>
              <a:gdLst/>
              <a:ahLst/>
              <a:cxnLst/>
              <a:rect l="l" t="t" r="r" b="b"/>
              <a:pathLst>
                <a:path w="626" h="805" extrusionOk="0">
                  <a:moveTo>
                    <a:pt x="203" y="1"/>
                  </a:moveTo>
                  <a:cubicBezTo>
                    <a:pt x="91" y="1"/>
                    <a:pt x="0" y="92"/>
                    <a:pt x="0" y="205"/>
                  </a:cubicBezTo>
                  <a:lnTo>
                    <a:pt x="0" y="600"/>
                  </a:lnTo>
                  <a:cubicBezTo>
                    <a:pt x="0" y="714"/>
                    <a:pt x="91" y="804"/>
                    <a:pt x="203" y="804"/>
                  </a:cubicBezTo>
                  <a:lnTo>
                    <a:pt x="626" y="804"/>
                  </a:lnTo>
                  <a:cubicBezTo>
                    <a:pt x="512" y="804"/>
                    <a:pt x="421" y="714"/>
                    <a:pt x="421" y="600"/>
                  </a:cubicBezTo>
                  <a:lnTo>
                    <a:pt x="421" y="205"/>
                  </a:lnTo>
                  <a:cubicBezTo>
                    <a:pt x="421" y="92"/>
                    <a:pt x="512" y="1"/>
                    <a:pt x="626" y="1"/>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7" name="Google Shape;4699;p70"/>
            <p:cNvSpPr/>
            <p:nvPr/>
          </p:nvSpPr>
          <p:spPr>
            <a:xfrm>
              <a:off x="1851349" y="2054013"/>
              <a:ext cx="324752" cy="154547"/>
            </a:xfrm>
            <a:custGeom>
              <a:avLst/>
              <a:gdLst/>
              <a:ahLst/>
              <a:cxnLst/>
              <a:rect l="l" t="t" r="r" b="b"/>
              <a:pathLst>
                <a:path w="11282" h="5369" extrusionOk="0">
                  <a:moveTo>
                    <a:pt x="5640" y="1"/>
                  </a:moveTo>
                  <a:cubicBezTo>
                    <a:pt x="5266" y="1"/>
                    <a:pt x="4892" y="139"/>
                    <a:pt x="4600" y="417"/>
                  </a:cubicBezTo>
                  <a:lnTo>
                    <a:pt x="344" y="4460"/>
                  </a:lnTo>
                  <a:cubicBezTo>
                    <a:pt x="1" y="4789"/>
                    <a:pt x="232" y="5368"/>
                    <a:pt x="706" y="5368"/>
                  </a:cubicBezTo>
                  <a:lnTo>
                    <a:pt x="10572" y="5368"/>
                  </a:lnTo>
                  <a:cubicBezTo>
                    <a:pt x="11048" y="5368"/>
                    <a:pt x="11281" y="4785"/>
                    <a:pt x="10935" y="4460"/>
                  </a:cubicBezTo>
                  <a:lnTo>
                    <a:pt x="6678" y="417"/>
                  </a:lnTo>
                  <a:cubicBezTo>
                    <a:pt x="6387" y="139"/>
                    <a:pt x="6014" y="1"/>
                    <a:pt x="5640" y="1"/>
                  </a:cubicBezTo>
                  <a:close/>
                </a:path>
              </a:pathLst>
            </a:custGeom>
            <a:solidFill>
              <a:srgbClr val="F06655"/>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8" name="Google Shape;4700;p70"/>
            <p:cNvSpPr/>
            <p:nvPr/>
          </p:nvSpPr>
          <p:spPr>
            <a:xfrm>
              <a:off x="1851407" y="2054071"/>
              <a:ext cx="181432" cy="154489"/>
            </a:xfrm>
            <a:custGeom>
              <a:avLst/>
              <a:gdLst/>
              <a:ahLst/>
              <a:cxnLst/>
              <a:rect l="l" t="t" r="r" b="b"/>
              <a:pathLst>
                <a:path w="6303" h="5367" extrusionOk="0">
                  <a:moveTo>
                    <a:pt x="5640" y="0"/>
                  </a:moveTo>
                  <a:cubicBezTo>
                    <a:pt x="5266" y="0"/>
                    <a:pt x="4891" y="138"/>
                    <a:pt x="4602" y="415"/>
                  </a:cubicBezTo>
                  <a:lnTo>
                    <a:pt x="345" y="4456"/>
                  </a:lnTo>
                  <a:cubicBezTo>
                    <a:pt x="0" y="4785"/>
                    <a:pt x="231" y="5366"/>
                    <a:pt x="706" y="5366"/>
                  </a:cubicBezTo>
                  <a:lnTo>
                    <a:pt x="882" y="5366"/>
                  </a:lnTo>
                  <a:cubicBezTo>
                    <a:pt x="686" y="5173"/>
                    <a:pt x="651" y="4830"/>
                    <a:pt x="889" y="4606"/>
                  </a:cubicBezTo>
                  <a:lnTo>
                    <a:pt x="5146" y="562"/>
                  </a:lnTo>
                  <a:cubicBezTo>
                    <a:pt x="5436" y="287"/>
                    <a:pt x="5809" y="148"/>
                    <a:pt x="6180" y="148"/>
                  </a:cubicBezTo>
                  <a:cubicBezTo>
                    <a:pt x="6221" y="148"/>
                    <a:pt x="6262" y="150"/>
                    <a:pt x="6303" y="153"/>
                  </a:cubicBezTo>
                  <a:cubicBezTo>
                    <a:pt x="6094" y="51"/>
                    <a:pt x="5867" y="0"/>
                    <a:pt x="5640" y="0"/>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69" name="Google Shape;4701;p70"/>
            <p:cNvSpPr/>
            <p:nvPr/>
          </p:nvSpPr>
          <p:spPr>
            <a:xfrm>
              <a:off x="1897554" y="2104824"/>
              <a:ext cx="232180" cy="267038"/>
            </a:xfrm>
            <a:custGeom>
              <a:avLst/>
              <a:gdLst/>
              <a:ahLst/>
              <a:cxnLst/>
              <a:rect l="l" t="t" r="r" b="b"/>
              <a:pathLst>
                <a:path w="8066" h="9277" extrusionOk="0">
                  <a:moveTo>
                    <a:pt x="4034" y="1"/>
                  </a:moveTo>
                  <a:cubicBezTo>
                    <a:pt x="3921" y="1"/>
                    <a:pt x="3808" y="42"/>
                    <a:pt x="3720" y="123"/>
                  </a:cubicBezTo>
                  <a:lnTo>
                    <a:pt x="0" y="3603"/>
                  </a:lnTo>
                  <a:lnTo>
                    <a:pt x="0" y="9276"/>
                  </a:lnTo>
                  <a:lnTo>
                    <a:pt x="8066" y="9276"/>
                  </a:lnTo>
                  <a:lnTo>
                    <a:pt x="8066" y="3603"/>
                  </a:lnTo>
                  <a:lnTo>
                    <a:pt x="4346" y="123"/>
                  </a:lnTo>
                  <a:cubicBezTo>
                    <a:pt x="4259" y="42"/>
                    <a:pt x="4147" y="1"/>
                    <a:pt x="4034" y="1"/>
                  </a:cubicBezTo>
                  <a:close/>
                </a:path>
              </a:pathLst>
            </a:custGeom>
            <a:solidFill>
              <a:srgbClr val="E9F9E6"/>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0" name="Google Shape;4702;p70"/>
            <p:cNvSpPr/>
            <p:nvPr/>
          </p:nvSpPr>
          <p:spPr>
            <a:xfrm>
              <a:off x="1897554" y="2104881"/>
              <a:ext cx="126453" cy="267038"/>
            </a:xfrm>
            <a:custGeom>
              <a:avLst/>
              <a:gdLst/>
              <a:ahLst/>
              <a:cxnLst/>
              <a:rect l="l" t="t" r="r" b="b"/>
              <a:pathLst>
                <a:path w="4393" h="9277" extrusionOk="0">
                  <a:moveTo>
                    <a:pt x="4033" y="0"/>
                  </a:moveTo>
                  <a:cubicBezTo>
                    <a:pt x="3920" y="0"/>
                    <a:pt x="3807" y="41"/>
                    <a:pt x="3720" y="123"/>
                  </a:cubicBezTo>
                  <a:lnTo>
                    <a:pt x="0" y="3603"/>
                  </a:lnTo>
                  <a:lnTo>
                    <a:pt x="0" y="9276"/>
                  </a:lnTo>
                  <a:lnTo>
                    <a:pt x="2222" y="9276"/>
                  </a:lnTo>
                  <a:cubicBezTo>
                    <a:pt x="2247" y="9209"/>
                    <a:pt x="2259" y="9132"/>
                    <a:pt x="2259" y="9054"/>
                  </a:cubicBezTo>
                  <a:lnTo>
                    <a:pt x="2259" y="8508"/>
                  </a:lnTo>
                  <a:cubicBezTo>
                    <a:pt x="2259" y="8009"/>
                    <a:pt x="1858" y="7588"/>
                    <a:pt x="1365" y="7574"/>
                  </a:cubicBezTo>
                  <a:lnTo>
                    <a:pt x="1339" y="7574"/>
                  </a:lnTo>
                  <a:cubicBezTo>
                    <a:pt x="1204" y="7574"/>
                    <a:pt x="1070" y="7604"/>
                    <a:pt x="948" y="7661"/>
                  </a:cubicBezTo>
                  <a:cubicBezTo>
                    <a:pt x="825" y="7602"/>
                    <a:pt x="692" y="7574"/>
                    <a:pt x="557" y="7574"/>
                  </a:cubicBezTo>
                  <a:cubicBezTo>
                    <a:pt x="539" y="7574"/>
                    <a:pt x="521" y="7574"/>
                    <a:pt x="503" y="7575"/>
                  </a:cubicBezTo>
                  <a:lnTo>
                    <a:pt x="503" y="3747"/>
                  </a:lnTo>
                  <a:lnTo>
                    <a:pt x="4222" y="265"/>
                  </a:lnTo>
                  <a:cubicBezTo>
                    <a:pt x="4273" y="219"/>
                    <a:pt x="4332" y="187"/>
                    <a:pt x="4392" y="166"/>
                  </a:cubicBezTo>
                  <a:lnTo>
                    <a:pt x="4346" y="123"/>
                  </a:lnTo>
                  <a:cubicBezTo>
                    <a:pt x="4258" y="41"/>
                    <a:pt x="4145" y="0"/>
                    <a:pt x="4033" y="0"/>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1" name="Google Shape;4703;p70"/>
            <p:cNvSpPr/>
            <p:nvPr/>
          </p:nvSpPr>
          <p:spPr>
            <a:xfrm>
              <a:off x="2064753" y="2322834"/>
              <a:ext cx="65054" cy="49050"/>
            </a:xfrm>
            <a:custGeom>
              <a:avLst/>
              <a:gdLst/>
              <a:ahLst/>
              <a:cxnLst/>
              <a:rect l="l" t="t" r="r" b="b"/>
              <a:pathLst>
                <a:path w="2260" h="1704" extrusionOk="0">
                  <a:moveTo>
                    <a:pt x="897" y="1"/>
                  </a:moveTo>
                  <a:cubicBezTo>
                    <a:pt x="402" y="15"/>
                    <a:pt x="1" y="433"/>
                    <a:pt x="1" y="936"/>
                  </a:cubicBezTo>
                  <a:lnTo>
                    <a:pt x="1" y="1481"/>
                  </a:lnTo>
                  <a:cubicBezTo>
                    <a:pt x="1" y="1560"/>
                    <a:pt x="13" y="1636"/>
                    <a:pt x="38" y="1703"/>
                  </a:cubicBezTo>
                  <a:lnTo>
                    <a:pt x="2260" y="1703"/>
                  </a:lnTo>
                  <a:lnTo>
                    <a:pt x="2260" y="29"/>
                  </a:lnTo>
                  <a:cubicBezTo>
                    <a:pt x="2205" y="42"/>
                    <a:pt x="2150" y="63"/>
                    <a:pt x="2096" y="86"/>
                  </a:cubicBezTo>
                  <a:cubicBezTo>
                    <a:pt x="1974" y="29"/>
                    <a:pt x="1840" y="1"/>
                    <a:pt x="1705" y="1"/>
                  </a:cubicBezTo>
                  <a:cubicBezTo>
                    <a:pt x="1568" y="1"/>
                    <a:pt x="1435" y="29"/>
                    <a:pt x="1314" y="86"/>
                  </a:cubicBezTo>
                  <a:cubicBezTo>
                    <a:pt x="1192" y="29"/>
                    <a:pt x="1058" y="1"/>
                    <a:pt x="923" y="1"/>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2" name="Google Shape;4704;p70"/>
            <p:cNvSpPr/>
            <p:nvPr/>
          </p:nvSpPr>
          <p:spPr>
            <a:xfrm>
              <a:off x="1978793" y="2160816"/>
              <a:ext cx="69861" cy="69861"/>
            </a:xfrm>
            <a:custGeom>
              <a:avLst/>
              <a:gdLst/>
              <a:ahLst/>
              <a:cxnLst/>
              <a:rect l="l" t="t" r="r" b="b"/>
              <a:pathLst>
                <a:path w="2427" h="2427" extrusionOk="0">
                  <a:moveTo>
                    <a:pt x="1213" y="0"/>
                  </a:moveTo>
                  <a:cubicBezTo>
                    <a:pt x="543" y="0"/>
                    <a:pt x="1" y="544"/>
                    <a:pt x="1" y="1214"/>
                  </a:cubicBezTo>
                  <a:cubicBezTo>
                    <a:pt x="1" y="1884"/>
                    <a:pt x="543" y="2426"/>
                    <a:pt x="1213" y="2426"/>
                  </a:cubicBezTo>
                  <a:cubicBezTo>
                    <a:pt x="1883" y="2426"/>
                    <a:pt x="2427" y="1884"/>
                    <a:pt x="2427" y="1214"/>
                  </a:cubicBezTo>
                  <a:cubicBezTo>
                    <a:pt x="2427" y="544"/>
                    <a:pt x="1883" y="0"/>
                    <a:pt x="1213" y="0"/>
                  </a:cubicBezTo>
                  <a:close/>
                </a:path>
              </a:pathLst>
            </a:custGeom>
            <a:solidFill>
              <a:srgbClr val="B8D6B3"/>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3" name="Google Shape;4705;p70"/>
            <p:cNvSpPr/>
            <p:nvPr/>
          </p:nvSpPr>
          <p:spPr>
            <a:xfrm>
              <a:off x="1978793" y="2160816"/>
              <a:ext cx="40098" cy="69861"/>
            </a:xfrm>
            <a:custGeom>
              <a:avLst/>
              <a:gdLst/>
              <a:ahLst/>
              <a:cxnLst/>
              <a:rect l="l" t="t" r="r" b="b"/>
              <a:pathLst>
                <a:path w="1393" h="2427" extrusionOk="0">
                  <a:moveTo>
                    <a:pt x="1213" y="0"/>
                  </a:moveTo>
                  <a:cubicBezTo>
                    <a:pt x="545" y="0"/>
                    <a:pt x="1" y="542"/>
                    <a:pt x="1" y="1214"/>
                  </a:cubicBezTo>
                  <a:cubicBezTo>
                    <a:pt x="1" y="1882"/>
                    <a:pt x="543" y="2426"/>
                    <a:pt x="1213" y="2426"/>
                  </a:cubicBezTo>
                  <a:cubicBezTo>
                    <a:pt x="1273" y="2426"/>
                    <a:pt x="1334" y="2423"/>
                    <a:pt x="1393" y="2414"/>
                  </a:cubicBezTo>
                  <a:cubicBezTo>
                    <a:pt x="810" y="2327"/>
                    <a:pt x="360" y="1822"/>
                    <a:pt x="360" y="1214"/>
                  </a:cubicBezTo>
                  <a:cubicBezTo>
                    <a:pt x="360" y="604"/>
                    <a:pt x="810" y="101"/>
                    <a:pt x="1393" y="14"/>
                  </a:cubicBezTo>
                  <a:cubicBezTo>
                    <a:pt x="1336" y="5"/>
                    <a:pt x="1275" y="0"/>
                    <a:pt x="1213" y="0"/>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4" name="Google Shape;4706;p70"/>
            <p:cNvSpPr/>
            <p:nvPr/>
          </p:nvSpPr>
          <p:spPr>
            <a:xfrm>
              <a:off x="1983370" y="2297414"/>
              <a:ext cx="60736" cy="74467"/>
            </a:xfrm>
            <a:custGeom>
              <a:avLst/>
              <a:gdLst/>
              <a:ahLst/>
              <a:cxnLst/>
              <a:rect l="l" t="t" r="r" b="b"/>
              <a:pathLst>
                <a:path w="2110" h="2587" extrusionOk="0">
                  <a:moveTo>
                    <a:pt x="370" y="0"/>
                  </a:moveTo>
                  <a:cubicBezTo>
                    <a:pt x="165" y="0"/>
                    <a:pt x="0" y="168"/>
                    <a:pt x="0" y="372"/>
                  </a:cubicBezTo>
                  <a:lnTo>
                    <a:pt x="0" y="2586"/>
                  </a:lnTo>
                  <a:lnTo>
                    <a:pt x="2110" y="2586"/>
                  </a:lnTo>
                  <a:lnTo>
                    <a:pt x="2110" y="372"/>
                  </a:lnTo>
                  <a:cubicBezTo>
                    <a:pt x="2110" y="168"/>
                    <a:pt x="1943" y="0"/>
                    <a:pt x="1738" y="0"/>
                  </a:cubicBezTo>
                  <a:close/>
                </a:path>
              </a:pathLst>
            </a:custGeom>
            <a:solidFill>
              <a:srgbClr val="295021"/>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5" name="Google Shape;4707;p70"/>
            <p:cNvSpPr/>
            <p:nvPr/>
          </p:nvSpPr>
          <p:spPr>
            <a:xfrm>
              <a:off x="1983370" y="2297529"/>
              <a:ext cx="21042" cy="74409"/>
            </a:xfrm>
            <a:custGeom>
              <a:avLst/>
              <a:gdLst/>
              <a:ahLst/>
              <a:cxnLst/>
              <a:rect l="l" t="t" r="r" b="b"/>
              <a:pathLst>
                <a:path w="731" h="2585" extrusionOk="0">
                  <a:moveTo>
                    <a:pt x="370" y="0"/>
                  </a:moveTo>
                  <a:cubicBezTo>
                    <a:pt x="165" y="0"/>
                    <a:pt x="0" y="165"/>
                    <a:pt x="0" y="370"/>
                  </a:cubicBezTo>
                  <a:lnTo>
                    <a:pt x="0" y="2584"/>
                  </a:lnTo>
                  <a:lnTo>
                    <a:pt x="359" y="2584"/>
                  </a:lnTo>
                  <a:lnTo>
                    <a:pt x="359" y="370"/>
                  </a:lnTo>
                  <a:cubicBezTo>
                    <a:pt x="357" y="164"/>
                    <a:pt x="523" y="0"/>
                    <a:pt x="731" y="0"/>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6" name="Google Shape;4708;p70"/>
            <p:cNvSpPr/>
            <p:nvPr/>
          </p:nvSpPr>
          <p:spPr>
            <a:xfrm>
              <a:off x="1854689" y="2335615"/>
              <a:ext cx="95221" cy="36269"/>
            </a:xfrm>
            <a:custGeom>
              <a:avLst/>
              <a:gdLst/>
              <a:ahLst/>
              <a:cxnLst/>
              <a:rect l="l" t="t" r="r" b="b"/>
              <a:pathLst>
                <a:path w="3308" h="1260" extrusionOk="0">
                  <a:moveTo>
                    <a:pt x="482" y="1"/>
                  </a:moveTo>
                  <a:cubicBezTo>
                    <a:pt x="476" y="1"/>
                    <a:pt x="470" y="1"/>
                    <a:pt x="464" y="1"/>
                  </a:cubicBezTo>
                  <a:cubicBezTo>
                    <a:pt x="204" y="6"/>
                    <a:pt x="0" y="229"/>
                    <a:pt x="0" y="492"/>
                  </a:cubicBezTo>
                  <a:lnTo>
                    <a:pt x="0" y="1037"/>
                  </a:lnTo>
                  <a:cubicBezTo>
                    <a:pt x="0" y="1160"/>
                    <a:pt x="100" y="1259"/>
                    <a:pt x="222" y="1259"/>
                  </a:cubicBezTo>
                  <a:lnTo>
                    <a:pt x="3080" y="1259"/>
                  </a:lnTo>
                  <a:cubicBezTo>
                    <a:pt x="3208" y="1259"/>
                    <a:pt x="3308" y="1162"/>
                    <a:pt x="3308" y="1037"/>
                  </a:cubicBezTo>
                  <a:lnTo>
                    <a:pt x="3308" y="492"/>
                  </a:lnTo>
                  <a:cubicBezTo>
                    <a:pt x="3308" y="232"/>
                    <a:pt x="3103" y="10"/>
                    <a:pt x="2844" y="1"/>
                  </a:cubicBezTo>
                  <a:cubicBezTo>
                    <a:pt x="2838" y="1"/>
                    <a:pt x="2831" y="1"/>
                    <a:pt x="2825" y="1"/>
                  </a:cubicBezTo>
                  <a:cubicBezTo>
                    <a:pt x="2747" y="1"/>
                    <a:pt x="2673" y="22"/>
                    <a:pt x="2609" y="54"/>
                  </a:cubicBezTo>
                  <a:cubicBezTo>
                    <a:pt x="2555" y="82"/>
                    <a:pt x="2496" y="97"/>
                    <a:pt x="2437" y="97"/>
                  </a:cubicBezTo>
                  <a:cubicBezTo>
                    <a:pt x="2379" y="97"/>
                    <a:pt x="2322" y="83"/>
                    <a:pt x="2270" y="56"/>
                  </a:cubicBezTo>
                  <a:cubicBezTo>
                    <a:pt x="2204" y="21"/>
                    <a:pt x="2128" y="1"/>
                    <a:pt x="2046" y="1"/>
                  </a:cubicBezTo>
                  <a:cubicBezTo>
                    <a:pt x="1966" y="1"/>
                    <a:pt x="1888" y="21"/>
                    <a:pt x="1822" y="56"/>
                  </a:cubicBezTo>
                  <a:cubicBezTo>
                    <a:pt x="1769" y="84"/>
                    <a:pt x="1712" y="98"/>
                    <a:pt x="1654" y="98"/>
                  </a:cubicBezTo>
                  <a:cubicBezTo>
                    <a:pt x="1596" y="98"/>
                    <a:pt x="1538" y="84"/>
                    <a:pt x="1486" y="56"/>
                  </a:cubicBezTo>
                  <a:cubicBezTo>
                    <a:pt x="1418" y="21"/>
                    <a:pt x="1344" y="1"/>
                    <a:pt x="1262" y="1"/>
                  </a:cubicBezTo>
                  <a:cubicBezTo>
                    <a:pt x="1182" y="1"/>
                    <a:pt x="1104" y="21"/>
                    <a:pt x="1036" y="56"/>
                  </a:cubicBezTo>
                  <a:cubicBezTo>
                    <a:pt x="984" y="83"/>
                    <a:pt x="927" y="97"/>
                    <a:pt x="869" y="97"/>
                  </a:cubicBezTo>
                  <a:cubicBezTo>
                    <a:pt x="810" y="97"/>
                    <a:pt x="751" y="82"/>
                    <a:pt x="697" y="54"/>
                  </a:cubicBezTo>
                  <a:cubicBezTo>
                    <a:pt x="632" y="22"/>
                    <a:pt x="559" y="1"/>
                    <a:pt x="482" y="1"/>
                  </a:cubicBezTo>
                  <a:close/>
                </a:path>
              </a:pathLst>
            </a:custGeom>
            <a:solidFill>
              <a:srgbClr val="95BC8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7" name="Google Shape;4709;p70"/>
            <p:cNvSpPr/>
            <p:nvPr/>
          </p:nvSpPr>
          <p:spPr>
            <a:xfrm>
              <a:off x="2077391" y="2335615"/>
              <a:ext cx="95307" cy="36269"/>
            </a:xfrm>
            <a:custGeom>
              <a:avLst/>
              <a:gdLst/>
              <a:ahLst/>
              <a:cxnLst/>
              <a:rect l="l" t="t" r="r" b="b"/>
              <a:pathLst>
                <a:path w="3311" h="1260" extrusionOk="0">
                  <a:moveTo>
                    <a:pt x="485" y="1"/>
                  </a:moveTo>
                  <a:cubicBezTo>
                    <a:pt x="479" y="1"/>
                    <a:pt x="472" y="1"/>
                    <a:pt x="466" y="1"/>
                  </a:cubicBezTo>
                  <a:cubicBezTo>
                    <a:pt x="205" y="6"/>
                    <a:pt x="1" y="229"/>
                    <a:pt x="1" y="492"/>
                  </a:cubicBezTo>
                  <a:lnTo>
                    <a:pt x="1" y="1037"/>
                  </a:lnTo>
                  <a:cubicBezTo>
                    <a:pt x="1" y="1160"/>
                    <a:pt x="100" y="1259"/>
                    <a:pt x="223" y="1259"/>
                  </a:cubicBezTo>
                  <a:lnTo>
                    <a:pt x="3083" y="1259"/>
                  </a:lnTo>
                  <a:cubicBezTo>
                    <a:pt x="3209" y="1259"/>
                    <a:pt x="3310" y="1162"/>
                    <a:pt x="3310" y="1037"/>
                  </a:cubicBezTo>
                  <a:lnTo>
                    <a:pt x="3310" y="492"/>
                  </a:lnTo>
                  <a:cubicBezTo>
                    <a:pt x="3310" y="232"/>
                    <a:pt x="3106" y="10"/>
                    <a:pt x="2844" y="1"/>
                  </a:cubicBezTo>
                  <a:cubicBezTo>
                    <a:pt x="2838" y="1"/>
                    <a:pt x="2832" y="1"/>
                    <a:pt x="2826" y="1"/>
                  </a:cubicBezTo>
                  <a:cubicBezTo>
                    <a:pt x="2749" y="1"/>
                    <a:pt x="2676" y="22"/>
                    <a:pt x="2612" y="54"/>
                  </a:cubicBezTo>
                  <a:cubicBezTo>
                    <a:pt x="2557" y="82"/>
                    <a:pt x="2498" y="97"/>
                    <a:pt x="2439" y="97"/>
                  </a:cubicBezTo>
                  <a:cubicBezTo>
                    <a:pt x="2382" y="97"/>
                    <a:pt x="2325" y="83"/>
                    <a:pt x="2272" y="56"/>
                  </a:cubicBezTo>
                  <a:cubicBezTo>
                    <a:pt x="2205" y="21"/>
                    <a:pt x="2130" y="1"/>
                    <a:pt x="2048" y="1"/>
                  </a:cubicBezTo>
                  <a:cubicBezTo>
                    <a:pt x="1968" y="1"/>
                    <a:pt x="1890" y="21"/>
                    <a:pt x="1823" y="56"/>
                  </a:cubicBezTo>
                  <a:cubicBezTo>
                    <a:pt x="1771" y="84"/>
                    <a:pt x="1713" y="98"/>
                    <a:pt x="1655" y="98"/>
                  </a:cubicBezTo>
                  <a:cubicBezTo>
                    <a:pt x="1598" y="98"/>
                    <a:pt x="1540" y="84"/>
                    <a:pt x="1488" y="56"/>
                  </a:cubicBezTo>
                  <a:cubicBezTo>
                    <a:pt x="1421" y="21"/>
                    <a:pt x="1346" y="1"/>
                    <a:pt x="1263" y="1"/>
                  </a:cubicBezTo>
                  <a:cubicBezTo>
                    <a:pt x="1183" y="1"/>
                    <a:pt x="1106" y="21"/>
                    <a:pt x="1039" y="56"/>
                  </a:cubicBezTo>
                  <a:cubicBezTo>
                    <a:pt x="986" y="83"/>
                    <a:pt x="929" y="97"/>
                    <a:pt x="872" y="97"/>
                  </a:cubicBezTo>
                  <a:cubicBezTo>
                    <a:pt x="813" y="97"/>
                    <a:pt x="753" y="82"/>
                    <a:pt x="699" y="54"/>
                  </a:cubicBezTo>
                  <a:cubicBezTo>
                    <a:pt x="635" y="22"/>
                    <a:pt x="562" y="1"/>
                    <a:pt x="485" y="1"/>
                  </a:cubicBezTo>
                  <a:close/>
                </a:path>
              </a:pathLst>
            </a:custGeom>
            <a:solidFill>
              <a:srgbClr val="95BC8F"/>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8" name="Google Shape;4710;p70"/>
            <p:cNvSpPr/>
            <p:nvPr/>
          </p:nvSpPr>
          <p:spPr>
            <a:xfrm>
              <a:off x="1854775" y="2335673"/>
              <a:ext cx="19689" cy="36269"/>
            </a:xfrm>
            <a:custGeom>
              <a:avLst/>
              <a:gdLst/>
              <a:ahLst/>
              <a:cxnLst/>
              <a:rect l="l" t="t" r="r" b="b"/>
              <a:pathLst>
                <a:path w="684" h="1260" extrusionOk="0">
                  <a:moveTo>
                    <a:pt x="477" y="1"/>
                  </a:moveTo>
                  <a:cubicBezTo>
                    <a:pt x="473" y="1"/>
                    <a:pt x="469" y="1"/>
                    <a:pt x="464" y="1"/>
                  </a:cubicBezTo>
                  <a:cubicBezTo>
                    <a:pt x="205" y="8"/>
                    <a:pt x="1" y="230"/>
                    <a:pt x="1" y="491"/>
                  </a:cubicBezTo>
                  <a:lnTo>
                    <a:pt x="1" y="1037"/>
                  </a:lnTo>
                  <a:cubicBezTo>
                    <a:pt x="1" y="1160"/>
                    <a:pt x="100" y="1259"/>
                    <a:pt x="223" y="1259"/>
                  </a:cubicBezTo>
                  <a:lnTo>
                    <a:pt x="626" y="1259"/>
                  </a:lnTo>
                  <a:cubicBezTo>
                    <a:pt x="505" y="1257"/>
                    <a:pt x="406" y="1160"/>
                    <a:pt x="406" y="1035"/>
                  </a:cubicBezTo>
                  <a:lnTo>
                    <a:pt x="406" y="490"/>
                  </a:lnTo>
                  <a:cubicBezTo>
                    <a:pt x="406" y="296"/>
                    <a:pt x="518" y="124"/>
                    <a:pt x="683" y="45"/>
                  </a:cubicBezTo>
                  <a:cubicBezTo>
                    <a:pt x="619" y="15"/>
                    <a:pt x="551" y="1"/>
                    <a:pt x="477" y="1"/>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79" name="Google Shape;4711;p70"/>
            <p:cNvSpPr/>
            <p:nvPr/>
          </p:nvSpPr>
          <p:spPr>
            <a:xfrm>
              <a:off x="2077564" y="2335673"/>
              <a:ext cx="19660" cy="36269"/>
            </a:xfrm>
            <a:custGeom>
              <a:avLst/>
              <a:gdLst/>
              <a:ahLst/>
              <a:cxnLst/>
              <a:rect l="l" t="t" r="r" b="b"/>
              <a:pathLst>
                <a:path w="683" h="1260" extrusionOk="0">
                  <a:moveTo>
                    <a:pt x="477" y="1"/>
                  </a:moveTo>
                  <a:cubicBezTo>
                    <a:pt x="473" y="1"/>
                    <a:pt x="468" y="1"/>
                    <a:pt x="464" y="1"/>
                  </a:cubicBezTo>
                  <a:cubicBezTo>
                    <a:pt x="204" y="8"/>
                    <a:pt x="0" y="230"/>
                    <a:pt x="0" y="491"/>
                  </a:cubicBezTo>
                  <a:lnTo>
                    <a:pt x="0" y="1037"/>
                  </a:lnTo>
                  <a:cubicBezTo>
                    <a:pt x="0" y="1160"/>
                    <a:pt x="100" y="1259"/>
                    <a:pt x="222" y="1259"/>
                  </a:cubicBezTo>
                  <a:lnTo>
                    <a:pt x="626" y="1259"/>
                  </a:lnTo>
                  <a:cubicBezTo>
                    <a:pt x="505" y="1257"/>
                    <a:pt x="404" y="1160"/>
                    <a:pt x="404" y="1035"/>
                  </a:cubicBezTo>
                  <a:lnTo>
                    <a:pt x="404" y="490"/>
                  </a:lnTo>
                  <a:cubicBezTo>
                    <a:pt x="404" y="296"/>
                    <a:pt x="517" y="124"/>
                    <a:pt x="683" y="45"/>
                  </a:cubicBezTo>
                  <a:cubicBezTo>
                    <a:pt x="619" y="15"/>
                    <a:pt x="550" y="1"/>
                    <a:pt x="477" y="1"/>
                  </a:cubicBezTo>
                  <a:close/>
                </a:path>
              </a:pathLst>
            </a:custGeom>
            <a:solidFill>
              <a:srgbClr val="000000">
                <a:alpha val="16760"/>
              </a:srgbClr>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80" name="Google Shape;4712;p70"/>
            <p:cNvSpPr/>
            <p:nvPr/>
          </p:nvSpPr>
          <p:spPr>
            <a:xfrm>
              <a:off x="1850169" y="2049148"/>
              <a:ext cx="327199" cy="273342"/>
            </a:xfrm>
            <a:custGeom>
              <a:avLst/>
              <a:gdLst/>
              <a:ahLst/>
              <a:cxnLst/>
              <a:rect l="l" t="t" r="r" b="b"/>
              <a:pathLst>
                <a:path w="11367" h="9496" extrusionOk="0">
                  <a:moveTo>
                    <a:pt x="9932" y="500"/>
                  </a:moveTo>
                  <a:cubicBezTo>
                    <a:pt x="9954" y="500"/>
                    <a:pt x="9971" y="518"/>
                    <a:pt x="9971" y="541"/>
                  </a:cubicBezTo>
                  <a:lnTo>
                    <a:pt x="9971" y="936"/>
                  </a:lnTo>
                  <a:cubicBezTo>
                    <a:pt x="9971" y="959"/>
                    <a:pt x="9954" y="977"/>
                    <a:pt x="9932" y="977"/>
                  </a:cubicBezTo>
                  <a:lnTo>
                    <a:pt x="8431" y="977"/>
                  </a:lnTo>
                  <a:cubicBezTo>
                    <a:pt x="8407" y="973"/>
                    <a:pt x="8390" y="955"/>
                    <a:pt x="8390" y="936"/>
                  </a:cubicBezTo>
                  <a:lnTo>
                    <a:pt x="8390" y="541"/>
                  </a:lnTo>
                  <a:cubicBezTo>
                    <a:pt x="8390" y="518"/>
                    <a:pt x="8407" y="500"/>
                    <a:pt x="8431" y="500"/>
                  </a:cubicBezTo>
                  <a:close/>
                  <a:moveTo>
                    <a:pt x="9550" y="1307"/>
                  </a:moveTo>
                  <a:lnTo>
                    <a:pt x="9550" y="3040"/>
                  </a:lnTo>
                  <a:lnTo>
                    <a:pt x="8814" y="2342"/>
                  </a:lnTo>
                  <a:lnTo>
                    <a:pt x="8814" y="1307"/>
                  </a:lnTo>
                  <a:close/>
                  <a:moveTo>
                    <a:pt x="5686" y="1"/>
                  </a:moveTo>
                  <a:cubicBezTo>
                    <a:pt x="5271" y="1"/>
                    <a:pt x="4856" y="155"/>
                    <a:pt x="4533" y="463"/>
                  </a:cubicBezTo>
                  <a:lnTo>
                    <a:pt x="2869" y="2043"/>
                  </a:lnTo>
                  <a:cubicBezTo>
                    <a:pt x="2802" y="2107"/>
                    <a:pt x="2800" y="2212"/>
                    <a:pt x="2862" y="2278"/>
                  </a:cubicBezTo>
                  <a:cubicBezTo>
                    <a:pt x="2895" y="2313"/>
                    <a:pt x="2939" y="2330"/>
                    <a:pt x="2983" y="2330"/>
                  </a:cubicBezTo>
                  <a:cubicBezTo>
                    <a:pt x="3024" y="2330"/>
                    <a:pt x="3065" y="2315"/>
                    <a:pt x="3097" y="2285"/>
                  </a:cubicBezTo>
                  <a:lnTo>
                    <a:pt x="4762" y="705"/>
                  </a:lnTo>
                  <a:cubicBezTo>
                    <a:pt x="5021" y="459"/>
                    <a:pt x="5354" y="336"/>
                    <a:pt x="5686" y="336"/>
                  </a:cubicBezTo>
                  <a:cubicBezTo>
                    <a:pt x="6019" y="336"/>
                    <a:pt x="6352" y="459"/>
                    <a:pt x="6611" y="705"/>
                  </a:cubicBezTo>
                  <a:lnTo>
                    <a:pt x="10867" y="4748"/>
                  </a:lnTo>
                  <a:cubicBezTo>
                    <a:pt x="10997" y="4873"/>
                    <a:pt x="10997" y="5033"/>
                    <a:pt x="10953" y="5145"/>
                  </a:cubicBezTo>
                  <a:cubicBezTo>
                    <a:pt x="10908" y="5253"/>
                    <a:pt x="10798" y="5370"/>
                    <a:pt x="10618" y="5370"/>
                  </a:cubicBezTo>
                  <a:lnTo>
                    <a:pt x="9785" y="5370"/>
                  </a:lnTo>
                  <a:lnTo>
                    <a:pt x="6113" y="1938"/>
                  </a:lnTo>
                  <a:cubicBezTo>
                    <a:pt x="5993" y="1826"/>
                    <a:pt x="5839" y="1770"/>
                    <a:pt x="5685" y="1770"/>
                  </a:cubicBezTo>
                  <a:cubicBezTo>
                    <a:pt x="5530" y="1770"/>
                    <a:pt x="5376" y="1826"/>
                    <a:pt x="5256" y="1938"/>
                  </a:cubicBezTo>
                  <a:lnTo>
                    <a:pt x="1584" y="5370"/>
                  </a:lnTo>
                  <a:lnTo>
                    <a:pt x="751" y="5370"/>
                  </a:lnTo>
                  <a:cubicBezTo>
                    <a:pt x="571" y="5370"/>
                    <a:pt x="461" y="5253"/>
                    <a:pt x="417" y="5145"/>
                  </a:cubicBezTo>
                  <a:cubicBezTo>
                    <a:pt x="372" y="5034"/>
                    <a:pt x="372" y="4873"/>
                    <a:pt x="502" y="4748"/>
                  </a:cubicBezTo>
                  <a:lnTo>
                    <a:pt x="2571" y="2784"/>
                  </a:lnTo>
                  <a:cubicBezTo>
                    <a:pt x="2638" y="2720"/>
                    <a:pt x="2640" y="2615"/>
                    <a:pt x="2578" y="2550"/>
                  </a:cubicBezTo>
                  <a:cubicBezTo>
                    <a:pt x="2545" y="2515"/>
                    <a:pt x="2501" y="2497"/>
                    <a:pt x="2457" y="2497"/>
                  </a:cubicBezTo>
                  <a:cubicBezTo>
                    <a:pt x="2415" y="2497"/>
                    <a:pt x="2374" y="2512"/>
                    <a:pt x="2341" y="2543"/>
                  </a:cubicBezTo>
                  <a:lnTo>
                    <a:pt x="274" y="4506"/>
                  </a:lnTo>
                  <a:cubicBezTo>
                    <a:pt x="63" y="4706"/>
                    <a:pt x="1" y="4997"/>
                    <a:pt x="107" y="5265"/>
                  </a:cubicBezTo>
                  <a:cubicBezTo>
                    <a:pt x="212" y="5537"/>
                    <a:pt x="459" y="5704"/>
                    <a:pt x="749" y="5704"/>
                  </a:cubicBezTo>
                  <a:lnTo>
                    <a:pt x="1483" y="5704"/>
                  </a:lnTo>
                  <a:lnTo>
                    <a:pt x="1483" y="9330"/>
                  </a:lnTo>
                  <a:cubicBezTo>
                    <a:pt x="1483" y="9421"/>
                    <a:pt x="1558" y="9495"/>
                    <a:pt x="1650" y="9495"/>
                  </a:cubicBezTo>
                  <a:cubicBezTo>
                    <a:pt x="1741" y="9495"/>
                    <a:pt x="1815" y="9421"/>
                    <a:pt x="1815" y="9330"/>
                  </a:cubicBezTo>
                  <a:lnTo>
                    <a:pt x="1815" y="5608"/>
                  </a:lnTo>
                  <a:lnTo>
                    <a:pt x="5484" y="2180"/>
                  </a:lnTo>
                  <a:cubicBezTo>
                    <a:pt x="5539" y="2128"/>
                    <a:pt x="5610" y="2101"/>
                    <a:pt x="5682" y="2101"/>
                  </a:cubicBezTo>
                  <a:cubicBezTo>
                    <a:pt x="5754" y="2101"/>
                    <a:pt x="5827" y="2128"/>
                    <a:pt x="5884" y="2180"/>
                  </a:cubicBezTo>
                  <a:lnTo>
                    <a:pt x="9550" y="5608"/>
                  </a:lnTo>
                  <a:lnTo>
                    <a:pt x="9550" y="9296"/>
                  </a:lnTo>
                  <a:cubicBezTo>
                    <a:pt x="9550" y="9387"/>
                    <a:pt x="9625" y="9463"/>
                    <a:pt x="9716" y="9463"/>
                  </a:cubicBezTo>
                  <a:cubicBezTo>
                    <a:pt x="9808" y="9463"/>
                    <a:pt x="9883" y="9387"/>
                    <a:pt x="9883" y="9296"/>
                  </a:cubicBezTo>
                  <a:lnTo>
                    <a:pt x="9883" y="5701"/>
                  </a:lnTo>
                  <a:lnTo>
                    <a:pt x="10617" y="5701"/>
                  </a:lnTo>
                  <a:cubicBezTo>
                    <a:pt x="10905" y="5701"/>
                    <a:pt x="11153" y="5534"/>
                    <a:pt x="11260" y="5265"/>
                  </a:cubicBezTo>
                  <a:cubicBezTo>
                    <a:pt x="11367" y="4997"/>
                    <a:pt x="11304" y="4706"/>
                    <a:pt x="11093" y="4506"/>
                  </a:cubicBezTo>
                  <a:lnTo>
                    <a:pt x="9883" y="3355"/>
                  </a:lnTo>
                  <a:lnTo>
                    <a:pt x="9883" y="1304"/>
                  </a:lnTo>
                  <a:lnTo>
                    <a:pt x="9934" y="1304"/>
                  </a:lnTo>
                  <a:cubicBezTo>
                    <a:pt x="10139" y="1304"/>
                    <a:pt x="10306" y="1138"/>
                    <a:pt x="10306" y="934"/>
                  </a:cubicBezTo>
                  <a:lnTo>
                    <a:pt x="10306" y="538"/>
                  </a:lnTo>
                  <a:cubicBezTo>
                    <a:pt x="10306" y="333"/>
                    <a:pt x="10139" y="164"/>
                    <a:pt x="9934" y="164"/>
                  </a:cubicBezTo>
                  <a:lnTo>
                    <a:pt x="8432" y="164"/>
                  </a:lnTo>
                  <a:cubicBezTo>
                    <a:pt x="8228" y="164"/>
                    <a:pt x="8061" y="332"/>
                    <a:pt x="8061" y="538"/>
                  </a:cubicBezTo>
                  <a:lnTo>
                    <a:pt x="8061" y="934"/>
                  </a:lnTo>
                  <a:cubicBezTo>
                    <a:pt x="8061" y="1138"/>
                    <a:pt x="8228" y="1304"/>
                    <a:pt x="8432" y="1304"/>
                  </a:cubicBezTo>
                  <a:lnTo>
                    <a:pt x="8484" y="1304"/>
                  </a:lnTo>
                  <a:lnTo>
                    <a:pt x="8484" y="2024"/>
                  </a:lnTo>
                  <a:lnTo>
                    <a:pt x="6840" y="463"/>
                  </a:lnTo>
                  <a:cubicBezTo>
                    <a:pt x="6516" y="155"/>
                    <a:pt x="6101" y="1"/>
                    <a:pt x="5686"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81" name="Google Shape;4713;p70"/>
            <p:cNvSpPr/>
            <p:nvPr/>
          </p:nvSpPr>
          <p:spPr>
            <a:xfrm>
              <a:off x="1973985" y="2156037"/>
              <a:ext cx="79447" cy="79447"/>
            </a:xfrm>
            <a:custGeom>
              <a:avLst/>
              <a:gdLst/>
              <a:ahLst/>
              <a:cxnLst/>
              <a:rect l="l" t="t" r="r" b="b"/>
              <a:pathLst>
                <a:path w="2760" h="2760" extrusionOk="0">
                  <a:moveTo>
                    <a:pt x="1215" y="347"/>
                  </a:moveTo>
                  <a:lnTo>
                    <a:pt x="1215" y="1213"/>
                  </a:lnTo>
                  <a:lnTo>
                    <a:pt x="347" y="1213"/>
                  </a:lnTo>
                  <a:cubicBezTo>
                    <a:pt x="418" y="769"/>
                    <a:pt x="770" y="418"/>
                    <a:pt x="1215" y="347"/>
                  </a:cubicBezTo>
                  <a:close/>
                  <a:moveTo>
                    <a:pt x="1547" y="347"/>
                  </a:moveTo>
                  <a:cubicBezTo>
                    <a:pt x="1991" y="418"/>
                    <a:pt x="2343" y="769"/>
                    <a:pt x="2414" y="1213"/>
                  </a:cubicBezTo>
                  <a:lnTo>
                    <a:pt x="1547" y="1213"/>
                  </a:lnTo>
                  <a:lnTo>
                    <a:pt x="1547" y="347"/>
                  </a:lnTo>
                  <a:close/>
                  <a:moveTo>
                    <a:pt x="1215" y="1547"/>
                  </a:moveTo>
                  <a:lnTo>
                    <a:pt x="1215" y="2413"/>
                  </a:lnTo>
                  <a:cubicBezTo>
                    <a:pt x="770" y="2341"/>
                    <a:pt x="418" y="1991"/>
                    <a:pt x="347" y="1547"/>
                  </a:cubicBezTo>
                  <a:close/>
                  <a:moveTo>
                    <a:pt x="2414" y="1547"/>
                  </a:moveTo>
                  <a:cubicBezTo>
                    <a:pt x="2343" y="1991"/>
                    <a:pt x="1991" y="2341"/>
                    <a:pt x="1547" y="2413"/>
                  </a:cubicBezTo>
                  <a:lnTo>
                    <a:pt x="1547" y="1547"/>
                  </a:lnTo>
                  <a:close/>
                  <a:moveTo>
                    <a:pt x="1377" y="1"/>
                  </a:moveTo>
                  <a:cubicBezTo>
                    <a:pt x="619" y="1"/>
                    <a:pt x="1" y="620"/>
                    <a:pt x="1" y="1380"/>
                  </a:cubicBezTo>
                  <a:cubicBezTo>
                    <a:pt x="1" y="2139"/>
                    <a:pt x="619" y="2759"/>
                    <a:pt x="1380" y="2759"/>
                  </a:cubicBezTo>
                  <a:cubicBezTo>
                    <a:pt x="2141" y="2759"/>
                    <a:pt x="2759" y="2142"/>
                    <a:pt x="2759" y="1380"/>
                  </a:cubicBezTo>
                  <a:cubicBezTo>
                    <a:pt x="2759" y="619"/>
                    <a:pt x="2142" y="1"/>
                    <a:pt x="1380" y="1"/>
                  </a:cubicBezTo>
                  <a:cubicBezTo>
                    <a:pt x="1379" y="1"/>
                    <a:pt x="1378" y="1"/>
                    <a:pt x="1377"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82" name="Google Shape;4714;p70"/>
            <p:cNvSpPr/>
            <p:nvPr/>
          </p:nvSpPr>
          <p:spPr>
            <a:xfrm>
              <a:off x="2072699" y="2330721"/>
              <a:ext cx="104749" cy="45970"/>
            </a:xfrm>
            <a:custGeom>
              <a:avLst/>
              <a:gdLst/>
              <a:ahLst/>
              <a:cxnLst/>
              <a:rect l="l" t="t" r="r" b="b"/>
              <a:pathLst>
                <a:path w="3639" h="1597" extrusionOk="0">
                  <a:moveTo>
                    <a:pt x="647" y="336"/>
                  </a:moveTo>
                  <a:cubicBezTo>
                    <a:pt x="697" y="336"/>
                    <a:pt x="745" y="349"/>
                    <a:pt x="789" y="372"/>
                  </a:cubicBezTo>
                  <a:cubicBezTo>
                    <a:pt x="868" y="413"/>
                    <a:pt x="954" y="434"/>
                    <a:pt x="1039" y="434"/>
                  </a:cubicBezTo>
                  <a:cubicBezTo>
                    <a:pt x="1123" y="434"/>
                    <a:pt x="1207" y="414"/>
                    <a:pt x="1282" y="374"/>
                  </a:cubicBezTo>
                  <a:cubicBezTo>
                    <a:pt x="1326" y="351"/>
                    <a:pt x="1376" y="340"/>
                    <a:pt x="1426" y="340"/>
                  </a:cubicBezTo>
                  <a:cubicBezTo>
                    <a:pt x="1477" y="340"/>
                    <a:pt x="1527" y="351"/>
                    <a:pt x="1571" y="374"/>
                  </a:cubicBezTo>
                  <a:cubicBezTo>
                    <a:pt x="1648" y="416"/>
                    <a:pt x="1732" y="436"/>
                    <a:pt x="1817" y="436"/>
                  </a:cubicBezTo>
                  <a:cubicBezTo>
                    <a:pt x="1901" y="436"/>
                    <a:pt x="1986" y="416"/>
                    <a:pt x="2062" y="374"/>
                  </a:cubicBezTo>
                  <a:cubicBezTo>
                    <a:pt x="2106" y="351"/>
                    <a:pt x="2154" y="340"/>
                    <a:pt x="2206" y="340"/>
                  </a:cubicBezTo>
                  <a:cubicBezTo>
                    <a:pt x="2257" y="340"/>
                    <a:pt x="2305" y="351"/>
                    <a:pt x="2350" y="374"/>
                  </a:cubicBezTo>
                  <a:cubicBezTo>
                    <a:pt x="2425" y="414"/>
                    <a:pt x="2508" y="434"/>
                    <a:pt x="2593" y="434"/>
                  </a:cubicBezTo>
                  <a:cubicBezTo>
                    <a:pt x="2678" y="434"/>
                    <a:pt x="2764" y="413"/>
                    <a:pt x="2844" y="372"/>
                  </a:cubicBezTo>
                  <a:cubicBezTo>
                    <a:pt x="2885" y="352"/>
                    <a:pt x="2930" y="339"/>
                    <a:pt x="2977" y="339"/>
                  </a:cubicBezTo>
                  <a:cubicBezTo>
                    <a:pt x="2983" y="339"/>
                    <a:pt x="2989" y="340"/>
                    <a:pt x="2995" y="340"/>
                  </a:cubicBezTo>
                  <a:cubicBezTo>
                    <a:pt x="3162" y="344"/>
                    <a:pt x="3297" y="491"/>
                    <a:pt x="3297" y="663"/>
                  </a:cubicBezTo>
                  <a:lnTo>
                    <a:pt x="3306" y="1207"/>
                  </a:lnTo>
                  <a:cubicBezTo>
                    <a:pt x="3306" y="1239"/>
                    <a:pt x="3281" y="1262"/>
                    <a:pt x="3251" y="1262"/>
                  </a:cubicBezTo>
                  <a:lnTo>
                    <a:pt x="391" y="1262"/>
                  </a:lnTo>
                  <a:cubicBezTo>
                    <a:pt x="359" y="1262"/>
                    <a:pt x="336" y="1239"/>
                    <a:pt x="336" y="1207"/>
                  </a:cubicBezTo>
                  <a:lnTo>
                    <a:pt x="336" y="662"/>
                  </a:lnTo>
                  <a:cubicBezTo>
                    <a:pt x="336" y="488"/>
                    <a:pt x="471" y="342"/>
                    <a:pt x="638" y="336"/>
                  </a:cubicBezTo>
                  <a:close/>
                  <a:moveTo>
                    <a:pt x="1429" y="1"/>
                  </a:moveTo>
                  <a:cubicBezTo>
                    <a:pt x="1324" y="1"/>
                    <a:pt x="1220" y="27"/>
                    <a:pt x="1127" y="77"/>
                  </a:cubicBezTo>
                  <a:cubicBezTo>
                    <a:pt x="1099" y="91"/>
                    <a:pt x="1068" y="98"/>
                    <a:pt x="1037" y="98"/>
                  </a:cubicBezTo>
                  <a:cubicBezTo>
                    <a:pt x="1005" y="98"/>
                    <a:pt x="973" y="91"/>
                    <a:pt x="942" y="75"/>
                  </a:cubicBezTo>
                  <a:cubicBezTo>
                    <a:pt x="852" y="29"/>
                    <a:pt x="751" y="4"/>
                    <a:pt x="647" y="4"/>
                  </a:cubicBezTo>
                  <a:cubicBezTo>
                    <a:pt x="640" y="4"/>
                    <a:pt x="633" y="4"/>
                    <a:pt x="626" y="4"/>
                  </a:cubicBezTo>
                  <a:cubicBezTo>
                    <a:pt x="283" y="15"/>
                    <a:pt x="0" y="308"/>
                    <a:pt x="0" y="662"/>
                  </a:cubicBezTo>
                  <a:lnTo>
                    <a:pt x="0" y="1207"/>
                  </a:lnTo>
                  <a:cubicBezTo>
                    <a:pt x="0" y="1421"/>
                    <a:pt x="176" y="1597"/>
                    <a:pt x="389" y="1597"/>
                  </a:cubicBezTo>
                  <a:lnTo>
                    <a:pt x="3247" y="1597"/>
                  </a:lnTo>
                  <a:cubicBezTo>
                    <a:pt x="3461" y="1597"/>
                    <a:pt x="3637" y="1421"/>
                    <a:pt x="3637" y="1207"/>
                  </a:cubicBezTo>
                  <a:lnTo>
                    <a:pt x="3637" y="662"/>
                  </a:lnTo>
                  <a:cubicBezTo>
                    <a:pt x="3638" y="310"/>
                    <a:pt x="3358" y="15"/>
                    <a:pt x="3013" y="4"/>
                  </a:cubicBezTo>
                  <a:cubicBezTo>
                    <a:pt x="3009" y="4"/>
                    <a:pt x="3005" y="4"/>
                    <a:pt x="3001" y="4"/>
                  </a:cubicBezTo>
                  <a:cubicBezTo>
                    <a:pt x="2897" y="4"/>
                    <a:pt x="2791" y="27"/>
                    <a:pt x="2696" y="75"/>
                  </a:cubicBezTo>
                  <a:cubicBezTo>
                    <a:pt x="2666" y="91"/>
                    <a:pt x="2633" y="99"/>
                    <a:pt x="2601" y="99"/>
                  </a:cubicBezTo>
                  <a:cubicBezTo>
                    <a:pt x="2570" y="99"/>
                    <a:pt x="2540" y="92"/>
                    <a:pt x="2513" y="77"/>
                  </a:cubicBezTo>
                  <a:cubicBezTo>
                    <a:pt x="2419" y="29"/>
                    <a:pt x="2314" y="1"/>
                    <a:pt x="2211" y="1"/>
                  </a:cubicBezTo>
                  <a:cubicBezTo>
                    <a:pt x="2106" y="1"/>
                    <a:pt x="2002" y="27"/>
                    <a:pt x="1909" y="77"/>
                  </a:cubicBezTo>
                  <a:cubicBezTo>
                    <a:pt x="1881" y="91"/>
                    <a:pt x="1850" y="98"/>
                    <a:pt x="1819" y="98"/>
                  </a:cubicBezTo>
                  <a:cubicBezTo>
                    <a:pt x="1788" y="98"/>
                    <a:pt x="1758" y="91"/>
                    <a:pt x="1731" y="77"/>
                  </a:cubicBezTo>
                  <a:cubicBezTo>
                    <a:pt x="1637" y="29"/>
                    <a:pt x="1536" y="1"/>
                    <a:pt x="1429"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83" name="Google Shape;4715;p70"/>
            <p:cNvSpPr/>
            <p:nvPr/>
          </p:nvSpPr>
          <p:spPr>
            <a:xfrm>
              <a:off x="1964025" y="2292664"/>
              <a:ext cx="99423" cy="84023"/>
            </a:xfrm>
            <a:custGeom>
              <a:avLst/>
              <a:gdLst/>
              <a:ahLst/>
              <a:cxnLst/>
              <a:rect l="l" t="t" r="r" b="b"/>
              <a:pathLst>
                <a:path w="3454" h="2919" extrusionOk="0">
                  <a:moveTo>
                    <a:pt x="2410" y="334"/>
                  </a:moveTo>
                  <a:cubicBezTo>
                    <a:pt x="2524" y="334"/>
                    <a:pt x="2615" y="427"/>
                    <a:pt x="2615" y="539"/>
                  </a:cubicBezTo>
                  <a:lnTo>
                    <a:pt x="2615" y="2588"/>
                  </a:lnTo>
                  <a:lnTo>
                    <a:pt x="837" y="2588"/>
                  </a:lnTo>
                  <a:lnTo>
                    <a:pt x="837" y="539"/>
                  </a:lnTo>
                  <a:cubicBezTo>
                    <a:pt x="837" y="427"/>
                    <a:pt x="928" y="334"/>
                    <a:pt x="1042" y="334"/>
                  </a:cubicBezTo>
                  <a:close/>
                  <a:moveTo>
                    <a:pt x="1042" y="0"/>
                  </a:moveTo>
                  <a:cubicBezTo>
                    <a:pt x="747" y="0"/>
                    <a:pt x="505" y="242"/>
                    <a:pt x="505" y="537"/>
                  </a:cubicBezTo>
                  <a:lnTo>
                    <a:pt x="505" y="2584"/>
                  </a:lnTo>
                  <a:lnTo>
                    <a:pt x="167" y="2584"/>
                  </a:lnTo>
                  <a:cubicBezTo>
                    <a:pt x="77" y="2584"/>
                    <a:pt x="0" y="2661"/>
                    <a:pt x="0" y="2751"/>
                  </a:cubicBezTo>
                  <a:cubicBezTo>
                    <a:pt x="0" y="2842"/>
                    <a:pt x="77" y="2919"/>
                    <a:pt x="167" y="2919"/>
                  </a:cubicBezTo>
                  <a:lnTo>
                    <a:pt x="3286" y="2919"/>
                  </a:lnTo>
                  <a:cubicBezTo>
                    <a:pt x="3377" y="2919"/>
                    <a:pt x="3454" y="2842"/>
                    <a:pt x="3454" y="2751"/>
                  </a:cubicBezTo>
                  <a:cubicBezTo>
                    <a:pt x="3454" y="2661"/>
                    <a:pt x="3377" y="2584"/>
                    <a:pt x="3286" y="2584"/>
                  </a:cubicBezTo>
                  <a:lnTo>
                    <a:pt x="2949" y="2584"/>
                  </a:lnTo>
                  <a:lnTo>
                    <a:pt x="2949" y="537"/>
                  </a:lnTo>
                  <a:cubicBezTo>
                    <a:pt x="2949" y="242"/>
                    <a:pt x="2707" y="0"/>
                    <a:pt x="2410" y="0"/>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84" name="Google Shape;4716;p70"/>
            <p:cNvSpPr/>
            <p:nvPr/>
          </p:nvSpPr>
          <p:spPr>
            <a:xfrm>
              <a:off x="1996210" y="2333831"/>
              <a:ext cx="10766" cy="10794"/>
            </a:xfrm>
            <a:custGeom>
              <a:avLst/>
              <a:gdLst/>
              <a:ahLst/>
              <a:cxnLst/>
              <a:rect l="l" t="t" r="r" b="b"/>
              <a:pathLst>
                <a:path w="374" h="375" extrusionOk="0">
                  <a:moveTo>
                    <a:pt x="187" y="1"/>
                  </a:moveTo>
                  <a:cubicBezTo>
                    <a:pt x="84" y="1"/>
                    <a:pt x="0" y="84"/>
                    <a:pt x="0" y="188"/>
                  </a:cubicBezTo>
                  <a:cubicBezTo>
                    <a:pt x="0" y="289"/>
                    <a:pt x="84" y="374"/>
                    <a:pt x="187" y="374"/>
                  </a:cubicBezTo>
                  <a:cubicBezTo>
                    <a:pt x="290" y="374"/>
                    <a:pt x="373" y="289"/>
                    <a:pt x="373" y="188"/>
                  </a:cubicBezTo>
                  <a:cubicBezTo>
                    <a:pt x="373" y="84"/>
                    <a:pt x="290" y="1"/>
                    <a:pt x="187"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sp>
          <p:nvSpPr>
            <p:cNvPr id="85" name="Google Shape;4717;p70"/>
            <p:cNvSpPr/>
            <p:nvPr/>
          </p:nvSpPr>
          <p:spPr>
            <a:xfrm>
              <a:off x="1849910" y="2330721"/>
              <a:ext cx="104806" cy="45970"/>
            </a:xfrm>
            <a:custGeom>
              <a:avLst/>
              <a:gdLst/>
              <a:ahLst/>
              <a:cxnLst/>
              <a:rect l="l" t="t" r="r" b="b"/>
              <a:pathLst>
                <a:path w="3641" h="1597" extrusionOk="0">
                  <a:moveTo>
                    <a:pt x="648" y="336"/>
                  </a:moveTo>
                  <a:cubicBezTo>
                    <a:pt x="699" y="336"/>
                    <a:pt x="745" y="349"/>
                    <a:pt x="790" y="372"/>
                  </a:cubicBezTo>
                  <a:cubicBezTo>
                    <a:pt x="869" y="413"/>
                    <a:pt x="955" y="434"/>
                    <a:pt x="1040" y="434"/>
                  </a:cubicBezTo>
                  <a:cubicBezTo>
                    <a:pt x="1124" y="434"/>
                    <a:pt x="1207" y="414"/>
                    <a:pt x="1282" y="374"/>
                  </a:cubicBezTo>
                  <a:cubicBezTo>
                    <a:pt x="1327" y="351"/>
                    <a:pt x="1376" y="340"/>
                    <a:pt x="1428" y="340"/>
                  </a:cubicBezTo>
                  <a:cubicBezTo>
                    <a:pt x="1478" y="340"/>
                    <a:pt x="1527" y="351"/>
                    <a:pt x="1572" y="374"/>
                  </a:cubicBezTo>
                  <a:cubicBezTo>
                    <a:pt x="1648" y="416"/>
                    <a:pt x="1733" y="436"/>
                    <a:pt x="1817" y="436"/>
                  </a:cubicBezTo>
                  <a:cubicBezTo>
                    <a:pt x="1902" y="436"/>
                    <a:pt x="1986" y="416"/>
                    <a:pt x="2062" y="374"/>
                  </a:cubicBezTo>
                  <a:cubicBezTo>
                    <a:pt x="2107" y="351"/>
                    <a:pt x="2157" y="340"/>
                    <a:pt x="2206" y="340"/>
                  </a:cubicBezTo>
                  <a:cubicBezTo>
                    <a:pt x="2258" y="340"/>
                    <a:pt x="2308" y="351"/>
                    <a:pt x="2352" y="374"/>
                  </a:cubicBezTo>
                  <a:cubicBezTo>
                    <a:pt x="2427" y="414"/>
                    <a:pt x="2510" y="434"/>
                    <a:pt x="2594" y="434"/>
                  </a:cubicBezTo>
                  <a:cubicBezTo>
                    <a:pt x="2679" y="434"/>
                    <a:pt x="2765" y="413"/>
                    <a:pt x="2844" y="372"/>
                  </a:cubicBezTo>
                  <a:cubicBezTo>
                    <a:pt x="2885" y="352"/>
                    <a:pt x="2931" y="339"/>
                    <a:pt x="2978" y="339"/>
                  </a:cubicBezTo>
                  <a:cubicBezTo>
                    <a:pt x="2984" y="339"/>
                    <a:pt x="2990" y="340"/>
                    <a:pt x="2996" y="340"/>
                  </a:cubicBezTo>
                  <a:cubicBezTo>
                    <a:pt x="3163" y="344"/>
                    <a:pt x="3298" y="491"/>
                    <a:pt x="3298" y="663"/>
                  </a:cubicBezTo>
                  <a:lnTo>
                    <a:pt x="3307" y="1207"/>
                  </a:lnTo>
                  <a:cubicBezTo>
                    <a:pt x="3307" y="1239"/>
                    <a:pt x="3282" y="1262"/>
                    <a:pt x="3252" y="1262"/>
                  </a:cubicBezTo>
                  <a:lnTo>
                    <a:pt x="392" y="1262"/>
                  </a:lnTo>
                  <a:cubicBezTo>
                    <a:pt x="362" y="1262"/>
                    <a:pt x="337" y="1239"/>
                    <a:pt x="337" y="1207"/>
                  </a:cubicBezTo>
                  <a:lnTo>
                    <a:pt x="337" y="662"/>
                  </a:lnTo>
                  <a:cubicBezTo>
                    <a:pt x="337" y="488"/>
                    <a:pt x="472" y="342"/>
                    <a:pt x="639" y="336"/>
                  </a:cubicBezTo>
                  <a:close/>
                  <a:moveTo>
                    <a:pt x="1430" y="1"/>
                  </a:moveTo>
                  <a:cubicBezTo>
                    <a:pt x="1325" y="1"/>
                    <a:pt x="1220" y="27"/>
                    <a:pt x="1128" y="77"/>
                  </a:cubicBezTo>
                  <a:cubicBezTo>
                    <a:pt x="1100" y="91"/>
                    <a:pt x="1070" y="98"/>
                    <a:pt x="1039" y="98"/>
                  </a:cubicBezTo>
                  <a:cubicBezTo>
                    <a:pt x="1006" y="98"/>
                    <a:pt x="973" y="91"/>
                    <a:pt x="943" y="75"/>
                  </a:cubicBezTo>
                  <a:cubicBezTo>
                    <a:pt x="855" y="30"/>
                    <a:pt x="757" y="3"/>
                    <a:pt x="656" y="3"/>
                  </a:cubicBezTo>
                  <a:cubicBezTo>
                    <a:pt x="647" y="3"/>
                    <a:pt x="637" y="4"/>
                    <a:pt x="628" y="4"/>
                  </a:cubicBezTo>
                  <a:cubicBezTo>
                    <a:pt x="283" y="15"/>
                    <a:pt x="1" y="308"/>
                    <a:pt x="1" y="662"/>
                  </a:cubicBezTo>
                  <a:lnTo>
                    <a:pt x="1" y="1207"/>
                  </a:lnTo>
                  <a:cubicBezTo>
                    <a:pt x="1" y="1421"/>
                    <a:pt x="177" y="1597"/>
                    <a:pt x="390" y="1597"/>
                  </a:cubicBezTo>
                  <a:lnTo>
                    <a:pt x="3250" y="1597"/>
                  </a:lnTo>
                  <a:cubicBezTo>
                    <a:pt x="3463" y="1597"/>
                    <a:pt x="3637" y="1421"/>
                    <a:pt x="3637" y="1207"/>
                  </a:cubicBezTo>
                  <a:lnTo>
                    <a:pt x="3637" y="662"/>
                  </a:lnTo>
                  <a:cubicBezTo>
                    <a:pt x="3641" y="310"/>
                    <a:pt x="3358" y="15"/>
                    <a:pt x="3013" y="4"/>
                  </a:cubicBezTo>
                  <a:cubicBezTo>
                    <a:pt x="3009" y="4"/>
                    <a:pt x="3006" y="4"/>
                    <a:pt x="3002" y="4"/>
                  </a:cubicBezTo>
                  <a:cubicBezTo>
                    <a:pt x="2897" y="4"/>
                    <a:pt x="2791" y="27"/>
                    <a:pt x="2699" y="75"/>
                  </a:cubicBezTo>
                  <a:cubicBezTo>
                    <a:pt x="2668" y="91"/>
                    <a:pt x="2634" y="99"/>
                    <a:pt x="2602" y="99"/>
                  </a:cubicBezTo>
                  <a:cubicBezTo>
                    <a:pt x="2571" y="99"/>
                    <a:pt x="2541" y="92"/>
                    <a:pt x="2514" y="77"/>
                  </a:cubicBezTo>
                  <a:cubicBezTo>
                    <a:pt x="2420" y="29"/>
                    <a:pt x="2315" y="1"/>
                    <a:pt x="2212" y="1"/>
                  </a:cubicBezTo>
                  <a:cubicBezTo>
                    <a:pt x="2107" y="1"/>
                    <a:pt x="2002" y="27"/>
                    <a:pt x="1910" y="77"/>
                  </a:cubicBezTo>
                  <a:cubicBezTo>
                    <a:pt x="1882" y="91"/>
                    <a:pt x="1851" y="98"/>
                    <a:pt x="1820" y="98"/>
                  </a:cubicBezTo>
                  <a:cubicBezTo>
                    <a:pt x="1789" y="98"/>
                    <a:pt x="1759" y="91"/>
                    <a:pt x="1732" y="77"/>
                  </a:cubicBezTo>
                  <a:cubicBezTo>
                    <a:pt x="1638" y="29"/>
                    <a:pt x="1536" y="1"/>
                    <a:pt x="1430" y="1"/>
                  </a:cubicBezTo>
                  <a:close/>
                </a:path>
              </a:pathLst>
            </a:custGeom>
            <a:solidFill>
              <a:srgbClr val="000000"/>
            </a:solidFill>
            <a:ln>
              <a:noFill/>
            </a:ln>
          </p:spPr>
          <p:txBody>
            <a:bodyPr spcFirstLastPara="1" wrap="square" lIns="182850" tIns="182850" rIns="182850" bIns="182850" anchor="ctr" anchorCtr="0">
              <a:noAutofit/>
            </a:bodyPr>
            <a:lstStyle/>
            <a:p>
              <a:pPr defTabSz="1828755">
                <a:buClr>
                  <a:srgbClr val="000000"/>
                </a:buClr>
                <a:defRPr/>
              </a:pPr>
              <a:endParaRPr sz="2801" kern="0">
                <a:solidFill>
                  <a:srgbClr val="000000"/>
                </a:solidFill>
                <a:cs typeface="Arial"/>
                <a:sym typeface="Arial"/>
              </a:endParaRPr>
            </a:p>
          </p:txBody>
        </p:sp>
      </p:grpSp>
      <p:sp>
        <p:nvSpPr>
          <p:cNvPr id="86" name="Rectangle: Rounded Corners 35">
            <a:extLst>
              <a:ext uri="{FF2B5EF4-FFF2-40B4-BE49-F238E27FC236}">
                <a16:creationId xmlns:a16="http://schemas.microsoft.com/office/drawing/2014/main" id="{F433CA65-DC64-4A2F-8A7B-4C7BDA9A6FD3}"/>
              </a:ext>
            </a:extLst>
          </p:cNvPr>
          <p:cNvSpPr/>
          <p:nvPr/>
        </p:nvSpPr>
        <p:spPr>
          <a:xfrm>
            <a:off x="435997" y="4185181"/>
            <a:ext cx="4185074" cy="1362224"/>
          </a:xfrm>
          <a:prstGeom prst="roundRect">
            <a:avLst>
              <a:gd name="adj" fmla="val 50000"/>
            </a:avLst>
          </a:prstGeom>
          <a:solidFill>
            <a:srgbClr val="FFC000"/>
          </a:solidFill>
          <a:ln>
            <a:solidFill>
              <a:srgbClr val="206A5D"/>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Arial" panose="020B0604020202020204" pitchFamily="34" charset="0"/>
                <a:ea typeface="#9Slide03 Roboto" panose="02000000000000000000" pitchFamily="2" charset="0"/>
                <a:cs typeface="Arial" panose="020B0604020202020204" pitchFamily="34" charset="0"/>
              </a:rPr>
              <a:t>HDVN</a:t>
            </a:r>
          </a:p>
        </p:txBody>
      </p:sp>
      <p:sp>
        <p:nvSpPr>
          <p:cNvPr id="87" name="Rectangle 86">
            <a:extLst>
              <a:ext uri="{FF2B5EF4-FFF2-40B4-BE49-F238E27FC236}">
                <a16:creationId xmlns:a16="http://schemas.microsoft.com/office/drawing/2014/main" id="{AD717EF3-9DEA-4BEB-B3A1-A45834181DCE}"/>
              </a:ext>
            </a:extLst>
          </p:cNvPr>
          <p:cNvSpPr/>
          <p:nvPr/>
        </p:nvSpPr>
        <p:spPr>
          <a:xfrm>
            <a:off x="28074" y="144983"/>
            <a:ext cx="18288000" cy="960590"/>
          </a:xfrm>
          <a:prstGeom prst="rect">
            <a:avLst/>
          </a:prstGeom>
          <a:solidFill>
            <a:srgbClr val="FFC000"/>
          </a:solidFill>
          <a:ln w="12700" cap="flat" cmpd="sng" algn="ctr">
            <a:noFill/>
            <a:prstDash val="solid"/>
            <a:miter lim="800000"/>
          </a:ln>
          <a:effectLst/>
        </p:spPr>
        <p:txBody>
          <a:bodyPr rtlCol="0" anchor="ctr"/>
          <a:lstStyle/>
          <a:p>
            <a:pPr lvl="0" algn="ctr">
              <a:defRPr/>
            </a:pPr>
            <a:r>
              <a:rPr lang="vi-VN"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HƯỚNG DẪN VỀ NHÀ</a:t>
            </a:r>
            <a:endParaRPr lang="en-US" sz="4000" b="1" kern="0" dirty="0">
              <a:solidFill>
                <a:srgbClr val="FFFFFF"/>
              </a:solidFill>
              <a:latin typeface="Arial" panose="020B0604020202020204" pitchFamily="34" charset="0"/>
              <a:ea typeface="#9Slide03 Roboto Bold" panose="02000000000000000000" pitchFamily="2" charset="0"/>
              <a:cs typeface="Arial" panose="020B0604020202020204" pitchFamily="34" charset="0"/>
            </a:endParaRPr>
          </a:p>
        </p:txBody>
      </p:sp>
      <p:sp>
        <p:nvSpPr>
          <p:cNvPr id="2" name="Rectangle 1"/>
          <p:cNvSpPr/>
          <p:nvPr/>
        </p:nvSpPr>
        <p:spPr>
          <a:xfrm>
            <a:off x="7985649" y="2310491"/>
            <a:ext cx="10053415" cy="750783"/>
          </a:xfrm>
          <a:prstGeom prst="rect">
            <a:avLst/>
          </a:prstGeom>
        </p:spPr>
        <p:txBody>
          <a:bodyPr wrap="square">
            <a:spAutoFit/>
          </a:bodyPr>
          <a:lstStyle/>
          <a:p>
            <a:pPr algn="just">
              <a:lnSpc>
                <a:spcPct val="130000"/>
              </a:lnSpc>
            </a:pPr>
            <a:r>
              <a:rPr lang="vi-VN" sz="3600" dirty="0"/>
              <a:t>Hoàn thành bài tập được giao</a:t>
            </a:r>
            <a:endParaRPr lang="en-US" sz="3600" b="1" dirty="0">
              <a:solidFill>
                <a:srgbClr val="174D44"/>
              </a:solidFill>
              <a:latin typeface="#9Slide03 Roboto" panose="02000000000000000000" pitchFamily="2" charset="0"/>
              <a:ea typeface="#9Slide03 Roboto" panose="02000000000000000000" pitchFamily="2" charset="0"/>
            </a:endParaRPr>
          </a:p>
        </p:txBody>
      </p:sp>
      <p:sp>
        <p:nvSpPr>
          <p:cNvPr id="89" name="Rectangle 88"/>
          <p:cNvSpPr/>
          <p:nvPr/>
        </p:nvSpPr>
        <p:spPr>
          <a:xfrm>
            <a:off x="7968715" y="5180688"/>
            <a:ext cx="10319285" cy="750783"/>
          </a:xfrm>
          <a:prstGeom prst="rect">
            <a:avLst/>
          </a:prstGeom>
        </p:spPr>
        <p:txBody>
          <a:bodyPr wrap="square">
            <a:spAutoFit/>
          </a:bodyPr>
          <a:lstStyle/>
          <a:p>
            <a:pPr algn="just">
              <a:lnSpc>
                <a:spcPct val="130000"/>
              </a:lnSpc>
            </a:pPr>
            <a:r>
              <a:rPr lang="vi-VN" sz="3600" dirty="0"/>
              <a:t>Ôn tập nội dung đã học</a:t>
            </a:r>
            <a:endParaRPr lang="en-US" sz="3600" b="1" dirty="0">
              <a:solidFill>
                <a:srgbClr val="174D44"/>
              </a:solidFill>
              <a:latin typeface="#9Slide03 Roboto" panose="02000000000000000000" pitchFamily="2" charset="0"/>
              <a:ea typeface="#9Slide03 Roboto" panose="02000000000000000000" pitchFamily="2" charset="0"/>
            </a:endParaRPr>
          </a:p>
        </p:txBody>
      </p:sp>
      <p:sp>
        <p:nvSpPr>
          <p:cNvPr id="90" name="Rectangle 89"/>
          <p:cNvSpPr/>
          <p:nvPr/>
        </p:nvSpPr>
        <p:spPr>
          <a:xfrm>
            <a:off x="7952333" y="7501736"/>
            <a:ext cx="9978877" cy="833818"/>
          </a:xfrm>
          <a:prstGeom prst="rect">
            <a:avLst/>
          </a:prstGeom>
        </p:spPr>
        <p:txBody>
          <a:bodyPr wrap="square">
            <a:spAutoFit/>
          </a:bodyPr>
          <a:lstStyle/>
          <a:p>
            <a:pPr>
              <a:lnSpc>
                <a:spcPct val="150000"/>
              </a:lnSpc>
            </a:pPr>
            <a:r>
              <a:rPr lang="vi-VN" sz="3600" dirty="0"/>
              <a:t>Đọc trước nội dung bài 11</a:t>
            </a:r>
            <a:endParaRPr lang="en-VN" sz="3600" dirty="0"/>
          </a:p>
        </p:txBody>
      </p:sp>
      <p:pic>
        <p:nvPicPr>
          <p:cNvPr id="5" name="Picture 4"/>
          <p:cNvPicPr>
            <a:picLocks noChangeAspect="1"/>
          </p:cNvPicPr>
          <p:nvPr/>
        </p:nvPicPr>
        <p:blipFill>
          <a:blip r:embed="rId2"/>
          <a:stretch>
            <a:fillRect/>
          </a:stretch>
        </p:blipFill>
        <p:spPr>
          <a:xfrm>
            <a:off x="6908516" y="5273881"/>
            <a:ext cx="583940" cy="750782"/>
          </a:xfrm>
          <a:prstGeom prst="rect">
            <a:avLst/>
          </a:prstGeom>
        </p:spPr>
      </p:pic>
      <p:pic>
        <p:nvPicPr>
          <p:cNvPr id="91" name="Picture 90" descr="A picture containing toy, doll, vector graphics&#10;&#10;Description automatically generated">
            <a:extLst>
              <a:ext uri="{FF2B5EF4-FFF2-40B4-BE49-F238E27FC236}">
                <a16:creationId xmlns:a16="http://schemas.microsoft.com/office/drawing/2014/main" id="{4ABA21F2-35C8-4D6A-84FF-BA71D0F5A1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284" y="5968877"/>
            <a:ext cx="3921647" cy="4145504"/>
          </a:xfrm>
          <a:prstGeom prst="rect">
            <a:avLst/>
          </a:prstGeom>
        </p:spPr>
      </p:pic>
    </p:spTree>
    <p:extLst>
      <p:ext uri="{BB962C8B-B14F-4D97-AF65-F5344CB8AC3E}">
        <p14:creationId xmlns:p14="http://schemas.microsoft.com/office/powerpoint/2010/main" val="275161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500" fill="hold"/>
                                        <p:tgtEl>
                                          <p:spTgt spid="86"/>
                                        </p:tgtEl>
                                        <p:attrNameLst>
                                          <p:attrName>ppt_x</p:attrName>
                                        </p:attrNameLst>
                                      </p:cBhvr>
                                      <p:tavLst>
                                        <p:tav tm="0">
                                          <p:val>
                                            <p:strVal val="#ppt_x"/>
                                          </p:val>
                                        </p:tav>
                                        <p:tav tm="100000">
                                          <p:val>
                                            <p:strVal val="#ppt_x"/>
                                          </p:val>
                                        </p:tav>
                                      </p:tavLst>
                                    </p:anim>
                                    <p:anim calcmode="lin" valueType="num">
                                      <p:cBhvr additive="base">
                                        <p:cTn id="8"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ppt_x"/>
                                          </p:val>
                                        </p:tav>
                                        <p:tav tm="100000">
                                          <p:val>
                                            <p:strVal val="#ppt_x"/>
                                          </p:val>
                                        </p:tav>
                                      </p:tavLst>
                                    </p:anim>
                                    <p:anim calcmode="lin" valueType="num">
                                      <p:cBhvr additive="base">
                                        <p:cTn id="22" dur="500" fill="hold"/>
                                        <p:tgtEl>
                                          <p:spTgt spid="6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ppt_x"/>
                                          </p:val>
                                        </p:tav>
                                        <p:tav tm="100000">
                                          <p:val>
                                            <p:strVal val="#ppt_x"/>
                                          </p:val>
                                        </p:tav>
                                      </p:tavLst>
                                    </p:anim>
                                    <p:anim calcmode="lin" valueType="num">
                                      <p:cBhvr additive="base">
                                        <p:cTn id="4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 calcmode="lin" valueType="num">
                                      <p:cBhvr additive="base">
                                        <p:cTn id="61" dur="500" fill="hold"/>
                                        <p:tgtEl>
                                          <p:spTgt spid="90"/>
                                        </p:tgtEl>
                                        <p:attrNameLst>
                                          <p:attrName>ppt_x</p:attrName>
                                        </p:attrNameLst>
                                      </p:cBhvr>
                                      <p:tavLst>
                                        <p:tav tm="0">
                                          <p:val>
                                            <p:strVal val="#ppt_x"/>
                                          </p:val>
                                        </p:tav>
                                        <p:tav tm="100000">
                                          <p:val>
                                            <p:strVal val="#ppt_x"/>
                                          </p:val>
                                        </p:tav>
                                      </p:tavLst>
                                    </p:anim>
                                    <p:anim calcmode="lin" valueType="num">
                                      <p:cBhvr additive="base">
                                        <p:cTn id="62"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86" grpId="0" animBg="1"/>
      <p:bldP spid="2" grpId="0"/>
      <p:bldP spid="89" grpId="0"/>
      <p:bldP spid="9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67000" y="1777757"/>
            <a:ext cx="12825643" cy="6731486"/>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2790" y="8893646"/>
            <a:ext cx="8580377" cy="4664605"/>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027814" y="6710711"/>
            <a:ext cx="1567745" cy="218293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281843" y="7134035"/>
            <a:ext cx="2372026" cy="1759612"/>
          </a:xfrm>
          <a:prstGeom prst="rect">
            <a:avLst/>
          </a:prstGeom>
        </p:spPr>
      </p:pic>
      <p:sp>
        <p:nvSpPr>
          <p:cNvPr id="16" name="TextBox 16"/>
          <p:cNvSpPr txBox="1"/>
          <p:nvPr/>
        </p:nvSpPr>
        <p:spPr>
          <a:xfrm>
            <a:off x="4644433" y="3308594"/>
            <a:ext cx="8815300" cy="2746970"/>
          </a:xfrm>
          <a:prstGeom prst="rect">
            <a:avLst/>
          </a:prstGeom>
        </p:spPr>
        <p:txBody>
          <a:bodyPr wrap="square" lIns="0" tIns="0" rIns="0" bIns="0" rtlCol="0" anchor="t">
            <a:spAutoFit/>
          </a:bodyPr>
          <a:lstStyle/>
          <a:p>
            <a:pPr algn="ctr">
              <a:lnSpc>
                <a:spcPts val="11150"/>
              </a:lnSpc>
              <a:spcBef>
                <a:spcPct val="0"/>
              </a:spcBef>
            </a:pPr>
            <a:r>
              <a:rPr lang="en-US" sz="8000" b="1" dirty="0">
                <a:solidFill>
                  <a:srgbClr val="FFFFFF"/>
                </a:solidFill>
                <a:latin typeface="Arial" panose="020B0604020202020204" pitchFamily="34" charset="0"/>
                <a:cs typeface="Arial" panose="020B0604020202020204" pitchFamily="34" charset="0"/>
              </a:rPr>
              <a:t>CẢM ƠN CÁC EM ĐÃ LẮNG NGHE</a:t>
            </a:r>
          </a:p>
        </p:txBody>
      </p:sp>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639589" y="6792690"/>
            <a:ext cx="1820144" cy="1221151"/>
          </a:xfrm>
          <a:prstGeom prst="rect">
            <a:avLst/>
          </a:prstGeom>
        </p:spPr>
      </p:pic>
    </p:spTree>
    <p:extLst>
      <p:ext uri="{BB962C8B-B14F-4D97-AF65-F5344CB8AC3E}">
        <p14:creationId xmlns:p14="http://schemas.microsoft.com/office/powerpoint/2010/main" val="262671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28"/>
        <p:cNvGrpSpPr/>
        <p:nvPr/>
      </p:nvGrpSpPr>
      <p:grpSpPr>
        <a:xfrm>
          <a:off x="0" y="0"/>
          <a:ext cx="0" cy="0"/>
          <a:chOff x="0" y="0"/>
          <a:chExt cx="0" cy="0"/>
        </a:xfrm>
      </p:grpSpPr>
      <p:sp>
        <p:nvSpPr>
          <p:cNvPr id="4" name="Rectangle 3"/>
          <p:cNvSpPr/>
          <p:nvPr/>
        </p:nvSpPr>
        <p:spPr>
          <a:xfrm>
            <a:off x="0" y="0"/>
            <a:ext cx="18288000" cy="2841171"/>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sp>
        <p:nvSpPr>
          <p:cNvPr id="7" name="Rectangle 6"/>
          <p:cNvSpPr/>
          <p:nvPr/>
        </p:nvSpPr>
        <p:spPr>
          <a:xfrm>
            <a:off x="0" y="5643155"/>
            <a:ext cx="18288000" cy="4833257"/>
          </a:xfrm>
          <a:prstGeom prst="rect">
            <a:avLst/>
          </a:prstGeom>
          <a:solidFill>
            <a:srgbClr val="E0EE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9DEA7042-98AD-4590-8A75-2F7F88805E67}"/>
              </a:ext>
            </a:extLst>
          </p:cNvPr>
          <p:cNvSpPr/>
          <p:nvPr/>
        </p:nvSpPr>
        <p:spPr>
          <a:xfrm>
            <a:off x="293915" y="363347"/>
            <a:ext cx="18288000" cy="960590"/>
          </a:xfrm>
          <a:prstGeom prst="rect">
            <a:avLst/>
          </a:prstGeom>
          <a:noFill/>
          <a:ln w="12700" cap="flat" cmpd="sng" algn="ctr">
            <a:noFill/>
            <a:prstDash val="solid"/>
            <a:miter lim="800000"/>
          </a:ln>
          <a:effectLst/>
        </p:spPr>
        <p:txBody>
          <a:bodyPr rtlCol="0" anchor="ctr"/>
          <a:lstStyle/>
          <a:p>
            <a:pPr marL="0" lvl="1" algn="ctr" defTabSz="1371600">
              <a:defRPr/>
            </a:pPr>
            <a:r>
              <a:rPr lang="en-US" sz="6000" b="1" kern="0" dirty="0">
                <a:solidFill>
                  <a:srgbClr val="0B3162"/>
                </a:solidFill>
                <a:latin typeface="Arial" panose="020B0604020202020204" pitchFamily="34" charset="0"/>
                <a:ea typeface="#9Slide03 Roboto Medium" panose="02000000000000000000" pitchFamily="2" charset="0"/>
                <a:cs typeface="Arial" panose="020B0604020202020204" pitchFamily="34" charset="0"/>
              </a:rPr>
              <a:t>NỘI DUNG BÀI HỌC</a:t>
            </a:r>
          </a:p>
        </p:txBody>
      </p:sp>
      <p:sp>
        <p:nvSpPr>
          <p:cNvPr id="9" name="Oval 8">
            <a:extLst>
              <a:ext uri="{FF2B5EF4-FFF2-40B4-BE49-F238E27FC236}">
                <a16:creationId xmlns:a16="http://schemas.microsoft.com/office/drawing/2014/main" id="{544D6A3D-4B78-48B8-BCA9-A40349E4774B}"/>
              </a:ext>
            </a:extLst>
          </p:cNvPr>
          <p:cNvSpPr/>
          <p:nvPr/>
        </p:nvSpPr>
        <p:spPr>
          <a:xfrm>
            <a:off x="494494" y="3049576"/>
            <a:ext cx="5281865" cy="5281865"/>
          </a:xfrm>
          <a:prstGeom prst="ellipse">
            <a:avLst/>
          </a:prstGeom>
          <a:noFill/>
          <a:ln w="12700" cap="flat" cmpd="sng" algn="ctr">
            <a:solidFill>
              <a:srgbClr val="00A0E8"/>
            </a:solid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2700" kern="0">
              <a:solidFill>
                <a:prstClr val="white"/>
              </a:solidFill>
              <a:latin typeface="Roboto" pitchFamily="2" charset="0"/>
              <a:ea typeface="Roboto" pitchFamily="2" charset="0"/>
            </a:endParaRPr>
          </a:p>
        </p:txBody>
      </p:sp>
      <p:cxnSp>
        <p:nvCxnSpPr>
          <p:cNvPr id="10" name="Straight Arrow Connector 9">
            <a:extLst>
              <a:ext uri="{FF2B5EF4-FFF2-40B4-BE49-F238E27FC236}">
                <a16:creationId xmlns:a16="http://schemas.microsoft.com/office/drawing/2014/main" id="{9F7B5209-D5AF-49CC-907E-26E784641CA0}"/>
              </a:ext>
            </a:extLst>
          </p:cNvPr>
          <p:cNvCxnSpPr>
            <a:cxnSpLocks/>
            <a:stCxn id="9" idx="6"/>
            <a:endCxn id="12" idx="1"/>
          </p:cNvCxnSpPr>
          <p:nvPr/>
        </p:nvCxnSpPr>
        <p:spPr>
          <a:xfrm flipV="1">
            <a:off x="5776359" y="3641744"/>
            <a:ext cx="1354313" cy="2048765"/>
          </a:xfrm>
          <a:prstGeom prst="straightConnector1">
            <a:avLst/>
          </a:prstGeom>
          <a:noFill/>
          <a:ln w="9525" cap="flat" cmpd="sng" algn="ctr">
            <a:solidFill>
              <a:srgbClr val="FE5419"/>
            </a:solidFill>
            <a:prstDash val="lgDash"/>
            <a:miter lim="800000"/>
            <a:tailEnd type="triangle"/>
          </a:ln>
          <a:effectLst/>
        </p:spPr>
      </p:cxnSp>
      <p:cxnSp>
        <p:nvCxnSpPr>
          <p:cNvPr id="11" name="Straight Arrow Connector 10">
            <a:extLst>
              <a:ext uri="{FF2B5EF4-FFF2-40B4-BE49-F238E27FC236}">
                <a16:creationId xmlns:a16="http://schemas.microsoft.com/office/drawing/2014/main" id="{939B716A-1C16-4E69-81DD-65AA33CE2CDE}"/>
              </a:ext>
            </a:extLst>
          </p:cNvPr>
          <p:cNvCxnSpPr>
            <a:cxnSpLocks/>
            <a:stCxn id="9" idx="6"/>
            <a:endCxn id="14" idx="1"/>
          </p:cNvCxnSpPr>
          <p:nvPr/>
        </p:nvCxnSpPr>
        <p:spPr>
          <a:xfrm>
            <a:off x="5776359" y="5690509"/>
            <a:ext cx="1380895" cy="1801657"/>
          </a:xfrm>
          <a:prstGeom prst="straightConnector1">
            <a:avLst/>
          </a:prstGeom>
          <a:noFill/>
          <a:ln w="9525" cap="flat" cmpd="sng" algn="ctr">
            <a:solidFill>
              <a:srgbClr val="FE5419"/>
            </a:solidFill>
            <a:prstDash val="lgDash"/>
            <a:miter lim="800000"/>
            <a:tailEnd type="triangle"/>
          </a:ln>
          <a:effectLst/>
        </p:spPr>
      </p:cxnSp>
      <p:sp>
        <p:nvSpPr>
          <p:cNvPr id="12" name="Rectangle: Rounded Corners 4">
            <a:extLst>
              <a:ext uri="{FF2B5EF4-FFF2-40B4-BE49-F238E27FC236}">
                <a16:creationId xmlns:a16="http://schemas.microsoft.com/office/drawing/2014/main" id="{478D1C8F-034C-46B1-B3EC-6175E586A8DC}"/>
              </a:ext>
            </a:extLst>
          </p:cNvPr>
          <p:cNvSpPr/>
          <p:nvPr/>
        </p:nvSpPr>
        <p:spPr>
          <a:xfrm>
            <a:off x="7130672" y="2877416"/>
            <a:ext cx="10085718" cy="1528656"/>
          </a:xfrm>
          <a:prstGeom prst="roundRect">
            <a:avLst>
              <a:gd name="adj" fmla="val 17309"/>
            </a:avLst>
          </a:prstGeom>
          <a:solidFill>
            <a:schemeClr val="accent6">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3000" kern="0" dirty="0">
              <a:latin typeface="Roboto" pitchFamily="2" charset="0"/>
              <a:ea typeface="Roboto" pitchFamily="2" charset="0"/>
            </a:endParaRPr>
          </a:p>
        </p:txBody>
      </p:sp>
      <p:sp>
        <p:nvSpPr>
          <p:cNvPr id="14" name="Rectangle: Rounded Corners 18">
            <a:extLst>
              <a:ext uri="{FF2B5EF4-FFF2-40B4-BE49-F238E27FC236}">
                <a16:creationId xmlns:a16="http://schemas.microsoft.com/office/drawing/2014/main" id="{9A2B3EFC-841C-4986-8BCB-9C6374CB3340}"/>
              </a:ext>
            </a:extLst>
          </p:cNvPr>
          <p:cNvSpPr/>
          <p:nvPr/>
        </p:nvSpPr>
        <p:spPr>
          <a:xfrm>
            <a:off x="7157254" y="6727838"/>
            <a:ext cx="10085718" cy="1528656"/>
          </a:xfrm>
          <a:prstGeom prst="roundRect">
            <a:avLst>
              <a:gd name="adj" fmla="val 17309"/>
            </a:avLst>
          </a:prstGeom>
          <a:solidFill>
            <a:schemeClr val="accent6">
              <a:lumMod val="40000"/>
              <a:lumOff val="6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algn="ctr">
              <a:defRPr/>
            </a:pPr>
            <a:endParaRPr lang="en-US" sz="3000" kern="0" dirty="0">
              <a:latin typeface="Roboto" pitchFamily="2" charset="0"/>
              <a:ea typeface="Roboto" pitchFamily="2" charset="0"/>
            </a:endParaRPr>
          </a:p>
        </p:txBody>
      </p:sp>
      <p:sp>
        <p:nvSpPr>
          <p:cNvPr id="17" name="Rectangle 16"/>
          <p:cNvSpPr/>
          <p:nvPr/>
        </p:nvSpPr>
        <p:spPr>
          <a:xfrm>
            <a:off x="7249170" y="3187289"/>
            <a:ext cx="9848723" cy="923330"/>
          </a:xfrm>
          <a:prstGeom prst="rect">
            <a:avLst/>
          </a:prstGeom>
        </p:spPr>
        <p:txBody>
          <a:bodyPr wrap="square">
            <a:spAutoFit/>
          </a:bodyPr>
          <a:lstStyle/>
          <a:p>
            <a:pPr algn="just" defTabSz="1828710">
              <a:buClr>
                <a:srgbClr val="000000"/>
              </a:buClr>
              <a:defRPr/>
            </a:pPr>
            <a:r>
              <a:rPr lang="en-VN" sz="5400" dirty="0">
                <a:latin typeface="Arial" panose="020B0604020202020204" pitchFamily="34" charset="0"/>
                <a:ea typeface="#9Slide03 Roboto Medium" panose="02000000000000000000" pitchFamily="2" charset="0"/>
                <a:cs typeface="Arial" panose="020B0604020202020204" pitchFamily="34" charset="0"/>
              </a:rPr>
              <a:t>1. Phòng, trị bênh cho vật nuôi</a:t>
            </a:r>
            <a:endParaRPr lang="en-US" sz="5400" kern="0" dirty="0">
              <a:latin typeface="Arial" panose="020B0604020202020204" pitchFamily="34" charset="0"/>
              <a:ea typeface="#9Slide03 Roboto Medium" panose="02000000000000000000" pitchFamily="2" charset="0"/>
              <a:cs typeface="Arial" panose="020B0604020202020204" pitchFamily="34" charset="0"/>
              <a:sym typeface="Arial"/>
            </a:endParaRPr>
          </a:p>
        </p:txBody>
      </p:sp>
      <p:sp>
        <p:nvSpPr>
          <p:cNvPr id="19" name="Rectangle 18"/>
          <p:cNvSpPr/>
          <p:nvPr/>
        </p:nvSpPr>
        <p:spPr>
          <a:xfrm>
            <a:off x="7247401" y="7035084"/>
            <a:ext cx="10098944" cy="923330"/>
          </a:xfrm>
          <a:prstGeom prst="rect">
            <a:avLst/>
          </a:prstGeom>
        </p:spPr>
        <p:txBody>
          <a:bodyPr wrap="square">
            <a:spAutoFit/>
          </a:bodyPr>
          <a:lstStyle/>
          <a:p>
            <a:pPr marL="19050" marR="99056" algn="just" defTabSz="1828710">
              <a:spcBef>
                <a:spcPts val="143"/>
              </a:spcBef>
              <a:buClr>
                <a:srgbClr val="000000"/>
              </a:buClr>
              <a:defRPr/>
            </a:pPr>
            <a:r>
              <a:rPr lang="en-US" sz="5400" kern="0" spc="-8" dirty="0">
                <a:latin typeface="Arial" panose="020B0604020202020204" pitchFamily="34" charset="0"/>
                <a:ea typeface="#9Slide03 Roboto Medium" panose="02000000000000000000" pitchFamily="2" charset="0"/>
                <a:cs typeface="Arial" panose="020B0604020202020204" pitchFamily="34" charset="0"/>
                <a:sym typeface="Arial"/>
              </a:rPr>
              <a:t>2. </a:t>
            </a:r>
            <a:r>
              <a:rPr lang="en-US" sz="5400" kern="0" spc="-8" dirty="0" err="1">
                <a:latin typeface="Arial" panose="020B0604020202020204" pitchFamily="34" charset="0"/>
                <a:ea typeface="#9Slide03 Roboto Medium" panose="02000000000000000000" pitchFamily="2" charset="0"/>
                <a:cs typeface="Arial" panose="020B0604020202020204" pitchFamily="34" charset="0"/>
                <a:sym typeface="Arial"/>
              </a:rPr>
              <a:t>Vệ</a:t>
            </a:r>
            <a:r>
              <a:rPr lang="en-US" sz="5400" kern="0" spc="-8" dirty="0">
                <a:latin typeface="Arial" panose="020B0604020202020204" pitchFamily="34" charset="0"/>
                <a:ea typeface="#9Slide03 Roboto Medium" panose="02000000000000000000" pitchFamily="2" charset="0"/>
                <a:cs typeface="Arial" panose="020B0604020202020204" pitchFamily="34" charset="0"/>
                <a:sym typeface="Arial"/>
              </a:rPr>
              <a:t> </a:t>
            </a:r>
            <a:r>
              <a:rPr lang="en-US" sz="5400" kern="0" spc="-8" dirty="0" err="1">
                <a:latin typeface="Arial" panose="020B0604020202020204" pitchFamily="34" charset="0"/>
                <a:ea typeface="#9Slide03 Roboto Medium" panose="02000000000000000000" pitchFamily="2" charset="0"/>
                <a:cs typeface="Arial" panose="020B0604020202020204" pitchFamily="34" charset="0"/>
                <a:sym typeface="Arial"/>
              </a:rPr>
              <a:t>sinh</a:t>
            </a:r>
            <a:r>
              <a:rPr lang="en-US" sz="5400" kern="0" spc="-8" dirty="0">
                <a:latin typeface="Arial" panose="020B0604020202020204" pitchFamily="34" charset="0"/>
                <a:ea typeface="#9Slide03 Roboto Medium" panose="02000000000000000000" pitchFamily="2" charset="0"/>
                <a:cs typeface="Arial" panose="020B0604020202020204" pitchFamily="34" charset="0"/>
                <a:sym typeface="Arial"/>
              </a:rPr>
              <a:t> </a:t>
            </a:r>
            <a:r>
              <a:rPr lang="en-US" sz="5400" kern="0" spc="-8" dirty="0" err="1">
                <a:latin typeface="Arial" panose="020B0604020202020204" pitchFamily="34" charset="0"/>
                <a:ea typeface="#9Slide03 Roboto Medium" panose="02000000000000000000" pitchFamily="2" charset="0"/>
                <a:cs typeface="Arial" panose="020B0604020202020204" pitchFamily="34" charset="0"/>
                <a:sym typeface="Arial"/>
              </a:rPr>
              <a:t>trong</a:t>
            </a:r>
            <a:r>
              <a:rPr lang="en-US" sz="5400" kern="0" spc="-8" dirty="0">
                <a:latin typeface="Arial" panose="020B0604020202020204" pitchFamily="34" charset="0"/>
                <a:ea typeface="#9Slide03 Roboto Medium" panose="02000000000000000000" pitchFamily="2" charset="0"/>
                <a:cs typeface="Arial" panose="020B0604020202020204" pitchFamily="34" charset="0"/>
                <a:sym typeface="Arial"/>
              </a:rPr>
              <a:t> </a:t>
            </a:r>
            <a:r>
              <a:rPr lang="en-US" sz="5400" kern="0" spc="-8" dirty="0" err="1">
                <a:latin typeface="Arial" panose="020B0604020202020204" pitchFamily="34" charset="0"/>
                <a:ea typeface="#9Slide03 Roboto Medium" panose="02000000000000000000" pitchFamily="2" charset="0"/>
                <a:cs typeface="Arial" panose="020B0604020202020204" pitchFamily="34" charset="0"/>
                <a:sym typeface="Arial"/>
              </a:rPr>
              <a:t>chăn</a:t>
            </a:r>
            <a:r>
              <a:rPr lang="en-US" sz="5400" kern="0" spc="-8" dirty="0">
                <a:latin typeface="Arial" panose="020B0604020202020204" pitchFamily="34" charset="0"/>
                <a:ea typeface="#9Slide03 Roboto Medium" panose="02000000000000000000" pitchFamily="2" charset="0"/>
                <a:cs typeface="Arial" panose="020B0604020202020204" pitchFamily="34" charset="0"/>
                <a:sym typeface="Arial"/>
              </a:rPr>
              <a:t> </a:t>
            </a:r>
            <a:r>
              <a:rPr lang="en-US" sz="5400" kern="0" spc="-8" dirty="0" err="1">
                <a:latin typeface="Arial" panose="020B0604020202020204" pitchFamily="34" charset="0"/>
                <a:ea typeface="#9Slide03 Roboto Medium" panose="02000000000000000000" pitchFamily="2" charset="0"/>
                <a:cs typeface="Arial" panose="020B0604020202020204" pitchFamily="34" charset="0"/>
                <a:sym typeface="Arial"/>
              </a:rPr>
              <a:t>nuôi</a:t>
            </a:r>
            <a:endParaRPr lang="vi-VN" sz="5400" kern="0" dirty="0">
              <a:latin typeface="Arial" panose="020B0604020202020204" pitchFamily="34" charset="0"/>
              <a:ea typeface="#9Slide03 Roboto Medium" panose="02000000000000000000" pitchFamily="2" charset="0"/>
              <a:cs typeface="Arial" panose="020B0604020202020204" pitchFamily="34" charset="0"/>
              <a:sym typeface="Arial"/>
            </a:endParaRPr>
          </a:p>
        </p:txBody>
      </p:sp>
      <p:pic>
        <p:nvPicPr>
          <p:cNvPr id="20" name="Picture 2" descr="Hình ảnh Du Lịch Trái đất Du Lịch Nước Ngoài Du Lịch Xúc Tiến Du Lịch PNG , Clipart  Du Lịch, Nổi Danh, Xung Quanh PNG và Vector với nền trong suốt"/>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31" b="95313" l="10000" r="90000">
                        <a14:foregroundMark x1="20781" y1="46406" x2="24375" y2="34375"/>
                        <a14:foregroundMark x1="21875" y1="34063" x2="21875" y2="34063"/>
                        <a14:foregroundMark x1="47344" y1="73906" x2="57813" y2="66875"/>
                        <a14:foregroundMark x1="32969" y1="64063" x2="31563" y2="77500"/>
                        <a14:foregroundMark x1="30469" y1="67031" x2="27500" y2="73906"/>
                        <a14:foregroundMark x1="25781" y1="75938" x2="27344" y2="73438"/>
                        <a14:foregroundMark x1="30781" y1="77344" x2="30781" y2="77344"/>
                        <a14:foregroundMark x1="30938" y1="80781" x2="30938" y2="80781"/>
                        <a14:foregroundMark x1="33281" y1="83906" x2="33281" y2="83906"/>
                        <a14:foregroundMark x1="36875" y1="86563" x2="36875" y2="86563"/>
                        <a14:foregroundMark x1="40469" y1="87344" x2="40469" y2="87344"/>
                        <a14:foregroundMark x1="43750" y1="85938" x2="43750" y2="85938"/>
                        <a14:foregroundMark x1="45781" y1="83750" x2="45781" y2="83750"/>
                        <a14:foregroundMark x1="68438" y1="63281" x2="67031" y2="78281"/>
                        <a14:foregroundMark x1="55313" y1="87969" x2="66563" y2="81406"/>
                        <a14:foregroundMark x1="57344" y1="89375" x2="81250" y2="74375"/>
                        <a14:foregroundMark x1="66875" y1="36406" x2="66875" y2="36406"/>
                        <a14:foregroundMark x1="72031" y1="37500" x2="72031" y2="37500"/>
                        <a14:foregroundMark x1="76406" y1="41250" x2="76406" y2="41250"/>
                        <a14:foregroundMark x1="77969" y1="45313" x2="77969" y2="45313"/>
                        <a14:foregroundMark x1="79063" y1="50000" x2="79063" y2="50000"/>
                        <a14:foregroundMark x1="50938" y1="91875" x2="50938" y2="91875"/>
                        <a14:foregroundMark x1="52969" y1="92500" x2="52969" y2="92500"/>
                        <a14:foregroundMark x1="55469" y1="93281" x2="55469" y2="93281"/>
                        <a14:foregroundMark x1="62500" y1="92344" x2="62500" y2="92344"/>
                        <a14:foregroundMark x1="68281" y1="86875" x2="68281" y2="86875"/>
                        <a14:foregroundMark x1="69844" y1="85000" x2="69844" y2="85000"/>
                        <a14:foregroundMark x1="65313" y1="90938" x2="65313" y2="90938"/>
                        <a14:foregroundMark x1="59375" y1="92969" x2="59375" y2="92969"/>
                        <a14:foregroundMark x1="18281" y1="38750" x2="18281" y2="38750"/>
                        <a14:foregroundMark x1="18438" y1="42031" x2="18438" y2="42031"/>
                        <a14:foregroundMark x1="18438" y1="45313" x2="18438" y2="45313"/>
                        <a14:foregroundMark x1="28281" y1="34375" x2="28281" y2="34375"/>
                        <a14:foregroundMark x1="23750" y1="48281" x2="23750" y2="48281"/>
                      </a14:backgroundRemoval>
                    </a14:imgEffect>
                  </a14:imgLayer>
                </a14:imgProps>
              </a:ext>
              <a:ext uri="{28A0092B-C50C-407E-A947-70E740481C1C}">
                <a14:useLocalDpi xmlns:a14="http://schemas.microsoft.com/office/drawing/2010/main" val="0"/>
              </a:ext>
            </a:extLst>
          </a:blip>
          <a:srcRect/>
          <a:stretch>
            <a:fillRect/>
          </a:stretch>
        </p:blipFill>
        <p:spPr bwMode="auto">
          <a:xfrm>
            <a:off x="-908879" y="494883"/>
            <a:ext cx="7822377" cy="782237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iểu tượng máy tính Mục tiêu, phi tiêu, quảng cáo, kinh doanh png | PNGEg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889" l="0" r="99778">
                        <a14:foregroundMark x1="36778" y1="22222" x2="37111" y2="72778"/>
                        <a14:foregroundMark x1="32889" y1="77889" x2="38000" y2="23556"/>
                        <a14:foregroundMark x1="16444" y1="36889" x2="42333" y2="72778"/>
                        <a14:foregroundMark x1="42333" y1="81000" x2="42778" y2="32222"/>
                        <a14:foregroundMark x1="43667" y1="81333" x2="50111" y2="37778"/>
                        <a14:foregroundMark x1="24667" y1="26111" x2="52222" y2="58889"/>
                        <a14:foregroundMark x1="27667" y1="68889" x2="31111" y2="28778"/>
                        <a14:foregroundMark x1="25556" y1="34333" x2="25556" y2="67556"/>
                        <a14:foregroundMark x1="36333" y1="22667" x2="50556" y2="42556"/>
                        <a14:foregroundMark x1="47556" y1="15778" x2="44111" y2="44222"/>
                        <a14:foregroundMark x1="44111" y1="46000" x2="44889" y2="87889"/>
                        <a14:foregroundMark x1="49667" y1="71000" x2="48778" y2="82222"/>
                      </a14:backgroundRemoval>
                    </a14:imgEffect>
                  </a14:imgLayer>
                </a14:imgProps>
              </a:ext>
              <a:ext uri="{28A0092B-C50C-407E-A947-70E740481C1C}">
                <a14:useLocalDpi xmlns:a14="http://schemas.microsoft.com/office/drawing/2010/main" val="0"/>
              </a:ext>
            </a:extLst>
          </a:blip>
          <a:srcRect/>
          <a:stretch>
            <a:fillRect/>
          </a:stretch>
        </p:blipFill>
        <p:spPr bwMode="auto">
          <a:xfrm>
            <a:off x="643627" y="3204518"/>
            <a:ext cx="5058311" cy="5058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29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p:tgtEl>
                                          <p:spTgt spid="19"/>
                                        </p:tgtEl>
                                        <p:attrNameLst>
                                          <p:attrName>ppt_y</p:attrName>
                                        </p:attrNameLst>
                                      </p:cBhvr>
                                      <p:tavLst>
                                        <p:tav tm="0">
                                          <p:val>
                                            <p:strVal val="#ppt_y+#ppt_h*1.125000"/>
                                          </p:val>
                                        </p:tav>
                                        <p:tav tm="100000">
                                          <p:val>
                                            <p:strVal val="#ppt_y"/>
                                          </p:val>
                                        </p:tav>
                                      </p:tavLst>
                                    </p:anim>
                                    <p:animEffect transition="in" filter="wipe(up)">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74041" y="619908"/>
            <a:ext cx="14339918" cy="9047185"/>
          </a:xfrm>
          <a:prstGeom prst="rect">
            <a:avLst/>
          </a:prstGeom>
        </p:spPr>
      </p:pic>
      <p:sp>
        <p:nvSpPr>
          <p:cNvPr id="3" name="TextBox 3"/>
          <p:cNvSpPr txBox="1"/>
          <p:nvPr/>
        </p:nvSpPr>
        <p:spPr>
          <a:xfrm>
            <a:off x="3748200" y="2834062"/>
            <a:ext cx="10791600" cy="2598853"/>
          </a:xfrm>
          <a:prstGeom prst="rect">
            <a:avLst/>
          </a:prstGeom>
        </p:spPr>
        <p:txBody>
          <a:bodyPr lIns="0" tIns="0" rIns="0" bIns="0" rtlCol="0" anchor="t">
            <a:spAutoFit/>
          </a:bodyPr>
          <a:lstStyle/>
          <a:p>
            <a:pPr algn="ctr">
              <a:lnSpc>
                <a:spcPct val="150000"/>
              </a:lnSpc>
              <a:spcBef>
                <a:spcPct val="0"/>
              </a:spcBef>
            </a:pPr>
            <a:r>
              <a:rPr lang="en-US" sz="6000" b="1" dirty="0">
                <a:solidFill>
                  <a:srgbClr val="FFFFFF"/>
                </a:solidFill>
                <a:latin typeface="Arial" panose="020B0604020202020204" pitchFamily="34" charset="0"/>
                <a:cs typeface="Arial" panose="020B0604020202020204" pitchFamily="34" charset="0"/>
              </a:rPr>
              <a:t>1. PHÒNG, TRỊ BÊNH CHO VẬT NUÔI</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54561" y="-411591"/>
            <a:ext cx="3428602" cy="3447406"/>
          </a:xfrm>
          <a:prstGeom prst="rect">
            <a:avLst/>
          </a:prstGeom>
        </p:spPr>
      </p:pic>
    </p:spTree>
    <p:extLst>
      <p:ext uri="{BB962C8B-B14F-4D97-AF65-F5344CB8AC3E}">
        <p14:creationId xmlns:p14="http://schemas.microsoft.com/office/powerpoint/2010/main" val="2729075881"/>
      </p:ext>
    </p:extLst>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234950" y="2658"/>
            <a:ext cx="9144000" cy="102870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9681860" y="4161543"/>
            <a:ext cx="7857803" cy="3579250"/>
          </a:xfrm>
          <a:prstGeom prst="rect">
            <a:avLst/>
          </a:prstGeom>
        </p:spPr>
        <p:txBody>
          <a:bodyPr wrap="square" lIns="0" tIns="0" rIns="0" bIns="0" rtlCol="0" anchor="t">
            <a:spAutoFit/>
          </a:bodyPr>
          <a:lstStyle/>
          <a:p>
            <a:pPr marL="571500" indent="-571500" algn="ctr">
              <a:lnSpc>
                <a:spcPct val="150000"/>
              </a:lnSpc>
              <a:spcBef>
                <a:spcPct val="0"/>
              </a:spcBef>
              <a:buFont typeface="Wingdings" pitchFamily="2" charset="2"/>
              <a:buChar char="Ø"/>
            </a:pPr>
            <a:r>
              <a:rPr lang="en-US" sz="4000" i="1"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sự</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rối</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loại</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hoạt</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chức</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năng</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bình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thường</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cơ</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thể</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effectLst/>
                <a:latin typeface="Arial" panose="020B0604020202020204" pitchFamily="34" charset="0"/>
                <a:ea typeface="Times New Roman" panose="02020603050405020304" pitchFamily="18" charset="0"/>
                <a:cs typeface="Arial" panose="020B0604020202020204" pitchFamily="34" charset="0"/>
              </a:rPr>
              <a:t> do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tác</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các</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yếu</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tố</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gây</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khác</a:t>
            </a:r>
            <a:r>
              <a:rPr lang="en-US" sz="4000" i="1" dirty="0">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effectLst/>
                <a:latin typeface="Arial" panose="020B0604020202020204" pitchFamily="34" charset="0"/>
                <a:ea typeface="Times New Roman" panose="02020603050405020304" pitchFamily="18" charset="0"/>
                <a:cs typeface="Arial" panose="020B0604020202020204" pitchFamily="34" charset="0"/>
              </a:rPr>
              <a:t>nhau</a:t>
            </a:r>
            <a:r>
              <a:rPr lang="en-VN" sz="4000" i="1" dirty="0">
                <a:latin typeface="Arial" panose="020B0604020202020204" pitchFamily="34" charset="0"/>
                <a:ea typeface="Times New Roman" panose="02020603050405020304" pitchFamily="18" charset="0"/>
                <a:cs typeface="Arial" panose="020B0604020202020204" pitchFamily="34" charset="0"/>
              </a:rPr>
              <a:t>.</a:t>
            </a:r>
            <a:endParaRPr lang="en-US" sz="4000" dirty="0">
              <a:solidFill>
                <a:srgbClr val="6B8174"/>
              </a:solidFill>
              <a:latin typeface="Arial" panose="020B0604020202020204" pitchFamily="34" charset="0"/>
              <a:cs typeface="Arial" panose="020B0604020202020204" pitchFamily="34" charset="0"/>
            </a:endParaRPr>
          </a:p>
        </p:txBody>
      </p:sp>
      <p:sp>
        <p:nvSpPr>
          <p:cNvPr id="12" name="TextBox 12"/>
          <p:cNvSpPr txBox="1"/>
          <p:nvPr/>
        </p:nvSpPr>
        <p:spPr>
          <a:xfrm>
            <a:off x="10064394" y="2136767"/>
            <a:ext cx="7206531" cy="818879"/>
          </a:xfrm>
          <a:prstGeom prst="rect">
            <a:avLst/>
          </a:prstGeom>
        </p:spPr>
        <p:txBody>
          <a:bodyPr lIns="0" tIns="0" rIns="0" bIns="0" rtlCol="0" anchor="t">
            <a:spAutoFit/>
          </a:bodyPr>
          <a:lstStyle/>
          <a:p>
            <a:pPr algn="ctr">
              <a:lnSpc>
                <a:spcPts val="7261"/>
              </a:lnSpc>
            </a:pPr>
            <a:r>
              <a:rPr lang="en-US"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nêu</a:t>
            </a: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khái</a:t>
            </a: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niệm</a:t>
            </a: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solidFill>
                  <a:srgbClr val="FF0000"/>
                </a:solidFill>
                <a:effectLst/>
                <a:latin typeface="Arial" panose="020B0604020202020204" pitchFamily="34" charset="0"/>
                <a:cs typeface="Arial" panose="020B0604020202020204" pitchFamily="34" charset="0"/>
              </a:rPr>
              <a:t> </a:t>
            </a:r>
            <a:endParaRPr lang="en-US" sz="4000" dirty="0">
              <a:solidFill>
                <a:srgbClr val="FF0000"/>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124270DE-6C5A-2321-0DE6-56F4A85D9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568" y="1277619"/>
            <a:ext cx="5211831" cy="3648282"/>
          </a:xfrm>
          <a:prstGeom prst="rect">
            <a:avLst/>
          </a:prstGeom>
        </p:spPr>
      </p:pic>
      <p:pic>
        <p:nvPicPr>
          <p:cNvPr id="16" name="Picture 15">
            <a:extLst>
              <a:ext uri="{FF2B5EF4-FFF2-40B4-BE49-F238E27FC236}">
                <a16:creationId xmlns:a16="http://schemas.microsoft.com/office/drawing/2014/main" id="{21F83775-B210-BAD8-6084-F494C8707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023" y="5361100"/>
            <a:ext cx="5034776" cy="3276600"/>
          </a:xfrm>
          <a:prstGeom prst="rect">
            <a:avLst/>
          </a:prstGeom>
        </p:spPr>
      </p:pic>
      <p:sp>
        <p:nvSpPr>
          <p:cNvPr id="17" name="Down Arrow 16">
            <a:extLst>
              <a:ext uri="{FF2B5EF4-FFF2-40B4-BE49-F238E27FC236}">
                <a16:creationId xmlns:a16="http://schemas.microsoft.com/office/drawing/2014/main" id="{F6342A18-3AF6-E33A-6AFF-DB76E6A5F778}"/>
              </a:ext>
            </a:extLst>
          </p:cNvPr>
          <p:cNvSpPr/>
          <p:nvPr/>
        </p:nvSpPr>
        <p:spPr>
          <a:xfrm>
            <a:off x="13411200" y="3238500"/>
            <a:ext cx="914400" cy="9230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TextBox 2">
            <a:extLst>
              <a:ext uri="{FF2B5EF4-FFF2-40B4-BE49-F238E27FC236}">
                <a16:creationId xmlns:a16="http://schemas.microsoft.com/office/drawing/2014/main" id="{F495608B-D3A6-6466-50C7-3D8D36B6F31D}"/>
              </a:ext>
            </a:extLst>
          </p:cNvPr>
          <p:cNvSpPr txBox="1"/>
          <p:nvPr/>
        </p:nvSpPr>
        <p:spPr>
          <a:xfrm>
            <a:off x="8310820" y="56437"/>
            <a:ext cx="10713678" cy="1079206"/>
          </a:xfrm>
          <a:prstGeom prst="rect">
            <a:avLst/>
          </a:prstGeom>
        </p:spPr>
        <p:txBody>
          <a:bodyPr wrap="square" lIns="0" tIns="0" rIns="0" bIns="0" rtlCol="0" anchor="t">
            <a:spAutoFit/>
          </a:bodyPr>
          <a:lstStyle/>
          <a:p>
            <a:pPr algn="ctr">
              <a:lnSpc>
                <a:spcPts val="9379"/>
              </a:lnSpc>
            </a:pPr>
            <a:r>
              <a:rPr lang="en-US" sz="6000" b="1" dirty="0">
                <a:solidFill>
                  <a:srgbClr val="373E56"/>
                </a:solidFill>
                <a:latin typeface="Arial" panose="020B0604020202020204" pitchFamily="34" charset="0"/>
                <a:cs typeface="Arial" panose="020B0604020202020204" pitchFamily="34" charset="0"/>
              </a:rPr>
              <a:t>1.1. </a:t>
            </a:r>
            <a:r>
              <a:rPr lang="en-US" sz="6000" b="1" dirty="0" err="1">
                <a:solidFill>
                  <a:srgbClr val="373E56"/>
                </a:solidFill>
                <a:latin typeface="Arial" panose="020B0604020202020204" pitchFamily="34" charset="0"/>
                <a:cs typeface="Arial" panose="020B0604020202020204" pitchFamily="34" charset="0"/>
              </a:rPr>
              <a:t>Khái</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niệm</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về</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bệnh</a:t>
            </a:r>
            <a:endParaRPr lang="en-US" sz="6000" b="1" dirty="0">
              <a:solidFill>
                <a:srgbClr val="373E5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linds(horizontal)">
                                      <p:cBhvr>
                                        <p:cTn id="10" dur="500"/>
                                        <p:tgtEl>
                                          <p:spTgt spid="16"/>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3" y="-873525"/>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5" name="TextBox 5"/>
          <p:cNvSpPr txBox="1"/>
          <p:nvPr/>
        </p:nvSpPr>
        <p:spPr>
          <a:xfrm>
            <a:off x="1905000" y="473527"/>
            <a:ext cx="12471407" cy="1732590"/>
          </a:xfrm>
          <a:prstGeom prst="rect">
            <a:avLst/>
          </a:prstGeom>
        </p:spPr>
        <p:txBody>
          <a:bodyPr wrap="square" lIns="0" tIns="0" rIns="0" bIns="0" rtlCol="0" anchor="t">
            <a:spAutoFit/>
          </a:bodyPr>
          <a:lstStyle/>
          <a:p>
            <a:pPr algn="ctr">
              <a:lnSpc>
                <a:spcPct val="150000"/>
              </a:lnSpc>
            </a:pP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Quan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10.1và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những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khác</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US" sz="4000" dirty="0">
              <a:solidFill>
                <a:srgbClr val="373E56"/>
              </a:solidFill>
              <a:latin typeface="Arial" panose="020B0604020202020204" pitchFamily="34" charset="0"/>
              <a:cs typeface="Arial" panose="020B0604020202020204" pitchFamily="34" charset="0"/>
            </a:endParaRPr>
          </a:p>
        </p:txBody>
      </p:sp>
      <p:grpSp>
        <p:nvGrpSpPr>
          <p:cNvPr id="6" name="Group 6"/>
          <p:cNvGrpSpPr/>
          <p:nvPr/>
        </p:nvGrpSpPr>
        <p:grpSpPr>
          <a:xfrm>
            <a:off x="0" y="5926857"/>
            <a:ext cx="18288000" cy="4360143"/>
            <a:chOff x="0" y="0"/>
            <a:chExt cx="4816593" cy="1148350"/>
          </a:xfrm>
        </p:grpSpPr>
        <p:sp>
          <p:nvSpPr>
            <p:cNvPr id="7" name="Freeform 7"/>
            <p:cNvSpPr/>
            <p:nvPr/>
          </p:nvSpPr>
          <p:spPr>
            <a:xfrm>
              <a:off x="0" y="0"/>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TextBox 9"/>
          <p:cNvSpPr txBox="1"/>
          <p:nvPr/>
        </p:nvSpPr>
        <p:spPr>
          <a:xfrm>
            <a:off x="1258047" y="6117357"/>
            <a:ext cx="3367476" cy="1559338"/>
          </a:xfrm>
          <a:prstGeom prst="rect">
            <a:avLst/>
          </a:prstGeom>
        </p:spPr>
        <p:txBody>
          <a:bodyPr lIns="0" tIns="0" rIns="0" bIns="0" rtlCol="0" anchor="t">
            <a:spAutoFit/>
          </a:bodyPr>
          <a:lstStyle/>
          <a:p>
            <a:pPr algn="ctr">
              <a:lnSpc>
                <a:spcPct val="150000"/>
              </a:lnSpc>
            </a:pPr>
            <a:r>
              <a:rPr lang="en-US" sz="3600" i="1" dirty="0" err="1">
                <a:effectLst/>
                <a:latin typeface="Arial" panose="020B0604020202020204" pitchFamily="34" charset="0"/>
                <a:ea typeface="Times New Roman" panose="02020603050405020304" pitchFamily="18" charset="0"/>
                <a:cs typeface="Arial" panose="020B0604020202020204" pitchFamily="34" charset="0"/>
              </a:rPr>
              <a:t>Suy</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nhược</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gầy</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yếu</a:t>
            </a:r>
            <a:r>
              <a:rPr lang="en-VN" sz="3600" dirty="0">
                <a:effectLst/>
                <a:latin typeface="Arial" panose="020B0604020202020204" pitchFamily="34" charset="0"/>
                <a:cs typeface="Arial" panose="020B0604020202020204" pitchFamily="34" charset="0"/>
              </a:rPr>
              <a:t> </a:t>
            </a:r>
            <a:endParaRPr lang="en-US" sz="3600" dirty="0">
              <a:solidFill>
                <a:srgbClr val="373E56"/>
              </a:solidFill>
              <a:latin typeface="Arial" panose="020B0604020202020204" pitchFamily="34" charset="0"/>
              <a:cs typeface="Arial" panose="020B0604020202020204" pitchFamily="34" charset="0"/>
            </a:endParaRPr>
          </a:p>
        </p:txBody>
      </p:sp>
      <p:sp>
        <p:nvSpPr>
          <p:cNvPr id="12" name="TextBox 12"/>
          <p:cNvSpPr txBox="1"/>
          <p:nvPr/>
        </p:nvSpPr>
        <p:spPr>
          <a:xfrm>
            <a:off x="5264236" y="6117357"/>
            <a:ext cx="3622796" cy="2390334"/>
          </a:xfrm>
          <a:prstGeom prst="rect">
            <a:avLst/>
          </a:prstGeom>
        </p:spPr>
        <p:txBody>
          <a:bodyPr lIns="0" tIns="0" rIns="0" bIns="0" rtlCol="0" anchor="t">
            <a:spAutoFit/>
          </a:bodyPr>
          <a:lstStyle/>
          <a:p>
            <a:pPr algn="ctr">
              <a:lnSpc>
                <a:spcPct val="150000"/>
              </a:lnSpc>
            </a:pPr>
            <a:r>
              <a:rPr lang="en-US" sz="3600" i="1" dirty="0" err="1">
                <a:effectLst/>
                <a:latin typeface="Arial" panose="020B0604020202020204" pitchFamily="34" charset="0"/>
                <a:ea typeface="Times New Roman" panose="02020603050405020304" pitchFamily="18" charset="0"/>
                <a:cs typeface="Arial" panose="020B0604020202020204" pitchFamily="34" charset="0"/>
              </a:rPr>
              <a:t>bo</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ăn</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nằm</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một</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chô</a:t>
            </a:r>
            <a:r>
              <a:rPr lang="en-US" sz="3600" i="1" dirty="0">
                <a:effectLst/>
                <a:latin typeface="Arial" panose="020B0604020202020204" pitchFamily="34" charset="0"/>
                <a:ea typeface="Times New Roman" panose="02020603050405020304" pitchFamily="18" charset="0"/>
                <a:cs typeface="Arial" panose="020B0604020202020204" pitchFamily="34" charset="0"/>
              </a:rPr>
              <a:t>̃, da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nổi</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nhiều</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nốt</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đo</a:t>
            </a:r>
            <a:r>
              <a:rPr lang="en-US" sz="3600" i="1" dirty="0">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373E56"/>
              </a:solidFill>
              <a:latin typeface="Arial" panose="020B0604020202020204" pitchFamily="34" charset="0"/>
              <a:cs typeface="Arial" panose="020B0604020202020204" pitchFamily="34" charset="0"/>
            </a:endParaRPr>
          </a:p>
        </p:txBody>
      </p:sp>
      <p:sp>
        <p:nvSpPr>
          <p:cNvPr id="15" name="TextBox 15"/>
          <p:cNvSpPr txBox="1"/>
          <p:nvPr/>
        </p:nvSpPr>
        <p:spPr>
          <a:xfrm>
            <a:off x="9527187" y="6117357"/>
            <a:ext cx="3367476" cy="1559338"/>
          </a:xfrm>
          <a:prstGeom prst="rect">
            <a:avLst/>
          </a:prstGeom>
        </p:spPr>
        <p:txBody>
          <a:bodyPr lIns="0" tIns="0" rIns="0" bIns="0" rtlCol="0" anchor="t">
            <a:spAutoFit/>
          </a:bodyPr>
          <a:lstStyle/>
          <a:p>
            <a:pPr algn="ctr">
              <a:lnSpc>
                <a:spcPct val="150000"/>
              </a:lnSpc>
            </a:pPr>
            <a:r>
              <a:rPr lang="en-US" sz="3600" i="1" dirty="0" err="1">
                <a:effectLst/>
                <a:latin typeface="Arial" panose="020B0604020202020204" pitchFamily="34" charset="0"/>
                <a:ea typeface="Times New Roman" panose="02020603050405020304" pitchFamily="18" charset="0"/>
                <a:cs typeface="Arial" panose="020B0604020202020204" pitchFamily="34" charset="0"/>
              </a:rPr>
              <a:t>Mệt</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mỏi</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buồn</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ngủ</a:t>
            </a:r>
            <a:r>
              <a:rPr lang="en-VN" sz="3600" dirty="0">
                <a:effectLst/>
                <a:latin typeface="Arial" panose="020B0604020202020204" pitchFamily="34" charset="0"/>
                <a:cs typeface="Arial" panose="020B0604020202020204" pitchFamily="34" charset="0"/>
              </a:rPr>
              <a:t> </a:t>
            </a:r>
            <a:endParaRPr lang="en-US" sz="3600" dirty="0">
              <a:solidFill>
                <a:srgbClr val="373E56"/>
              </a:solidFill>
              <a:latin typeface="Arial" panose="020B0604020202020204" pitchFamily="34" charset="0"/>
              <a:cs typeface="Arial" panose="020B0604020202020204" pitchFamily="34" charset="0"/>
            </a:endParaRPr>
          </a:p>
        </p:txBody>
      </p:sp>
      <p:sp>
        <p:nvSpPr>
          <p:cNvPr id="18" name="TextBox 18"/>
          <p:cNvSpPr txBox="1"/>
          <p:nvPr/>
        </p:nvSpPr>
        <p:spPr>
          <a:xfrm>
            <a:off x="13534818" y="6117357"/>
            <a:ext cx="3622796" cy="1559338"/>
          </a:xfrm>
          <a:prstGeom prst="rect">
            <a:avLst/>
          </a:prstGeom>
        </p:spPr>
        <p:txBody>
          <a:bodyPr lIns="0" tIns="0" rIns="0" bIns="0" rtlCol="0" anchor="t">
            <a:spAutoFit/>
          </a:bodyPr>
          <a:lstStyle/>
          <a:p>
            <a:pPr algn="ctr">
              <a:lnSpc>
                <a:spcPct val="150000"/>
              </a:lnSpc>
            </a:pPr>
            <a:r>
              <a:rPr lang="en-US" sz="3600" i="1" dirty="0" err="1">
                <a:effectLst/>
                <a:latin typeface="Arial" panose="020B0604020202020204" pitchFamily="34" charset="0"/>
                <a:ea typeface="Times New Roman" panose="02020603050405020304" pitchFamily="18" charset="0"/>
                <a:cs typeface="Arial" panose="020B0604020202020204" pitchFamily="34" charset="0"/>
              </a:rPr>
              <a:t>cơ</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thể</a:t>
            </a:r>
            <a:r>
              <a:rPr lang="en-US" sz="3600" i="1" dirty="0">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effectLst/>
                <a:latin typeface="Arial" panose="020B0604020202020204" pitchFamily="34" charset="0"/>
                <a:ea typeface="Times New Roman" panose="02020603050405020304" pitchFamily="18" charset="0"/>
                <a:cs typeface="Arial" panose="020B0604020202020204" pitchFamily="34" charset="0"/>
              </a:rPr>
              <a:t>phình</a:t>
            </a:r>
            <a:r>
              <a:rPr lang="en-US" sz="3600" i="1" dirty="0">
                <a:effectLst/>
                <a:latin typeface="Arial" panose="020B0604020202020204" pitchFamily="34" charset="0"/>
                <a:ea typeface="Times New Roman" panose="02020603050405020304" pitchFamily="18" charset="0"/>
                <a:cs typeface="Arial" panose="020B0604020202020204" pitchFamily="34" charset="0"/>
              </a:rPr>
              <a:t> to</a:t>
            </a:r>
            <a:r>
              <a:rPr lang="en-VN" sz="3600" i="1" dirty="0">
                <a:latin typeface="Arial" panose="020B0604020202020204" pitchFamily="34" charset="0"/>
                <a:ea typeface="Times New Roman" panose="02020603050405020304" pitchFamily="18" charset="0"/>
                <a:cs typeface="Arial" panose="020B0604020202020204" pitchFamily="34" charset="0"/>
              </a:rPr>
              <a:t>, xoã cánh</a:t>
            </a:r>
            <a:endParaRPr lang="en-US" sz="3600" dirty="0">
              <a:solidFill>
                <a:srgbClr val="373E56"/>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FCD3CB1-8C4C-5771-688E-33925861F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913" y="2440034"/>
            <a:ext cx="4025570" cy="2970481"/>
          </a:xfrm>
          <a:prstGeom prst="rect">
            <a:avLst/>
          </a:prstGeom>
        </p:spPr>
      </p:pic>
      <p:pic>
        <p:nvPicPr>
          <p:cNvPr id="32" name="Picture 31">
            <a:extLst>
              <a:ext uri="{FF2B5EF4-FFF2-40B4-BE49-F238E27FC236}">
                <a16:creationId xmlns:a16="http://schemas.microsoft.com/office/drawing/2014/main" id="{D2D81A08-A00D-B564-DB74-298A7DB4C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4236" y="2437391"/>
            <a:ext cx="3847016" cy="2856856"/>
          </a:xfrm>
          <a:prstGeom prst="rect">
            <a:avLst/>
          </a:prstGeom>
        </p:spPr>
      </p:pic>
      <p:pic>
        <p:nvPicPr>
          <p:cNvPr id="34" name="Picture 33">
            <a:extLst>
              <a:ext uri="{FF2B5EF4-FFF2-40B4-BE49-F238E27FC236}">
                <a16:creationId xmlns:a16="http://schemas.microsoft.com/office/drawing/2014/main" id="{82A8B851-F1E7-C76D-F407-726D0666AB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8626" y="2444265"/>
            <a:ext cx="3814552" cy="2743231"/>
          </a:xfrm>
          <a:prstGeom prst="rect">
            <a:avLst/>
          </a:prstGeom>
        </p:spPr>
      </p:pic>
      <p:pic>
        <p:nvPicPr>
          <p:cNvPr id="36" name="Picture 35">
            <a:extLst>
              <a:ext uri="{FF2B5EF4-FFF2-40B4-BE49-F238E27FC236}">
                <a16:creationId xmlns:a16="http://schemas.microsoft.com/office/drawing/2014/main" id="{93DD3036-7013-9D4B-C176-613705C33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47616" y="2543553"/>
            <a:ext cx="3830784" cy="28081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up)">
                                      <p:cBhvr>
                                        <p:cTn id="12" dur="500"/>
                                        <p:tgtEl>
                                          <p:spTgt spid="12"/>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p:tgtEl>
                                          <p:spTgt spid="15"/>
                                        </p:tgtEl>
                                        <p:attrNameLst>
                                          <p:attrName>ppt_y</p:attrName>
                                        </p:attrNameLst>
                                      </p:cBhvr>
                                      <p:tavLst>
                                        <p:tav tm="0">
                                          <p:val>
                                            <p:strVal val="#ppt_y+#ppt_h*1.125000"/>
                                          </p:val>
                                        </p:tav>
                                        <p:tav tm="100000">
                                          <p:val>
                                            <p:strVal val="#ppt_y"/>
                                          </p:val>
                                        </p:tav>
                                      </p:tavLst>
                                    </p:anim>
                                    <p:animEffect transition="in" filter="wipe(up)">
                                      <p:cBhvr>
                                        <p:cTn id="16" dur="500"/>
                                        <p:tgtEl>
                                          <p:spTgt spid="1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 name="TextBox 2"/>
          <p:cNvSpPr txBox="1"/>
          <p:nvPr/>
        </p:nvSpPr>
        <p:spPr>
          <a:xfrm>
            <a:off x="0" y="317777"/>
            <a:ext cx="10713678" cy="1079206"/>
          </a:xfrm>
          <a:prstGeom prst="rect">
            <a:avLst/>
          </a:prstGeom>
        </p:spPr>
        <p:txBody>
          <a:bodyPr wrap="square" lIns="0" tIns="0" rIns="0" bIns="0" rtlCol="0" anchor="t">
            <a:spAutoFit/>
          </a:bodyPr>
          <a:lstStyle/>
          <a:p>
            <a:pPr algn="ctr">
              <a:lnSpc>
                <a:spcPts val="9379"/>
              </a:lnSpc>
            </a:pPr>
            <a:r>
              <a:rPr lang="en-US" sz="6000" b="1" dirty="0">
                <a:solidFill>
                  <a:srgbClr val="373E56"/>
                </a:solidFill>
                <a:latin typeface="Arial" panose="020B0604020202020204" pitchFamily="34" charset="0"/>
                <a:cs typeface="Arial" panose="020B0604020202020204" pitchFamily="34" charset="0"/>
              </a:rPr>
              <a:t>1.2. </a:t>
            </a:r>
            <a:r>
              <a:rPr lang="en-US" sz="6000" b="1" dirty="0" err="1">
                <a:solidFill>
                  <a:srgbClr val="373E56"/>
                </a:solidFill>
                <a:latin typeface="Arial" panose="020B0604020202020204" pitchFamily="34" charset="0"/>
                <a:cs typeface="Arial" panose="020B0604020202020204" pitchFamily="34" charset="0"/>
              </a:rPr>
              <a:t>Nguyên</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nhân</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gây</a:t>
            </a:r>
            <a:r>
              <a:rPr lang="en-US" sz="6000" b="1" dirty="0">
                <a:solidFill>
                  <a:srgbClr val="373E56"/>
                </a:solidFill>
                <a:latin typeface="Arial" panose="020B0604020202020204" pitchFamily="34" charset="0"/>
                <a:cs typeface="Arial" panose="020B0604020202020204" pitchFamily="34" charset="0"/>
              </a:rPr>
              <a:t> </a:t>
            </a:r>
            <a:r>
              <a:rPr lang="en-US" sz="6000" b="1" dirty="0" err="1">
                <a:solidFill>
                  <a:srgbClr val="373E56"/>
                </a:solidFill>
                <a:latin typeface="Arial" panose="020B0604020202020204" pitchFamily="34" charset="0"/>
                <a:cs typeface="Arial" panose="020B0604020202020204" pitchFamily="34" charset="0"/>
              </a:rPr>
              <a:t>bệnh</a:t>
            </a:r>
            <a:endParaRPr lang="en-US" sz="6000" b="1" dirty="0">
              <a:solidFill>
                <a:srgbClr val="373E56"/>
              </a:solidFill>
              <a:latin typeface="Arial" panose="020B0604020202020204" pitchFamily="34" charset="0"/>
              <a:cs typeface="Arial" panose="020B0604020202020204" pitchFamily="34" charset="0"/>
            </a:endParaRPr>
          </a:p>
        </p:txBody>
      </p:sp>
      <p:grpSp>
        <p:nvGrpSpPr>
          <p:cNvPr id="3" name="Group 3"/>
          <p:cNvGrpSpPr/>
          <p:nvPr/>
        </p:nvGrpSpPr>
        <p:grpSpPr>
          <a:xfrm rot="-10800000">
            <a:off x="1028699" y="3389193"/>
            <a:ext cx="4445119" cy="4184581"/>
            <a:chOff x="0" y="0"/>
            <a:chExt cx="15040163" cy="15916723"/>
          </a:xfrm>
        </p:grpSpPr>
        <p:sp>
          <p:nvSpPr>
            <p:cNvPr id="4" name="Freeform 4"/>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grpSp>
        <p:nvGrpSpPr>
          <p:cNvPr id="5" name="Group 5"/>
          <p:cNvGrpSpPr/>
          <p:nvPr/>
        </p:nvGrpSpPr>
        <p:grpSpPr>
          <a:xfrm rot="-10800000">
            <a:off x="12386975" y="3481148"/>
            <a:ext cx="5215224" cy="4001206"/>
            <a:chOff x="0" y="0"/>
            <a:chExt cx="15040163" cy="15916723"/>
          </a:xfrm>
        </p:grpSpPr>
        <p:sp>
          <p:nvSpPr>
            <p:cNvPr id="6" name="Freeform 6"/>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7" name="TextBox 7"/>
          <p:cNvSpPr txBox="1"/>
          <p:nvPr/>
        </p:nvSpPr>
        <p:spPr>
          <a:xfrm>
            <a:off x="12773328" y="3738843"/>
            <a:ext cx="4700801" cy="3579250"/>
          </a:xfrm>
          <a:prstGeom prst="rect">
            <a:avLst/>
          </a:prstGeom>
        </p:spPr>
        <p:txBody>
          <a:bodyPr wrap="square" lIns="0" tIns="0" rIns="0" bIns="0" rtlCol="0" anchor="t">
            <a:spAutoFit/>
          </a:bodyPr>
          <a:lstStyle/>
          <a:p>
            <a:pPr algn="ctr">
              <a:lnSpc>
                <a:spcPct val="150000"/>
              </a:lnSpc>
              <a:spcBef>
                <a:spcPct val="0"/>
              </a:spcBef>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nhiễm</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tổn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thất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lớn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ngành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chăn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US" sz="4000" spc="-288" dirty="0">
              <a:solidFill>
                <a:srgbClr val="373E56"/>
              </a:solidFill>
              <a:latin typeface="Arial" panose="020B0604020202020204" pitchFamily="34" charset="0"/>
              <a:cs typeface="Arial" panose="020B0604020202020204" pitchFamily="34" charset="0"/>
            </a:endParaRPr>
          </a:p>
        </p:txBody>
      </p:sp>
      <p:grpSp>
        <p:nvGrpSpPr>
          <p:cNvPr id="8" name="Group 8"/>
          <p:cNvGrpSpPr/>
          <p:nvPr/>
        </p:nvGrpSpPr>
        <p:grpSpPr>
          <a:xfrm rot="-10800000">
            <a:off x="6902158" y="3390899"/>
            <a:ext cx="4445119" cy="4182875"/>
            <a:chOff x="0" y="0"/>
            <a:chExt cx="15040163" cy="15916723"/>
          </a:xfrm>
        </p:grpSpPr>
        <p:sp>
          <p:nvSpPr>
            <p:cNvPr id="9" name="Freeform 9"/>
            <p:cNvSpPr/>
            <p:nvPr/>
          </p:nvSpPr>
          <p:spPr>
            <a:xfrm>
              <a:off x="0" y="-4262"/>
              <a:ext cx="15047908" cy="15923210"/>
            </a:xfrm>
            <a:custGeom>
              <a:avLst/>
              <a:gdLst/>
              <a:ahLst/>
              <a:cxnLst/>
              <a:rect l="l" t="t" r="r" b="b"/>
              <a:pathLst>
                <a:path w="15047908" h="1592321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p:spPr>
        </p:sp>
      </p:grpSp>
      <p:sp>
        <p:nvSpPr>
          <p:cNvPr id="10" name="TextBox 10"/>
          <p:cNvSpPr txBox="1"/>
          <p:nvPr/>
        </p:nvSpPr>
        <p:spPr>
          <a:xfrm>
            <a:off x="7118420" y="4200508"/>
            <a:ext cx="4010305" cy="2655920"/>
          </a:xfrm>
          <a:prstGeom prst="rect">
            <a:avLst/>
          </a:prstGeom>
        </p:spPr>
        <p:txBody>
          <a:bodyPr lIns="0" tIns="0" rIns="0" bIns="0" rtlCol="0" anchor="t">
            <a:spAutoFit/>
          </a:bodyPr>
          <a:lstStyle/>
          <a:p>
            <a:pPr algn="ctr">
              <a:lnSpc>
                <a:spcPct val="150000"/>
              </a:lnSpc>
              <a:spcBef>
                <a:spcPct val="0"/>
              </a:spcBef>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mấy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nhân</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gây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US" sz="4000" spc="-288" dirty="0">
              <a:solidFill>
                <a:srgbClr val="373E56"/>
              </a:solidFill>
              <a:latin typeface="Arial" panose="020B0604020202020204" pitchFamily="34" charset="0"/>
              <a:cs typeface="Arial" panose="020B0604020202020204" pitchFamily="34" charset="0"/>
            </a:endParaRPr>
          </a:p>
        </p:txBody>
      </p:sp>
      <p:sp>
        <p:nvSpPr>
          <p:cNvPr id="11" name="TextBox 11"/>
          <p:cNvSpPr txBox="1"/>
          <p:nvPr/>
        </p:nvSpPr>
        <p:spPr>
          <a:xfrm>
            <a:off x="1244960" y="4615456"/>
            <a:ext cx="4010305" cy="1732590"/>
          </a:xfrm>
          <a:prstGeom prst="rect">
            <a:avLst/>
          </a:prstGeom>
        </p:spPr>
        <p:txBody>
          <a:bodyPr lIns="0" tIns="0" rIns="0" bIns="0" rtlCol="0" anchor="t">
            <a:spAutoFit/>
          </a:bodyPr>
          <a:lstStyle/>
          <a:p>
            <a:pPr algn="ctr">
              <a:lnSpc>
                <a:spcPct val="150000"/>
              </a:lnSpc>
              <a:spcBef>
                <a:spcPct val="0"/>
              </a:spcBef>
            </a:pP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Bệnh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ở</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nuôi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US" sz="4000" spc="-288" dirty="0">
              <a:solidFill>
                <a:srgbClr val="373E56"/>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0680" y="7720572"/>
            <a:ext cx="1903635" cy="2650631"/>
          </a:xfrm>
          <a:prstGeom prst="rect">
            <a:avLst/>
          </a:prstGeom>
        </p:spPr>
      </p:pic>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27640" y="8276114"/>
            <a:ext cx="4014979" cy="2095089"/>
          </a:xfrm>
          <a:prstGeom prst="rect">
            <a:avLst/>
          </a:prstGeom>
        </p:spPr>
      </p:pic>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93710" y="7720572"/>
            <a:ext cx="1903635" cy="2650631"/>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22376" y="8234593"/>
            <a:ext cx="2880234" cy="213661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40670" y="8276114"/>
            <a:ext cx="4014979" cy="2095089"/>
          </a:xfrm>
          <a:prstGeom prst="rect">
            <a:avLst/>
          </a:prstGeom>
        </p:spPr>
      </p:pic>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0655" y="7720572"/>
            <a:ext cx="1903635" cy="2650631"/>
          </a:xfrm>
          <a:prstGeom prst="rect">
            <a:avLst/>
          </a:prstGeom>
        </p:spPr>
      </p:pic>
      <p:sp>
        <p:nvSpPr>
          <p:cNvPr id="25" name="TextBox 24">
            <a:extLst>
              <a:ext uri="{FF2B5EF4-FFF2-40B4-BE49-F238E27FC236}">
                <a16:creationId xmlns:a16="http://schemas.microsoft.com/office/drawing/2014/main" id="{0E42FC37-191C-189F-CF12-DDB2685EA9C8}"/>
              </a:ext>
            </a:extLst>
          </p:cNvPr>
          <p:cNvSpPr txBox="1"/>
          <p:nvPr/>
        </p:nvSpPr>
        <p:spPr>
          <a:xfrm>
            <a:off x="3880884" y="1894610"/>
            <a:ext cx="10526232" cy="901593"/>
          </a:xfrm>
          <a:prstGeom prst="rect">
            <a:avLst/>
          </a:prstGeom>
          <a:noFill/>
        </p:spPr>
        <p:txBody>
          <a:bodyPr wrap="square">
            <a:spAutoFit/>
          </a:bodyPr>
          <a:lstStyle/>
          <a:p>
            <a:pPr>
              <a:lnSpc>
                <a:spcPct val="150000"/>
              </a:lnSpc>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ìm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hiểu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phần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1.2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hỏi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linds(horizontal)">
                                      <p:cBhvr>
                                        <p:cTn id="20" dur="500"/>
                                        <p:tgtEl>
                                          <p:spTgt spid="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88"/>
        <p:cNvGrpSpPr/>
        <p:nvPr/>
      </p:nvGrpSpPr>
      <p:grpSpPr>
        <a:xfrm>
          <a:off x="0" y="0"/>
          <a:ext cx="0" cy="0"/>
          <a:chOff x="0" y="0"/>
          <a:chExt cx="0" cy="0"/>
        </a:xfrm>
      </p:grpSpPr>
      <p:cxnSp>
        <p:nvCxnSpPr>
          <p:cNvPr id="3910" name="Google Shape;3910;p55"/>
          <p:cNvCxnSpPr>
            <a:stCxn id="3902" idx="1"/>
          </p:cNvCxnSpPr>
          <p:nvPr/>
        </p:nvCxnSpPr>
        <p:spPr>
          <a:xfrm flipH="1">
            <a:off x="6655817" y="4215934"/>
            <a:ext cx="3559200" cy="635400"/>
          </a:xfrm>
          <a:prstGeom prst="bentConnector3">
            <a:avLst>
              <a:gd name="adj1" fmla="val 50000"/>
            </a:avLst>
          </a:prstGeom>
          <a:ln>
            <a:headEnd type="none" w="med" len="med"/>
            <a:tailEnd type="oval" w="med" len="med"/>
          </a:ln>
        </p:spPr>
        <p:style>
          <a:lnRef idx="3">
            <a:schemeClr val="accent3"/>
          </a:lnRef>
          <a:fillRef idx="0">
            <a:schemeClr val="accent3"/>
          </a:fillRef>
          <a:effectRef idx="2">
            <a:schemeClr val="accent3"/>
          </a:effectRef>
          <a:fontRef idx="minor">
            <a:schemeClr val="tx1"/>
          </a:fontRef>
        </p:style>
      </p:cxnSp>
      <p:sp>
        <p:nvSpPr>
          <p:cNvPr id="3896" name="Google Shape;3896;p55"/>
          <p:cNvSpPr/>
          <p:nvPr/>
        </p:nvSpPr>
        <p:spPr>
          <a:xfrm>
            <a:off x="-2383859" y="10977717"/>
            <a:ext cx="4219200" cy="159600"/>
          </a:xfrm>
          <a:prstGeom prst="rect">
            <a:avLst/>
          </a:prstGeom>
          <a:solidFill>
            <a:srgbClr val="F6F6F6"/>
          </a:solidFill>
          <a:ln>
            <a:noFill/>
          </a:ln>
        </p:spPr>
        <p:txBody>
          <a:bodyPr spcFirstLastPara="1" wrap="square" lIns="182850" tIns="182850" rIns="182850" bIns="182850" anchor="ctr" anchorCtr="0">
            <a:noAutofit/>
          </a:bodyPr>
          <a:lstStyle/>
          <a:p>
            <a:pPr defTabSz="1828755">
              <a:buClr>
                <a:srgbClr val="000000"/>
              </a:buClr>
            </a:pPr>
            <a:endParaRPr sz="2801" kern="0">
              <a:solidFill>
                <a:srgbClr val="000000"/>
              </a:solidFill>
              <a:latin typeface="#9Slide03 Roboto Medium" panose="02000000000000000000" pitchFamily="2" charset="0"/>
              <a:ea typeface="#9Slide03 Roboto Medium" panose="02000000000000000000" pitchFamily="2" charset="0"/>
              <a:cs typeface="Arial"/>
              <a:sym typeface="Arial"/>
            </a:endParaRPr>
          </a:p>
        </p:txBody>
      </p:sp>
      <p:sp>
        <p:nvSpPr>
          <p:cNvPr id="3897" name="Google Shape;3897;p55"/>
          <p:cNvSpPr txBox="1"/>
          <p:nvPr/>
        </p:nvSpPr>
        <p:spPr>
          <a:xfrm>
            <a:off x="10884000" y="1131257"/>
            <a:ext cx="7198606" cy="837000"/>
          </a:xfrm>
          <a:prstGeom prst="rect">
            <a:avLst/>
          </a:prstGeom>
          <a:noFill/>
          <a:ln>
            <a:noFill/>
          </a:ln>
        </p:spPr>
        <p:txBody>
          <a:bodyPr spcFirstLastPara="1" wrap="square" lIns="182850" tIns="182850" rIns="182850" bIns="182850" anchor="t" anchorCtr="0">
            <a:noAutofit/>
          </a:bodyPr>
          <a:lstStyle/>
          <a:p>
            <a:pPr defTabSz="1828755">
              <a:lnSpc>
                <a:spcPct val="150000"/>
              </a:lnSpc>
              <a:buClr>
                <a:srgbClr val="000000"/>
              </a:buClr>
            </a:pP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bệnh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xâm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VN" sz="4000" dirty="0">
                <a:latin typeface="Arial" panose="020B0604020202020204" pitchFamily="34" charset="0"/>
                <a:cs typeface="Arial" panose="020B0604020202020204" pitchFamily="34" charset="0"/>
              </a:rPr>
              <a:t> </a:t>
            </a:r>
            <a:endParaRPr sz="4000" b="1" kern="0" dirty="0">
              <a:solidFill>
                <a:srgbClr val="4D447F"/>
              </a:solidFill>
              <a:latin typeface="Arial" panose="020B0604020202020204" pitchFamily="34" charset="0"/>
              <a:ea typeface="#9Slide03 Roboto Medium" panose="02000000000000000000" pitchFamily="2" charset="0"/>
              <a:cs typeface="Arial" panose="020B0604020202020204" pitchFamily="34" charset="0"/>
              <a:sym typeface="Sansita Swashed"/>
            </a:endParaRPr>
          </a:p>
        </p:txBody>
      </p:sp>
      <p:sp>
        <p:nvSpPr>
          <p:cNvPr id="3899" name="Google Shape;3899;p55"/>
          <p:cNvSpPr/>
          <p:nvPr/>
        </p:nvSpPr>
        <p:spPr>
          <a:xfrm>
            <a:off x="10098000" y="1615389"/>
            <a:ext cx="786000" cy="7860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en" sz="4500" b="1" kern="0" dirty="0">
                <a:solidFill>
                  <a:srgbClr val="D24E16"/>
                </a:solidFill>
                <a:latin typeface="#9Slide03 Roboto Medium" panose="02000000000000000000" pitchFamily="2" charset="0"/>
                <a:ea typeface="#9Slide03 Roboto Medium" panose="02000000000000000000" pitchFamily="2" charset="0"/>
                <a:cs typeface="Sansita Swashed"/>
                <a:sym typeface="Sansita Swashed"/>
              </a:rPr>
              <a:t>1</a:t>
            </a:r>
            <a:endParaRPr sz="4500" b="1" kern="0" dirty="0">
              <a:solidFill>
                <a:srgbClr val="D24E16"/>
              </a:solidFill>
              <a:latin typeface="#9Slide03 Roboto Medium" panose="02000000000000000000" pitchFamily="2" charset="0"/>
              <a:ea typeface="#9Slide03 Roboto Medium" panose="02000000000000000000" pitchFamily="2" charset="0"/>
              <a:cs typeface="Sansita Swashed"/>
              <a:sym typeface="Sansita Swashed"/>
            </a:endParaRPr>
          </a:p>
        </p:txBody>
      </p:sp>
      <p:sp>
        <p:nvSpPr>
          <p:cNvPr id="3900" name="Google Shape;3900;p55"/>
          <p:cNvSpPr txBox="1"/>
          <p:nvPr/>
        </p:nvSpPr>
        <p:spPr>
          <a:xfrm>
            <a:off x="11127566" y="3296439"/>
            <a:ext cx="5929057" cy="837000"/>
          </a:xfrm>
          <a:prstGeom prst="rect">
            <a:avLst/>
          </a:prstGeom>
          <a:noFill/>
          <a:ln>
            <a:noFill/>
          </a:ln>
        </p:spPr>
        <p:txBody>
          <a:bodyPr spcFirstLastPara="1" wrap="square" lIns="182850" tIns="182850" rIns="182850" bIns="182850" anchor="t" anchorCtr="0">
            <a:noAutofit/>
          </a:bodyPr>
          <a:lstStyle/>
          <a:p>
            <a:pPr defTabSz="1828755">
              <a:lnSpc>
                <a:spcPct val="150000"/>
              </a:lnSpc>
              <a:buClr>
                <a:srgbClr val="000000"/>
              </a:buClr>
            </a:pP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thấp</a:t>
            </a:r>
            <a:r>
              <a:rPr lang="en-VN" sz="4000" dirty="0">
                <a:latin typeface="Arial" panose="020B0604020202020204" pitchFamily="34" charset="0"/>
                <a:cs typeface="Arial" panose="020B0604020202020204" pitchFamily="34" charset="0"/>
              </a:rPr>
              <a:t> </a:t>
            </a:r>
            <a:endParaRPr sz="4000" b="1" kern="0" dirty="0">
              <a:solidFill>
                <a:srgbClr val="4D447F"/>
              </a:solidFill>
              <a:latin typeface="Arial" panose="020B0604020202020204" pitchFamily="34" charset="0"/>
              <a:ea typeface="#9Slide03 Roboto Medium" panose="02000000000000000000" pitchFamily="2" charset="0"/>
              <a:cs typeface="Arial" panose="020B0604020202020204" pitchFamily="34" charset="0"/>
              <a:sym typeface="Sansita Swashed"/>
            </a:endParaRPr>
          </a:p>
        </p:txBody>
      </p:sp>
      <p:sp>
        <p:nvSpPr>
          <p:cNvPr id="3902" name="Google Shape;3902;p55"/>
          <p:cNvSpPr/>
          <p:nvPr/>
        </p:nvSpPr>
        <p:spPr>
          <a:xfrm>
            <a:off x="10215017" y="3822934"/>
            <a:ext cx="786000" cy="7860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en" sz="4500" b="1" kern="0">
                <a:solidFill>
                  <a:srgbClr val="D24E16"/>
                </a:solidFill>
                <a:latin typeface="#9Slide03 Roboto Medium" panose="02000000000000000000" pitchFamily="2" charset="0"/>
                <a:ea typeface="#9Slide03 Roboto Medium" panose="02000000000000000000" pitchFamily="2" charset="0"/>
                <a:cs typeface="Sansita Swashed"/>
                <a:sym typeface="Sansita Swashed"/>
              </a:rPr>
              <a:t>2</a:t>
            </a:r>
            <a:endParaRPr sz="4500" b="1" kern="0">
              <a:solidFill>
                <a:srgbClr val="D24E16"/>
              </a:solidFill>
              <a:latin typeface="#9Slide03 Roboto Medium" panose="02000000000000000000" pitchFamily="2" charset="0"/>
              <a:ea typeface="#9Slide03 Roboto Medium" panose="02000000000000000000" pitchFamily="2" charset="0"/>
              <a:cs typeface="Sansita Swashed"/>
              <a:sym typeface="Sansita Swashed"/>
            </a:endParaRPr>
          </a:p>
        </p:txBody>
      </p:sp>
      <p:sp>
        <p:nvSpPr>
          <p:cNvPr id="3906" name="Google Shape;3906;p55"/>
          <p:cNvSpPr txBox="1"/>
          <p:nvPr/>
        </p:nvSpPr>
        <p:spPr>
          <a:xfrm>
            <a:off x="11175874" y="5514637"/>
            <a:ext cx="6614857" cy="837000"/>
          </a:xfrm>
          <a:prstGeom prst="rect">
            <a:avLst/>
          </a:prstGeom>
          <a:noFill/>
          <a:ln>
            <a:noFill/>
          </a:ln>
        </p:spPr>
        <p:txBody>
          <a:bodyPr spcFirstLastPara="1" wrap="square" lIns="182850" tIns="182850" rIns="182850" bIns="182850" anchor="t" anchorCtr="0">
            <a:noAutofit/>
          </a:bodyPr>
          <a:lstStyle/>
          <a:p>
            <a:pPr defTabSz="1828755">
              <a:lnSpc>
                <a:spcPct val="150000"/>
              </a:lnSpc>
              <a:buClr>
                <a:srgbClr val="000000"/>
              </a:buClr>
            </a:pP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bệnh</a:t>
            </a:r>
            <a:r>
              <a:rPr lang="en-VN" sz="4000" dirty="0">
                <a:latin typeface="Arial" panose="020B0604020202020204" pitchFamily="34" charset="0"/>
                <a:cs typeface="Arial" panose="020B0604020202020204" pitchFamily="34" charset="0"/>
              </a:rPr>
              <a:t> </a:t>
            </a:r>
            <a:endParaRPr sz="4000" b="1" kern="0" dirty="0">
              <a:solidFill>
                <a:srgbClr val="4D447F"/>
              </a:solidFill>
              <a:latin typeface="Arial" panose="020B0604020202020204" pitchFamily="34" charset="0"/>
              <a:ea typeface="#9Slide03 Roboto Medium" panose="02000000000000000000" pitchFamily="2" charset="0"/>
              <a:cs typeface="Arial" panose="020B0604020202020204" pitchFamily="34" charset="0"/>
              <a:sym typeface="Sansita Swashed"/>
            </a:endParaRPr>
          </a:p>
        </p:txBody>
      </p:sp>
      <p:sp>
        <p:nvSpPr>
          <p:cNvPr id="3908" name="Google Shape;3908;p55"/>
          <p:cNvSpPr/>
          <p:nvPr/>
        </p:nvSpPr>
        <p:spPr>
          <a:xfrm>
            <a:off x="10098000" y="6001189"/>
            <a:ext cx="786000" cy="786000"/>
          </a:xfrm>
          <a:prstGeom prst="rect">
            <a:avLst/>
          </a:prstGeom>
          <a:noFill/>
          <a:ln>
            <a:noFill/>
          </a:ln>
        </p:spPr>
        <p:txBody>
          <a:bodyPr spcFirstLastPara="1" wrap="square" lIns="182850" tIns="182850" rIns="182850" bIns="182850" anchor="ctr" anchorCtr="0">
            <a:noAutofit/>
          </a:bodyPr>
          <a:lstStyle/>
          <a:p>
            <a:pPr algn="ctr" defTabSz="1828755">
              <a:buClr>
                <a:srgbClr val="000000"/>
              </a:buClr>
            </a:pPr>
            <a:r>
              <a:rPr lang="en" sz="4500" b="1" kern="0" dirty="0">
                <a:solidFill>
                  <a:srgbClr val="D24E16"/>
                </a:solidFill>
                <a:latin typeface="#9Slide03 Roboto Medium" panose="02000000000000000000" pitchFamily="2" charset="0"/>
                <a:ea typeface="#9Slide03 Roboto Medium" panose="02000000000000000000" pitchFamily="2" charset="0"/>
                <a:cs typeface="Sansita Swashed"/>
                <a:sym typeface="Sansita Swashed"/>
              </a:rPr>
              <a:t>3</a:t>
            </a:r>
            <a:endParaRPr sz="4500" b="1" kern="0" dirty="0">
              <a:solidFill>
                <a:srgbClr val="D24E16"/>
              </a:solidFill>
              <a:latin typeface="#9Slide03 Roboto Medium" panose="02000000000000000000" pitchFamily="2" charset="0"/>
              <a:ea typeface="#9Slide03 Roboto Medium" panose="02000000000000000000" pitchFamily="2" charset="0"/>
              <a:cs typeface="Sansita Swashed"/>
              <a:sym typeface="Sansita Swashed"/>
            </a:endParaRPr>
          </a:p>
        </p:txBody>
      </p:sp>
      <p:cxnSp>
        <p:nvCxnSpPr>
          <p:cNvPr id="3909" name="Google Shape;3909;p55"/>
          <p:cNvCxnSpPr>
            <a:stCxn id="3899" idx="1"/>
          </p:cNvCxnSpPr>
          <p:nvPr/>
        </p:nvCxnSpPr>
        <p:spPr>
          <a:xfrm rot="10800000">
            <a:off x="5255400" y="1879989"/>
            <a:ext cx="4842600" cy="128400"/>
          </a:xfrm>
          <a:prstGeom prst="bentConnector3">
            <a:avLst>
              <a:gd name="adj1" fmla="val 50000"/>
            </a:avLst>
          </a:prstGeom>
          <a:ln>
            <a:headEnd type="none" w="med" len="med"/>
            <a:tailEnd type="oval" w="med" len="med"/>
          </a:ln>
        </p:spPr>
        <p:style>
          <a:lnRef idx="3">
            <a:schemeClr val="accent3"/>
          </a:lnRef>
          <a:fillRef idx="0">
            <a:schemeClr val="accent3"/>
          </a:fillRef>
          <a:effectRef idx="2">
            <a:schemeClr val="accent3"/>
          </a:effectRef>
          <a:fontRef idx="minor">
            <a:schemeClr val="tx1"/>
          </a:fontRef>
        </p:style>
      </p:cxnSp>
      <p:cxnSp>
        <p:nvCxnSpPr>
          <p:cNvPr id="3912" name="Google Shape;3912;p55"/>
          <p:cNvCxnSpPr>
            <a:stCxn id="3908" idx="1"/>
          </p:cNvCxnSpPr>
          <p:nvPr/>
        </p:nvCxnSpPr>
        <p:spPr>
          <a:xfrm flipH="1">
            <a:off x="5791200" y="6394189"/>
            <a:ext cx="4306800" cy="763800"/>
          </a:xfrm>
          <a:prstGeom prst="bentConnector3">
            <a:avLst>
              <a:gd name="adj1" fmla="val 36924"/>
            </a:avLst>
          </a:prstGeom>
          <a:ln>
            <a:headEnd type="none" w="med" len="med"/>
            <a:tailEnd type="oval" w="med" len="med"/>
          </a:ln>
        </p:spPr>
        <p:style>
          <a:lnRef idx="3">
            <a:schemeClr val="accent3"/>
          </a:lnRef>
          <a:fillRef idx="0">
            <a:schemeClr val="accent3"/>
          </a:fillRef>
          <a:effectRef idx="2">
            <a:schemeClr val="accent3"/>
          </a:effectRef>
          <a:fontRef idx="minor">
            <a:schemeClr val="tx1"/>
          </a:fontRef>
        </p:style>
      </p:cxnSp>
      <p:sp>
        <p:nvSpPr>
          <p:cNvPr id="2" name="Oval 1">
            <a:extLst>
              <a:ext uri="{FF2B5EF4-FFF2-40B4-BE49-F238E27FC236}">
                <a16:creationId xmlns:a16="http://schemas.microsoft.com/office/drawing/2014/main" id="{29309E9D-4B33-A31F-9B14-D3493184B620}"/>
              </a:ext>
            </a:extLst>
          </p:cNvPr>
          <p:cNvSpPr/>
          <p:nvPr/>
        </p:nvSpPr>
        <p:spPr>
          <a:xfrm>
            <a:off x="749823" y="1615389"/>
            <a:ext cx="6233858" cy="5965183"/>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4000" dirty="0" err="1">
                <a:effectLst/>
                <a:latin typeface="Arial" panose="020B0604020202020204" pitchFamily="34" charset="0"/>
                <a:ea typeface="Times New Roman" panose="02020603050405020304" pitchFamily="18" charset="0"/>
                <a:cs typeface="Arial" panose="020B0604020202020204" pitchFamily="34" charset="0"/>
              </a:rPr>
              <a:t>Bệnh</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ở</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vật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nuôi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xảy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ra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khi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tồn</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ba</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yếu</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tố</a:t>
            </a:r>
            <a:r>
              <a:rPr lang="en-VN" sz="4000" dirty="0">
                <a:effectLst/>
                <a:latin typeface="Arial" panose="020B0604020202020204" pitchFamily="34" charset="0"/>
                <a:cs typeface="Arial" panose="020B0604020202020204" pitchFamily="34" charset="0"/>
              </a:rPr>
              <a:t> </a:t>
            </a:r>
            <a:endParaRPr lang="en-VN" sz="4000" dirty="0">
              <a:latin typeface="Arial" panose="020B0604020202020204" pitchFamily="34" charset="0"/>
              <a:cs typeface="Arial" panose="020B0604020202020204" pitchFamily="34" charset="0"/>
            </a:endParaRPr>
          </a:p>
        </p:txBody>
      </p:sp>
      <p:pic>
        <p:nvPicPr>
          <p:cNvPr id="5" name="Picture 31">
            <a:extLst>
              <a:ext uri="{FF2B5EF4-FFF2-40B4-BE49-F238E27FC236}">
                <a16:creationId xmlns:a16="http://schemas.microsoft.com/office/drawing/2014/main" id="{D7819097-BF76-7A19-4B12-B731157409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08247">
            <a:off x="15899890" y="6842621"/>
            <a:ext cx="3061819" cy="4263292"/>
          </a:xfrm>
          <a:prstGeom prst="rect">
            <a:avLst/>
          </a:prstGeom>
        </p:spPr>
      </p:pic>
      <p:pic>
        <p:nvPicPr>
          <p:cNvPr id="6" name="Picture 49">
            <a:extLst>
              <a:ext uri="{FF2B5EF4-FFF2-40B4-BE49-F238E27FC236}">
                <a16:creationId xmlns:a16="http://schemas.microsoft.com/office/drawing/2014/main" id="{3C025449-A5BB-471B-DE24-296B3E8C5D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31446">
            <a:off x="-32966" y="7204503"/>
            <a:ext cx="3992972" cy="2962060"/>
          </a:xfrm>
          <a:prstGeom prst="rect">
            <a:avLst/>
          </a:prstGeom>
        </p:spPr>
      </p:pic>
    </p:spTree>
    <p:extLst>
      <p:ext uri="{BB962C8B-B14F-4D97-AF65-F5344CB8AC3E}">
        <p14:creationId xmlns:p14="http://schemas.microsoft.com/office/powerpoint/2010/main" val="40050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909"/>
                                        </p:tgtEl>
                                        <p:attrNameLst>
                                          <p:attrName>style.visibility</p:attrName>
                                        </p:attrNameLst>
                                      </p:cBhvr>
                                      <p:to>
                                        <p:strVal val="visible"/>
                                      </p:to>
                                    </p:set>
                                    <p:anim calcmode="lin" valueType="num">
                                      <p:cBhvr additive="base">
                                        <p:cTn id="7" dur="500" fill="hold"/>
                                        <p:tgtEl>
                                          <p:spTgt spid="3909"/>
                                        </p:tgtEl>
                                        <p:attrNameLst>
                                          <p:attrName>ppt_x</p:attrName>
                                        </p:attrNameLst>
                                      </p:cBhvr>
                                      <p:tavLst>
                                        <p:tav tm="0">
                                          <p:val>
                                            <p:strVal val="#ppt_x"/>
                                          </p:val>
                                        </p:tav>
                                        <p:tav tm="100000">
                                          <p:val>
                                            <p:strVal val="#ppt_x"/>
                                          </p:val>
                                        </p:tav>
                                      </p:tavLst>
                                    </p:anim>
                                    <p:anim calcmode="lin" valueType="num">
                                      <p:cBhvr additive="base">
                                        <p:cTn id="8" dur="500" fill="hold"/>
                                        <p:tgtEl>
                                          <p:spTgt spid="390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99"/>
                                        </p:tgtEl>
                                        <p:attrNameLst>
                                          <p:attrName>style.visibility</p:attrName>
                                        </p:attrNameLst>
                                      </p:cBhvr>
                                      <p:to>
                                        <p:strVal val="visible"/>
                                      </p:to>
                                    </p:set>
                                    <p:anim calcmode="lin" valueType="num">
                                      <p:cBhvr additive="base">
                                        <p:cTn id="11" dur="500" fill="hold"/>
                                        <p:tgtEl>
                                          <p:spTgt spid="3899"/>
                                        </p:tgtEl>
                                        <p:attrNameLst>
                                          <p:attrName>ppt_x</p:attrName>
                                        </p:attrNameLst>
                                      </p:cBhvr>
                                      <p:tavLst>
                                        <p:tav tm="0">
                                          <p:val>
                                            <p:strVal val="#ppt_x"/>
                                          </p:val>
                                        </p:tav>
                                        <p:tav tm="100000">
                                          <p:val>
                                            <p:strVal val="#ppt_x"/>
                                          </p:val>
                                        </p:tav>
                                      </p:tavLst>
                                    </p:anim>
                                    <p:anim calcmode="lin" valueType="num">
                                      <p:cBhvr additive="base">
                                        <p:cTn id="12" dur="500" fill="hold"/>
                                        <p:tgtEl>
                                          <p:spTgt spid="389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897"/>
                                        </p:tgtEl>
                                        <p:attrNameLst>
                                          <p:attrName>style.visibility</p:attrName>
                                        </p:attrNameLst>
                                      </p:cBhvr>
                                      <p:to>
                                        <p:strVal val="visible"/>
                                      </p:to>
                                    </p:set>
                                    <p:anim calcmode="lin" valueType="num">
                                      <p:cBhvr additive="base">
                                        <p:cTn id="15" dur="500" fill="hold"/>
                                        <p:tgtEl>
                                          <p:spTgt spid="3897"/>
                                        </p:tgtEl>
                                        <p:attrNameLst>
                                          <p:attrName>ppt_x</p:attrName>
                                        </p:attrNameLst>
                                      </p:cBhvr>
                                      <p:tavLst>
                                        <p:tav tm="0">
                                          <p:val>
                                            <p:strVal val="#ppt_x"/>
                                          </p:val>
                                        </p:tav>
                                        <p:tav tm="100000">
                                          <p:val>
                                            <p:strVal val="#ppt_x"/>
                                          </p:val>
                                        </p:tav>
                                      </p:tavLst>
                                    </p:anim>
                                    <p:anim calcmode="lin" valueType="num">
                                      <p:cBhvr additive="base">
                                        <p:cTn id="16" dur="500" fill="hold"/>
                                        <p:tgtEl>
                                          <p:spTgt spid="389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10"/>
                                        </p:tgtEl>
                                        <p:attrNameLst>
                                          <p:attrName>style.visibility</p:attrName>
                                        </p:attrNameLst>
                                      </p:cBhvr>
                                      <p:to>
                                        <p:strVal val="visible"/>
                                      </p:to>
                                    </p:set>
                                    <p:anim calcmode="lin" valueType="num">
                                      <p:cBhvr additive="base">
                                        <p:cTn id="21" dur="500" fill="hold"/>
                                        <p:tgtEl>
                                          <p:spTgt spid="3910"/>
                                        </p:tgtEl>
                                        <p:attrNameLst>
                                          <p:attrName>ppt_x</p:attrName>
                                        </p:attrNameLst>
                                      </p:cBhvr>
                                      <p:tavLst>
                                        <p:tav tm="0">
                                          <p:val>
                                            <p:strVal val="#ppt_x"/>
                                          </p:val>
                                        </p:tav>
                                        <p:tav tm="100000">
                                          <p:val>
                                            <p:strVal val="#ppt_x"/>
                                          </p:val>
                                        </p:tav>
                                      </p:tavLst>
                                    </p:anim>
                                    <p:anim calcmode="lin" valueType="num">
                                      <p:cBhvr additive="base">
                                        <p:cTn id="22" dur="500" fill="hold"/>
                                        <p:tgtEl>
                                          <p:spTgt spid="39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900"/>
                                        </p:tgtEl>
                                        <p:attrNameLst>
                                          <p:attrName>style.visibility</p:attrName>
                                        </p:attrNameLst>
                                      </p:cBhvr>
                                      <p:to>
                                        <p:strVal val="visible"/>
                                      </p:to>
                                    </p:set>
                                    <p:anim calcmode="lin" valueType="num">
                                      <p:cBhvr additive="base">
                                        <p:cTn id="25" dur="500" fill="hold"/>
                                        <p:tgtEl>
                                          <p:spTgt spid="3900"/>
                                        </p:tgtEl>
                                        <p:attrNameLst>
                                          <p:attrName>ppt_x</p:attrName>
                                        </p:attrNameLst>
                                      </p:cBhvr>
                                      <p:tavLst>
                                        <p:tav tm="0">
                                          <p:val>
                                            <p:strVal val="#ppt_x"/>
                                          </p:val>
                                        </p:tav>
                                        <p:tav tm="100000">
                                          <p:val>
                                            <p:strVal val="#ppt_x"/>
                                          </p:val>
                                        </p:tav>
                                      </p:tavLst>
                                    </p:anim>
                                    <p:anim calcmode="lin" valueType="num">
                                      <p:cBhvr additive="base">
                                        <p:cTn id="26" dur="500" fill="hold"/>
                                        <p:tgtEl>
                                          <p:spTgt spid="390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02"/>
                                        </p:tgtEl>
                                        <p:attrNameLst>
                                          <p:attrName>style.visibility</p:attrName>
                                        </p:attrNameLst>
                                      </p:cBhvr>
                                      <p:to>
                                        <p:strVal val="visible"/>
                                      </p:to>
                                    </p:set>
                                    <p:anim calcmode="lin" valueType="num">
                                      <p:cBhvr additive="base">
                                        <p:cTn id="29" dur="500" fill="hold"/>
                                        <p:tgtEl>
                                          <p:spTgt spid="3902"/>
                                        </p:tgtEl>
                                        <p:attrNameLst>
                                          <p:attrName>ppt_x</p:attrName>
                                        </p:attrNameLst>
                                      </p:cBhvr>
                                      <p:tavLst>
                                        <p:tav tm="0">
                                          <p:val>
                                            <p:strVal val="#ppt_x"/>
                                          </p:val>
                                        </p:tav>
                                        <p:tav tm="100000">
                                          <p:val>
                                            <p:strVal val="#ppt_x"/>
                                          </p:val>
                                        </p:tav>
                                      </p:tavLst>
                                    </p:anim>
                                    <p:anim calcmode="lin" valueType="num">
                                      <p:cBhvr additive="base">
                                        <p:cTn id="30" dur="500" fill="hold"/>
                                        <p:tgtEl>
                                          <p:spTgt spid="390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12"/>
                                        </p:tgtEl>
                                        <p:attrNameLst>
                                          <p:attrName>style.visibility</p:attrName>
                                        </p:attrNameLst>
                                      </p:cBhvr>
                                      <p:to>
                                        <p:strVal val="visible"/>
                                      </p:to>
                                    </p:set>
                                    <p:anim calcmode="lin" valueType="num">
                                      <p:cBhvr additive="base">
                                        <p:cTn id="35" dur="500" fill="hold"/>
                                        <p:tgtEl>
                                          <p:spTgt spid="3912"/>
                                        </p:tgtEl>
                                        <p:attrNameLst>
                                          <p:attrName>ppt_x</p:attrName>
                                        </p:attrNameLst>
                                      </p:cBhvr>
                                      <p:tavLst>
                                        <p:tav tm="0">
                                          <p:val>
                                            <p:strVal val="#ppt_x"/>
                                          </p:val>
                                        </p:tav>
                                        <p:tav tm="100000">
                                          <p:val>
                                            <p:strVal val="#ppt_x"/>
                                          </p:val>
                                        </p:tav>
                                      </p:tavLst>
                                    </p:anim>
                                    <p:anim calcmode="lin" valueType="num">
                                      <p:cBhvr additive="base">
                                        <p:cTn id="36" dur="500" fill="hold"/>
                                        <p:tgtEl>
                                          <p:spTgt spid="39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908"/>
                                        </p:tgtEl>
                                        <p:attrNameLst>
                                          <p:attrName>style.visibility</p:attrName>
                                        </p:attrNameLst>
                                      </p:cBhvr>
                                      <p:to>
                                        <p:strVal val="visible"/>
                                      </p:to>
                                    </p:set>
                                    <p:anim calcmode="lin" valueType="num">
                                      <p:cBhvr additive="base">
                                        <p:cTn id="39" dur="500" fill="hold"/>
                                        <p:tgtEl>
                                          <p:spTgt spid="3908"/>
                                        </p:tgtEl>
                                        <p:attrNameLst>
                                          <p:attrName>ppt_x</p:attrName>
                                        </p:attrNameLst>
                                      </p:cBhvr>
                                      <p:tavLst>
                                        <p:tav tm="0">
                                          <p:val>
                                            <p:strVal val="#ppt_x"/>
                                          </p:val>
                                        </p:tav>
                                        <p:tav tm="100000">
                                          <p:val>
                                            <p:strVal val="#ppt_x"/>
                                          </p:val>
                                        </p:tav>
                                      </p:tavLst>
                                    </p:anim>
                                    <p:anim calcmode="lin" valueType="num">
                                      <p:cBhvr additive="base">
                                        <p:cTn id="40" dur="500" fill="hold"/>
                                        <p:tgtEl>
                                          <p:spTgt spid="390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906"/>
                                        </p:tgtEl>
                                        <p:attrNameLst>
                                          <p:attrName>style.visibility</p:attrName>
                                        </p:attrNameLst>
                                      </p:cBhvr>
                                      <p:to>
                                        <p:strVal val="visible"/>
                                      </p:to>
                                    </p:set>
                                    <p:anim calcmode="lin" valueType="num">
                                      <p:cBhvr additive="base">
                                        <p:cTn id="43" dur="500" fill="hold"/>
                                        <p:tgtEl>
                                          <p:spTgt spid="3906"/>
                                        </p:tgtEl>
                                        <p:attrNameLst>
                                          <p:attrName>ppt_x</p:attrName>
                                        </p:attrNameLst>
                                      </p:cBhvr>
                                      <p:tavLst>
                                        <p:tav tm="0">
                                          <p:val>
                                            <p:strVal val="#ppt_x"/>
                                          </p:val>
                                        </p:tav>
                                        <p:tav tm="100000">
                                          <p:val>
                                            <p:strVal val="#ppt_x"/>
                                          </p:val>
                                        </p:tav>
                                      </p:tavLst>
                                    </p:anim>
                                    <p:anim calcmode="lin" valueType="num">
                                      <p:cBhvr additive="base">
                                        <p:cTn id="44" dur="500" fill="hold"/>
                                        <p:tgtEl>
                                          <p:spTgt spid="39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7" grpId="0"/>
      <p:bldP spid="3899" grpId="0"/>
      <p:bldP spid="3900" grpId="0"/>
      <p:bldP spid="3902" grpId="0"/>
      <p:bldP spid="3906" grpId="0"/>
      <p:bldP spid="390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1876</Words>
  <Application>Microsoft Macintosh PowerPoint</Application>
  <PresentationFormat>Custom</PresentationFormat>
  <Paragraphs>173</Paragraphs>
  <Slides>35</Slides>
  <Notes>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#9Slide03 Roboto</vt:lpstr>
      <vt:lpstr>Bebas Neue</vt:lpstr>
      <vt:lpstr>Calibri</vt:lpstr>
      <vt:lpstr>Arial</vt:lpstr>
      <vt:lpstr>#9Slide03 Roboto Medium</vt:lpstr>
      <vt:lpstr>Wingdings</vt:lpstr>
      <vt:lpstr>Patrick Hand</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Blue and Pink Handwritten Classroom Rules Education Presentation</dc:title>
  <cp:lastModifiedBy>Microsoft Office User</cp:lastModifiedBy>
  <cp:revision>3</cp:revision>
  <dcterms:created xsi:type="dcterms:W3CDTF">2006-08-16T00:00:00Z</dcterms:created>
  <dcterms:modified xsi:type="dcterms:W3CDTF">2022-11-20T09:07:15Z</dcterms:modified>
  <dc:identifier>DAFQOuOsRqI</dc:identifier>
</cp:coreProperties>
</file>