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39"/>
  </p:notesMasterIdLst>
  <p:sldIdLst>
    <p:sldId id="256" r:id="rId2"/>
    <p:sldId id="297" r:id="rId3"/>
    <p:sldId id="298" r:id="rId4"/>
    <p:sldId id="296" r:id="rId5"/>
    <p:sldId id="259" r:id="rId6"/>
    <p:sldId id="260" r:id="rId7"/>
    <p:sldId id="262" r:id="rId8"/>
    <p:sldId id="299" r:id="rId9"/>
    <p:sldId id="300" r:id="rId10"/>
    <p:sldId id="261" r:id="rId11"/>
    <p:sldId id="301" r:id="rId12"/>
    <p:sldId id="271" r:id="rId13"/>
    <p:sldId id="302" r:id="rId14"/>
    <p:sldId id="303" r:id="rId15"/>
    <p:sldId id="304" r:id="rId16"/>
    <p:sldId id="305" r:id="rId17"/>
    <p:sldId id="274" r:id="rId18"/>
    <p:sldId id="306" r:id="rId19"/>
    <p:sldId id="307" r:id="rId20"/>
    <p:sldId id="264" r:id="rId21"/>
    <p:sldId id="308" r:id="rId22"/>
    <p:sldId id="265" r:id="rId23"/>
    <p:sldId id="267" r:id="rId24"/>
    <p:sldId id="309" r:id="rId25"/>
    <p:sldId id="310" r:id="rId26"/>
    <p:sldId id="311" r:id="rId27"/>
    <p:sldId id="312" r:id="rId28"/>
    <p:sldId id="313" r:id="rId29"/>
    <p:sldId id="269" r:id="rId30"/>
    <p:sldId id="343" r:id="rId31"/>
    <p:sldId id="345" r:id="rId32"/>
    <p:sldId id="347" r:id="rId33"/>
    <p:sldId id="346" r:id="rId34"/>
    <p:sldId id="348" r:id="rId35"/>
    <p:sldId id="314" r:id="rId36"/>
    <p:sldId id="272" r:id="rId37"/>
    <p:sldId id="349" r:id="rId38"/>
  </p:sldIdLst>
  <p:sldSz cx="9144000" cy="5143500" type="screen16x9"/>
  <p:notesSz cx="6858000" cy="9144000"/>
  <p:embeddedFontLst>
    <p:embeddedFont>
      <p:font typeface="Bebas Neue" panose="020B0606020202050201" pitchFamily="34" charset="0"/>
      <p:regular r:id="rId40"/>
    </p:embeddedFont>
    <p:embeddedFont>
      <p:font typeface="Bubblegum Sans" panose="020B0604020202020204" charset="0"/>
      <p:regular r:id="rId41"/>
    </p:embeddedFont>
    <p:embeddedFont>
      <p:font typeface="Didact Gothic" panose="00000500000000000000" pitchFamily="2" charset="0"/>
      <p:regular r:id="rId42"/>
    </p:embeddedFont>
    <p:embeddedFont>
      <p:font typeface="Josefin Sans" pitchFamily="2" charset="0"/>
      <p:regular r:id="rId43"/>
      <p:bold r:id="rId44"/>
    </p:embeddedFont>
    <p:embeddedFont>
      <p:font typeface="Now" panose="020B0604020202020204" charset="0"/>
      <p:regular r:id="rId45"/>
    </p:embeddedFont>
    <p:embeddedFont>
      <p:font typeface="Secular One" panose="00000500000000000000" pitchFamily="2" charset="-79"/>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C2981A-B62D-45EB-9B72-3489D5E112DA}">
  <a:tblStyle styleId="{76C2981A-B62D-45EB-9B72-3489D5E112D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4660"/>
  </p:normalViewPr>
  <p:slideViewPr>
    <p:cSldViewPr snapToGrid="0">
      <p:cViewPr varScale="1">
        <p:scale>
          <a:sx n="81" d="100"/>
          <a:sy n="81" d="100"/>
        </p:scale>
        <p:origin x="8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10a993df5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10a993df5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0fb8978c5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0fb8978c5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0fb8978c5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0fb8978c5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7502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10fb8978c53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10fb8978c53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0fb8978c53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0fb8978c53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7518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0fb8978c53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0fb8978c53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411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0fb8978c53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10fb8978c53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8583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107ee2aec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107ee2aec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1300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10fb8978c53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10fb8978c53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10fb8978c53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10fb8978c53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9237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10fb8978c53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10fb8978c53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9361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0fb8978c5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0fb8978c5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6514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0fb8978c5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0fb8978c5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0fb8978c53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0fb8978c53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7530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0fb8978c53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10fb8978c53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0fb8978c53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10fb8978c53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0fb8978c53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10fb8978c53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22264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0fb8978c53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10fb8978c53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82291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0fb8978c53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0fb8978c53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37493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10fb8978c53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10fb8978c53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9f4da7751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9f4da775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107ee2aec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107ee2aec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0fb8978c5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0fb8978c5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107ee2aec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107ee2aec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0fb8978c53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10fb8978c53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3196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0fb8978c5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0fb8978c5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8598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6625" y="874400"/>
            <a:ext cx="4967400" cy="25563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59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6618" y="3500275"/>
            <a:ext cx="4359000" cy="4095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60"/>
        <p:cNvGrpSpPr/>
        <p:nvPr/>
      </p:nvGrpSpPr>
      <p:grpSpPr>
        <a:xfrm>
          <a:off x="0" y="0"/>
          <a:ext cx="0" cy="0"/>
          <a:chOff x="0" y="0"/>
          <a:chExt cx="0" cy="0"/>
        </a:xfrm>
      </p:grpSpPr>
      <p:sp>
        <p:nvSpPr>
          <p:cNvPr id="61" name="Google Shape;61;p14"/>
          <p:cNvSpPr txBox="1">
            <a:spLocks noGrp="1"/>
          </p:cNvSpPr>
          <p:nvPr>
            <p:ph type="subTitle" idx="1"/>
          </p:nvPr>
        </p:nvSpPr>
        <p:spPr>
          <a:xfrm>
            <a:off x="715100" y="2963763"/>
            <a:ext cx="2907600" cy="89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14"/>
          <p:cNvSpPr txBox="1">
            <a:spLocks noGrp="1"/>
          </p:cNvSpPr>
          <p:nvPr>
            <p:ph type="title"/>
          </p:nvPr>
        </p:nvSpPr>
        <p:spPr>
          <a:xfrm>
            <a:off x="715100" y="1282138"/>
            <a:ext cx="4108500" cy="163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63"/>
        <p:cNvGrpSpPr/>
        <p:nvPr/>
      </p:nvGrpSpPr>
      <p:grpSpPr>
        <a:xfrm>
          <a:off x="0" y="0"/>
          <a:ext cx="0" cy="0"/>
          <a:chOff x="0" y="0"/>
          <a:chExt cx="0" cy="0"/>
        </a:xfrm>
      </p:grpSpPr>
      <p:sp>
        <p:nvSpPr>
          <p:cNvPr id="64" name="Google Shape;64;p15"/>
          <p:cNvSpPr txBox="1">
            <a:spLocks noGrp="1"/>
          </p:cNvSpPr>
          <p:nvPr>
            <p:ph type="subTitle" idx="1"/>
          </p:nvPr>
        </p:nvSpPr>
        <p:spPr>
          <a:xfrm>
            <a:off x="715100" y="2686850"/>
            <a:ext cx="3245100" cy="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 name="Google Shape;65;p15"/>
          <p:cNvSpPr txBox="1">
            <a:spLocks noGrp="1"/>
          </p:cNvSpPr>
          <p:nvPr>
            <p:ph type="title"/>
          </p:nvPr>
        </p:nvSpPr>
        <p:spPr>
          <a:xfrm>
            <a:off x="720000" y="1555450"/>
            <a:ext cx="3655200" cy="10143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720000" y="2628457"/>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8" name="Google Shape;68;p16"/>
          <p:cNvSpPr txBox="1">
            <a:spLocks noGrp="1"/>
          </p:cNvSpPr>
          <p:nvPr>
            <p:ph type="subTitle" idx="1"/>
          </p:nvPr>
        </p:nvSpPr>
        <p:spPr>
          <a:xfrm>
            <a:off x="720000" y="3096570"/>
            <a:ext cx="2336400" cy="7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6"/>
          <p:cNvSpPr txBox="1">
            <a:spLocks noGrp="1"/>
          </p:cNvSpPr>
          <p:nvPr>
            <p:ph type="title" idx="2"/>
          </p:nvPr>
        </p:nvSpPr>
        <p:spPr>
          <a:xfrm>
            <a:off x="3403800" y="26284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0" name="Google Shape;70;p16"/>
          <p:cNvSpPr txBox="1">
            <a:spLocks noGrp="1"/>
          </p:cNvSpPr>
          <p:nvPr>
            <p:ph type="subTitle" idx="3"/>
          </p:nvPr>
        </p:nvSpPr>
        <p:spPr>
          <a:xfrm>
            <a:off x="3403800" y="3096575"/>
            <a:ext cx="2336400" cy="7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16"/>
          <p:cNvSpPr txBox="1">
            <a:spLocks noGrp="1"/>
          </p:cNvSpPr>
          <p:nvPr>
            <p:ph type="title" idx="4"/>
          </p:nvPr>
        </p:nvSpPr>
        <p:spPr>
          <a:xfrm>
            <a:off x="6087600" y="26284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 name="Google Shape;72;p16"/>
          <p:cNvSpPr txBox="1">
            <a:spLocks noGrp="1"/>
          </p:cNvSpPr>
          <p:nvPr>
            <p:ph type="subTitle" idx="5"/>
          </p:nvPr>
        </p:nvSpPr>
        <p:spPr>
          <a:xfrm>
            <a:off x="6087600" y="3096575"/>
            <a:ext cx="2336400" cy="7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16"/>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1195863" y="19876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6" name="Google Shape;76;p17"/>
          <p:cNvSpPr txBox="1">
            <a:spLocks noGrp="1"/>
          </p:cNvSpPr>
          <p:nvPr>
            <p:ph type="subTitle" idx="1"/>
          </p:nvPr>
        </p:nvSpPr>
        <p:spPr>
          <a:xfrm>
            <a:off x="1195863" y="2362950"/>
            <a:ext cx="28671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7"/>
          <p:cNvSpPr txBox="1">
            <a:spLocks noGrp="1"/>
          </p:cNvSpPr>
          <p:nvPr>
            <p:ph type="title" idx="2"/>
          </p:nvPr>
        </p:nvSpPr>
        <p:spPr>
          <a:xfrm>
            <a:off x="5081043" y="19876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8" name="Google Shape;78;p17"/>
          <p:cNvSpPr txBox="1">
            <a:spLocks noGrp="1"/>
          </p:cNvSpPr>
          <p:nvPr>
            <p:ph type="subTitle" idx="3"/>
          </p:nvPr>
        </p:nvSpPr>
        <p:spPr>
          <a:xfrm>
            <a:off x="5081043" y="2362950"/>
            <a:ext cx="28671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7"/>
          <p:cNvSpPr txBox="1">
            <a:spLocks noGrp="1"/>
          </p:cNvSpPr>
          <p:nvPr>
            <p:ph type="title" idx="4"/>
          </p:nvPr>
        </p:nvSpPr>
        <p:spPr>
          <a:xfrm>
            <a:off x="1203075" y="374840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0" name="Google Shape;80;p17"/>
          <p:cNvSpPr txBox="1">
            <a:spLocks noGrp="1"/>
          </p:cNvSpPr>
          <p:nvPr>
            <p:ph type="subTitle" idx="5"/>
          </p:nvPr>
        </p:nvSpPr>
        <p:spPr>
          <a:xfrm>
            <a:off x="1203075" y="4123700"/>
            <a:ext cx="28671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7"/>
          <p:cNvSpPr txBox="1">
            <a:spLocks noGrp="1"/>
          </p:cNvSpPr>
          <p:nvPr>
            <p:ph type="title" idx="6"/>
          </p:nvPr>
        </p:nvSpPr>
        <p:spPr>
          <a:xfrm>
            <a:off x="5088255" y="374840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2" name="Google Shape;82;p17"/>
          <p:cNvSpPr txBox="1">
            <a:spLocks noGrp="1"/>
          </p:cNvSpPr>
          <p:nvPr>
            <p:ph type="subTitle" idx="7"/>
          </p:nvPr>
        </p:nvSpPr>
        <p:spPr>
          <a:xfrm>
            <a:off x="5088255" y="4123700"/>
            <a:ext cx="28671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7"/>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899153" y="1911450"/>
            <a:ext cx="195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6" name="Google Shape;86;p18"/>
          <p:cNvSpPr txBox="1">
            <a:spLocks noGrp="1"/>
          </p:cNvSpPr>
          <p:nvPr>
            <p:ph type="subTitle" idx="1"/>
          </p:nvPr>
        </p:nvSpPr>
        <p:spPr>
          <a:xfrm>
            <a:off x="899153" y="2331259"/>
            <a:ext cx="19521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8"/>
          <p:cNvSpPr txBox="1">
            <a:spLocks noGrp="1"/>
          </p:cNvSpPr>
          <p:nvPr>
            <p:ph type="title" idx="2"/>
          </p:nvPr>
        </p:nvSpPr>
        <p:spPr>
          <a:xfrm>
            <a:off x="3600448" y="1911450"/>
            <a:ext cx="1947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8" name="Google Shape;88;p18"/>
          <p:cNvSpPr txBox="1">
            <a:spLocks noGrp="1"/>
          </p:cNvSpPr>
          <p:nvPr>
            <p:ph type="subTitle" idx="3"/>
          </p:nvPr>
        </p:nvSpPr>
        <p:spPr>
          <a:xfrm>
            <a:off x="3600448" y="2331259"/>
            <a:ext cx="19479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 name="Google Shape;89;p18"/>
          <p:cNvSpPr txBox="1">
            <a:spLocks noGrp="1"/>
          </p:cNvSpPr>
          <p:nvPr>
            <p:ph type="title" idx="4"/>
          </p:nvPr>
        </p:nvSpPr>
        <p:spPr>
          <a:xfrm>
            <a:off x="899153" y="3703893"/>
            <a:ext cx="195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0" name="Google Shape;90;p18"/>
          <p:cNvSpPr txBox="1">
            <a:spLocks noGrp="1"/>
          </p:cNvSpPr>
          <p:nvPr>
            <p:ph type="subTitle" idx="5"/>
          </p:nvPr>
        </p:nvSpPr>
        <p:spPr>
          <a:xfrm>
            <a:off x="899153" y="4123702"/>
            <a:ext cx="19521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18"/>
          <p:cNvSpPr txBox="1">
            <a:spLocks noGrp="1"/>
          </p:cNvSpPr>
          <p:nvPr>
            <p:ph type="title" idx="6"/>
          </p:nvPr>
        </p:nvSpPr>
        <p:spPr>
          <a:xfrm>
            <a:off x="3600448" y="3703893"/>
            <a:ext cx="1947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2" name="Google Shape;92;p18"/>
          <p:cNvSpPr txBox="1">
            <a:spLocks noGrp="1"/>
          </p:cNvSpPr>
          <p:nvPr>
            <p:ph type="subTitle" idx="7"/>
          </p:nvPr>
        </p:nvSpPr>
        <p:spPr>
          <a:xfrm>
            <a:off x="3600448" y="4123702"/>
            <a:ext cx="19479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18"/>
          <p:cNvSpPr txBox="1">
            <a:spLocks noGrp="1"/>
          </p:cNvSpPr>
          <p:nvPr>
            <p:ph type="title" idx="8"/>
          </p:nvPr>
        </p:nvSpPr>
        <p:spPr>
          <a:xfrm>
            <a:off x="6299723" y="1911450"/>
            <a:ext cx="1947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4" name="Google Shape;94;p18"/>
          <p:cNvSpPr txBox="1">
            <a:spLocks noGrp="1"/>
          </p:cNvSpPr>
          <p:nvPr>
            <p:ph type="subTitle" idx="9"/>
          </p:nvPr>
        </p:nvSpPr>
        <p:spPr>
          <a:xfrm>
            <a:off x="6299723" y="2331259"/>
            <a:ext cx="19479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18"/>
          <p:cNvSpPr txBox="1">
            <a:spLocks noGrp="1"/>
          </p:cNvSpPr>
          <p:nvPr>
            <p:ph type="title" idx="13"/>
          </p:nvPr>
        </p:nvSpPr>
        <p:spPr>
          <a:xfrm>
            <a:off x="6299723" y="3703893"/>
            <a:ext cx="1947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6" name="Google Shape;96;p18"/>
          <p:cNvSpPr txBox="1">
            <a:spLocks noGrp="1"/>
          </p:cNvSpPr>
          <p:nvPr>
            <p:ph type="subTitle" idx="14"/>
          </p:nvPr>
        </p:nvSpPr>
        <p:spPr>
          <a:xfrm>
            <a:off x="6299723" y="4123702"/>
            <a:ext cx="19479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18"/>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09"/>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66"/>
        <p:cNvGrpSpPr/>
        <p:nvPr/>
      </p:nvGrpSpPr>
      <p:grpSpPr>
        <a:xfrm>
          <a:off x="0" y="0"/>
          <a:ext cx="0" cy="0"/>
          <a:chOff x="0" y="0"/>
          <a:chExt cx="0" cy="0"/>
        </a:xfrm>
      </p:grpSpPr>
      <p:grpSp>
        <p:nvGrpSpPr>
          <p:cNvPr id="67" name="Google Shape;67;p13"/>
          <p:cNvGrpSpPr/>
          <p:nvPr/>
        </p:nvGrpSpPr>
        <p:grpSpPr>
          <a:xfrm flipH="1">
            <a:off x="-19275" y="1247018"/>
            <a:ext cx="9182550" cy="3932191"/>
            <a:chOff x="-19275" y="224082"/>
            <a:chExt cx="9182550" cy="3184218"/>
          </a:xfrm>
        </p:grpSpPr>
        <p:sp>
          <p:nvSpPr>
            <p:cNvPr id="68" name="Google Shape;68;p13"/>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3"/>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13"/>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1" name="Google Shape;71;p13"/>
          <p:cNvSpPr txBox="1">
            <a:spLocks noGrp="1"/>
          </p:cNvSpPr>
          <p:nvPr>
            <p:ph type="title" idx="2" hasCustomPrompt="1"/>
          </p:nvPr>
        </p:nvSpPr>
        <p:spPr>
          <a:xfrm>
            <a:off x="2686350" y="1707688"/>
            <a:ext cx="1444800" cy="117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2" name="Google Shape;72;p13"/>
          <p:cNvSpPr txBox="1">
            <a:spLocks noGrp="1"/>
          </p:cNvSpPr>
          <p:nvPr>
            <p:ph type="subTitle" idx="1"/>
          </p:nvPr>
        </p:nvSpPr>
        <p:spPr>
          <a:xfrm>
            <a:off x="723525" y="1830725"/>
            <a:ext cx="1881300" cy="4395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2300"/>
              <a:buFont typeface="Bubblegum Sans"/>
              <a:buNone/>
              <a:defRPr sz="2300">
                <a:latin typeface="Bubblegum Sans"/>
                <a:ea typeface="Bubblegum Sans"/>
                <a:cs typeface="Bubblegum Sans"/>
                <a:sym typeface="Bubblegum Sans"/>
              </a:defRPr>
            </a:lvl1pPr>
            <a:lvl2pPr lvl="1" algn="r">
              <a:spcBef>
                <a:spcPts val="0"/>
              </a:spcBef>
              <a:spcAft>
                <a:spcPts val="0"/>
              </a:spcAft>
              <a:buSzPts val="2300"/>
              <a:buFont typeface="Bubblegum Sans"/>
              <a:buNone/>
              <a:defRPr sz="2300">
                <a:latin typeface="Bubblegum Sans"/>
                <a:ea typeface="Bubblegum Sans"/>
                <a:cs typeface="Bubblegum Sans"/>
                <a:sym typeface="Bubblegum Sans"/>
              </a:defRPr>
            </a:lvl2pPr>
            <a:lvl3pPr lvl="2" algn="r">
              <a:spcBef>
                <a:spcPts val="0"/>
              </a:spcBef>
              <a:spcAft>
                <a:spcPts val="0"/>
              </a:spcAft>
              <a:buSzPts val="2300"/>
              <a:buFont typeface="Bubblegum Sans"/>
              <a:buNone/>
              <a:defRPr sz="2300">
                <a:latin typeface="Bubblegum Sans"/>
                <a:ea typeface="Bubblegum Sans"/>
                <a:cs typeface="Bubblegum Sans"/>
                <a:sym typeface="Bubblegum Sans"/>
              </a:defRPr>
            </a:lvl3pPr>
            <a:lvl4pPr lvl="3" algn="r">
              <a:spcBef>
                <a:spcPts val="0"/>
              </a:spcBef>
              <a:spcAft>
                <a:spcPts val="0"/>
              </a:spcAft>
              <a:buSzPts val="2300"/>
              <a:buFont typeface="Bubblegum Sans"/>
              <a:buNone/>
              <a:defRPr sz="2300">
                <a:latin typeface="Bubblegum Sans"/>
                <a:ea typeface="Bubblegum Sans"/>
                <a:cs typeface="Bubblegum Sans"/>
                <a:sym typeface="Bubblegum Sans"/>
              </a:defRPr>
            </a:lvl4pPr>
            <a:lvl5pPr lvl="4" algn="r">
              <a:spcBef>
                <a:spcPts val="0"/>
              </a:spcBef>
              <a:spcAft>
                <a:spcPts val="0"/>
              </a:spcAft>
              <a:buSzPts val="2300"/>
              <a:buFont typeface="Bubblegum Sans"/>
              <a:buNone/>
              <a:defRPr sz="2300">
                <a:latin typeface="Bubblegum Sans"/>
                <a:ea typeface="Bubblegum Sans"/>
                <a:cs typeface="Bubblegum Sans"/>
                <a:sym typeface="Bubblegum Sans"/>
              </a:defRPr>
            </a:lvl5pPr>
            <a:lvl6pPr lvl="5" algn="r">
              <a:spcBef>
                <a:spcPts val="0"/>
              </a:spcBef>
              <a:spcAft>
                <a:spcPts val="0"/>
              </a:spcAft>
              <a:buSzPts val="2300"/>
              <a:buFont typeface="Bubblegum Sans"/>
              <a:buNone/>
              <a:defRPr sz="2300">
                <a:latin typeface="Bubblegum Sans"/>
                <a:ea typeface="Bubblegum Sans"/>
                <a:cs typeface="Bubblegum Sans"/>
                <a:sym typeface="Bubblegum Sans"/>
              </a:defRPr>
            </a:lvl6pPr>
            <a:lvl7pPr lvl="6" algn="r">
              <a:spcBef>
                <a:spcPts val="0"/>
              </a:spcBef>
              <a:spcAft>
                <a:spcPts val="0"/>
              </a:spcAft>
              <a:buSzPts val="2300"/>
              <a:buFont typeface="Bubblegum Sans"/>
              <a:buNone/>
              <a:defRPr sz="2300">
                <a:latin typeface="Bubblegum Sans"/>
                <a:ea typeface="Bubblegum Sans"/>
                <a:cs typeface="Bubblegum Sans"/>
                <a:sym typeface="Bubblegum Sans"/>
              </a:defRPr>
            </a:lvl7pPr>
            <a:lvl8pPr lvl="7" algn="r">
              <a:spcBef>
                <a:spcPts val="0"/>
              </a:spcBef>
              <a:spcAft>
                <a:spcPts val="0"/>
              </a:spcAft>
              <a:buSzPts val="2300"/>
              <a:buFont typeface="Bubblegum Sans"/>
              <a:buNone/>
              <a:defRPr sz="2300">
                <a:latin typeface="Bubblegum Sans"/>
                <a:ea typeface="Bubblegum Sans"/>
                <a:cs typeface="Bubblegum Sans"/>
                <a:sym typeface="Bubblegum Sans"/>
              </a:defRPr>
            </a:lvl8pPr>
            <a:lvl9pPr lvl="8" algn="r">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73" name="Google Shape;73;p13"/>
          <p:cNvSpPr txBox="1">
            <a:spLocks noGrp="1"/>
          </p:cNvSpPr>
          <p:nvPr>
            <p:ph type="subTitle" idx="3"/>
          </p:nvPr>
        </p:nvSpPr>
        <p:spPr>
          <a:xfrm>
            <a:off x="723525" y="2206400"/>
            <a:ext cx="1881300" cy="572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74" name="Google Shape;74;p13"/>
          <p:cNvSpPr txBox="1">
            <a:spLocks noGrp="1"/>
          </p:cNvSpPr>
          <p:nvPr>
            <p:ph type="title" idx="4" hasCustomPrompt="1"/>
          </p:nvPr>
        </p:nvSpPr>
        <p:spPr>
          <a:xfrm>
            <a:off x="2686350" y="3403075"/>
            <a:ext cx="1444800" cy="117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5" name="Google Shape;75;p13"/>
          <p:cNvSpPr txBox="1">
            <a:spLocks noGrp="1"/>
          </p:cNvSpPr>
          <p:nvPr>
            <p:ph type="subTitle" idx="5"/>
          </p:nvPr>
        </p:nvSpPr>
        <p:spPr>
          <a:xfrm>
            <a:off x="723525" y="3517188"/>
            <a:ext cx="1881300" cy="439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300"/>
              <a:buFont typeface="Bubblegum Sans"/>
              <a:buNone/>
              <a:defRPr sz="2300">
                <a:latin typeface="Bubblegum Sans"/>
                <a:ea typeface="Bubblegum Sans"/>
                <a:cs typeface="Bubblegum Sans"/>
                <a:sym typeface="Bubblegum Sans"/>
              </a:defRPr>
            </a:lvl1pPr>
            <a:lvl2pPr lvl="1" algn="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76" name="Google Shape;76;p13"/>
          <p:cNvSpPr txBox="1">
            <a:spLocks noGrp="1"/>
          </p:cNvSpPr>
          <p:nvPr>
            <p:ph type="subTitle" idx="6"/>
          </p:nvPr>
        </p:nvSpPr>
        <p:spPr>
          <a:xfrm>
            <a:off x="723525" y="3892879"/>
            <a:ext cx="1881300" cy="572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77" name="Google Shape;77;p13"/>
          <p:cNvSpPr txBox="1">
            <a:spLocks noGrp="1"/>
          </p:cNvSpPr>
          <p:nvPr>
            <p:ph type="title" idx="7" hasCustomPrompt="1"/>
          </p:nvPr>
        </p:nvSpPr>
        <p:spPr>
          <a:xfrm>
            <a:off x="5059175" y="1707688"/>
            <a:ext cx="1444800" cy="117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8" name="Google Shape;78;p13"/>
          <p:cNvSpPr txBox="1">
            <a:spLocks noGrp="1"/>
          </p:cNvSpPr>
          <p:nvPr>
            <p:ph type="subTitle" idx="8"/>
          </p:nvPr>
        </p:nvSpPr>
        <p:spPr>
          <a:xfrm>
            <a:off x="6542700" y="1830725"/>
            <a:ext cx="1881300" cy="439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300"/>
              <a:buFont typeface="Bubblegum Sans"/>
              <a:buNone/>
              <a:defRPr sz="2300">
                <a:latin typeface="Bubblegum Sans"/>
                <a:ea typeface="Bubblegum Sans"/>
                <a:cs typeface="Bubblegum Sans"/>
                <a:sym typeface="Bubblegum Sans"/>
              </a:defRPr>
            </a:lvl1pPr>
            <a:lvl2pPr lvl="1" algn="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79" name="Google Shape;79;p13"/>
          <p:cNvSpPr txBox="1">
            <a:spLocks noGrp="1"/>
          </p:cNvSpPr>
          <p:nvPr>
            <p:ph type="subTitle" idx="9"/>
          </p:nvPr>
        </p:nvSpPr>
        <p:spPr>
          <a:xfrm>
            <a:off x="6542700" y="2206400"/>
            <a:ext cx="18813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80" name="Google Shape;80;p13"/>
          <p:cNvSpPr txBox="1">
            <a:spLocks noGrp="1"/>
          </p:cNvSpPr>
          <p:nvPr>
            <p:ph type="title" idx="13" hasCustomPrompt="1"/>
          </p:nvPr>
        </p:nvSpPr>
        <p:spPr>
          <a:xfrm>
            <a:off x="5059175" y="3403075"/>
            <a:ext cx="1444800" cy="117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1" name="Google Shape;81;p13"/>
          <p:cNvSpPr txBox="1">
            <a:spLocks noGrp="1"/>
          </p:cNvSpPr>
          <p:nvPr>
            <p:ph type="subTitle" idx="14"/>
          </p:nvPr>
        </p:nvSpPr>
        <p:spPr>
          <a:xfrm>
            <a:off x="6542700" y="3517188"/>
            <a:ext cx="1881300" cy="439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300"/>
              <a:buFont typeface="Bubblegum Sans"/>
              <a:buNone/>
              <a:defRPr sz="2300">
                <a:latin typeface="Bubblegum Sans"/>
                <a:ea typeface="Bubblegum Sans"/>
                <a:cs typeface="Bubblegum Sans"/>
                <a:sym typeface="Bubblegum Sans"/>
              </a:defRPr>
            </a:lvl1pPr>
            <a:lvl2pPr lvl="1" algn="r" rtl="0">
              <a:spcBef>
                <a:spcPts val="0"/>
              </a:spcBef>
              <a:spcAft>
                <a:spcPts val="0"/>
              </a:spcAft>
              <a:buSzPts val="2300"/>
              <a:buFont typeface="Bubblegum Sans"/>
              <a:buNone/>
              <a:defRPr sz="2300">
                <a:latin typeface="Bubblegum Sans"/>
                <a:ea typeface="Bubblegum Sans"/>
                <a:cs typeface="Bubblegum Sans"/>
                <a:sym typeface="Bubblegum Sans"/>
              </a:defRPr>
            </a:lvl2pPr>
            <a:lvl3pPr lvl="2" algn="r" rtl="0">
              <a:spcBef>
                <a:spcPts val="0"/>
              </a:spcBef>
              <a:spcAft>
                <a:spcPts val="0"/>
              </a:spcAft>
              <a:buSzPts val="2300"/>
              <a:buFont typeface="Bubblegum Sans"/>
              <a:buNone/>
              <a:defRPr sz="2300">
                <a:latin typeface="Bubblegum Sans"/>
                <a:ea typeface="Bubblegum Sans"/>
                <a:cs typeface="Bubblegum Sans"/>
                <a:sym typeface="Bubblegum Sans"/>
              </a:defRPr>
            </a:lvl3pPr>
            <a:lvl4pPr lvl="3" algn="r" rtl="0">
              <a:spcBef>
                <a:spcPts val="0"/>
              </a:spcBef>
              <a:spcAft>
                <a:spcPts val="0"/>
              </a:spcAft>
              <a:buSzPts val="2300"/>
              <a:buFont typeface="Bubblegum Sans"/>
              <a:buNone/>
              <a:defRPr sz="2300">
                <a:latin typeface="Bubblegum Sans"/>
                <a:ea typeface="Bubblegum Sans"/>
                <a:cs typeface="Bubblegum Sans"/>
                <a:sym typeface="Bubblegum Sans"/>
              </a:defRPr>
            </a:lvl4pPr>
            <a:lvl5pPr lvl="4" algn="r" rtl="0">
              <a:spcBef>
                <a:spcPts val="0"/>
              </a:spcBef>
              <a:spcAft>
                <a:spcPts val="0"/>
              </a:spcAft>
              <a:buSzPts val="2300"/>
              <a:buFont typeface="Bubblegum Sans"/>
              <a:buNone/>
              <a:defRPr sz="2300">
                <a:latin typeface="Bubblegum Sans"/>
                <a:ea typeface="Bubblegum Sans"/>
                <a:cs typeface="Bubblegum Sans"/>
                <a:sym typeface="Bubblegum Sans"/>
              </a:defRPr>
            </a:lvl5pPr>
            <a:lvl6pPr lvl="5" algn="r" rtl="0">
              <a:spcBef>
                <a:spcPts val="0"/>
              </a:spcBef>
              <a:spcAft>
                <a:spcPts val="0"/>
              </a:spcAft>
              <a:buSzPts val="2300"/>
              <a:buFont typeface="Bubblegum Sans"/>
              <a:buNone/>
              <a:defRPr sz="2300">
                <a:latin typeface="Bubblegum Sans"/>
                <a:ea typeface="Bubblegum Sans"/>
                <a:cs typeface="Bubblegum Sans"/>
                <a:sym typeface="Bubblegum Sans"/>
              </a:defRPr>
            </a:lvl6pPr>
            <a:lvl7pPr lvl="6" algn="r" rtl="0">
              <a:spcBef>
                <a:spcPts val="0"/>
              </a:spcBef>
              <a:spcAft>
                <a:spcPts val="0"/>
              </a:spcAft>
              <a:buSzPts val="2300"/>
              <a:buFont typeface="Bubblegum Sans"/>
              <a:buNone/>
              <a:defRPr sz="2300">
                <a:latin typeface="Bubblegum Sans"/>
                <a:ea typeface="Bubblegum Sans"/>
                <a:cs typeface="Bubblegum Sans"/>
                <a:sym typeface="Bubblegum Sans"/>
              </a:defRPr>
            </a:lvl7pPr>
            <a:lvl8pPr lvl="7" algn="r" rtl="0">
              <a:spcBef>
                <a:spcPts val="0"/>
              </a:spcBef>
              <a:spcAft>
                <a:spcPts val="0"/>
              </a:spcAft>
              <a:buSzPts val="2300"/>
              <a:buFont typeface="Bubblegum Sans"/>
              <a:buNone/>
              <a:defRPr sz="2300">
                <a:latin typeface="Bubblegum Sans"/>
                <a:ea typeface="Bubblegum Sans"/>
                <a:cs typeface="Bubblegum Sans"/>
                <a:sym typeface="Bubblegum Sans"/>
              </a:defRPr>
            </a:lvl8pPr>
            <a:lvl9pPr lvl="8" algn="r" rtl="0">
              <a:spcBef>
                <a:spcPts val="0"/>
              </a:spcBef>
              <a:spcAft>
                <a:spcPts val="0"/>
              </a:spcAft>
              <a:buSzPts val="2300"/>
              <a:buFont typeface="Bubblegum Sans"/>
              <a:buNone/>
              <a:defRPr sz="2300">
                <a:latin typeface="Bubblegum Sans"/>
                <a:ea typeface="Bubblegum Sans"/>
                <a:cs typeface="Bubblegum Sans"/>
                <a:sym typeface="Bubblegum Sans"/>
              </a:defRPr>
            </a:lvl9pPr>
          </a:lstStyle>
          <a:p>
            <a:endParaRPr/>
          </a:p>
        </p:txBody>
      </p:sp>
      <p:sp>
        <p:nvSpPr>
          <p:cNvPr id="82" name="Google Shape;82;p13"/>
          <p:cNvSpPr txBox="1">
            <a:spLocks noGrp="1"/>
          </p:cNvSpPr>
          <p:nvPr>
            <p:ph type="subTitle" idx="15"/>
          </p:nvPr>
        </p:nvSpPr>
        <p:spPr>
          <a:xfrm>
            <a:off x="6542700" y="3892879"/>
            <a:ext cx="18813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206000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791300" y="2428675"/>
            <a:ext cx="46098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867825" y="1360551"/>
            <a:ext cx="1389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 name="Google Shape;14;p3"/>
          <p:cNvSpPr txBox="1">
            <a:spLocks noGrp="1"/>
          </p:cNvSpPr>
          <p:nvPr>
            <p:ph type="subTitle" idx="1"/>
          </p:nvPr>
        </p:nvSpPr>
        <p:spPr>
          <a:xfrm>
            <a:off x="791300" y="3331400"/>
            <a:ext cx="4307100" cy="4974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200013" y="2688514"/>
            <a:ext cx="3089100" cy="414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2500">
                <a:latin typeface="Secular One"/>
                <a:ea typeface="Secular One"/>
                <a:cs typeface="Secular One"/>
                <a:sym typeface="Secular One"/>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0" name="Google Shape;20;p5"/>
          <p:cNvSpPr txBox="1">
            <a:spLocks noGrp="1"/>
          </p:cNvSpPr>
          <p:nvPr>
            <p:ph type="subTitle" idx="2"/>
          </p:nvPr>
        </p:nvSpPr>
        <p:spPr>
          <a:xfrm>
            <a:off x="4854888" y="2688514"/>
            <a:ext cx="3089100" cy="41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500">
                <a:latin typeface="Secular One"/>
                <a:ea typeface="Secular One"/>
                <a:cs typeface="Secular One"/>
                <a:sym typeface="Secular On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1" name="Google Shape;21;p5"/>
          <p:cNvSpPr txBox="1">
            <a:spLocks noGrp="1"/>
          </p:cNvSpPr>
          <p:nvPr>
            <p:ph type="subTitle" idx="3"/>
          </p:nvPr>
        </p:nvSpPr>
        <p:spPr>
          <a:xfrm>
            <a:off x="1200088" y="3100746"/>
            <a:ext cx="3089100" cy="87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5"/>
          <p:cNvSpPr txBox="1">
            <a:spLocks noGrp="1"/>
          </p:cNvSpPr>
          <p:nvPr>
            <p:ph type="subTitle" idx="4"/>
          </p:nvPr>
        </p:nvSpPr>
        <p:spPr>
          <a:xfrm>
            <a:off x="4854888" y="3100746"/>
            <a:ext cx="3089100" cy="87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715100" y="778950"/>
            <a:ext cx="3711900" cy="12273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 name="Google Shape;28;p7"/>
          <p:cNvSpPr txBox="1">
            <a:spLocks noGrp="1"/>
          </p:cNvSpPr>
          <p:nvPr>
            <p:ph type="body" idx="1"/>
          </p:nvPr>
        </p:nvSpPr>
        <p:spPr>
          <a:xfrm>
            <a:off x="715100" y="2136800"/>
            <a:ext cx="3598800" cy="23583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899925" y="991354"/>
            <a:ext cx="5880900" cy="25293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6000"/>
              <a:buNone/>
              <a:defRPr sz="81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720000" y="367423"/>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3" name="Google Shape;33;p9"/>
          <p:cNvSpPr txBox="1">
            <a:spLocks noGrp="1"/>
          </p:cNvSpPr>
          <p:nvPr>
            <p:ph type="subTitle" idx="1"/>
          </p:nvPr>
        </p:nvSpPr>
        <p:spPr>
          <a:xfrm>
            <a:off x="2241550" y="1348750"/>
            <a:ext cx="46611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1983150" y="535000"/>
            <a:ext cx="5177700" cy="123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3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1284000" y="1590997"/>
            <a:ext cx="6576000" cy="151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8" name="Google Shape;38;p11"/>
          <p:cNvSpPr txBox="1">
            <a:spLocks noGrp="1"/>
          </p:cNvSpPr>
          <p:nvPr>
            <p:ph type="subTitle" idx="1"/>
          </p:nvPr>
        </p:nvSpPr>
        <p:spPr>
          <a:xfrm>
            <a:off x="1284000" y="3309488"/>
            <a:ext cx="6576000" cy="41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1pPr>
            <a:lvl2pPr lvl="1"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2pPr>
            <a:lvl3pPr lvl="2"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3pPr>
            <a:lvl4pPr lvl="3"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4pPr>
            <a:lvl5pPr lvl="4"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5pPr>
            <a:lvl6pPr lvl="5"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6pPr>
            <a:lvl7pPr lvl="6"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7pPr>
            <a:lvl8pPr lvl="7"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8pPr>
            <a:lvl9pPr lvl="8"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lt2"/>
              </a:buClr>
              <a:buSzPts val="1400"/>
              <a:buFont typeface="Didact Gothic"/>
              <a:buChar char="■"/>
              <a:defRPr>
                <a:solidFill>
                  <a:schemeClr val="lt2"/>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 id="2147483664" r:id="rId15"/>
    <p:sldLayoutId id="2147483667" r:id="rId16"/>
    <p:sldLayoutId id="2147483672"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8.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4.png"/><Relationship Id="rId11" Type="http://schemas.openxmlformats.org/officeDocument/2006/relationships/image" Target="../media/image37.png"/><Relationship Id="rId5" Type="http://schemas.openxmlformats.org/officeDocument/2006/relationships/image" Target="../media/image3.png"/><Relationship Id="rId10" Type="http://schemas.openxmlformats.org/officeDocument/2006/relationships/image" Target="../media/image36.jpeg"/><Relationship Id="rId4" Type="http://schemas.openxmlformats.org/officeDocument/2006/relationships/image" Target="../media/image7.png"/><Relationship Id="rId9" Type="http://schemas.openxmlformats.org/officeDocument/2006/relationships/image" Target="../media/image35.jpe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39.jpeg"/><Relationship Id="rId4" Type="http://schemas.openxmlformats.org/officeDocument/2006/relationships/image" Target="../media/image7.png"/><Relationship Id="rId9" Type="http://schemas.openxmlformats.org/officeDocument/2006/relationships/image" Target="../media/image38.jpe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6.png"/><Relationship Id="rId7"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3.sv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6.png"/><Relationship Id="rId7"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7.png"/><Relationship Id="rId10" Type="http://schemas.openxmlformats.org/officeDocument/2006/relationships/image" Target="../media/image51.jpeg"/><Relationship Id="rId4" Type="http://schemas.openxmlformats.org/officeDocument/2006/relationships/image" Target="../media/image6.png"/><Relationship Id="rId9"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6.png"/><Relationship Id="rId7"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7.png"/><Relationship Id="rId10" Type="http://schemas.openxmlformats.org/officeDocument/2006/relationships/image" Target="../media/image52.png"/><Relationship Id="rId4" Type="http://schemas.openxmlformats.org/officeDocument/2006/relationships/image" Target="../media/image6.png"/><Relationship Id="rId9"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5.sv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10.xml"/><Relationship Id="rId5" Type="http://schemas.openxmlformats.org/officeDocument/2006/relationships/image" Target="../media/image62.sv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10.xml"/><Relationship Id="rId5" Type="http://schemas.openxmlformats.org/officeDocument/2006/relationships/image" Target="../media/image62.sv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10.xml"/><Relationship Id="rId5" Type="http://schemas.openxmlformats.org/officeDocument/2006/relationships/image" Target="../media/image62.sv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10.xml"/><Relationship Id="rId5" Type="http://schemas.openxmlformats.org/officeDocument/2006/relationships/image" Target="../media/image62.sv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10.xml"/><Relationship Id="rId5" Type="http://schemas.openxmlformats.org/officeDocument/2006/relationships/image" Target="../media/image62.sv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jpeg"/><Relationship Id="rId1" Type="http://schemas.openxmlformats.org/officeDocument/2006/relationships/slideLayout" Target="../slideLayouts/slideLayout10.xml"/><Relationship Id="rId6" Type="http://schemas.openxmlformats.org/officeDocument/2006/relationships/image" Target="../media/image69.jpeg"/><Relationship Id="rId5" Type="http://schemas.openxmlformats.org/officeDocument/2006/relationships/image" Target="../media/image68.svg"/><Relationship Id="rId4" Type="http://schemas.openxmlformats.org/officeDocument/2006/relationships/image" Target="../media/image67.png"/><Relationship Id="rId9" Type="http://schemas.openxmlformats.org/officeDocument/2006/relationships/image" Target="../media/image7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6.pn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6.pn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9"/>
        <p:cNvGrpSpPr/>
        <p:nvPr/>
      </p:nvGrpSpPr>
      <p:grpSpPr>
        <a:xfrm>
          <a:off x="0" y="0"/>
          <a:ext cx="0" cy="0"/>
          <a:chOff x="0" y="0"/>
          <a:chExt cx="0" cy="0"/>
        </a:xfrm>
      </p:grpSpPr>
      <p:sp>
        <p:nvSpPr>
          <p:cNvPr id="120" name="Google Shape;120;p25"/>
          <p:cNvSpPr/>
          <p:nvPr/>
        </p:nvSpPr>
        <p:spPr>
          <a:xfrm>
            <a:off x="6115799" y="4378716"/>
            <a:ext cx="2648400" cy="249000"/>
          </a:xfrm>
          <a:prstGeom prst="ellipse">
            <a:avLst/>
          </a:prstGeom>
          <a:solidFill>
            <a:srgbClr val="191919">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5"/>
          <p:cNvSpPr/>
          <p:nvPr/>
        </p:nvSpPr>
        <p:spPr>
          <a:xfrm>
            <a:off x="186229" y="704424"/>
            <a:ext cx="8771541" cy="351732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5"/>
          <p:cNvSpPr txBox="1">
            <a:spLocks noGrp="1"/>
          </p:cNvSpPr>
          <p:nvPr>
            <p:ph type="ctrTitle"/>
          </p:nvPr>
        </p:nvSpPr>
        <p:spPr>
          <a:xfrm>
            <a:off x="145881" y="1106238"/>
            <a:ext cx="8842257" cy="2581619"/>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b="1" dirty="0">
                <a:latin typeface="+mn-lt"/>
              </a:rPr>
              <a:t>VUI MỪNG CHÀO ĐÓN CÁC EM ĐẾN VỚI BÀI HỌC HÔM NAY!</a:t>
            </a:r>
            <a:endParaRPr sz="4000" b="1" dirty="0">
              <a:latin typeface="+mn-lt"/>
            </a:endParaRPr>
          </a:p>
        </p:txBody>
      </p:sp>
      <p:grpSp>
        <p:nvGrpSpPr>
          <p:cNvPr id="125" name="Google Shape;125;p25"/>
          <p:cNvGrpSpPr/>
          <p:nvPr/>
        </p:nvGrpSpPr>
        <p:grpSpPr>
          <a:xfrm>
            <a:off x="48990" y="170953"/>
            <a:ext cx="1248755" cy="1262648"/>
            <a:chOff x="48990" y="170953"/>
            <a:chExt cx="1248755" cy="1262648"/>
          </a:xfrm>
        </p:grpSpPr>
        <p:pic>
          <p:nvPicPr>
            <p:cNvPr id="126" name="Google Shape;126;p25"/>
            <p:cNvPicPr preferRelativeResize="0"/>
            <p:nvPr/>
          </p:nvPicPr>
          <p:blipFill>
            <a:blip r:embed="rId4">
              <a:alphaModFix/>
            </a:blip>
            <a:stretch>
              <a:fillRect/>
            </a:stretch>
          </p:blipFill>
          <p:spPr>
            <a:xfrm flipH="1">
              <a:off x="48991" y="639301"/>
              <a:ext cx="795891" cy="794300"/>
            </a:xfrm>
            <a:prstGeom prst="rect">
              <a:avLst/>
            </a:prstGeom>
            <a:noFill/>
            <a:ln>
              <a:noFill/>
            </a:ln>
          </p:spPr>
        </p:pic>
        <p:pic>
          <p:nvPicPr>
            <p:cNvPr id="127" name="Google Shape;127;p25"/>
            <p:cNvPicPr preferRelativeResize="0"/>
            <p:nvPr/>
          </p:nvPicPr>
          <p:blipFill>
            <a:blip r:embed="rId5">
              <a:alphaModFix/>
            </a:blip>
            <a:stretch>
              <a:fillRect/>
            </a:stretch>
          </p:blipFill>
          <p:spPr>
            <a:xfrm rot="10208908" flipH="1">
              <a:off x="686685" y="215275"/>
              <a:ext cx="566846" cy="565706"/>
            </a:xfrm>
            <a:prstGeom prst="rect">
              <a:avLst/>
            </a:prstGeom>
            <a:noFill/>
            <a:ln>
              <a:noFill/>
            </a:ln>
          </p:spPr>
        </p:pic>
        <p:pic>
          <p:nvPicPr>
            <p:cNvPr id="128" name="Google Shape;128;p25"/>
            <p:cNvPicPr preferRelativeResize="0"/>
            <p:nvPr/>
          </p:nvPicPr>
          <p:blipFill>
            <a:blip r:embed="rId6">
              <a:alphaModFix/>
            </a:blip>
            <a:stretch>
              <a:fillRect/>
            </a:stretch>
          </p:blipFill>
          <p:spPr>
            <a:xfrm flipH="1">
              <a:off x="424790" y="290935"/>
              <a:ext cx="316140" cy="315500"/>
            </a:xfrm>
            <a:prstGeom prst="rect">
              <a:avLst/>
            </a:prstGeom>
            <a:noFill/>
            <a:ln>
              <a:noFill/>
            </a:ln>
          </p:spPr>
        </p:pic>
        <p:pic>
          <p:nvPicPr>
            <p:cNvPr id="129" name="Google Shape;129;p25"/>
            <p:cNvPicPr preferRelativeResize="0"/>
            <p:nvPr/>
          </p:nvPicPr>
          <p:blipFill>
            <a:blip r:embed="rId7">
              <a:alphaModFix/>
            </a:blip>
            <a:stretch>
              <a:fillRect/>
            </a:stretch>
          </p:blipFill>
          <p:spPr>
            <a:xfrm flipH="1">
              <a:off x="62904" y="997835"/>
              <a:ext cx="165954" cy="165623"/>
            </a:xfrm>
            <a:prstGeom prst="rect">
              <a:avLst/>
            </a:prstGeom>
            <a:noFill/>
            <a:ln>
              <a:noFill/>
            </a:ln>
          </p:spPr>
        </p:pic>
      </p:grpSp>
      <p:pic>
        <p:nvPicPr>
          <p:cNvPr id="130" name="Google Shape;130;p25"/>
          <p:cNvPicPr preferRelativeResize="0"/>
          <p:nvPr/>
        </p:nvPicPr>
        <p:blipFill rotWithShape="1">
          <a:blip r:embed="rId8">
            <a:alphaModFix/>
          </a:blip>
          <a:srcRect t="18004" b="25660"/>
          <a:stretch/>
        </p:blipFill>
        <p:spPr>
          <a:xfrm>
            <a:off x="-253050" y="4098600"/>
            <a:ext cx="1671824" cy="939950"/>
          </a:xfrm>
          <a:prstGeom prst="rect">
            <a:avLst/>
          </a:prstGeom>
          <a:noFill/>
          <a:ln>
            <a:noFill/>
          </a:ln>
        </p:spPr>
      </p:pic>
      <p:pic>
        <p:nvPicPr>
          <p:cNvPr id="131" name="Google Shape;131;p25"/>
          <p:cNvPicPr preferRelativeResize="0"/>
          <p:nvPr/>
        </p:nvPicPr>
        <p:blipFill rotWithShape="1">
          <a:blip r:embed="rId9">
            <a:alphaModFix/>
          </a:blip>
          <a:srcRect t="23446" b="32481"/>
          <a:stretch/>
        </p:blipFill>
        <p:spPr>
          <a:xfrm>
            <a:off x="7268163" y="248100"/>
            <a:ext cx="2321475" cy="1021075"/>
          </a:xfrm>
          <a:prstGeom prst="rect">
            <a:avLst/>
          </a:prstGeom>
          <a:noFill/>
          <a:ln>
            <a:noFill/>
          </a:ln>
        </p:spPr>
      </p:pic>
      <p:pic>
        <p:nvPicPr>
          <p:cNvPr id="132" name="Google Shape;132;p25"/>
          <p:cNvPicPr preferRelativeResize="0"/>
          <p:nvPr/>
        </p:nvPicPr>
        <p:blipFill>
          <a:blip r:embed="rId10">
            <a:alphaModFix/>
          </a:blip>
          <a:stretch>
            <a:fillRect/>
          </a:stretch>
        </p:blipFill>
        <p:spPr>
          <a:xfrm>
            <a:off x="7617010" y="3524919"/>
            <a:ext cx="1526990" cy="1618581"/>
          </a:xfrm>
          <a:prstGeom prst="rect">
            <a:avLst/>
          </a:prstGeom>
          <a:noFill/>
          <a:ln>
            <a:noFill/>
          </a:ln>
        </p:spPr>
      </p:pic>
      <p:pic>
        <p:nvPicPr>
          <p:cNvPr id="15" name="Google Shape;121;p25">
            <a:extLst>
              <a:ext uri="{FF2B5EF4-FFF2-40B4-BE49-F238E27FC236}">
                <a16:creationId xmlns:a16="http://schemas.microsoft.com/office/drawing/2014/main" id="{1B287845-DFE1-4768-85DC-A877156C2450}"/>
              </a:ext>
            </a:extLst>
          </p:cNvPr>
          <p:cNvPicPr preferRelativeResize="0"/>
          <p:nvPr/>
        </p:nvPicPr>
        <p:blipFill>
          <a:blip r:embed="rId11">
            <a:alphaModFix/>
          </a:blip>
          <a:stretch>
            <a:fillRect/>
          </a:stretch>
        </p:blipFill>
        <p:spPr>
          <a:xfrm rot="-5070495" flipH="1">
            <a:off x="6850076" y="4068783"/>
            <a:ext cx="1003234" cy="906568"/>
          </a:xfrm>
          <a:prstGeom prst="rect">
            <a:avLst/>
          </a:prstGeom>
          <a:noFill/>
          <a:ln>
            <a:noFill/>
          </a:ln>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barn(inVertical)">
                                      <p:cBhvr>
                                        <p:cTn id="7" dur="500"/>
                                        <p:tgtEl>
                                          <p:spTgt spid="125"/>
                                        </p:tgtEl>
                                      </p:cBhvr>
                                    </p:animEffect>
                                  </p:childTnLst>
                                </p:cTn>
                              </p:par>
                              <p:par>
                                <p:cTn id="8" presetID="16" presetClass="entr" presetSubtype="21" fill="hold" nodeType="withEffect">
                                  <p:stCondLst>
                                    <p:cond delay="0"/>
                                  </p:stCondLst>
                                  <p:childTnLst>
                                    <p:set>
                                      <p:cBhvr>
                                        <p:cTn id="9" dur="1" fill="hold">
                                          <p:stCondLst>
                                            <p:cond delay="0"/>
                                          </p:stCondLst>
                                        </p:cTn>
                                        <p:tgtEl>
                                          <p:spTgt spid="132"/>
                                        </p:tgtEl>
                                        <p:attrNameLst>
                                          <p:attrName>style.visibility</p:attrName>
                                        </p:attrNameLst>
                                      </p:cBhvr>
                                      <p:to>
                                        <p:strVal val="visible"/>
                                      </p:to>
                                    </p:set>
                                    <p:animEffect transition="in" filter="barn(inVertical)">
                                      <p:cBhvr>
                                        <p:cTn id="10" dur="500"/>
                                        <p:tgtEl>
                                          <p:spTgt spid="132"/>
                                        </p:tgtEl>
                                      </p:cBhvr>
                                    </p:animEffect>
                                  </p:childTnLst>
                                </p:cTn>
                              </p:par>
                              <p:par>
                                <p:cTn id="11" presetID="16" presetClass="entr" presetSubtype="21" fill="hold" nodeType="withEffect">
                                  <p:stCondLst>
                                    <p:cond delay="0"/>
                                  </p:stCondLst>
                                  <p:childTnLst>
                                    <p:set>
                                      <p:cBhvr>
                                        <p:cTn id="12" dur="1" fill="hold">
                                          <p:stCondLst>
                                            <p:cond delay="0"/>
                                          </p:stCondLst>
                                        </p:cTn>
                                        <p:tgtEl>
                                          <p:spTgt spid="131"/>
                                        </p:tgtEl>
                                        <p:attrNameLst>
                                          <p:attrName>style.visibility</p:attrName>
                                        </p:attrNameLst>
                                      </p:cBhvr>
                                      <p:to>
                                        <p:strVal val="visible"/>
                                      </p:to>
                                    </p:set>
                                    <p:animEffect transition="in" filter="barn(inVertical)">
                                      <p:cBhvr>
                                        <p:cTn id="13" dur="500"/>
                                        <p:tgtEl>
                                          <p:spTgt spid="131"/>
                                        </p:tgtEl>
                                      </p:cBhvr>
                                    </p:animEffect>
                                  </p:childTnLst>
                                </p:cTn>
                              </p:par>
                              <p:par>
                                <p:cTn id="14" presetID="16" presetClass="entr" presetSubtype="21" fill="hold" nodeType="withEffect">
                                  <p:stCondLst>
                                    <p:cond delay="0"/>
                                  </p:stCondLst>
                                  <p:childTnLst>
                                    <p:set>
                                      <p:cBhvr>
                                        <p:cTn id="15" dur="1" fill="hold">
                                          <p:stCondLst>
                                            <p:cond delay="0"/>
                                          </p:stCondLst>
                                        </p:cTn>
                                        <p:tgtEl>
                                          <p:spTgt spid="130"/>
                                        </p:tgtEl>
                                        <p:attrNameLst>
                                          <p:attrName>style.visibility</p:attrName>
                                        </p:attrNameLst>
                                      </p:cBhvr>
                                      <p:to>
                                        <p:strVal val="visible"/>
                                      </p:to>
                                    </p:set>
                                    <p:animEffect transition="in" filter="barn(inVertical)">
                                      <p:cBhvr>
                                        <p:cTn id="16" dur="500"/>
                                        <p:tgtEl>
                                          <p:spTgt spid="13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3"/>
                                        </p:tgtEl>
                                        <p:attrNameLst>
                                          <p:attrName>style.visibility</p:attrName>
                                        </p:attrNameLst>
                                      </p:cBhvr>
                                      <p:to>
                                        <p:strVal val="visible"/>
                                      </p:to>
                                    </p:set>
                                    <p:animEffect transition="in" filter="barn(inVertical)">
                                      <p:cBhvr>
                                        <p:cTn id="19" dur="500"/>
                                        <p:tgtEl>
                                          <p:spTgt spid="12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2"/>
                                        </p:tgtEl>
                                        <p:attrNameLst>
                                          <p:attrName>style.visibility</p:attrName>
                                        </p:attrNameLst>
                                      </p:cBhvr>
                                      <p:to>
                                        <p:strVal val="visible"/>
                                      </p:to>
                                    </p:set>
                                    <p:animEffect transition="in" filter="barn(inVertical)">
                                      <p:cBhvr>
                                        <p:cTn id="22" dur="500"/>
                                        <p:tgtEl>
                                          <p:spTgt spid="122"/>
                                        </p:tgtEl>
                                      </p:cBhvr>
                                    </p:animEffect>
                                  </p:childTnLst>
                                </p:cTn>
                              </p:par>
                              <p:par>
                                <p:cTn id="23" presetID="16" presetClass="entr" presetSubtype="2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P spid="1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4" name="Google Shape;264;p30"/>
          <p:cNvSpPr txBox="1">
            <a:spLocks noGrp="1"/>
          </p:cNvSpPr>
          <p:nvPr>
            <p:ph type="subTitle" idx="1"/>
          </p:nvPr>
        </p:nvSpPr>
        <p:spPr>
          <a:xfrm>
            <a:off x="-64115" y="500690"/>
            <a:ext cx="2379642" cy="412232"/>
          </a:xfrm>
          <a:prstGeom prst="homePlate">
            <a:avLst/>
          </a:prstGeom>
          <a:solidFill>
            <a:schemeClr val="bg2"/>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bg1"/>
                </a:solidFill>
                <a:latin typeface="+mn-lt"/>
              </a:rPr>
              <a:t>Độ trong</a:t>
            </a:r>
            <a:endParaRPr sz="2400" b="1" dirty="0">
              <a:solidFill>
                <a:schemeClr val="bg1"/>
              </a:solidFill>
              <a:latin typeface="+mn-lt"/>
            </a:endParaRPr>
          </a:p>
        </p:txBody>
      </p:sp>
      <p:pic>
        <p:nvPicPr>
          <p:cNvPr id="299" name="Google Shape;299;p30"/>
          <p:cNvPicPr preferRelativeResize="0"/>
          <p:nvPr/>
        </p:nvPicPr>
        <p:blipFill>
          <a:blip r:embed="rId3">
            <a:alphaModFix/>
          </a:blip>
          <a:stretch>
            <a:fillRect/>
          </a:stretch>
        </p:blipFill>
        <p:spPr>
          <a:xfrm>
            <a:off x="-316875" y="4092150"/>
            <a:ext cx="1516775" cy="1513725"/>
          </a:xfrm>
          <a:prstGeom prst="rect">
            <a:avLst/>
          </a:prstGeom>
          <a:noFill/>
          <a:ln>
            <a:noFill/>
          </a:ln>
        </p:spPr>
      </p:pic>
      <p:sp>
        <p:nvSpPr>
          <p:cNvPr id="9" name="Rectangle 8">
            <a:extLst>
              <a:ext uri="{FF2B5EF4-FFF2-40B4-BE49-F238E27FC236}">
                <a16:creationId xmlns:a16="http://schemas.microsoft.com/office/drawing/2014/main" id="{8E01EB37-4933-4FA0-AE03-73107BEC3F41}"/>
              </a:ext>
            </a:extLst>
          </p:cNvPr>
          <p:cNvSpPr/>
          <p:nvPr/>
        </p:nvSpPr>
        <p:spPr>
          <a:xfrm>
            <a:off x="444752" y="1340044"/>
            <a:ext cx="8282234" cy="35466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oogle Shape;1830;p48">
            <a:extLst>
              <a:ext uri="{FF2B5EF4-FFF2-40B4-BE49-F238E27FC236}">
                <a16:creationId xmlns:a16="http://schemas.microsoft.com/office/drawing/2014/main" id="{B8111848-E165-4797-A279-033807C1FA2A}"/>
              </a:ext>
            </a:extLst>
          </p:cNvPr>
          <p:cNvGrpSpPr/>
          <p:nvPr/>
        </p:nvGrpSpPr>
        <p:grpSpPr>
          <a:xfrm rot="474269">
            <a:off x="8080748" y="3955215"/>
            <a:ext cx="1292476" cy="1207958"/>
            <a:chOff x="2013550" y="4533625"/>
            <a:chExt cx="1012125" cy="841850"/>
          </a:xfrm>
          <a:solidFill>
            <a:schemeClr val="bg2"/>
          </a:solidFill>
        </p:grpSpPr>
        <p:sp>
          <p:nvSpPr>
            <p:cNvPr id="94" name="Google Shape;1831;p48">
              <a:extLst>
                <a:ext uri="{FF2B5EF4-FFF2-40B4-BE49-F238E27FC236}">
                  <a16:creationId xmlns:a16="http://schemas.microsoft.com/office/drawing/2014/main" id="{42EBA58D-A391-4180-B453-AD7731F54212}"/>
                </a:ext>
              </a:extLst>
            </p:cNvPr>
            <p:cNvSpPr/>
            <p:nvPr/>
          </p:nvSpPr>
          <p:spPr>
            <a:xfrm>
              <a:off x="2013550" y="4592300"/>
              <a:ext cx="1012125" cy="783175"/>
            </a:xfrm>
            <a:custGeom>
              <a:avLst/>
              <a:gdLst/>
              <a:ahLst/>
              <a:cxnLst/>
              <a:rect l="l" t="t" r="r" b="b"/>
              <a:pathLst>
                <a:path w="40485" h="31327" extrusionOk="0">
                  <a:moveTo>
                    <a:pt x="20507" y="1"/>
                  </a:moveTo>
                  <a:cubicBezTo>
                    <a:pt x="20072" y="1"/>
                    <a:pt x="19636" y="177"/>
                    <a:pt x="19348" y="531"/>
                  </a:cubicBezTo>
                  <a:cubicBezTo>
                    <a:pt x="14623" y="6320"/>
                    <a:pt x="1" y="31326"/>
                    <a:pt x="20511" y="31326"/>
                  </a:cubicBezTo>
                  <a:cubicBezTo>
                    <a:pt x="40485" y="31326"/>
                    <a:pt x="26390" y="6320"/>
                    <a:pt x="21665" y="531"/>
                  </a:cubicBezTo>
                  <a:cubicBezTo>
                    <a:pt x="21377" y="177"/>
                    <a:pt x="20942" y="1"/>
                    <a:pt x="205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32;p48">
              <a:extLst>
                <a:ext uri="{FF2B5EF4-FFF2-40B4-BE49-F238E27FC236}">
                  <a16:creationId xmlns:a16="http://schemas.microsoft.com/office/drawing/2014/main" id="{B80CFC90-55A6-4610-A0CB-EBA1B6276E3E}"/>
                </a:ext>
              </a:extLst>
            </p:cNvPr>
            <p:cNvSpPr/>
            <p:nvPr/>
          </p:nvSpPr>
          <p:spPr>
            <a:xfrm>
              <a:off x="2263975" y="4632900"/>
              <a:ext cx="734850" cy="742575"/>
            </a:xfrm>
            <a:custGeom>
              <a:avLst/>
              <a:gdLst/>
              <a:ahLst/>
              <a:cxnLst/>
              <a:rect l="l" t="t" r="r" b="b"/>
              <a:pathLst>
                <a:path w="29394" h="29703" extrusionOk="0">
                  <a:moveTo>
                    <a:pt x="12484" y="1"/>
                  </a:moveTo>
                  <a:cubicBezTo>
                    <a:pt x="12633" y="319"/>
                    <a:pt x="12762" y="647"/>
                    <a:pt x="12892" y="965"/>
                  </a:cubicBezTo>
                  <a:cubicBezTo>
                    <a:pt x="13608" y="2846"/>
                    <a:pt x="14364" y="4765"/>
                    <a:pt x="14802" y="6734"/>
                  </a:cubicBezTo>
                  <a:cubicBezTo>
                    <a:pt x="15249" y="8744"/>
                    <a:pt x="15707" y="10743"/>
                    <a:pt x="15806" y="12812"/>
                  </a:cubicBezTo>
                  <a:cubicBezTo>
                    <a:pt x="15905" y="14752"/>
                    <a:pt x="15677" y="16562"/>
                    <a:pt x="15220" y="18432"/>
                  </a:cubicBezTo>
                  <a:cubicBezTo>
                    <a:pt x="14722" y="20432"/>
                    <a:pt x="13767" y="21874"/>
                    <a:pt x="12136" y="23127"/>
                  </a:cubicBezTo>
                  <a:cubicBezTo>
                    <a:pt x="10420" y="24447"/>
                    <a:pt x="8094" y="25042"/>
                    <a:pt x="5886" y="25042"/>
                  </a:cubicBezTo>
                  <a:cubicBezTo>
                    <a:pt x="5433" y="25042"/>
                    <a:pt x="4984" y="25017"/>
                    <a:pt x="4546" y="24968"/>
                  </a:cubicBezTo>
                  <a:cubicBezTo>
                    <a:pt x="2846" y="24778"/>
                    <a:pt x="1264" y="23943"/>
                    <a:pt x="1" y="22809"/>
                  </a:cubicBezTo>
                  <a:lnTo>
                    <a:pt x="1" y="22809"/>
                  </a:lnTo>
                  <a:cubicBezTo>
                    <a:pt x="627" y="26827"/>
                    <a:pt x="3542" y="29702"/>
                    <a:pt x="10494" y="29702"/>
                  </a:cubicBezTo>
                  <a:cubicBezTo>
                    <a:pt x="29393" y="29702"/>
                    <a:pt x="17795" y="7311"/>
                    <a:pt x="124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33;p48">
              <a:extLst>
                <a:ext uri="{FF2B5EF4-FFF2-40B4-BE49-F238E27FC236}">
                  <a16:creationId xmlns:a16="http://schemas.microsoft.com/office/drawing/2014/main" id="{E75CC519-0BF3-488D-89D2-0E098619788A}"/>
                </a:ext>
              </a:extLst>
            </p:cNvPr>
            <p:cNvSpPr/>
            <p:nvPr/>
          </p:nvSpPr>
          <p:spPr>
            <a:xfrm>
              <a:off x="2385325" y="4883800"/>
              <a:ext cx="466775" cy="491675"/>
            </a:xfrm>
            <a:custGeom>
              <a:avLst/>
              <a:gdLst/>
              <a:ahLst/>
              <a:cxnLst/>
              <a:rect l="l" t="t" r="r" b="b"/>
              <a:pathLst>
                <a:path w="18671" h="19667" extrusionOk="0">
                  <a:moveTo>
                    <a:pt x="13290" y="1"/>
                  </a:moveTo>
                  <a:lnTo>
                    <a:pt x="13290" y="1"/>
                  </a:lnTo>
                  <a:cubicBezTo>
                    <a:pt x="13558" y="1155"/>
                    <a:pt x="13787" y="2319"/>
                    <a:pt x="13927" y="3522"/>
                  </a:cubicBezTo>
                  <a:cubicBezTo>
                    <a:pt x="14234" y="6119"/>
                    <a:pt x="14314" y="8585"/>
                    <a:pt x="13708" y="11132"/>
                  </a:cubicBezTo>
                  <a:cubicBezTo>
                    <a:pt x="13419" y="12365"/>
                    <a:pt x="13091" y="13250"/>
                    <a:pt x="12364" y="14315"/>
                  </a:cubicBezTo>
                  <a:cubicBezTo>
                    <a:pt x="11429" y="15677"/>
                    <a:pt x="10455" y="16682"/>
                    <a:pt x="8933" y="17388"/>
                  </a:cubicBezTo>
                  <a:cubicBezTo>
                    <a:pt x="7561" y="18025"/>
                    <a:pt x="6058" y="18274"/>
                    <a:pt x="4576" y="18433"/>
                  </a:cubicBezTo>
                  <a:cubicBezTo>
                    <a:pt x="3065" y="18602"/>
                    <a:pt x="1533" y="18711"/>
                    <a:pt x="1" y="18791"/>
                  </a:cubicBezTo>
                  <a:cubicBezTo>
                    <a:pt x="1483" y="19358"/>
                    <a:pt x="3343" y="19666"/>
                    <a:pt x="5640" y="19666"/>
                  </a:cubicBezTo>
                  <a:cubicBezTo>
                    <a:pt x="18671" y="19666"/>
                    <a:pt x="17199" y="9013"/>
                    <a:pt x="132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34;p48">
              <a:extLst>
                <a:ext uri="{FF2B5EF4-FFF2-40B4-BE49-F238E27FC236}">
                  <a16:creationId xmlns:a16="http://schemas.microsoft.com/office/drawing/2014/main" id="{EE7A7E5B-5EBC-4607-B1B1-8F688A6DD866}"/>
                </a:ext>
              </a:extLst>
            </p:cNvPr>
            <p:cNvSpPr/>
            <p:nvPr/>
          </p:nvSpPr>
          <p:spPr>
            <a:xfrm>
              <a:off x="2405225" y="4659500"/>
              <a:ext cx="111425" cy="153750"/>
            </a:xfrm>
            <a:custGeom>
              <a:avLst/>
              <a:gdLst/>
              <a:ahLst/>
              <a:cxnLst/>
              <a:rect l="l" t="t" r="r" b="b"/>
              <a:pathLst>
                <a:path w="4457" h="6150" extrusionOk="0">
                  <a:moveTo>
                    <a:pt x="3494" y="1"/>
                  </a:moveTo>
                  <a:cubicBezTo>
                    <a:pt x="3348" y="1"/>
                    <a:pt x="3198" y="41"/>
                    <a:pt x="3054" y="130"/>
                  </a:cubicBezTo>
                  <a:cubicBezTo>
                    <a:pt x="2238" y="657"/>
                    <a:pt x="1811" y="1642"/>
                    <a:pt x="1334" y="2458"/>
                  </a:cubicBezTo>
                  <a:cubicBezTo>
                    <a:pt x="876" y="3243"/>
                    <a:pt x="1" y="4428"/>
                    <a:pt x="319" y="5352"/>
                  </a:cubicBezTo>
                  <a:cubicBezTo>
                    <a:pt x="485" y="5810"/>
                    <a:pt x="888" y="6149"/>
                    <a:pt x="1364" y="6149"/>
                  </a:cubicBezTo>
                  <a:cubicBezTo>
                    <a:pt x="1458" y="6149"/>
                    <a:pt x="1554" y="6136"/>
                    <a:pt x="1652" y="6108"/>
                  </a:cubicBezTo>
                  <a:cubicBezTo>
                    <a:pt x="2647" y="5820"/>
                    <a:pt x="3054" y="4556"/>
                    <a:pt x="3452" y="3691"/>
                  </a:cubicBezTo>
                  <a:cubicBezTo>
                    <a:pt x="3830" y="2846"/>
                    <a:pt x="4457" y="1871"/>
                    <a:pt x="4407" y="906"/>
                  </a:cubicBezTo>
                  <a:cubicBezTo>
                    <a:pt x="4384" y="413"/>
                    <a:pt x="3962" y="1"/>
                    <a:pt x="34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35;p48">
              <a:extLst>
                <a:ext uri="{FF2B5EF4-FFF2-40B4-BE49-F238E27FC236}">
                  <a16:creationId xmlns:a16="http://schemas.microsoft.com/office/drawing/2014/main" id="{6B8578BB-E463-443F-B095-B982F6E9494F}"/>
                </a:ext>
              </a:extLst>
            </p:cNvPr>
            <p:cNvSpPr/>
            <p:nvPr/>
          </p:nvSpPr>
          <p:spPr>
            <a:xfrm>
              <a:off x="2362450" y="4829950"/>
              <a:ext cx="75375" cy="92725"/>
            </a:xfrm>
            <a:custGeom>
              <a:avLst/>
              <a:gdLst/>
              <a:ahLst/>
              <a:cxnLst/>
              <a:rect l="l" t="t" r="r" b="b"/>
              <a:pathLst>
                <a:path w="3015" h="3709" extrusionOk="0">
                  <a:moveTo>
                    <a:pt x="1860" y="0"/>
                  </a:moveTo>
                  <a:cubicBezTo>
                    <a:pt x="1777" y="0"/>
                    <a:pt x="1691" y="12"/>
                    <a:pt x="1602" y="37"/>
                  </a:cubicBezTo>
                  <a:cubicBezTo>
                    <a:pt x="1085" y="176"/>
                    <a:pt x="777" y="563"/>
                    <a:pt x="547" y="1021"/>
                  </a:cubicBezTo>
                  <a:cubicBezTo>
                    <a:pt x="368" y="1409"/>
                    <a:pt x="140" y="1827"/>
                    <a:pt x="70" y="2245"/>
                  </a:cubicBezTo>
                  <a:cubicBezTo>
                    <a:pt x="1" y="2632"/>
                    <a:pt x="30" y="3100"/>
                    <a:pt x="359" y="3368"/>
                  </a:cubicBezTo>
                  <a:cubicBezTo>
                    <a:pt x="609" y="3573"/>
                    <a:pt x="882" y="3708"/>
                    <a:pt x="1187" y="3708"/>
                  </a:cubicBezTo>
                  <a:cubicBezTo>
                    <a:pt x="1282" y="3708"/>
                    <a:pt x="1381" y="3695"/>
                    <a:pt x="1482" y="3667"/>
                  </a:cubicBezTo>
                  <a:cubicBezTo>
                    <a:pt x="2010" y="3518"/>
                    <a:pt x="2229" y="3060"/>
                    <a:pt x="2398" y="2593"/>
                  </a:cubicBezTo>
                  <a:cubicBezTo>
                    <a:pt x="2607" y="2016"/>
                    <a:pt x="3014" y="1310"/>
                    <a:pt x="2766" y="693"/>
                  </a:cubicBezTo>
                  <a:cubicBezTo>
                    <a:pt x="2608" y="295"/>
                    <a:pt x="2277" y="0"/>
                    <a:pt x="18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36;p48">
              <a:extLst>
                <a:ext uri="{FF2B5EF4-FFF2-40B4-BE49-F238E27FC236}">
                  <a16:creationId xmlns:a16="http://schemas.microsoft.com/office/drawing/2014/main" id="{3B5BF125-38A4-4F46-B62E-1ECFD612B96B}"/>
                </a:ext>
              </a:extLst>
            </p:cNvPr>
            <p:cNvSpPr/>
            <p:nvPr/>
          </p:nvSpPr>
          <p:spPr>
            <a:xfrm>
              <a:off x="2372150" y="4601550"/>
              <a:ext cx="59475" cy="58800"/>
            </a:xfrm>
            <a:custGeom>
              <a:avLst/>
              <a:gdLst/>
              <a:ahLst/>
              <a:cxnLst/>
              <a:rect l="l" t="t" r="r" b="b"/>
              <a:pathLst>
                <a:path w="2379" h="2352" extrusionOk="0">
                  <a:moveTo>
                    <a:pt x="1149" y="1"/>
                  </a:moveTo>
                  <a:cubicBezTo>
                    <a:pt x="1064" y="1"/>
                    <a:pt x="980" y="13"/>
                    <a:pt x="896" y="41"/>
                  </a:cubicBezTo>
                  <a:cubicBezTo>
                    <a:pt x="886" y="41"/>
                    <a:pt x="886" y="51"/>
                    <a:pt x="876" y="51"/>
                  </a:cubicBezTo>
                  <a:cubicBezTo>
                    <a:pt x="787" y="91"/>
                    <a:pt x="697" y="130"/>
                    <a:pt x="597" y="170"/>
                  </a:cubicBezTo>
                  <a:cubicBezTo>
                    <a:pt x="458" y="240"/>
                    <a:pt x="349" y="340"/>
                    <a:pt x="269" y="469"/>
                  </a:cubicBezTo>
                  <a:cubicBezTo>
                    <a:pt x="199" y="539"/>
                    <a:pt x="150" y="628"/>
                    <a:pt x="120" y="727"/>
                  </a:cubicBezTo>
                  <a:cubicBezTo>
                    <a:pt x="70" y="817"/>
                    <a:pt x="40" y="917"/>
                    <a:pt x="40" y="1026"/>
                  </a:cubicBezTo>
                  <a:cubicBezTo>
                    <a:pt x="0" y="1185"/>
                    <a:pt x="11" y="1334"/>
                    <a:pt x="60" y="1494"/>
                  </a:cubicBezTo>
                  <a:cubicBezTo>
                    <a:pt x="100" y="1583"/>
                    <a:pt x="140" y="1682"/>
                    <a:pt x="179" y="1772"/>
                  </a:cubicBezTo>
                  <a:lnTo>
                    <a:pt x="358" y="2011"/>
                  </a:lnTo>
                  <a:cubicBezTo>
                    <a:pt x="468" y="2120"/>
                    <a:pt x="597" y="2210"/>
                    <a:pt x="736" y="2250"/>
                  </a:cubicBezTo>
                  <a:cubicBezTo>
                    <a:pt x="826" y="2309"/>
                    <a:pt x="926" y="2329"/>
                    <a:pt x="1035" y="2329"/>
                  </a:cubicBezTo>
                  <a:cubicBezTo>
                    <a:pt x="1090" y="2344"/>
                    <a:pt x="1142" y="2351"/>
                    <a:pt x="1193" y="2351"/>
                  </a:cubicBezTo>
                  <a:cubicBezTo>
                    <a:pt x="1244" y="2351"/>
                    <a:pt x="1294" y="2344"/>
                    <a:pt x="1344" y="2329"/>
                  </a:cubicBezTo>
                  <a:cubicBezTo>
                    <a:pt x="1503" y="2329"/>
                    <a:pt x="1651" y="2279"/>
                    <a:pt x="1781" y="2190"/>
                  </a:cubicBezTo>
                  <a:lnTo>
                    <a:pt x="2020" y="2011"/>
                  </a:lnTo>
                  <a:cubicBezTo>
                    <a:pt x="2080" y="1931"/>
                    <a:pt x="2149" y="1852"/>
                    <a:pt x="2209" y="1772"/>
                  </a:cubicBezTo>
                  <a:cubicBezTo>
                    <a:pt x="2248" y="1682"/>
                    <a:pt x="2288" y="1583"/>
                    <a:pt x="2328" y="1494"/>
                  </a:cubicBezTo>
                  <a:cubicBezTo>
                    <a:pt x="2368" y="1334"/>
                    <a:pt x="2378" y="1185"/>
                    <a:pt x="2348" y="1026"/>
                  </a:cubicBezTo>
                  <a:cubicBezTo>
                    <a:pt x="2338" y="867"/>
                    <a:pt x="2288" y="718"/>
                    <a:pt x="2209" y="588"/>
                  </a:cubicBezTo>
                  <a:lnTo>
                    <a:pt x="2199" y="578"/>
                  </a:lnTo>
                  <a:lnTo>
                    <a:pt x="2020" y="340"/>
                  </a:lnTo>
                  <a:cubicBezTo>
                    <a:pt x="1910" y="230"/>
                    <a:pt x="1791" y="150"/>
                    <a:pt x="1642" y="101"/>
                  </a:cubicBezTo>
                  <a:cubicBezTo>
                    <a:pt x="1552" y="51"/>
                    <a:pt x="1453" y="21"/>
                    <a:pt x="1353" y="21"/>
                  </a:cubicBezTo>
                  <a:cubicBezTo>
                    <a:pt x="1284" y="8"/>
                    <a:pt x="1216" y="1"/>
                    <a:pt x="11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837;p48">
              <a:extLst>
                <a:ext uri="{FF2B5EF4-FFF2-40B4-BE49-F238E27FC236}">
                  <a16:creationId xmlns:a16="http://schemas.microsoft.com/office/drawing/2014/main" id="{05294D9E-F815-4E97-B264-63E31F0EE7FC}"/>
                </a:ext>
              </a:extLst>
            </p:cNvPr>
            <p:cNvSpPr/>
            <p:nvPr/>
          </p:nvSpPr>
          <p:spPr>
            <a:xfrm>
              <a:off x="2445525" y="4533625"/>
              <a:ext cx="34075" cy="33675"/>
            </a:xfrm>
            <a:custGeom>
              <a:avLst/>
              <a:gdLst/>
              <a:ahLst/>
              <a:cxnLst/>
              <a:rect l="l" t="t" r="r" b="b"/>
              <a:pathLst>
                <a:path w="1363" h="1347" extrusionOk="0">
                  <a:moveTo>
                    <a:pt x="691" y="0"/>
                  </a:moveTo>
                  <a:cubicBezTo>
                    <a:pt x="634" y="0"/>
                    <a:pt x="577" y="8"/>
                    <a:pt x="517" y="23"/>
                  </a:cubicBezTo>
                  <a:cubicBezTo>
                    <a:pt x="407" y="53"/>
                    <a:pt x="308" y="112"/>
                    <a:pt x="228" y="192"/>
                  </a:cubicBezTo>
                  <a:cubicBezTo>
                    <a:pt x="219" y="202"/>
                    <a:pt x="209" y="221"/>
                    <a:pt x="199" y="232"/>
                  </a:cubicBezTo>
                  <a:cubicBezTo>
                    <a:pt x="129" y="291"/>
                    <a:pt x="89" y="361"/>
                    <a:pt x="60" y="440"/>
                  </a:cubicBezTo>
                  <a:cubicBezTo>
                    <a:pt x="20" y="520"/>
                    <a:pt x="0" y="599"/>
                    <a:pt x="0" y="689"/>
                  </a:cubicBezTo>
                  <a:cubicBezTo>
                    <a:pt x="0" y="789"/>
                    <a:pt x="20" y="868"/>
                    <a:pt x="60" y="948"/>
                  </a:cubicBezTo>
                  <a:cubicBezTo>
                    <a:pt x="89" y="1028"/>
                    <a:pt x="129" y="1097"/>
                    <a:pt x="199" y="1156"/>
                  </a:cubicBezTo>
                  <a:cubicBezTo>
                    <a:pt x="312" y="1269"/>
                    <a:pt x="469" y="1347"/>
                    <a:pt x="629" y="1347"/>
                  </a:cubicBezTo>
                  <a:cubicBezTo>
                    <a:pt x="638" y="1347"/>
                    <a:pt x="647" y="1346"/>
                    <a:pt x="657" y="1346"/>
                  </a:cubicBezTo>
                  <a:cubicBezTo>
                    <a:pt x="716" y="1346"/>
                    <a:pt x="776" y="1336"/>
                    <a:pt x="836" y="1326"/>
                  </a:cubicBezTo>
                  <a:cubicBezTo>
                    <a:pt x="945" y="1296"/>
                    <a:pt x="1044" y="1236"/>
                    <a:pt x="1124" y="1156"/>
                  </a:cubicBezTo>
                  <a:cubicBezTo>
                    <a:pt x="1134" y="1147"/>
                    <a:pt x="1144" y="1137"/>
                    <a:pt x="1163" y="1127"/>
                  </a:cubicBezTo>
                  <a:cubicBezTo>
                    <a:pt x="1243" y="1047"/>
                    <a:pt x="1293" y="948"/>
                    <a:pt x="1333" y="838"/>
                  </a:cubicBezTo>
                  <a:cubicBezTo>
                    <a:pt x="1362" y="719"/>
                    <a:pt x="1362" y="599"/>
                    <a:pt x="1333" y="480"/>
                  </a:cubicBezTo>
                  <a:lnTo>
                    <a:pt x="1323" y="480"/>
                  </a:lnTo>
                  <a:cubicBezTo>
                    <a:pt x="1283" y="272"/>
                    <a:pt x="1084" y="62"/>
                    <a:pt x="875" y="23"/>
                  </a:cubicBezTo>
                  <a:lnTo>
                    <a:pt x="865" y="23"/>
                  </a:lnTo>
                  <a:cubicBezTo>
                    <a:pt x="805" y="8"/>
                    <a:pt x="748" y="0"/>
                    <a:pt x="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838;p48">
              <a:extLst>
                <a:ext uri="{FF2B5EF4-FFF2-40B4-BE49-F238E27FC236}">
                  <a16:creationId xmlns:a16="http://schemas.microsoft.com/office/drawing/2014/main" id="{A4FD651F-B1EC-4CD3-88E9-1D6AA7FFD0FF}"/>
                </a:ext>
              </a:extLst>
            </p:cNvPr>
            <p:cNvSpPr/>
            <p:nvPr/>
          </p:nvSpPr>
          <p:spPr>
            <a:xfrm>
              <a:off x="2714325" y="4808475"/>
              <a:ext cx="57975" cy="58950"/>
            </a:xfrm>
            <a:custGeom>
              <a:avLst/>
              <a:gdLst/>
              <a:ahLst/>
              <a:cxnLst/>
              <a:rect l="l" t="t" r="r" b="b"/>
              <a:pathLst>
                <a:path w="2319" h="2358" extrusionOk="0">
                  <a:moveTo>
                    <a:pt x="1134" y="0"/>
                  </a:moveTo>
                  <a:cubicBezTo>
                    <a:pt x="846" y="20"/>
                    <a:pt x="548" y="109"/>
                    <a:pt x="349" y="328"/>
                  </a:cubicBezTo>
                  <a:lnTo>
                    <a:pt x="170" y="557"/>
                  </a:lnTo>
                  <a:cubicBezTo>
                    <a:pt x="70" y="736"/>
                    <a:pt x="20" y="925"/>
                    <a:pt x="20" y="1124"/>
                  </a:cubicBezTo>
                  <a:cubicBezTo>
                    <a:pt x="0" y="1343"/>
                    <a:pt x="80" y="1601"/>
                    <a:pt x="190" y="1780"/>
                  </a:cubicBezTo>
                  <a:cubicBezTo>
                    <a:pt x="338" y="2039"/>
                    <a:pt x="577" y="2238"/>
                    <a:pt x="866" y="2318"/>
                  </a:cubicBezTo>
                  <a:cubicBezTo>
                    <a:pt x="985" y="2348"/>
                    <a:pt x="1065" y="2357"/>
                    <a:pt x="1144" y="2357"/>
                  </a:cubicBezTo>
                  <a:lnTo>
                    <a:pt x="1234" y="2357"/>
                  </a:lnTo>
                  <a:cubicBezTo>
                    <a:pt x="1333" y="2348"/>
                    <a:pt x="1433" y="2337"/>
                    <a:pt x="1522" y="2318"/>
                  </a:cubicBezTo>
                  <a:cubicBezTo>
                    <a:pt x="1612" y="2288"/>
                    <a:pt x="1691" y="2248"/>
                    <a:pt x="1781" y="2209"/>
                  </a:cubicBezTo>
                  <a:cubicBezTo>
                    <a:pt x="1850" y="2158"/>
                    <a:pt x="1930" y="2099"/>
                    <a:pt x="2000" y="2049"/>
                  </a:cubicBezTo>
                  <a:cubicBezTo>
                    <a:pt x="2099" y="1950"/>
                    <a:pt x="2179" y="1831"/>
                    <a:pt x="2219" y="1701"/>
                  </a:cubicBezTo>
                  <a:cubicBezTo>
                    <a:pt x="2268" y="1612"/>
                    <a:pt x="2298" y="1522"/>
                    <a:pt x="2298" y="1422"/>
                  </a:cubicBezTo>
                  <a:cubicBezTo>
                    <a:pt x="2318" y="1333"/>
                    <a:pt x="2318" y="1234"/>
                    <a:pt x="2298" y="1144"/>
                  </a:cubicBezTo>
                  <a:cubicBezTo>
                    <a:pt x="2298" y="1064"/>
                    <a:pt x="2278" y="985"/>
                    <a:pt x="2239" y="915"/>
                  </a:cubicBezTo>
                  <a:cubicBezTo>
                    <a:pt x="2239" y="896"/>
                    <a:pt x="2228" y="865"/>
                    <a:pt x="2219" y="845"/>
                  </a:cubicBezTo>
                  <a:cubicBezTo>
                    <a:pt x="2169" y="657"/>
                    <a:pt x="2069" y="478"/>
                    <a:pt x="1930" y="328"/>
                  </a:cubicBezTo>
                  <a:cubicBezTo>
                    <a:pt x="1830" y="219"/>
                    <a:pt x="1711" y="149"/>
                    <a:pt x="1572" y="100"/>
                  </a:cubicBezTo>
                  <a:cubicBezTo>
                    <a:pt x="1433" y="30"/>
                    <a:pt x="1293" y="0"/>
                    <a:pt x="11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839;p48">
              <a:extLst>
                <a:ext uri="{FF2B5EF4-FFF2-40B4-BE49-F238E27FC236}">
                  <a16:creationId xmlns:a16="http://schemas.microsoft.com/office/drawing/2014/main" id="{C82D6BBF-0CB7-4247-BE4D-5B2EA70FFC12}"/>
                </a:ext>
              </a:extLst>
            </p:cNvPr>
            <p:cNvSpPr/>
            <p:nvPr/>
          </p:nvSpPr>
          <p:spPr>
            <a:xfrm>
              <a:off x="2787675" y="4952700"/>
              <a:ext cx="26900" cy="25900"/>
            </a:xfrm>
            <a:custGeom>
              <a:avLst/>
              <a:gdLst/>
              <a:ahLst/>
              <a:cxnLst/>
              <a:rect l="l" t="t" r="r" b="b"/>
              <a:pathLst>
                <a:path w="1076" h="1036" extrusionOk="0">
                  <a:moveTo>
                    <a:pt x="548" y="1"/>
                  </a:moveTo>
                  <a:cubicBezTo>
                    <a:pt x="498" y="10"/>
                    <a:pt x="458" y="10"/>
                    <a:pt x="408" y="20"/>
                  </a:cubicBezTo>
                  <a:cubicBezTo>
                    <a:pt x="319" y="40"/>
                    <a:pt x="249" y="90"/>
                    <a:pt x="180" y="149"/>
                  </a:cubicBezTo>
                  <a:cubicBezTo>
                    <a:pt x="150" y="189"/>
                    <a:pt x="130" y="219"/>
                    <a:pt x="100" y="259"/>
                  </a:cubicBezTo>
                  <a:cubicBezTo>
                    <a:pt x="1" y="408"/>
                    <a:pt x="1" y="627"/>
                    <a:pt x="100" y="776"/>
                  </a:cubicBezTo>
                  <a:cubicBezTo>
                    <a:pt x="150" y="866"/>
                    <a:pt x="200" y="916"/>
                    <a:pt x="289" y="965"/>
                  </a:cubicBezTo>
                  <a:cubicBezTo>
                    <a:pt x="319" y="985"/>
                    <a:pt x="369" y="1005"/>
                    <a:pt x="408" y="1015"/>
                  </a:cubicBezTo>
                  <a:cubicBezTo>
                    <a:pt x="451" y="1027"/>
                    <a:pt x="494" y="1036"/>
                    <a:pt x="537" y="1036"/>
                  </a:cubicBezTo>
                  <a:cubicBezTo>
                    <a:pt x="564" y="1036"/>
                    <a:pt x="591" y="1032"/>
                    <a:pt x="618" y="1025"/>
                  </a:cubicBezTo>
                  <a:cubicBezTo>
                    <a:pt x="687" y="1025"/>
                    <a:pt x="747" y="1005"/>
                    <a:pt x="806" y="965"/>
                  </a:cubicBezTo>
                  <a:cubicBezTo>
                    <a:pt x="886" y="916"/>
                    <a:pt x="945" y="856"/>
                    <a:pt x="996" y="776"/>
                  </a:cubicBezTo>
                  <a:lnTo>
                    <a:pt x="1045" y="657"/>
                  </a:lnTo>
                  <a:cubicBezTo>
                    <a:pt x="1075" y="567"/>
                    <a:pt x="1075" y="468"/>
                    <a:pt x="1045" y="379"/>
                  </a:cubicBezTo>
                  <a:cubicBezTo>
                    <a:pt x="1035" y="309"/>
                    <a:pt x="1005" y="259"/>
                    <a:pt x="956" y="209"/>
                  </a:cubicBezTo>
                  <a:cubicBezTo>
                    <a:pt x="916" y="149"/>
                    <a:pt x="866" y="100"/>
                    <a:pt x="806" y="70"/>
                  </a:cubicBezTo>
                  <a:cubicBezTo>
                    <a:pt x="727" y="20"/>
                    <a:pt x="638" y="1"/>
                    <a:pt x="5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840;p48">
              <a:extLst>
                <a:ext uri="{FF2B5EF4-FFF2-40B4-BE49-F238E27FC236}">
                  <a16:creationId xmlns:a16="http://schemas.microsoft.com/office/drawing/2014/main" id="{1D1C9E14-8007-4155-A101-F778AD53DEFD}"/>
                </a:ext>
              </a:extLst>
            </p:cNvPr>
            <p:cNvSpPr/>
            <p:nvPr/>
          </p:nvSpPr>
          <p:spPr>
            <a:xfrm>
              <a:off x="2214975" y="5243150"/>
              <a:ext cx="39575" cy="39550"/>
            </a:xfrm>
            <a:custGeom>
              <a:avLst/>
              <a:gdLst/>
              <a:ahLst/>
              <a:cxnLst/>
              <a:rect l="l" t="t" r="r" b="b"/>
              <a:pathLst>
                <a:path w="1583" h="1582" extrusionOk="0">
                  <a:moveTo>
                    <a:pt x="787" y="1"/>
                  </a:moveTo>
                  <a:cubicBezTo>
                    <a:pt x="677" y="1"/>
                    <a:pt x="578" y="20"/>
                    <a:pt x="489" y="70"/>
                  </a:cubicBezTo>
                  <a:cubicBezTo>
                    <a:pt x="389" y="100"/>
                    <a:pt x="299" y="160"/>
                    <a:pt x="230" y="239"/>
                  </a:cubicBezTo>
                  <a:cubicBezTo>
                    <a:pt x="160" y="308"/>
                    <a:pt x="100" y="388"/>
                    <a:pt x="71" y="488"/>
                  </a:cubicBezTo>
                  <a:cubicBezTo>
                    <a:pt x="21" y="587"/>
                    <a:pt x="1" y="686"/>
                    <a:pt x="1" y="796"/>
                  </a:cubicBezTo>
                  <a:lnTo>
                    <a:pt x="31" y="1005"/>
                  </a:lnTo>
                  <a:cubicBezTo>
                    <a:pt x="71" y="1134"/>
                    <a:pt x="131" y="1254"/>
                    <a:pt x="230" y="1353"/>
                  </a:cubicBezTo>
                  <a:cubicBezTo>
                    <a:pt x="290" y="1393"/>
                    <a:pt x="339" y="1433"/>
                    <a:pt x="389" y="1473"/>
                  </a:cubicBezTo>
                  <a:cubicBezTo>
                    <a:pt x="518" y="1542"/>
                    <a:pt x="648" y="1582"/>
                    <a:pt x="787" y="1582"/>
                  </a:cubicBezTo>
                  <a:cubicBezTo>
                    <a:pt x="896" y="1582"/>
                    <a:pt x="996" y="1562"/>
                    <a:pt x="1095" y="1512"/>
                  </a:cubicBezTo>
                  <a:cubicBezTo>
                    <a:pt x="1195" y="1482"/>
                    <a:pt x="1274" y="1423"/>
                    <a:pt x="1344" y="1353"/>
                  </a:cubicBezTo>
                  <a:cubicBezTo>
                    <a:pt x="1424" y="1274"/>
                    <a:pt x="1483" y="1194"/>
                    <a:pt x="1513" y="1095"/>
                  </a:cubicBezTo>
                  <a:cubicBezTo>
                    <a:pt x="1563" y="1005"/>
                    <a:pt x="1583" y="905"/>
                    <a:pt x="1583" y="796"/>
                  </a:cubicBezTo>
                  <a:lnTo>
                    <a:pt x="1553" y="587"/>
                  </a:lnTo>
                  <a:cubicBezTo>
                    <a:pt x="1513" y="448"/>
                    <a:pt x="1444" y="339"/>
                    <a:pt x="1344" y="239"/>
                  </a:cubicBezTo>
                  <a:cubicBezTo>
                    <a:pt x="1294" y="189"/>
                    <a:pt x="1245" y="149"/>
                    <a:pt x="1185" y="110"/>
                  </a:cubicBezTo>
                  <a:cubicBezTo>
                    <a:pt x="1066" y="40"/>
                    <a:pt x="936" y="1"/>
                    <a:pt x="7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TextBox 104">
            <a:extLst>
              <a:ext uri="{FF2B5EF4-FFF2-40B4-BE49-F238E27FC236}">
                <a16:creationId xmlns:a16="http://schemas.microsoft.com/office/drawing/2014/main" id="{4A4FC5A4-1EE4-4269-87B9-5F432CFC03E1}"/>
              </a:ext>
            </a:extLst>
          </p:cNvPr>
          <p:cNvSpPr txBox="1"/>
          <p:nvPr/>
        </p:nvSpPr>
        <p:spPr>
          <a:xfrm>
            <a:off x="546299" y="1310903"/>
            <a:ext cx="8139052" cy="3574761"/>
          </a:xfrm>
          <a:prstGeom prst="rect">
            <a:avLst/>
          </a:prstGeom>
          <a:noFill/>
        </p:spPr>
        <p:txBody>
          <a:bodyPr wrap="square">
            <a:spAutoFit/>
          </a:bodyPr>
          <a:lstStyle/>
          <a:p>
            <a:pPr algn="just">
              <a:lnSpc>
                <a:spcPct val="150000"/>
              </a:lnSpc>
              <a:spcAft>
                <a:spcPts val="600"/>
              </a:spcAft>
            </a:pPr>
            <a:r>
              <a:rPr lang="en-US" sz="2000" b="1" i="1"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Một</a:t>
            </a:r>
            <a:r>
              <a:rPr lang="en-US" sz="2000" b="1" i="1"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b="1" i="1"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số</a:t>
            </a:r>
            <a:r>
              <a:rPr lang="en-US" sz="2000" b="1" i="1"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b="1" i="1"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nguyên</a:t>
            </a:r>
            <a:r>
              <a:rPr lang="en-US" sz="2000" b="1" i="1"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b="1" i="1"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nhân</a:t>
            </a:r>
            <a:r>
              <a:rPr lang="en-US" sz="2000" b="1" i="1"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b="1" i="1"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làm</a:t>
            </a:r>
            <a:r>
              <a:rPr lang="en-US" sz="2000" b="1" i="1"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b="1" i="1"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nước</a:t>
            </a:r>
            <a:r>
              <a:rPr lang="en-US" sz="2000" b="1" i="1"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b="1" i="1"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đục</a:t>
            </a:r>
            <a:r>
              <a:rPr lang="en-US" sz="2000" b="1" i="1" dirty="0">
                <a:solidFill>
                  <a:srgbClr val="000000"/>
                </a:solidFill>
                <a:effectLst/>
                <a:latin typeface="Arial" panose="020B0604020202020204" pitchFamily="34" charset="0"/>
                <a:ea typeface="Tahoma" panose="020B0604030504040204" pitchFamily="34" charset="0"/>
                <a:cs typeface="Arial" panose="020B0604020202020204" pitchFamily="34" charset="0"/>
              </a:rPr>
              <a:t>:</a:t>
            </a:r>
            <a:endParaRPr lang="en-US" sz="2000" b="1" i="1"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a:lnSpc>
                <a:spcPct val="150000"/>
              </a:lnSpc>
              <a:spcAft>
                <a:spcPts val="600"/>
              </a:spcAft>
              <a:buFont typeface="Wingdings" panose="05000000000000000000" pitchFamily="2" charset="2"/>
              <a:buChar char="Ø"/>
            </a:pPr>
            <a:r>
              <a:rPr lang="vi-VN"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Mưa lớn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làm</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đất</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ở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bờ</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ao</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nuôi</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bị</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rửa</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trôi</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mạnh</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hòa</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vào</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nước</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ao</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a:lnSpc>
                <a:spcPct val="150000"/>
              </a:lnSpc>
              <a:spcAft>
                <a:spcPts val="600"/>
              </a:spcAft>
              <a:buFont typeface="Wingdings" panose="05000000000000000000" pitchFamily="2" charset="2"/>
              <a:buChar char="Ø"/>
            </a:pPr>
            <a:r>
              <a:rPr lang="vi-VN"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Ao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nuôi</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không</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sên</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vét</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ao</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kỹ</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lưỡng</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ao</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nuôi</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quá</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cạn</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và</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quạt</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nước</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quá</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mạnh</a:t>
            </a:r>
            <a:r>
              <a:rPr lang="vi-VN"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a:t>
            </a:r>
            <a:endParaRPr lang="vi-VN" sz="2000" dirty="0">
              <a:latin typeface="Arial" panose="020B0604020202020204" pitchFamily="34" charset="0"/>
              <a:ea typeface="Tahoma" panose="020B0604030504040204" pitchFamily="34" charset="0"/>
              <a:cs typeface="Arial" panose="020B0604020202020204" pitchFamily="34" charset="0"/>
            </a:endParaRPr>
          </a:p>
          <a:p>
            <a:pPr marL="342900" indent="-342900" algn="just">
              <a:lnSpc>
                <a:spcPct val="150000"/>
              </a:lnSpc>
              <a:spcAft>
                <a:spcPts val="600"/>
              </a:spcAft>
              <a:buFont typeface="Wingdings" panose="05000000000000000000" pitchFamily="2" charset="2"/>
              <a:buChar char="Ø"/>
            </a:pPr>
            <a:r>
              <a:rPr lang="vi-VN"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Bón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vôi</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vi-VN"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kém chất lượng.</a:t>
            </a:r>
          </a:p>
          <a:p>
            <a:pPr marL="342900" indent="-342900" algn="just">
              <a:lnSpc>
                <a:spcPct val="150000"/>
              </a:lnSpc>
              <a:spcAft>
                <a:spcPts val="600"/>
              </a:spcAft>
              <a:buFont typeface="Wingdings" panose="05000000000000000000" pitchFamily="2" charset="2"/>
              <a:buChar char="Ø"/>
            </a:pP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Cho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ăn</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quá</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dư</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thừa</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làm</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tích</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tụ</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các</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chất</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lơ</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lửng</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khó</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phân</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hủy</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trong</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ao</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nuôi</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07" name="TextBox 106">
            <a:extLst>
              <a:ext uri="{FF2B5EF4-FFF2-40B4-BE49-F238E27FC236}">
                <a16:creationId xmlns:a16="http://schemas.microsoft.com/office/drawing/2014/main" id="{975EC670-2EAF-4EAD-A987-26112DDF4638}"/>
              </a:ext>
            </a:extLst>
          </p:cNvPr>
          <p:cNvSpPr txBox="1"/>
          <p:nvPr/>
        </p:nvSpPr>
        <p:spPr>
          <a:xfrm>
            <a:off x="2395002" y="98294"/>
            <a:ext cx="5498180" cy="1045223"/>
          </a:xfrm>
          <a:prstGeom prst="rect">
            <a:avLst/>
          </a:prstGeom>
          <a:noFill/>
        </p:spPr>
        <p:txBody>
          <a:bodyPr wrap="square">
            <a:spAutoFit/>
          </a:bodyPr>
          <a:lstStyle/>
          <a:p>
            <a:pPr algn="ctr">
              <a:lnSpc>
                <a:spcPct val="150000"/>
              </a:lnSpc>
            </a:pPr>
            <a:r>
              <a:rPr lang="en-US" sz="2200" b="1" dirty="0" err="1">
                <a:solidFill>
                  <a:srgbClr val="C00000"/>
                </a:solidFill>
                <a:effectLst/>
                <a:latin typeface="+mj-lt"/>
                <a:ea typeface="Tahoma" panose="020B0604030504040204" pitchFamily="34" charset="0"/>
              </a:rPr>
              <a:t>Em</a:t>
            </a:r>
            <a:r>
              <a:rPr lang="en-US" sz="2200" b="1" dirty="0">
                <a:solidFill>
                  <a:srgbClr val="C00000"/>
                </a:solidFill>
                <a:effectLst/>
                <a:latin typeface="+mj-lt"/>
                <a:ea typeface="Tahoma" panose="020B0604030504040204" pitchFamily="34" charset="0"/>
              </a:rPr>
              <a:t> </a:t>
            </a:r>
            <a:r>
              <a:rPr lang="en-US" sz="2200" b="1" dirty="0" err="1">
                <a:solidFill>
                  <a:srgbClr val="C00000"/>
                </a:solidFill>
                <a:effectLst/>
                <a:latin typeface="+mj-lt"/>
                <a:ea typeface="Tahoma" panose="020B0604030504040204" pitchFamily="34" charset="0"/>
              </a:rPr>
              <a:t>hãy</a:t>
            </a:r>
            <a:r>
              <a:rPr lang="en-US" sz="2200" b="1" dirty="0">
                <a:solidFill>
                  <a:srgbClr val="C00000"/>
                </a:solidFill>
                <a:effectLst/>
                <a:latin typeface="+mj-lt"/>
                <a:ea typeface="Tahoma" panose="020B0604030504040204" pitchFamily="34" charset="0"/>
              </a:rPr>
              <a:t> </a:t>
            </a:r>
            <a:r>
              <a:rPr lang="en-US" sz="2200" b="1" dirty="0" err="1">
                <a:solidFill>
                  <a:srgbClr val="C00000"/>
                </a:solidFill>
                <a:effectLst/>
                <a:latin typeface="+mj-lt"/>
                <a:ea typeface="Tahoma" panose="020B0604030504040204" pitchFamily="34" charset="0"/>
              </a:rPr>
              <a:t>cho</a:t>
            </a:r>
            <a:r>
              <a:rPr lang="en-US" sz="2200" b="1" dirty="0">
                <a:solidFill>
                  <a:srgbClr val="C00000"/>
                </a:solidFill>
                <a:effectLst/>
                <a:latin typeface="+mj-lt"/>
                <a:ea typeface="Tahoma" panose="020B0604030504040204" pitchFamily="34" charset="0"/>
              </a:rPr>
              <a:t> </a:t>
            </a:r>
            <a:r>
              <a:rPr lang="en-US" sz="2200" b="1" dirty="0" err="1">
                <a:solidFill>
                  <a:srgbClr val="C00000"/>
                </a:solidFill>
                <a:effectLst/>
                <a:latin typeface="+mj-lt"/>
                <a:ea typeface="Tahoma" panose="020B0604030504040204" pitchFamily="34" charset="0"/>
              </a:rPr>
              <a:t>biết</a:t>
            </a:r>
            <a:r>
              <a:rPr lang="en-US" sz="2200" b="1" dirty="0">
                <a:solidFill>
                  <a:srgbClr val="C00000"/>
                </a:solidFill>
                <a:effectLst/>
                <a:latin typeface="+mj-lt"/>
                <a:ea typeface="Tahoma" panose="020B0604030504040204" pitchFamily="34" charset="0"/>
              </a:rPr>
              <a:t> </a:t>
            </a:r>
            <a:r>
              <a:rPr lang="en-US" sz="2200" b="1" dirty="0" err="1">
                <a:solidFill>
                  <a:srgbClr val="C00000"/>
                </a:solidFill>
                <a:effectLst/>
                <a:latin typeface="+mj-lt"/>
                <a:ea typeface="Tahoma" panose="020B0604030504040204" pitchFamily="34" charset="0"/>
              </a:rPr>
              <a:t>một</a:t>
            </a:r>
            <a:r>
              <a:rPr lang="en-US" sz="2200" b="1" dirty="0">
                <a:solidFill>
                  <a:srgbClr val="C00000"/>
                </a:solidFill>
                <a:effectLst/>
                <a:latin typeface="+mj-lt"/>
                <a:ea typeface="Tahoma" panose="020B0604030504040204" pitchFamily="34" charset="0"/>
              </a:rPr>
              <a:t> </a:t>
            </a:r>
            <a:r>
              <a:rPr lang="en-US" sz="2200" b="1" dirty="0" err="1">
                <a:solidFill>
                  <a:srgbClr val="C00000"/>
                </a:solidFill>
                <a:effectLst/>
                <a:latin typeface="+mj-lt"/>
                <a:ea typeface="Tahoma" panose="020B0604030504040204" pitchFamily="34" charset="0"/>
              </a:rPr>
              <a:t>số</a:t>
            </a:r>
            <a:r>
              <a:rPr lang="en-US" sz="2200" b="1" dirty="0">
                <a:solidFill>
                  <a:srgbClr val="C00000"/>
                </a:solidFill>
                <a:effectLst/>
                <a:latin typeface="+mj-lt"/>
                <a:ea typeface="Tahoma" panose="020B0604030504040204" pitchFamily="34" charset="0"/>
              </a:rPr>
              <a:t> </a:t>
            </a:r>
            <a:r>
              <a:rPr lang="en-US" sz="2200" b="1" dirty="0" err="1">
                <a:solidFill>
                  <a:srgbClr val="C00000"/>
                </a:solidFill>
                <a:effectLst/>
                <a:latin typeface="+mj-lt"/>
                <a:ea typeface="Tahoma" panose="020B0604030504040204" pitchFamily="34" charset="0"/>
              </a:rPr>
              <a:t>nguyên</a:t>
            </a:r>
            <a:r>
              <a:rPr lang="en-US" sz="2200" b="1" dirty="0">
                <a:solidFill>
                  <a:srgbClr val="C00000"/>
                </a:solidFill>
                <a:effectLst/>
                <a:latin typeface="+mj-lt"/>
                <a:ea typeface="Tahoma" panose="020B0604030504040204" pitchFamily="34" charset="0"/>
              </a:rPr>
              <a:t> </a:t>
            </a:r>
            <a:r>
              <a:rPr lang="en-US" sz="2200" b="1" dirty="0" err="1">
                <a:solidFill>
                  <a:srgbClr val="C00000"/>
                </a:solidFill>
                <a:effectLst/>
                <a:latin typeface="+mj-lt"/>
                <a:ea typeface="Tahoma" panose="020B0604030504040204" pitchFamily="34" charset="0"/>
              </a:rPr>
              <a:t>nhân</a:t>
            </a:r>
            <a:r>
              <a:rPr lang="en-US" sz="2200" b="1" dirty="0">
                <a:solidFill>
                  <a:srgbClr val="C00000"/>
                </a:solidFill>
                <a:effectLst/>
                <a:latin typeface="+mj-lt"/>
                <a:ea typeface="Tahoma" panose="020B0604030504040204" pitchFamily="34" charset="0"/>
              </a:rPr>
              <a:t> </a:t>
            </a:r>
            <a:r>
              <a:rPr lang="en-US" sz="2200" b="1" dirty="0" err="1">
                <a:solidFill>
                  <a:srgbClr val="C00000"/>
                </a:solidFill>
                <a:effectLst/>
                <a:latin typeface="+mj-lt"/>
                <a:ea typeface="Tahoma" panose="020B0604030504040204" pitchFamily="34" charset="0"/>
              </a:rPr>
              <a:t>làm</a:t>
            </a:r>
            <a:r>
              <a:rPr lang="en-US" sz="2200" b="1" dirty="0">
                <a:solidFill>
                  <a:srgbClr val="C00000"/>
                </a:solidFill>
                <a:effectLst/>
                <a:latin typeface="+mj-lt"/>
                <a:ea typeface="Tahoma" panose="020B0604030504040204" pitchFamily="34" charset="0"/>
              </a:rPr>
              <a:t> </a:t>
            </a:r>
            <a:r>
              <a:rPr lang="en-US" sz="2200" b="1" dirty="0" err="1">
                <a:solidFill>
                  <a:srgbClr val="C00000"/>
                </a:solidFill>
                <a:effectLst/>
                <a:latin typeface="+mj-lt"/>
                <a:ea typeface="Tahoma" panose="020B0604030504040204" pitchFamily="34" charset="0"/>
              </a:rPr>
              <a:t>nước</a:t>
            </a:r>
            <a:r>
              <a:rPr lang="en-US" sz="2200" b="1" dirty="0">
                <a:solidFill>
                  <a:srgbClr val="C00000"/>
                </a:solidFill>
                <a:effectLst/>
                <a:latin typeface="+mj-lt"/>
                <a:ea typeface="Tahoma" panose="020B0604030504040204" pitchFamily="34" charset="0"/>
              </a:rPr>
              <a:t> </a:t>
            </a:r>
            <a:r>
              <a:rPr lang="en-US" sz="2200" b="1" dirty="0" err="1">
                <a:solidFill>
                  <a:srgbClr val="C00000"/>
                </a:solidFill>
                <a:effectLst/>
                <a:latin typeface="+mj-lt"/>
                <a:ea typeface="Tahoma" panose="020B0604030504040204" pitchFamily="34" charset="0"/>
              </a:rPr>
              <a:t>đục</a:t>
            </a:r>
            <a:r>
              <a:rPr lang="en-US" sz="2200" b="1" dirty="0">
                <a:solidFill>
                  <a:srgbClr val="C00000"/>
                </a:solidFill>
                <a:effectLst/>
                <a:latin typeface="+mj-lt"/>
                <a:ea typeface="Tahoma" panose="020B0604030504040204" pitchFamily="34" charset="0"/>
              </a:rPr>
              <a:t>.</a:t>
            </a:r>
            <a:endParaRPr lang="en-US" sz="2200" b="1" dirty="0">
              <a:solidFill>
                <a:srgbClr val="C00000"/>
              </a:solidFill>
              <a:latin typeface="+mj-lt"/>
            </a:endParaRPr>
          </a:p>
        </p:txBody>
      </p:sp>
      <p:pic>
        <p:nvPicPr>
          <p:cNvPr id="111" name="Picture 37">
            <a:extLst>
              <a:ext uri="{FF2B5EF4-FFF2-40B4-BE49-F238E27FC236}">
                <a16:creationId xmlns:a16="http://schemas.microsoft.com/office/drawing/2014/main" id="{FA82A629-0FDA-461C-8CF7-5AE7E36145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90305" y="347778"/>
            <a:ext cx="1200157" cy="1024634"/>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4">
                                            <p:bg/>
                                          </p:spTgt>
                                        </p:tgtEl>
                                        <p:attrNameLst>
                                          <p:attrName>style.visibility</p:attrName>
                                        </p:attrNameLst>
                                      </p:cBhvr>
                                      <p:to>
                                        <p:strVal val="visible"/>
                                      </p:to>
                                    </p:set>
                                    <p:animEffect transition="in" filter="wipe(left)">
                                      <p:cBhvr>
                                        <p:cTn id="7" dur="500"/>
                                        <p:tgtEl>
                                          <p:spTgt spid="264">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4">
                                            <p:txEl>
                                              <p:pRg st="0" end="0"/>
                                            </p:txEl>
                                          </p:spTgt>
                                        </p:tgtEl>
                                        <p:attrNameLst>
                                          <p:attrName>style.visibility</p:attrName>
                                        </p:attrNameLst>
                                      </p:cBhvr>
                                      <p:to>
                                        <p:strVal val="visible"/>
                                      </p:to>
                                    </p:set>
                                    <p:animEffect transition="in" filter="wipe(left)">
                                      <p:cBhvr>
                                        <p:cTn id="12" dur="500"/>
                                        <p:tgtEl>
                                          <p:spTgt spid="26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7"/>
                                        </p:tgtEl>
                                        <p:attrNameLst>
                                          <p:attrName>style.visibility</p:attrName>
                                        </p:attrNameLst>
                                      </p:cBhvr>
                                      <p:to>
                                        <p:strVal val="visible"/>
                                      </p:to>
                                    </p:set>
                                    <p:animEffect transition="in" filter="randombar(horizontal)">
                                      <p:cBhvr>
                                        <p:cTn id="17" dur="500"/>
                                        <p:tgtEl>
                                          <p:spTgt spid="107"/>
                                        </p:tgtEl>
                                      </p:cBhvr>
                                    </p:animEffect>
                                  </p:childTnLst>
                                </p:cTn>
                              </p:par>
                              <p:par>
                                <p:cTn id="18" presetID="14" presetClass="entr" presetSubtype="10" fill="hold" nodeType="withEffect">
                                  <p:stCondLst>
                                    <p:cond delay="0"/>
                                  </p:stCondLst>
                                  <p:childTnLst>
                                    <p:set>
                                      <p:cBhvr>
                                        <p:cTn id="19" dur="1" fill="hold">
                                          <p:stCondLst>
                                            <p:cond delay="0"/>
                                          </p:stCondLst>
                                        </p:cTn>
                                        <p:tgtEl>
                                          <p:spTgt spid="111"/>
                                        </p:tgtEl>
                                        <p:attrNameLst>
                                          <p:attrName>style.visibility</p:attrName>
                                        </p:attrNameLst>
                                      </p:cBhvr>
                                      <p:to>
                                        <p:strVal val="visible"/>
                                      </p:to>
                                    </p:set>
                                    <p:animEffect transition="in" filter="randombar(horizontal)">
                                      <p:cBhvr>
                                        <p:cTn id="20" dur="500"/>
                                        <p:tgtEl>
                                          <p:spTgt spid="1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5">
                                            <p:txEl>
                                              <p:pRg st="0" end="0"/>
                                            </p:txEl>
                                          </p:spTgt>
                                        </p:tgtEl>
                                        <p:attrNameLst>
                                          <p:attrName>style.visibility</p:attrName>
                                        </p:attrNameLst>
                                      </p:cBhvr>
                                      <p:to>
                                        <p:strVal val="visible"/>
                                      </p:to>
                                    </p:set>
                                    <p:anim calcmode="lin" valueType="num">
                                      <p:cBhvr additive="base">
                                        <p:cTn id="30" dur="500" fill="hold"/>
                                        <p:tgtEl>
                                          <p:spTgt spid="105">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5">
                                            <p:txEl>
                                              <p:pRg st="1" end="1"/>
                                            </p:txEl>
                                          </p:spTgt>
                                        </p:tgtEl>
                                        <p:attrNameLst>
                                          <p:attrName>style.visibility</p:attrName>
                                        </p:attrNameLst>
                                      </p:cBhvr>
                                      <p:to>
                                        <p:strVal val="visible"/>
                                      </p:to>
                                    </p:set>
                                    <p:anim calcmode="lin" valueType="num">
                                      <p:cBhvr additive="base">
                                        <p:cTn id="36" dur="500" fill="hold"/>
                                        <p:tgtEl>
                                          <p:spTgt spid="105">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0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05">
                                            <p:txEl>
                                              <p:pRg st="2" end="2"/>
                                            </p:txEl>
                                          </p:spTgt>
                                        </p:tgtEl>
                                        <p:attrNameLst>
                                          <p:attrName>style.visibility</p:attrName>
                                        </p:attrNameLst>
                                      </p:cBhvr>
                                      <p:to>
                                        <p:strVal val="visible"/>
                                      </p:to>
                                    </p:set>
                                    <p:anim calcmode="lin" valueType="num">
                                      <p:cBhvr additive="base">
                                        <p:cTn id="42" dur="500" fill="hold"/>
                                        <p:tgtEl>
                                          <p:spTgt spid="105">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0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05">
                                            <p:txEl>
                                              <p:pRg st="3" end="3"/>
                                            </p:txEl>
                                          </p:spTgt>
                                        </p:tgtEl>
                                        <p:attrNameLst>
                                          <p:attrName>style.visibility</p:attrName>
                                        </p:attrNameLst>
                                      </p:cBhvr>
                                      <p:to>
                                        <p:strVal val="visible"/>
                                      </p:to>
                                    </p:set>
                                    <p:anim calcmode="lin" valueType="num">
                                      <p:cBhvr additive="base">
                                        <p:cTn id="48" dur="500" fill="hold"/>
                                        <p:tgtEl>
                                          <p:spTgt spid="105">
                                            <p:txEl>
                                              <p:pRg st="3" end="3"/>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0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05">
                                            <p:txEl>
                                              <p:pRg st="4" end="4"/>
                                            </p:txEl>
                                          </p:spTgt>
                                        </p:tgtEl>
                                        <p:attrNameLst>
                                          <p:attrName>style.visibility</p:attrName>
                                        </p:attrNameLst>
                                      </p:cBhvr>
                                      <p:to>
                                        <p:strVal val="visible"/>
                                      </p:to>
                                    </p:set>
                                    <p:anim calcmode="lin" valueType="num">
                                      <p:cBhvr additive="base">
                                        <p:cTn id="54" dur="500" fill="hold"/>
                                        <p:tgtEl>
                                          <p:spTgt spid="105">
                                            <p:txEl>
                                              <p:pRg st="4" end="4"/>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10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0" build="p" animBg="1"/>
      <p:bldP spid="9" grpId="0" animBg="1"/>
      <p:bldP spid="105" grpId="0" build="p"/>
      <p:bldP spid="10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32" name="Google Shape;432;p33"/>
          <p:cNvPicPr preferRelativeResize="0"/>
          <p:nvPr/>
        </p:nvPicPr>
        <p:blipFill>
          <a:blip r:embed="rId3">
            <a:alphaModFix/>
          </a:blip>
          <a:stretch>
            <a:fillRect/>
          </a:stretch>
        </p:blipFill>
        <p:spPr>
          <a:xfrm>
            <a:off x="-85055" y="-221863"/>
            <a:ext cx="1516775" cy="1513725"/>
          </a:xfrm>
          <a:prstGeom prst="rect">
            <a:avLst/>
          </a:prstGeom>
          <a:noFill/>
          <a:ln>
            <a:noFill/>
          </a:ln>
        </p:spPr>
      </p:pic>
      <p:pic>
        <p:nvPicPr>
          <p:cNvPr id="433" name="Google Shape;433;p33"/>
          <p:cNvPicPr preferRelativeResize="0"/>
          <p:nvPr/>
        </p:nvPicPr>
        <p:blipFill>
          <a:blip r:embed="rId4">
            <a:alphaModFix/>
          </a:blip>
          <a:stretch>
            <a:fillRect/>
          </a:stretch>
        </p:blipFill>
        <p:spPr>
          <a:xfrm>
            <a:off x="7567977" y="-442137"/>
            <a:ext cx="1958200" cy="1954275"/>
          </a:xfrm>
          <a:prstGeom prst="rect">
            <a:avLst/>
          </a:prstGeom>
          <a:noFill/>
          <a:ln>
            <a:noFill/>
          </a:ln>
        </p:spPr>
      </p:pic>
      <p:sp>
        <p:nvSpPr>
          <p:cNvPr id="11" name="TextBox 10">
            <a:extLst>
              <a:ext uri="{FF2B5EF4-FFF2-40B4-BE49-F238E27FC236}">
                <a16:creationId xmlns:a16="http://schemas.microsoft.com/office/drawing/2014/main" id="{C820280D-2AEF-444B-A945-64EE956BE70F}"/>
              </a:ext>
            </a:extLst>
          </p:cNvPr>
          <p:cNvSpPr txBox="1"/>
          <p:nvPr/>
        </p:nvSpPr>
        <p:spPr>
          <a:xfrm>
            <a:off x="1918372" y="157094"/>
            <a:ext cx="5842254" cy="1131848"/>
          </a:xfrm>
          <a:prstGeom prst="wedgeRectCallout">
            <a:avLst>
              <a:gd name="adj1" fmla="val -56779"/>
              <a:gd name="adj2" fmla="val 43601"/>
            </a:avLst>
          </a:prstGeom>
          <a:solidFill>
            <a:schemeClr val="accent2">
              <a:lumMod val="75000"/>
            </a:schemeClr>
          </a:solidFill>
        </p:spPr>
        <p:txBody>
          <a:bodyPr wrap="square">
            <a:spAutoFit/>
          </a:bodyPr>
          <a:lstStyle/>
          <a:p>
            <a:pPr algn="ctr">
              <a:lnSpc>
                <a:spcPct val="150000"/>
              </a:lnSpc>
            </a:pPr>
            <a:r>
              <a:rPr lang="en-US" sz="2400" dirty="0" err="1">
                <a:effectLst/>
                <a:latin typeface="Arial" panose="020B0604020202020204" pitchFamily="34" charset="0"/>
                <a:ea typeface="SimSun" panose="02010600030101010101" pitchFamily="2" charset="-122"/>
                <a:cs typeface="Arial" panose="020B0604020202020204" pitchFamily="34" charset="0"/>
              </a:rPr>
              <a:t>Em</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en-US" sz="2400" dirty="0" err="1">
                <a:effectLst/>
                <a:latin typeface="Arial" panose="020B0604020202020204" pitchFamily="34" charset="0"/>
                <a:ea typeface="SimSun" panose="02010600030101010101" pitchFamily="2" charset="-122"/>
                <a:cs typeface="Arial" panose="020B0604020202020204" pitchFamily="34" charset="0"/>
              </a:rPr>
              <a:t>hãy</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vi-VN" sz="2400" dirty="0">
                <a:effectLst/>
                <a:latin typeface="Arial" panose="020B0604020202020204" pitchFamily="34" charset="0"/>
                <a:ea typeface="SimSun" panose="02010600030101010101" pitchFamily="2" charset="-122"/>
                <a:cs typeface="Arial" panose="020B0604020202020204" pitchFamily="34" charset="0"/>
              </a:rPr>
              <a:t>nêu</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en-US" sz="2400" dirty="0" err="1">
                <a:effectLst/>
                <a:latin typeface="Arial" panose="020B0604020202020204" pitchFamily="34" charset="0"/>
                <a:ea typeface="SimSun" panose="02010600030101010101" pitchFamily="2" charset="-122"/>
                <a:cs typeface="Arial" panose="020B0604020202020204" pitchFamily="34" charset="0"/>
              </a:rPr>
              <a:t>các</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en-US" sz="2400" dirty="0" err="1">
                <a:effectLst/>
                <a:latin typeface="Arial" panose="020B0604020202020204" pitchFamily="34" charset="0"/>
                <a:ea typeface="SimSun" panose="02010600030101010101" pitchFamily="2" charset="-122"/>
                <a:cs typeface="Arial" panose="020B0604020202020204" pitchFamily="34" charset="0"/>
              </a:rPr>
              <a:t>đặc</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en-US" sz="2400" dirty="0" err="1">
                <a:effectLst/>
                <a:latin typeface="Arial" panose="020B0604020202020204" pitchFamily="34" charset="0"/>
                <a:ea typeface="SimSun" panose="02010600030101010101" pitchFamily="2" charset="-122"/>
                <a:cs typeface="Arial" panose="020B0604020202020204" pitchFamily="34" charset="0"/>
              </a:rPr>
              <a:t>tính</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en-US" sz="2400" dirty="0" err="1">
                <a:effectLst/>
                <a:latin typeface="Arial" panose="020B0604020202020204" pitchFamily="34" charset="0"/>
                <a:ea typeface="SimSun" panose="02010600030101010101" pitchFamily="2" charset="-122"/>
                <a:cs typeface="Arial" panose="020B0604020202020204" pitchFamily="34" charset="0"/>
              </a:rPr>
              <a:t>hóa</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en-US" sz="2400" dirty="0" err="1">
                <a:effectLst/>
                <a:latin typeface="Arial" panose="020B0604020202020204" pitchFamily="34" charset="0"/>
                <a:ea typeface="SimSun" panose="02010600030101010101" pitchFamily="2" charset="-122"/>
                <a:cs typeface="Arial" panose="020B0604020202020204" pitchFamily="34" charset="0"/>
              </a:rPr>
              <a:t>học</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en-US" sz="2400" dirty="0" err="1">
                <a:effectLst/>
                <a:latin typeface="Arial" panose="020B0604020202020204" pitchFamily="34" charset="0"/>
                <a:ea typeface="SimSun" panose="02010600030101010101" pitchFamily="2" charset="-122"/>
                <a:cs typeface="Arial" panose="020B0604020202020204" pitchFamily="34" charset="0"/>
              </a:rPr>
              <a:t>và</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en-US" sz="2400" dirty="0" err="1">
                <a:effectLst/>
                <a:latin typeface="Arial" panose="020B0604020202020204" pitchFamily="34" charset="0"/>
                <a:ea typeface="SimSun" panose="02010600030101010101" pitchFamily="2" charset="-122"/>
                <a:cs typeface="Arial" panose="020B0604020202020204" pitchFamily="34" charset="0"/>
              </a:rPr>
              <a:t>sinh</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en-US" sz="2400" dirty="0" err="1">
                <a:effectLst/>
                <a:latin typeface="Arial" panose="020B0604020202020204" pitchFamily="34" charset="0"/>
                <a:ea typeface="SimSun" panose="02010600030101010101" pitchFamily="2" charset="-122"/>
                <a:cs typeface="Arial" panose="020B0604020202020204" pitchFamily="34" charset="0"/>
              </a:rPr>
              <a:t>học</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en-US" sz="2400" dirty="0" err="1">
                <a:effectLst/>
                <a:latin typeface="Arial" panose="020B0604020202020204" pitchFamily="34" charset="0"/>
                <a:ea typeface="SimSun" panose="02010600030101010101" pitchFamily="2" charset="-122"/>
                <a:cs typeface="Arial" panose="020B0604020202020204" pitchFamily="34" charset="0"/>
              </a:rPr>
              <a:t>của</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en-US" sz="2400" dirty="0" err="1">
                <a:effectLst/>
                <a:latin typeface="Arial" panose="020B0604020202020204" pitchFamily="34" charset="0"/>
                <a:ea typeface="SimSun" panose="02010600030101010101" pitchFamily="2" charset="-122"/>
                <a:cs typeface="Arial" panose="020B0604020202020204" pitchFamily="34" charset="0"/>
              </a:rPr>
              <a:t>môi</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en-US" sz="2400" dirty="0" err="1">
                <a:effectLst/>
                <a:latin typeface="Arial" panose="020B0604020202020204" pitchFamily="34" charset="0"/>
                <a:ea typeface="SimSun" panose="02010600030101010101" pitchFamily="2" charset="-122"/>
                <a:cs typeface="Arial" panose="020B0604020202020204" pitchFamily="34" charset="0"/>
              </a:rPr>
              <a:t>trường</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en-US" sz="2400" dirty="0" err="1">
                <a:effectLst/>
                <a:latin typeface="Arial" panose="020B0604020202020204" pitchFamily="34" charset="0"/>
                <a:ea typeface="SimSun" panose="02010600030101010101" pitchFamily="2" charset="-122"/>
                <a:cs typeface="Arial" panose="020B0604020202020204" pitchFamily="34" charset="0"/>
              </a:rPr>
              <a:t>ao</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en-US" sz="2400" dirty="0" err="1">
                <a:effectLst/>
                <a:latin typeface="Arial" panose="020B0604020202020204" pitchFamily="34" charset="0"/>
                <a:ea typeface="SimSun" panose="02010600030101010101" pitchFamily="2" charset="-122"/>
                <a:cs typeface="Arial" panose="020B0604020202020204" pitchFamily="34" charset="0"/>
              </a:rPr>
              <a:t>nuôi</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en-US" sz="2400" dirty="0" err="1">
                <a:effectLst/>
                <a:latin typeface="Arial" panose="020B0604020202020204" pitchFamily="34" charset="0"/>
                <a:ea typeface="SimSun" panose="02010600030101010101" pitchFamily="2" charset="-122"/>
                <a:cs typeface="Arial" panose="020B0604020202020204" pitchFamily="34" charset="0"/>
              </a:rPr>
              <a:t>thủy</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vi-VN" sz="2400" dirty="0">
                <a:effectLst/>
                <a:latin typeface="Arial" panose="020B0604020202020204" pitchFamily="34" charset="0"/>
                <a:ea typeface="SimSun" panose="02010600030101010101" pitchFamily="2" charset="-122"/>
                <a:cs typeface="Arial" panose="020B0604020202020204" pitchFamily="34" charset="0"/>
              </a:rPr>
              <a:t>sản?</a:t>
            </a:r>
            <a:endParaRPr lang="en-US" sz="2400" dirty="0">
              <a:latin typeface="Arial" panose="020B0604020202020204" pitchFamily="34" charset="0"/>
              <a:cs typeface="Arial" panose="020B0604020202020204" pitchFamily="34" charset="0"/>
            </a:endParaRPr>
          </a:p>
        </p:txBody>
      </p:sp>
      <p:sp>
        <p:nvSpPr>
          <p:cNvPr id="13" name="Google Shape;534;p36">
            <a:extLst>
              <a:ext uri="{FF2B5EF4-FFF2-40B4-BE49-F238E27FC236}">
                <a16:creationId xmlns:a16="http://schemas.microsoft.com/office/drawing/2014/main" id="{2666C08C-6891-450F-85EF-5B31F86AC429}"/>
              </a:ext>
            </a:extLst>
          </p:cNvPr>
          <p:cNvSpPr/>
          <p:nvPr/>
        </p:nvSpPr>
        <p:spPr>
          <a:xfrm>
            <a:off x="164559" y="2376040"/>
            <a:ext cx="4249095" cy="2647926"/>
          </a:xfrm>
          <a:prstGeom prst="flowChartAlternateProcess">
            <a:avLst/>
          </a:pr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Google Shape;431;p33">
            <a:extLst>
              <a:ext uri="{FF2B5EF4-FFF2-40B4-BE49-F238E27FC236}">
                <a16:creationId xmlns:a16="http://schemas.microsoft.com/office/drawing/2014/main" id="{29D9E847-E8CA-44C8-BD98-5637F946CFB2}"/>
              </a:ext>
            </a:extLst>
          </p:cNvPr>
          <p:cNvPicPr preferRelativeResize="0"/>
          <p:nvPr/>
        </p:nvPicPr>
        <p:blipFill rotWithShape="1">
          <a:blip r:embed="rId5">
            <a:alphaModFix/>
          </a:blip>
          <a:srcRect l="14753" r="14753"/>
          <a:stretch/>
        </p:blipFill>
        <p:spPr>
          <a:xfrm>
            <a:off x="7760626" y="1203862"/>
            <a:ext cx="1202140" cy="1115804"/>
          </a:xfrm>
          <a:prstGeom prst="ellipse">
            <a:avLst/>
          </a:prstGeom>
          <a:noFill/>
          <a:ln>
            <a:noFill/>
          </a:ln>
        </p:spPr>
      </p:pic>
      <p:sp>
        <p:nvSpPr>
          <p:cNvPr id="15" name="Google Shape;534;p36">
            <a:extLst>
              <a:ext uri="{FF2B5EF4-FFF2-40B4-BE49-F238E27FC236}">
                <a16:creationId xmlns:a16="http://schemas.microsoft.com/office/drawing/2014/main" id="{6656756C-CC50-47A0-A965-86E710AA02F1}"/>
              </a:ext>
            </a:extLst>
          </p:cNvPr>
          <p:cNvSpPr/>
          <p:nvPr/>
        </p:nvSpPr>
        <p:spPr>
          <a:xfrm>
            <a:off x="4609187" y="2384022"/>
            <a:ext cx="4255803" cy="2596556"/>
          </a:xfrm>
          <a:prstGeom prst="flowChartAlternateProcess">
            <a:avLst/>
          </a:pr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16">
            <a:extLst>
              <a:ext uri="{FF2B5EF4-FFF2-40B4-BE49-F238E27FC236}">
                <a16:creationId xmlns:a16="http://schemas.microsoft.com/office/drawing/2014/main" id="{29ECAC04-2151-438A-973B-2E3F80A497C4}"/>
              </a:ext>
            </a:extLst>
          </p:cNvPr>
          <p:cNvSpPr txBox="1"/>
          <p:nvPr/>
        </p:nvSpPr>
        <p:spPr>
          <a:xfrm>
            <a:off x="137051" y="2378960"/>
            <a:ext cx="4346347" cy="577850"/>
          </a:xfrm>
          <a:prstGeom prst="rect">
            <a:avLst/>
          </a:prstGeom>
          <a:noFill/>
        </p:spPr>
        <p:txBody>
          <a:bodyPr wrap="square">
            <a:spAutoFit/>
          </a:bodyPr>
          <a:lstStyle/>
          <a:p>
            <a:pPr marL="457200" lvl="1">
              <a:lnSpc>
                <a:spcPct val="150000"/>
              </a:lnSpc>
              <a:spcAft>
                <a:spcPts val="600"/>
              </a:spcAft>
            </a:pPr>
            <a:r>
              <a:rPr lang="vi-VN" sz="2400" b="1" dirty="0">
                <a:solidFill>
                  <a:srgbClr val="000000"/>
                </a:solidFill>
                <a:effectLst/>
                <a:latin typeface="+mn-lt"/>
                <a:ea typeface="Tahoma" panose="020B0604030504040204" pitchFamily="34" charset="0"/>
              </a:rPr>
              <a:t>1.2 </a:t>
            </a:r>
            <a:r>
              <a:rPr lang="en-US" sz="2400" b="1" dirty="0" err="1">
                <a:solidFill>
                  <a:srgbClr val="000000"/>
                </a:solidFill>
                <a:effectLst/>
                <a:latin typeface="+mn-lt"/>
                <a:ea typeface="Tahoma" panose="020B0604030504040204" pitchFamily="34" charset="0"/>
              </a:rPr>
              <a:t>Đặc</a:t>
            </a:r>
            <a:r>
              <a:rPr lang="en-US" sz="2400" b="1" dirty="0">
                <a:solidFill>
                  <a:srgbClr val="000000"/>
                </a:solidFill>
                <a:effectLst/>
                <a:latin typeface="+mn-lt"/>
                <a:ea typeface="Tahoma" panose="020B0604030504040204" pitchFamily="34" charset="0"/>
              </a:rPr>
              <a:t> </a:t>
            </a:r>
            <a:r>
              <a:rPr lang="en-US" sz="2400" b="1" dirty="0" err="1">
                <a:solidFill>
                  <a:srgbClr val="000000"/>
                </a:solidFill>
                <a:effectLst/>
                <a:latin typeface="+mn-lt"/>
                <a:ea typeface="Tahoma" panose="020B0604030504040204" pitchFamily="34" charset="0"/>
              </a:rPr>
              <a:t>tính</a:t>
            </a:r>
            <a:r>
              <a:rPr lang="en-US" sz="2400" b="1" dirty="0">
                <a:solidFill>
                  <a:srgbClr val="000000"/>
                </a:solidFill>
                <a:effectLst/>
                <a:latin typeface="+mn-lt"/>
                <a:ea typeface="Tahoma" panose="020B0604030504040204" pitchFamily="34" charset="0"/>
              </a:rPr>
              <a:t> </a:t>
            </a:r>
            <a:r>
              <a:rPr lang="en-US" sz="2400" b="1" dirty="0" err="1">
                <a:solidFill>
                  <a:srgbClr val="000000"/>
                </a:solidFill>
                <a:effectLst/>
                <a:latin typeface="+mn-lt"/>
                <a:ea typeface="Tahoma" panose="020B0604030504040204" pitchFamily="34" charset="0"/>
              </a:rPr>
              <a:t>hóa</a:t>
            </a:r>
            <a:r>
              <a:rPr lang="en-US" sz="2400" b="1" dirty="0">
                <a:solidFill>
                  <a:srgbClr val="000000"/>
                </a:solidFill>
                <a:effectLst/>
                <a:latin typeface="+mn-lt"/>
                <a:ea typeface="Tahoma" panose="020B0604030504040204" pitchFamily="34" charset="0"/>
              </a:rPr>
              <a:t> </a:t>
            </a:r>
            <a:r>
              <a:rPr lang="en-US" sz="2400" b="1" dirty="0" err="1">
                <a:solidFill>
                  <a:srgbClr val="000000"/>
                </a:solidFill>
                <a:effectLst/>
                <a:latin typeface="+mn-lt"/>
                <a:ea typeface="Tahoma" panose="020B0604030504040204" pitchFamily="34" charset="0"/>
              </a:rPr>
              <a:t>học</a:t>
            </a:r>
            <a:endParaRPr lang="en-US" sz="2400" dirty="0">
              <a:effectLst/>
              <a:latin typeface="+mn-lt"/>
              <a:ea typeface="Times New Roman" panose="02020603050405020304" pitchFamily="18" charset="0"/>
            </a:endParaRPr>
          </a:p>
        </p:txBody>
      </p:sp>
      <p:sp>
        <p:nvSpPr>
          <p:cNvPr id="19" name="TextBox 18">
            <a:extLst>
              <a:ext uri="{FF2B5EF4-FFF2-40B4-BE49-F238E27FC236}">
                <a16:creationId xmlns:a16="http://schemas.microsoft.com/office/drawing/2014/main" id="{C8285162-C191-4C50-B7C7-00329B75D6AE}"/>
              </a:ext>
            </a:extLst>
          </p:cNvPr>
          <p:cNvSpPr txBox="1"/>
          <p:nvPr/>
        </p:nvSpPr>
        <p:spPr>
          <a:xfrm>
            <a:off x="1884520" y="3432993"/>
            <a:ext cx="2673693" cy="1035605"/>
          </a:xfrm>
          <a:prstGeom prst="rect">
            <a:avLst/>
          </a:prstGeom>
          <a:noFill/>
        </p:spPr>
        <p:txBody>
          <a:bodyPr wrap="square">
            <a:spAutoFit/>
          </a:bodyPr>
          <a:lstStyle/>
          <a:p>
            <a:pPr marL="342900" indent="-342900">
              <a:lnSpc>
                <a:spcPct val="150000"/>
              </a:lnSpc>
              <a:spcAft>
                <a:spcPts val="600"/>
              </a:spcAft>
              <a:buFont typeface="Wingdings" panose="05000000000000000000" pitchFamily="2" charset="2"/>
              <a:buChar char="Ø"/>
            </a:pPr>
            <a:r>
              <a:rPr lang="en-US" sz="2000" dirty="0">
                <a:solidFill>
                  <a:srgbClr val="000000"/>
                </a:solidFill>
                <a:effectLst/>
                <a:latin typeface="+mj-lt"/>
                <a:ea typeface="Tahoma" panose="020B0604030504040204" pitchFamily="34" charset="0"/>
              </a:rPr>
              <a:t>BOD</a:t>
            </a:r>
            <a:endParaRPr lang="en-US" sz="2000" dirty="0">
              <a:effectLst/>
              <a:latin typeface="+mj-lt"/>
              <a:ea typeface="Times New Roman" panose="02020603050405020304" pitchFamily="18" charset="0"/>
            </a:endParaRPr>
          </a:p>
          <a:p>
            <a:pPr marL="342900" indent="-342900">
              <a:lnSpc>
                <a:spcPct val="150000"/>
              </a:lnSpc>
              <a:spcAft>
                <a:spcPts val="600"/>
              </a:spcAft>
              <a:buFont typeface="Wingdings" panose="05000000000000000000" pitchFamily="2" charset="2"/>
              <a:buChar char="Ø"/>
            </a:pPr>
            <a:r>
              <a:rPr lang="en-US" sz="2000" dirty="0">
                <a:solidFill>
                  <a:srgbClr val="000000"/>
                </a:solidFill>
                <a:effectLst/>
                <a:latin typeface="+mj-lt"/>
                <a:ea typeface="Tahoma" panose="020B0604030504040204" pitchFamily="34" charset="0"/>
              </a:rPr>
              <a:t>Kim </a:t>
            </a:r>
            <a:r>
              <a:rPr lang="en-US" sz="2000" dirty="0" err="1">
                <a:solidFill>
                  <a:srgbClr val="000000"/>
                </a:solidFill>
                <a:effectLst/>
                <a:latin typeface="+mj-lt"/>
                <a:ea typeface="Tahoma" panose="020B0604030504040204" pitchFamily="34" charset="0"/>
              </a:rPr>
              <a:t>loại</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nặng</a:t>
            </a:r>
            <a:r>
              <a:rPr lang="en-US" sz="2000" dirty="0">
                <a:solidFill>
                  <a:srgbClr val="000000"/>
                </a:solidFill>
                <a:effectLst/>
                <a:latin typeface="+mj-lt"/>
                <a:ea typeface="Tahoma" panose="020B0604030504040204" pitchFamily="34" charset="0"/>
              </a:rPr>
              <a:t>,…</a:t>
            </a:r>
            <a:endParaRPr lang="en-US" sz="2000" dirty="0">
              <a:effectLst/>
              <a:latin typeface="+mj-lt"/>
              <a:ea typeface="Times New Roman" panose="02020603050405020304" pitchFamily="18" charset="0"/>
            </a:endParaRPr>
          </a:p>
        </p:txBody>
      </p:sp>
      <p:sp>
        <p:nvSpPr>
          <p:cNvPr id="21" name="TextBox 20">
            <a:extLst>
              <a:ext uri="{FF2B5EF4-FFF2-40B4-BE49-F238E27FC236}">
                <a16:creationId xmlns:a16="http://schemas.microsoft.com/office/drawing/2014/main" id="{929F73C9-0729-4935-AF22-088F985976F5}"/>
              </a:ext>
            </a:extLst>
          </p:cNvPr>
          <p:cNvSpPr txBox="1"/>
          <p:nvPr/>
        </p:nvSpPr>
        <p:spPr>
          <a:xfrm>
            <a:off x="302408" y="2938653"/>
            <a:ext cx="2514000" cy="1574214"/>
          </a:xfrm>
          <a:prstGeom prst="rect">
            <a:avLst/>
          </a:prstGeom>
          <a:noFill/>
        </p:spPr>
        <p:txBody>
          <a:bodyPr wrap="square">
            <a:spAutoFit/>
          </a:bodyPr>
          <a:lstStyle/>
          <a:p>
            <a:pPr marL="342900" indent="-342900">
              <a:lnSpc>
                <a:spcPct val="150000"/>
              </a:lnSpc>
              <a:spcAft>
                <a:spcPts val="600"/>
              </a:spcAft>
              <a:buFont typeface="Wingdings" panose="05000000000000000000" pitchFamily="2" charset="2"/>
              <a:buChar char="Ø"/>
            </a:pPr>
            <a:r>
              <a:rPr lang="en-US" sz="2000" dirty="0">
                <a:solidFill>
                  <a:srgbClr val="000000"/>
                </a:solidFill>
                <a:effectLst/>
                <a:latin typeface="+mj-lt"/>
                <a:ea typeface="Tahoma" panose="020B0604030504040204" pitchFamily="34" charset="0"/>
              </a:rPr>
              <a:t>Oxygen </a:t>
            </a:r>
            <a:r>
              <a:rPr lang="en-US" sz="2000" dirty="0" err="1">
                <a:solidFill>
                  <a:srgbClr val="000000"/>
                </a:solidFill>
                <a:effectLst/>
                <a:latin typeface="+mj-lt"/>
                <a:ea typeface="Tahoma" panose="020B0604030504040204" pitchFamily="34" charset="0"/>
              </a:rPr>
              <a:t>hòa</a:t>
            </a:r>
            <a:r>
              <a:rPr lang="en-US" sz="2000" dirty="0">
                <a:solidFill>
                  <a:srgbClr val="000000"/>
                </a:solidFill>
                <a:effectLst/>
                <a:latin typeface="+mj-lt"/>
                <a:ea typeface="Tahoma" panose="020B0604030504040204" pitchFamily="34" charset="0"/>
              </a:rPr>
              <a:t> tan</a:t>
            </a:r>
            <a:endParaRPr lang="en-US" sz="2000" dirty="0">
              <a:effectLst/>
              <a:latin typeface="+mj-lt"/>
              <a:ea typeface="Times New Roman" panose="02020603050405020304" pitchFamily="18" charset="0"/>
            </a:endParaRPr>
          </a:p>
          <a:p>
            <a:pPr marL="342900" indent="-342900">
              <a:lnSpc>
                <a:spcPct val="150000"/>
              </a:lnSpc>
              <a:spcAft>
                <a:spcPts val="600"/>
              </a:spcAft>
              <a:buFont typeface="Wingdings" panose="05000000000000000000" pitchFamily="2" charset="2"/>
              <a:buChar char="Ø"/>
            </a:pPr>
            <a:r>
              <a:rPr lang="en-US" sz="2000" dirty="0">
                <a:solidFill>
                  <a:srgbClr val="000000"/>
                </a:solidFill>
                <a:effectLst/>
                <a:latin typeface="+mj-lt"/>
                <a:ea typeface="Tahoma" panose="020B0604030504040204" pitchFamily="34" charset="0"/>
              </a:rPr>
              <a:t>pH</a:t>
            </a:r>
            <a:endParaRPr lang="en-US" sz="2000" dirty="0">
              <a:effectLst/>
              <a:latin typeface="+mj-lt"/>
              <a:ea typeface="Times New Roman" panose="02020603050405020304" pitchFamily="18" charset="0"/>
            </a:endParaRPr>
          </a:p>
          <a:p>
            <a:pPr marL="342900" indent="-342900">
              <a:lnSpc>
                <a:spcPct val="150000"/>
              </a:lnSpc>
              <a:spcAft>
                <a:spcPts val="600"/>
              </a:spcAft>
              <a:buFont typeface="Wingdings" panose="05000000000000000000" pitchFamily="2" charset="2"/>
              <a:buChar char="Ø"/>
            </a:pPr>
            <a:r>
              <a:rPr lang="en-US" sz="2000" dirty="0">
                <a:solidFill>
                  <a:srgbClr val="000000"/>
                </a:solidFill>
                <a:effectLst/>
                <a:latin typeface="+mj-lt"/>
                <a:ea typeface="Tahoma" panose="020B0604030504040204" pitchFamily="34" charset="0"/>
              </a:rPr>
              <a:t>nitrite</a:t>
            </a:r>
            <a:endParaRPr lang="en-US" sz="2000" dirty="0">
              <a:effectLst/>
              <a:latin typeface="+mj-lt"/>
              <a:ea typeface="Times New Roman" panose="02020603050405020304" pitchFamily="18" charset="0"/>
            </a:endParaRPr>
          </a:p>
        </p:txBody>
      </p:sp>
      <p:sp>
        <p:nvSpPr>
          <p:cNvPr id="23" name="TextBox 22">
            <a:extLst>
              <a:ext uri="{FF2B5EF4-FFF2-40B4-BE49-F238E27FC236}">
                <a16:creationId xmlns:a16="http://schemas.microsoft.com/office/drawing/2014/main" id="{77263345-468D-49AB-82E4-A755A28EA85D}"/>
              </a:ext>
            </a:extLst>
          </p:cNvPr>
          <p:cNvSpPr txBox="1"/>
          <p:nvPr/>
        </p:nvSpPr>
        <p:spPr>
          <a:xfrm>
            <a:off x="4679602" y="2443666"/>
            <a:ext cx="4114972" cy="1591269"/>
          </a:xfrm>
          <a:prstGeom prst="rect">
            <a:avLst/>
          </a:prstGeom>
          <a:noFill/>
        </p:spPr>
        <p:txBody>
          <a:bodyPr wrap="square">
            <a:spAutoFit/>
          </a:bodyPr>
          <a:lstStyle/>
          <a:p>
            <a:pPr marL="457200" lvl="1">
              <a:lnSpc>
                <a:spcPct val="150000"/>
              </a:lnSpc>
              <a:spcAft>
                <a:spcPts val="600"/>
              </a:spcAft>
            </a:pPr>
            <a:r>
              <a:rPr lang="vi-VN" sz="2400" b="1" dirty="0">
                <a:solidFill>
                  <a:srgbClr val="000000"/>
                </a:solidFill>
                <a:effectLst/>
                <a:latin typeface="+mn-lt"/>
                <a:ea typeface="Tahoma" panose="020B0604030504040204" pitchFamily="34" charset="0"/>
              </a:rPr>
              <a:t>1.3 </a:t>
            </a:r>
            <a:r>
              <a:rPr lang="en-US" sz="2400" b="1" dirty="0" err="1">
                <a:solidFill>
                  <a:srgbClr val="000000"/>
                </a:solidFill>
                <a:effectLst/>
                <a:latin typeface="+mn-lt"/>
                <a:ea typeface="Tahoma" panose="020B0604030504040204" pitchFamily="34" charset="0"/>
              </a:rPr>
              <a:t>Đặc</a:t>
            </a:r>
            <a:r>
              <a:rPr lang="en-US" sz="2400" b="1" dirty="0">
                <a:solidFill>
                  <a:srgbClr val="000000"/>
                </a:solidFill>
                <a:effectLst/>
                <a:latin typeface="+mn-lt"/>
                <a:ea typeface="Tahoma" panose="020B0604030504040204" pitchFamily="34" charset="0"/>
              </a:rPr>
              <a:t> </a:t>
            </a:r>
            <a:r>
              <a:rPr lang="en-US" sz="2400" b="1" dirty="0" err="1">
                <a:solidFill>
                  <a:srgbClr val="000000"/>
                </a:solidFill>
                <a:effectLst/>
                <a:latin typeface="+mn-lt"/>
                <a:ea typeface="Tahoma" panose="020B0604030504040204" pitchFamily="34" charset="0"/>
              </a:rPr>
              <a:t>tính</a:t>
            </a:r>
            <a:r>
              <a:rPr lang="en-US" sz="2400" b="1" dirty="0">
                <a:solidFill>
                  <a:srgbClr val="000000"/>
                </a:solidFill>
                <a:effectLst/>
                <a:latin typeface="+mn-lt"/>
                <a:ea typeface="Tahoma" panose="020B0604030504040204" pitchFamily="34" charset="0"/>
              </a:rPr>
              <a:t> </a:t>
            </a:r>
            <a:r>
              <a:rPr lang="en-US" sz="2400" b="1" dirty="0" err="1">
                <a:solidFill>
                  <a:srgbClr val="000000"/>
                </a:solidFill>
                <a:effectLst/>
                <a:latin typeface="+mn-lt"/>
                <a:ea typeface="Tahoma" panose="020B0604030504040204" pitchFamily="34" charset="0"/>
              </a:rPr>
              <a:t>sinh</a:t>
            </a:r>
            <a:r>
              <a:rPr lang="en-US" sz="2400" b="1" dirty="0">
                <a:solidFill>
                  <a:srgbClr val="000000"/>
                </a:solidFill>
                <a:effectLst/>
                <a:latin typeface="+mn-lt"/>
                <a:ea typeface="Tahoma" panose="020B0604030504040204" pitchFamily="34" charset="0"/>
              </a:rPr>
              <a:t> </a:t>
            </a:r>
            <a:r>
              <a:rPr lang="en-US" sz="2400" b="1" dirty="0" err="1">
                <a:solidFill>
                  <a:srgbClr val="000000"/>
                </a:solidFill>
                <a:effectLst/>
                <a:latin typeface="+mn-lt"/>
                <a:ea typeface="Tahoma" panose="020B0604030504040204" pitchFamily="34" charset="0"/>
              </a:rPr>
              <a:t>học</a:t>
            </a:r>
            <a:endParaRPr lang="en-US" sz="2400" b="1" dirty="0">
              <a:solidFill>
                <a:srgbClr val="000000"/>
              </a:solidFill>
              <a:effectLst/>
              <a:latin typeface="+mn-lt"/>
              <a:ea typeface="Tahoma" panose="020B0604030504040204" pitchFamily="34" charset="0"/>
            </a:endParaRPr>
          </a:p>
          <a:p>
            <a:pPr algn="ctr">
              <a:lnSpc>
                <a:spcPct val="150000"/>
              </a:lnSpc>
              <a:spcAft>
                <a:spcPts val="600"/>
              </a:spcAft>
            </a:pP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Thành</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phần</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các</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loài</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và</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mật</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độ</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vi-VN"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của</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các</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sinh</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vật</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sống</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trong</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nước</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41">
            <a:extLst>
              <a:ext uri="{FF2B5EF4-FFF2-40B4-BE49-F238E27FC236}">
                <a16:creationId xmlns:a16="http://schemas.microsoft.com/office/drawing/2014/main" id="{974C8C83-6759-4A80-81F1-9C5159255215}"/>
              </a:ext>
            </a:extLst>
          </p:cNvPr>
          <p:cNvPicPr>
            <a:picLocks noChangeAspect="1"/>
          </p:cNvPicPr>
          <p:nvPr/>
        </p:nvPicPr>
        <p:blipFill>
          <a:blip r:embed="rId6"/>
          <a:srcRect/>
          <a:stretch>
            <a:fillRect/>
          </a:stretch>
        </p:blipFill>
        <p:spPr>
          <a:xfrm>
            <a:off x="769036" y="1123387"/>
            <a:ext cx="1115484" cy="1164996"/>
          </a:xfrm>
          <a:prstGeom prst="rect">
            <a:avLst/>
          </a:prstGeom>
        </p:spPr>
      </p:pic>
    </p:spTree>
    <p:extLst>
      <p:ext uri="{BB962C8B-B14F-4D97-AF65-F5344CB8AC3E}">
        <p14:creationId xmlns:p14="http://schemas.microsoft.com/office/powerpoint/2010/main" val="105112672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anim calcmode="lin" valueType="num">
                                      <p:cBhvr additive="base">
                                        <p:cTn id="23"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1">
                                            <p:txEl>
                                              <p:pRg st="1" end="1"/>
                                            </p:txEl>
                                          </p:spTgt>
                                        </p:tgtEl>
                                        <p:attrNameLst>
                                          <p:attrName>style.visibility</p:attrName>
                                        </p:attrNameLst>
                                      </p:cBhvr>
                                      <p:to>
                                        <p:strVal val="visible"/>
                                      </p:to>
                                    </p:set>
                                    <p:anim calcmode="lin" valueType="num">
                                      <p:cBhvr additive="base">
                                        <p:cTn id="29"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1">
                                            <p:txEl>
                                              <p:pRg st="2" end="2"/>
                                            </p:txEl>
                                          </p:spTgt>
                                        </p:tgtEl>
                                        <p:attrNameLst>
                                          <p:attrName>style.visibility</p:attrName>
                                        </p:attrNameLst>
                                      </p:cBhvr>
                                      <p:to>
                                        <p:strVal val="visible"/>
                                      </p:to>
                                    </p:set>
                                    <p:anim calcmode="lin" valueType="num">
                                      <p:cBhvr additive="base">
                                        <p:cTn id="35"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 calcmode="lin" valueType="num">
                                      <p:cBhvr additive="base">
                                        <p:cTn id="41"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9">
                                            <p:txEl>
                                              <p:pRg st="1" end="1"/>
                                            </p:txEl>
                                          </p:spTgt>
                                        </p:tgtEl>
                                        <p:attrNameLst>
                                          <p:attrName>style.visibility</p:attrName>
                                        </p:attrNameLst>
                                      </p:cBhvr>
                                      <p:to>
                                        <p:strVal val="visible"/>
                                      </p:to>
                                    </p:set>
                                    <p:anim calcmode="lin" valueType="num">
                                      <p:cBhvr additive="base">
                                        <p:cTn id="47"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3">
                                            <p:txEl>
                                              <p:pRg st="0" end="0"/>
                                            </p:txEl>
                                          </p:spTgt>
                                        </p:tgtEl>
                                        <p:attrNameLst>
                                          <p:attrName>style.visibility</p:attrName>
                                        </p:attrNameLst>
                                      </p:cBhvr>
                                      <p:to>
                                        <p:strVal val="visible"/>
                                      </p:to>
                                    </p:set>
                                    <p:animEffect transition="in" filter="barn(inVertical)">
                                      <p:cBhvr>
                                        <p:cTn id="53" dur="500"/>
                                        <p:tgtEl>
                                          <p:spTgt spid="23">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3">
                                            <p:txEl>
                                              <p:pRg st="1" end="1"/>
                                            </p:txEl>
                                          </p:spTgt>
                                        </p:tgtEl>
                                        <p:attrNameLst>
                                          <p:attrName>style.visibility</p:attrName>
                                        </p:attrNameLst>
                                      </p:cBhvr>
                                      <p:to>
                                        <p:strVal val="visible"/>
                                      </p:to>
                                    </p:set>
                                    <p:animEffect transition="in" filter="randombar(horizontal)">
                                      <p:cBhvr>
                                        <p:cTn id="58"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7" grpId="0"/>
      <p:bldP spid="19" grpId="0" build="p"/>
      <p:bldP spid="2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5"/>
        <p:cNvGrpSpPr/>
        <p:nvPr/>
      </p:nvGrpSpPr>
      <p:grpSpPr>
        <a:xfrm>
          <a:off x="0" y="0"/>
          <a:ext cx="0" cy="0"/>
          <a:chOff x="0" y="0"/>
          <a:chExt cx="0" cy="0"/>
        </a:xfrm>
      </p:grpSpPr>
      <p:sp>
        <p:nvSpPr>
          <p:cNvPr id="9" name="TextBox 8">
            <a:extLst>
              <a:ext uri="{FF2B5EF4-FFF2-40B4-BE49-F238E27FC236}">
                <a16:creationId xmlns:a16="http://schemas.microsoft.com/office/drawing/2014/main" id="{2F8E0858-CF06-4DF5-9059-ADBF53088B74}"/>
              </a:ext>
            </a:extLst>
          </p:cNvPr>
          <p:cNvSpPr txBox="1"/>
          <p:nvPr/>
        </p:nvSpPr>
        <p:spPr>
          <a:xfrm>
            <a:off x="2746916" y="268163"/>
            <a:ext cx="5631367" cy="2566269"/>
          </a:xfrm>
          <a:prstGeom prst="cloudCallout">
            <a:avLst>
              <a:gd name="adj1" fmla="val -40410"/>
              <a:gd name="adj2" fmla="val 64079"/>
            </a:avLst>
          </a:prstGeom>
          <a:solidFill>
            <a:schemeClr val="bg1"/>
          </a:solidFill>
          <a:ln>
            <a:solidFill>
              <a:schemeClr val="tx1"/>
            </a:solidFill>
          </a:ln>
        </p:spPr>
        <p:txBody>
          <a:bodyPr wrap="square">
            <a:spAutoFit/>
          </a:bodyPr>
          <a:lstStyle/>
          <a:p>
            <a:pPr algn="ctr">
              <a:lnSpc>
                <a:spcPct val="150000"/>
              </a:lnSpc>
            </a:pPr>
            <a:r>
              <a:rPr lang="en-US" sz="2400" dirty="0" err="1">
                <a:effectLst/>
                <a:latin typeface="Arial" panose="020B0604020202020204" pitchFamily="34" charset="0"/>
                <a:ea typeface="SimSun" panose="02010600030101010101" pitchFamily="2" charset="-122"/>
                <a:cs typeface="Arial" panose="020B0604020202020204" pitchFamily="34" charset="0"/>
              </a:rPr>
              <a:t>Em</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en-US" sz="2400" dirty="0" err="1">
                <a:effectLst/>
                <a:latin typeface="Arial" panose="020B0604020202020204" pitchFamily="34" charset="0"/>
                <a:ea typeface="SimSun" panose="02010600030101010101" pitchFamily="2" charset="-122"/>
                <a:cs typeface="Arial" panose="020B0604020202020204" pitchFamily="34" charset="0"/>
              </a:rPr>
              <a:t>hãy</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en-US" sz="2400" dirty="0" err="1">
                <a:effectLst/>
                <a:latin typeface="Arial" panose="020B0604020202020204" pitchFamily="34" charset="0"/>
                <a:ea typeface="SimSun" panose="02010600030101010101" pitchFamily="2" charset="-122"/>
                <a:cs typeface="Arial" panose="020B0604020202020204" pitchFamily="34" charset="0"/>
              </a:rPr>
              <a:t>nêu</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en-US" sz="2400" dirty="0" err="1">
                <a:effectLst/>
                <a:latin typeface="Arial" panose="020B0604020202020204" pitchFamily="34" charset="0"/>
                <a:ea typeface="SimSun" panose="02010600030101010101" pitchFamily="2" charset="-122"/>
                <a:cs typeface="Arial" panose="020B0604020202020204" pitchFamily="34" charset="0"/>
              </a:rPr>
              <a:t>số</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en-US" sz="2400" dirty="0" err="1">
                <a:effectLst/>
                <a:latin typeface="Arial" panose="020B0604020202020204" pitchFamily="34" charset="0"/>
                <a:ea typeface="SimSun" panose="02010600030101010101" pitchFamily="2" charset="-122"/>
                <a:cs typeface="Arial" panose="020B0604020202020204" pitchFamily="34" charset="0"/>
              </a:rPr>
              <a:t>biện</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en-US" sz="2400" dirty="0" err="1">
                <a:effectLst/>
                <a:latin typeface="Arial" panose="020B0604020202020204" pitchFamily="34" charset="0"/>
                <a:ea typeface="SimSun" panose="02010600030101010101" pitchFamily="2" charset="-122"/>
                <a:cs typeface="Arial" panose="020B0604020202020204" pitchFamily="34" charset="0"/>
              </a:rPr>
              <a:t>pháp</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en-US" sz="2400" dirty="0" err="1">
                <a:effectLst/>
                <a:latin typeface="Arial" panose="020B0604020202020204" pitchFamily="34" charset="0"/>
                <a:ea typeface="SimSun" panose="02010600030101010101" pitchFamily="2" charset="-122"/>
                <a:cs typeface="Arial" panose="020B0604020202020204" pitchFamily="34" charset="0"/>
              </a:rPr>
              <a:t>quản</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en-US" sz="2400" dirty="0" err="1">
                <a:effectLst/>
                <a:latin typeface="Arial" panose="020B0604020202020204" pitchFamily="34" charset="0"/>
                <a:ea typeface="SimSun" panose="02010600030101010101" pitchFamily="2" charset="-122"/>
                <a:cs typeface="Arial" panose="020B0604020202020204" pitchFamily="34" charset="0"/>
              </a:rPr>
              <a:t>lý</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en-US" sz="2400" dirty="0" err="1">
                <a:effectLst/>
                <a:latin typeface="Arial" panose="020B0604020202020204" pitchFamily="34" charset="0"/>
                <a:ea typeface="SimSun" panose="02010600030101010101" pitchFamily="2" charset="-122"/>
                <a:cs typeface="Arial" panose="020B0604020202020204" pitchFamily="34" charset="0"/>
              </a:rPr>
              <a:t>môi</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en-US" sz="2400" dirty="0" err="1">
                <a:effectLst/>
                <a:latin typeface="Arial" panose="020B0604020202020204" pitchFamily="34" charset="0"/>
                <a:ea typeface="SimSun" panose="02010600030101010101" pitchFamily="2" charset="-122"/>
                <a:cs typeface="Arial" panose="020B0604020202020204" pitchFamily="34" charset="0"/>
              </a:rPr>
              <a:t>trường</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en-US" sz="2400" dirty="0" err="1">
                <a:effectLst/>
                <a:latin typeface="Arial" panose="020B0604020202020204" pitchFamily="34" charset="0"/>
                <a:ea typeface="SimSun" panose="02010600030101010101" pitchFamily="2" charset="-122"/>
                <a:cs typeface="Arial" panose="020B0604020202020204" pitchFamily="34" charset="0"/>
              </a:rPr>
              <a:t>ao</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vi-VN" sz="2400" dirty="0">
                <a:effectLst/>
                <a:latin typeface="Arial" panose="020B0604020202020204" pitchFamily="34" charset="0"/>
                <a:ea typeface="SimSun" panose="02010600030101010101" pitchFamily="2" charset="-122"/>
                <a:cs typeface="Arial" panose="020B0604020202020204" pitchFamily="34" charset="0"/>
              </a:rPr>
              <a:t>nuô</a:t>
            </a:r>
            <a:r>
              <a:rPr lang="en-US" sz="2400" dirty="0" err="1">
                <a:effectLst/>
                <a:latin typeface="Arial" panose="020B0604020202020204" pitchFamily="34" charset="0"/>
                <a:ea typeface="SimSun" panose="02010600030101010101" pitchFamily="2" charset="-122"/>
                <a:cs typeface="Arial" panose="020B0604020202020204" pitchFamily="34" charset="0"/>
              </a:rPr>
              <a:t>i</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en-US" sz="2400" dirty="0" err="1">
                <a:effectLst/>
                <a:latin typeface="Arial" panose="020B0604020202020204" pitchFamily="34" charset="0"/>
                <a:ea typeface="SimSun" panose="02010600030101010101" pitchFamily="2" charset="-122"/>
                <a:cs typeface="Arial" panose="020B0604020202020204" pitchFamily="34" charset="0"/>
              </a:rPr>
              <a:t>thủy</a:t>
            </a:r>
            <a:r>
              <a:rPr lang="en-US" sz="2400" dirty="0">
                <a:effectLst/>
                <a:latin typeface="Arial" panose="020B0604020202020204" pitchFamily="34" charset="0"/>
                <a:ea typeface="SimSun" panose="02010600030101010101" pitchFamily="2" charset="-122"/>
                <a:cs typeface="Arial" panose="020B0604020202020204" pitchFamily="34" charset="0"/>
              </a:rPr>
              <a:t> </a:t>
            </a:r>
            <a:r>
              <a:rPr lang="en-US" sz="2400" dirty="0" err="1">
                <a:effectLst/>
                <a:latin typeface="Arial" panose="020B0604020202020204" pitchFamily="34" charset="0"/>
                <a:ea typeface="SimSun" panose="02010600030101010101" pitchFamily="2" charset="-122"/>
                <a:cs typeface="Arial" panose="020B0604020202020204" pitchFamily="34" charset="0"/>
              </a:rPr>
              <a:t>sản</a:t>
            </a:r>
            <a:r>
              <a:rPr lang="en-US" sz="2400" dirty="0">
                <a:effectLst/>
                <a:latin typeface="Arial" panose="020B0604020202020204" pitchFamily="34" charset="0"/>
                <a:ea typeface="SimSun" panose="02010600030101010101" pitchFamily="2" charset="-122"/>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10" name="Picture 40">
            <a:extLst>
              <a:ext uri="{FF2B5EF4-FFF2-40B4-BE49-F238E27FC236}">
                <a16:creationId xmlns:a16="http://schemas.microsoft.com/office/drawing/2014/main" id="{5684D6BE-B532-42BD-8870-773AA32550DD}"/>
              </a:ext>
            </a:extLst>
          </p:cNvPr>
          <p:cNvPicPr>
            <a:picLocks noChangeAspect="1"/>
          </p:cNvPicPr>
          <p:nvPr/>
        </p:nvPicPr>
        <p:blipFill>
          <a:blip r:embed="rId4"/>
          <a:srcRect/>
          <a:stretch>
            <a:fillRect/>
          </a:stretch>
        </p:blipFill>
        <p:spPr>
          <a:xfrm>
            <a:off x="1730473" y="3036406"/>
            <a:ext cx="1372159" cy="2166567"/>
          </a:xfrm>
          <a:prstGeom prst="rect">
            <a:avLst/>
          </a:prstGeom>
        </p:spPr>
      </p:pic>
      <p:pic>
        <p:nvPicPr>
          <p:cNvPr id="1028" name="Picture 4" descr="Nuôi cá lồng trên sông Đà, lợi nhuận có nhưng khó đầu ra">
            <a:extLst>
              <a:ext uri="{FF2B5EF4-FFF2-40B4-BE49-F238E27FC236}">
                <a16:creationId xmlns:a16="http://schemas.microsoft.com/office/drawing/2014/main" id="{8320833A-C15D-493C-B891-2735CB52E7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1370" y="3106869"/>
            <a:ext cx="2611068" cy="16604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Cá bè lại chết hàng loạt bất thường trên sông Đồng Nai - Báo Người lao động">
            <a:extLst>
              <a:ext uri="{FF2B5EF4-FFF2-40B4-BE49-F238E27FC236}">
                <a16:creationId xmlns:a16="http://schemas.microsoft.com/office/drawing/2014/main" id="{EF86E92E-9F18-4B98-ABE6-2C2A1E4DE1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71" y="324312"/>
            <a:ext cx="2237678" cy="16782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39"/>
          <p:cNvSpPr/>
          <p:nvPr/>
        </p:nvSpPr>
        <p:spPr>
          <a:xfrm>
            <a:off x="561230" y="237449"/>
            <a:ext cx="8038759" cy="4641042"/>
          </a:xfrm>
          <a:prstGeom prst="flowChartAlternateProcess">
            <a:avLst/>
          </a:prstGeom>
          <a:solidFill>
            <a:srgbClr val="FFFFFD"/>
          </a:solidFill>
          <a:ln>
            <a:noFill/>
          </a:ln>
        </p:spPr>
        <p:txBody>
          <a:bodyPr spcFirstLastPara="1" wrap="square" lIns="91425" tIns="91425" rIns="91425" bIns="91425" anchor="ctr" anchorCtr="0">
            <a:noAutofit/>
          </a:bodyPr>
          <a:lstStyle/>
          <a:p>
            <a:pPr marL="342900" indent="-342900" algn="just">
              <a:lnSpc>
                <a:spcPct val="150000"/>
              </a:lnSpc>
              <a:spcAft>
                <a:spcPts val="600"/>
              </a:spcAft>
              <a:buFont typeface="Wingdings" panose="05000000000000000000" pitchFamily="2" charset="2"/>
              <a:buChar char="Ø"/>
            </a:pPr>
            <a:endParaRPr lang="en-US" sz="1400" dirty="0">
              <a:effectLst/>
              <a:latin typeface="+mn-lt"/>
              <a:ea typeface="Times New Roman" panose="02020603050405020304" pitchFamily="18" charset="0"/>
            </a:endParaRPr>
          </a:p>
        </p:txBody>
      </p:sp>
      <p:pic>
        <p:nvPicPr>
          <p:cNvPr id="664" name="Google Shape;664;p39"/>
          <p:cNvPicPr preferRelativeResize="0"/>
          <p:nvPr/>
        </p:nvPicPr>
        <p:blipFill>
          <a:blip r:embed="rId3">
            <a:alphaModFix/>
          </a:blip>
          <a:stretch>
            <a:fillRect/>
          </a:stretch>
        </p:blipFill>
        <p:spPr>
          <a:xfrm>
            <a:off x="8152900" y="4114250"/>
            <a:ext cx="1516775" cy="1513725"/>
          </a:xfrm>
          <a:prstGeom prst="rect">
            <a:avLst/>
          </a:prstGeom>
          <a:noFill/>
          <a:ln>
            <a:noFill/>
          </a:ln>
        </p:spPr>
      </p:pic>
      <p:pic>
        <p:nvPicPr>
          <p:cNvPr id="665" name="Google Shape;665;p39"/>
          <p:cNvPicPr preferRelativeResize="0"/>
          <p:nvPr/>
        </p:nvPicPr>
        <p:blipFill>
          <a:blip r:embed="rId4">
            <a:alphaModFix/>
          </a:blip>
          <a:stretch>
            <a:fillRect/>
          </a:stretch>
        </p:blipFill>
        <p:spPr>
          <a:xfrm>
            <a:off x="-159357" y="-506449"/>
            <a:ext cx="1676900" cy="1673550"/>
          </a:xfrm>
          <a:prstGeom prst="rect">
            <a:avLst/>
          </a:prstGeom>
          <a:noFill/>
          <a:ln>
            <a:noFill/>
          </a:ln>
        </p:spPr>
      </p:pic>
      <p:pic>
        <p:nvPicPr>
          <p:cNvPr id="666" name="Google Shape;666;p39"/>
          <p:cNvPicPr preferRelativeResize="0"/>
          <p:nvPr/>
        </p:nvPicPr>
        <p:blipFill>
          <a:blip r:embed="rId5">
            <a:alphaModFix/>
          </a:blip>
          <a:stretch>
            <a:fillRect/>
          </a:stretch>
        </p:blipFill>
        <p:spPr>
          <a:xfrm rot="10208908" flipH="1">
            <a:off x="8373310" y="191425"/>
            <a:ext cx="566846" cy="565706"/>
          </a:xfrm>
          <a:prstGeom prst="rect">
            <a:avLst/>
          </a:prstGeom>
          <a:noFill/>
          <a:ln>
            <a:noFill/>
          </a:ln>
        </p:spPr>
      </p:pic>
      <p:pic>
        <p:nvPicPr>
          <p:cNvPr id="667" name="Google Shape;667;p39"/>
          <p:cNvPicPr preferRelativeResize="0"/>
          <p:nvPr/>
        </p:nvPicPr>
        <p:blipFill>
          <a:blip r:embed="rId6">
            <a:alphaModFix/>
          </a:blip>
          <a:stretch>
            <a:fillRect/>
          </a:stretch>
        </p:blipFill>
        <p:spPr>
          <a:xfrm flipH="1">
            <a:off x="8827860" y="237449"/>
            <a:ext cx="316140" cy="315500"/>
          </a:xfrm>
          <a:prstGeom prst="rect">
            <a:avLst/>
          </a:prstGeom>
          <a:noFill/>
          <a:ln>
            <a:noFill/>
          </a:ln>
        </p:spPr>
      </p:pic>
      <p:pic>
        <p:nvPicPr>
          <p:cNvPr id="668" name="Google Shape;668;p39"/>
          <p:cNvPicPr preferRelativeResize="0"/>
          <p:nvPr/>
        </p:nvPicPr>
        <p:blipFill>
          <a:blip r:embed="rId7">
            <a:alphaModFix/>
          </a:blip>
          <a:stretch>
            <a:fillRect/>
          </a:stretch>
        </p:blipFill>
        <p:spPr>
          <a:xfrm rot="-4863962">
            <a:off x="8421449" y="2693028"/>
            <a:ext cx="749015" cy="839177"/>
          </a:xfrm>
          <a:prstGeom prst="rect">
            <a:avLst/>
          </a:prstGeom>
          <a:noFill/>
          <a:ln>
            <a:noFill/>
          </a:ln>
        </p:spPr>
      </p:pic>
      <p:pic>
        <p:nvPicPr>
          <p:cNvPr id="669" name="Google Shape;669;p39"/>
          <p:cNvPicPr preferRelativeResize="0"/>
          <p:nvPr/>
        </p:nvPicPr>
        <p:blipFill>
          <a:blip r:embed="rId8">
            <a:alphaModFix/>
          </a:blip>
          <a:stretch>
            <a:fillRect/>
          </a:stretch>
        </p:blipFill>
        <p:spPr>
          <a:xfrm>
            <a:off x="-14429" y="4051806"/>
            <a:ext cx="988742" cy="1133153"/>
          </a:xfrm>
          <a:prstGeom prst="rect">
            <a:avLst/>
          </a:prstGeom>
          <a:noFill/>
          <a:ln>
            <a:noFill/>
          </a:ln>
        </p:spPr>
      </p:pic>
      <p:pic>
        <p:nvPicPr>
          <p:cNvPr id="670" name="Google Shape;670;p39"/>
          <p:cNvPicPr preferRelativeResize="0"/>
          <p:nvPr/>
        </p:nvPicPr>
        <p:blipFill>
          <a:blip r:embed="rId5">
            <a:alphaModFix/>
          </a:blip>
          <a:stretch>
            <a:fillRect/>
          </a:stretch>
        </p:blipFill>
        <p:spPr>
          <a:xfrm rot="-591092" flipH="1">
            <a:off x="-60097" y="2299905"/>
            <a:ext cx="566846" cy="565706"/>
          </a:xfrm>
          <a:prstGeom prst="rect">
            <a:avLst/>
          </a:prstGeom>
          <a:noFill/>
          <a:ln>
            <a:noFill/>
          </a:ln>
        </p:spPr>
      </p:pic>
      <p:pic>
        <p:nvPicPr>
          <p:cNvPr id="671" name="Google Shape;671;p39"/>
          <p:cNvPicPr preferRelativeResize="0"/>
          <p:nvPr/>
        </p:nvPicPr>
        <p:blipFill>
          <a:blip r:embed="rId6">
            <a:alphaModFix/>
          </a:blip>
          <a:stretch>
            <a:fillRect/>
          </a:stretch>
        </p:blipFill>
        <p:spPr>
          <a:xfrm rot="10800000" flipH="1">
            <a:off x="262568" y="2660358"/>
            <a:ext cx="316140" cy="315500"/>
          </a:xfrm>
          <a:prstGeom prst="rect">
            <a:avLst/>
          </a:prstGeom>
          <a:noFill/>
          <a:ln>
            <a:noFill/>
          </a:ln>
        </p:spPr>
      </p:pic>
      <p:sp>
        <p:nvSpPr>
          <p:cNvPr id="14" name="TextBox 13">
            <a:extLst>
              <a:ext uri="{FF2B5EF4-FFF2-40B4-BE49-F238E27FC236}">
                <a16:creationId xmlns:a16="http://schemas.microsoft.com/office/drawing/2014/main" id="{F313D57A-F149-4EB1-A6D5-BF0AAA8600D4}"/>
              </a:ext>
            </a:extLst>
          </p:cNvPr>
          <p:cNvSpPr txBox="1"/>
          <p:nvPr/>
        </p:nvSpPr>
        <p:spPr>
          <a:xfrm>
            <a:off x="578708" y="414261"/>
            <a:ext cx="7904037" cy="496996"/>
          </a:xfrm>
          <a:prstGeom prst="rect">
            <a:avLst/>
          </a:prstGeom>
          <a:noFill/>
        </p:spPr>
        <p:txBody>
          <a:bodyPr wrap="square">
            <a:spAutoFit/>
          </a:bodyPr>
          <a:lstStyle/>
          <a:p>
            <a:pPr marL="457200" lvl="1">
              <a:lnSpc>
                <a:spcPct val="150000"/>
              </a:lnSpc>
              <a:spcAft>
                <a:spcPts val="600"/>
              </a:spcAft>
            </a:pPr>
            <a:r>
              <a:rPr lang="vi-VN" sz="2000" b="1" dirty="0">
                <a:solidFill>
                  <a:srgbClr val="000000"/>
                </a:solidFill>
                <a:effectLst/>
                <a:latin typeface="+mn-lt"/>
                <a:ea typeface="Tahoma" panose="020B0604030504040204" pitchFamily="34" charset="0"/>
              </a:rPr>
              <a:t>1.4. </a:t>
            </a:r>
            <a:r>
              <a:rPr lang="en-US" sz="2000" b="1" dirty="0" err="1">
                <a:solidFill>
                  <a:srgbClr val="000000"/>
                </a:solidFill>
                <a:effectLst/>
                <a:latin typeface="+mn-lt"/>
                <a:ea typeface="Tahoma" panose="020B0604030504040204" pitchFamily="34" charset="0"/>
              </a:rPr>
              <a:t>Một</a:t>
            </a:r>
            <a:r>
              <a:rPr lang="en-US" sz="2000" b="1" dirty="0">
                <a:solidFill>
                  <a:srgbClr val="000000"/>
                </a:solidFill>
                <a:effectLst/>
                <a:latin typeface="+mn-lt"/>
                <a:ea typeface="Tahoma" panose="020B0604030504040204" pitchFamily="34" charset="0"/>
              </a:rPr>
              <a:t> </a:t>
            </a:r>
            <a:r>
              <a:rPr lang="en-US" sz="2000" b="1" dirty="0" err="1">
                <a:solidFill>
                  <a:srgbClr val="000000"/>
                </a:solidFill>
                <a:effectLst/>
                <a:latin typeface="+mn-lt"/>
                <a:ea typeface="Tahoma" panose="020B0604030504040204" pitchFamily="34" charset="0"/>
              </a:rPr>
              <a:t>số</a:t>
            </a:r>
            <a:r>
              <a:rPr lang="en-US" sz="2000" b="1" dirty="0">
                <a:solidFill>
                  <a:srgbClr val="000000"/>
                </a:solidFill>
                <a:effectLst/>
                <a:latin typeface="+mn-lt"/>
                <a:ea typeface="Tahoma" panose="020B0604030504040204" pitchFamily="34" charset="0"/>
              </a:rPr>
              <a:t> </a:t>
            </a:r>
            <a:r>
              <a:rPr lang="en-US" sz="2000" b="1" dirty="0" err="1">
                <a:solidFill>
                  <a:srgbClr val="000000"/>
                </a:solidFill>
                <a:effectLst/>
                <a:latin typeface="+mn-lt"/>
                <a:ea typeface="Tahoma" panose="020B0604030504040204" pitchFamily="34" charset="0"/>
              </a:rPr>
              <a:t>biện</a:t>
            </a:r>
            <a:r>
              <a:rPr lang="en-US" sz="2000" b="1" dirty="0">
                <a:solidFill>
                  <a:srgbClr val="000000"/>
                </a:solidFill>
                <a:effectLst/>
                <a:latin typeface="+mn-lt"/>
                <a:ea typeface="Tahoma" panose="020B0604030504040204" pitchFamily="34" charset="0"/>
              </a:rPr>
              <a:t> </a:t>
            </a:r>
            <a:r>
              <a:rPr lang="en-US" sz="2000" b="1" dirty="0" err="1">
                <a:solidFill>
                  <a:srgbClr val="000000"/>
                </a:solidFill>
                <a:effectLst/>
                <a:latin typeface="+mn-lt"/>
                <a:ea typeface="Tahoma" panose="020B0604030504040204" pitchFamily="34" charset="0"/>
              </a:rPr>
              <a:t>pháp</a:t>
            </a:r>
            <a:r>
              <a:rPr lang="en-US" sz="2000" b="1" dirty="0">
                <a:solidFill>
                  <a:srgbClr val="000000"/>
                </a:solidFill>
                <a:effectLst/>
                <a:latin typeface="+mn-lt"/>
                <a:ea typeface="Tahoma" panose="020B0604030504040204" pitchFamily="34" charset="0"/>
              </a:rPr>
              <a:t> </a:t>
            </a:r>
            <a:r>
              <a:rPr lang="en-US" sz="2000" b="1" dirty="0" err="1">
                <a:solidFill>
                  <a:srgbClr val="000000"/>
                </a:solidFill>
                <a:effectLst/>
                <a:latin typeface="+mn-lt"/>
                <a:ea typeface="Tahoma" panose="020B0604030504040204" pitchFamily="34" charset="0"/>
              </a:rPr>
              <a:t>quản</a:t>
            </a:r>
            <a:r>
              <a:rPr lang="en-US" sz="2000" b="1" dirty="0">
                <a:solidFill>
                  <a:srgbClr val="000000"/>
                </a:solidFill>
                <a:effectLst/>
                <a:latin typeface="+mn-lt"/>
                <a:ea typeface="Tahoma" panose="020B0604030504040204" pitchFamily="34" charset="0"/>
              </a:rPr>
              <a:t> </a:t>
            </a:r>
            <a:r>
              <a:rPr lang="en-US" sz="2000" b="1" dirty="0" err="1">
                <a:solidFill>
                  <a:srgbClr val="000000"/>
                </a:solidFill>
                <a:effectLst/>
                <a:latin typeface="+mn-lt"/>
                <a:ea typeface="Tahoma" panose="020B0604030504040204" pitchFamily="34" charset="0"/>
              </a:rPr>
              <a:t>lý</a:t>
            </a:r>
            <a:r>
              <a:rPr lang="en-US" sz="2000" b="1" dirty="0">
                <a:solidFill>
                  <a:srgbClr val="000000"/>
                </a:solidFill>
                <a:effectLst/>
                <a:latin typeface="+mn-lt"/>
                <a:ea typeface="Tahoma" panose="020B0604030504040204" pitchFamily="34" charset="0"/>
              </a:rPr>
              <a:t> </a:t>
            </a:r>
            <a:r>
              <a:rPr lang="en-US" sz="2000" b="1" dirty="0" err="1">
                <a:solidFill>
                  <a:srgbClr val="000000"/>
                </a:solidFill>
                <a:effectLst/>
                <a:latin typeface="+mn-lt"/>
                <a:ea typeface="Tahoma" panose="020B0604030504040204" pitchFamily="34" charset="0"/>
              </a:rPr>
              <a:t>môi</a:t>
            </a:r>
            <a:r>
              <a:rPr lang="en-US" sz="2000" b="1" dirty="0">
                <a:solidFill>
                  <a:srgbClr val="000000"/>
                </a:solidFill>
                <a:effectLst/>
                <a:latin typeface="+mn-lt"/>
                <a:ea typeface="Tahoma" panose="020B0604030504040204" pitchFamily="34" charset="0"/>
              </a:rPr>
              <a:t> </a:t>
            </a:r>
            <a:r>
              <a:rPr lang="en-US" sz="2000" b="1" dirty="0" err="1">
                <a:solidFill>
                  <a:srgbClr val="000000"/>
                </a:solidFill>
                <a:effectLst/>
                <a:latin typeface="+mn-lt"/>
                <a:ea typeface="Tahoma" panose="020B0604030504040204" pitchFamily="34" charset="0"/>
              </a:rPr>
              <a:t>trường</a:t>
            </a:r>
            <a:r>
              <a:rPr lang="en-US" sz="2000" b="1" dirty="0">
                <a:solidFill>
                  <a:srgbClr val="000000"/>
                </a:solidFill>
                <a:effectLst/>
                <a:latin typeface="+mn-lt"/>
                <a:ea typeface="Tahoma" panose="020B0604030504040204" pitchFamily="34" charset="0"/>
              </a:rPr>
              <a:t> </a:t>
            </a:r>
            <a:r>
              <a:rPr lang="en-US" sz="2000" b="1" dirty="0" err="1">
                <a:solidFill>
                  <a:srgbClr val="000000"/>
                </a:solidFill>
                <a:effectLst/>
                <a:latin typeface="+mn-lt"/>
                <a:ea typeface="Tahoma" panose="020B0604030504040204" pitchFamily="34" charset="0"/>
              </a:rPr>
              <a:t>ao</a:t>
            </a:r>
            <a:r>
              <a:rPr lang="en-US" sz="2000" b="1" dirty="0">
                <a:solidFill>
                  <a:srgbClr val="000000"/>
                </a:solidFill>
                <a:effectLst/>
                <a:latin typeface="+mn-lt"/>
                <a:ea typeface="Tahoma" panose="020B0604030504040204" pitchFamily="34" charset="0"/>
              </a:rPr>
              <a:t> </a:t>
            </a:r>
            <a:r>
              <a:rPr lang="en-US" sz="2000" b="1" dirty="0" err="1">
                <a:solidFill>
                  <a:srgbClr val="000000"/>
                </a:solidFill>
                <a:effectLst/>
                <a:latin typeface="+mn-lt"/>
                <a:ea typeface="Tahoma" panose="020B0604030504040204" pitchFamily="34" charset="0"/>
              </a:rPr>
              <a:t>nuôi</a:t>
            </a:r>
            <a:r>
              <a:rPr lang="en-US" sz="2000" b="1" dirty="0">
                <a:solidFill>
                  <a:srgbClr val="000000"/>
                </a:solidFill>
                <a:effectLst/>
                <a:latin typeface="+mn-lt"/>
                <a:ea typeface="Tahoma" panose="020B0604030504040204" pitchFamily="34" charset="0"/>
              </a:rPr>
              <a:t> </a:t>
            </a:r>
            <a:r>
              <a:rPr lang="en-US" sz="2000" b="1" dirty="0" err="1">
                <a:solidFill>
                  <a:srgbClr val="000000"/>
                </a:solidFill>
                <a:effectLst/>
                <a:latin typeface="+mn-lt"/>
                <a:ea typeface="Tahoma" panose="020B0604030504040204" pitchFamily="34" charset="0"/>
              </a:rPr>
              <a:t>thủy</a:t>
            </a:r>
            <a:r>
              <a:rPr lang="en-US" sz="2000" b="1" dirty="0">
                <a:solidFill>
                  <a:srgbClr val="000000"/>
                </a:solidFill>
                <a:effectLst/>
                <a:latin typeface="+mn-lt"/>
                <a:ea typeface="Tahoma" panose="020B0604030504040204" pitchFamily="34" charset="0"/>
              </a:rPr>
              <a:t> </a:t>
            </a:r>
            <a:r>
              <a:rPr lang="en-US" sz="2000" b="1" dirty="0" err="1">
                <a:solidFill>
                  <a:srgbClr val="000000"/>
                </a:solidFill>
                <a:effectLst/>
                <a:latin typeface="+mn-lt"/>
                <a:ea typeface="Tahoma" panose="020B0604030504040204" pitchFamily="34" charset="0"/>
              </a:rPr>
              <a:t>sản</a:t>
            </a:r>
            <a:endParaRPr lang="en-US" sz="2000" dirty="0">
              <a:effectLst/>
              <a:latin typeface="+mn-lt"/>
              <a:ea typeface="Times New Roman" panose="02020603050405020304" pitchFamily="18" charset="0"/>
            </a:endParaRPr>
          </a:p>
        </p:txBody>
      </p:sp>
      <p:sp>
        <p:nvSpPr>
          <p:cNvPr id="16" name="TextBox 15">
            <a:extLst>
              <a:ext uri="{FF2B5EF4-FFF2-40B4-BE49-F238E27FC236}">
                <a16:creationId xmlns:a16="http://schemas.microsoft.com/office/drawing/2014/main" id="{2A727546-5384-4394-A008-431154BC6558}"/>
              </a:ext>
            </a:extLst>
          </p:cNvPr>
          <p:cNvSpPr txBox="1"/>
          <p:nvPr/>
        </p:nvSpPr>
        <p:spPr>
          <a:xfrm>
            <a:off x="953921" y="1072108"/>
            <a:ext cx="4552064" cy="958660"/>
          </a:xfrm>
          <a:prstGeom prst="rect">
            <a:avLst/>
          </a:prstGeom>
          <a:noFill/>
        </p:spPr>
        <p:txBody>
          <a:bodyPr wrap="square">
            <a:spAutoFit/>
          </a:bodyPr>
          <a:lstStyle/>
          <a:p>
            <a:pPr marL="342900" indent="-342900" algn="just">
              <a:lnSpc>
                <a:spcPct val="150000"/>
              </a:lnSpc>
              <a:spcAft>
                <a:spcPts val="600"/>
              </a:spcAft>
              <a:buFont typeface="Wingdings" panose="05000000000000000000" pitchFamily="2" charset="2"/>
              <a:buChar char="Ø"/>
            </a:pPr>
            <a:r>
              <a:rPr lang="en-US" sz="2000" dirty="0" err="1">
                <a:solidFill>
                  <a:srgbClr val="000000"/>
                </a:solidFill>
                <a:effectLst/>
                <a:latin typeface="+mn-lt"/>
                <a:ea typeface="Tahoma" panose="020B0604030504040204" pitchFamily="34" charset="0"/>
              </a:rPr>
              <a:t>Thiết</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kế</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ao</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không</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có</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góc</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chết</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tạo</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dòng</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chảy</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tự</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nhiên</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trong</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nước</a:t>
            </a:r>
            <a:r>
              <a:rPr lang="en-US" sz="2000" dirty="0">
                <a:solidFill>
                  <a:srgbClr val="000000"/>
                </a:solidFill>
                <a:effectLst/>
                <a:latin typeface="+mn-lt"/>
                <a:ea typeface="Tahoma" panose="020B0604030504040204" pitchFamily="34" charset="0"/>
              </a:rPr>
              <a:t>.</a:t>
            </a:r>
            <a:endParaRPr lang="en-US" sz="2000" dirty="0">
              <a:effectLst/>
              <a:latin typeface="+mn-lt"/>
              <a:ea typeface="Times New Roman" panose="02020603050405020304" pitchFamily="18" charset="0"/>
            </a:endParaRPr>
          </a:p>
        </p:txBody>
      </p:sp>
      <p:sp>
        <p:nvSpPr>
          <p:cNvPr id="18" name="TextBox 17">
            <a:extLst>
              <a:ext uri="{FF2B5EF4-FFF2-40B4-BE49-F238E27FC236}">
                <a16:creationId xmlns:a16="http://schemas.microsoft.com/office/drawing/2014/main" id="{26A9B757-1429-42D3-9A0D-F6C7D59A0D07}"/>
              </a:ext>
            </a:extLst>
          </p:cNvPr>
          <p:cNvSpPr txBox="1"/>
          <p:nvPr/>
        </p:nvSpPr>
        <p:spPr>
          <a:xfrm>
            <a:off x="3501514" y="2546593"/>
            <a:ext cx="4213303" cy="958660"/>
          </a:xfrm>
          <a:prstGeom prst="rect">
            <a:avLst/>
          </a:prstGeom>
          <a:noFill/>
        </p:spPr>
        <p:txBody>
          <a:bodyPr wrap="square">
            <a:spAutoFit/>
          </a:bodyPr>
          <a:lstStyle/>
          <a:p>
            <a:pPr marL="342900" indent="-342900" algn="ctr">
              <a:lnSpc>
                <a:spcPct val="150000"/>
              </a:lnSpc>
              <a:spcAft>
                <a:spcPts val="600"/>
              </a:spcAft>
              <a:buFont typeface="Wingdings" panose="05000000000000000000" pitchFamily="2" charset="2"/>
              <a:buChar char="Ø"/>
            </a:pPr>
            <a:r>
              <a:rPr lang="en-US" sz="2000" dirty="0" err="1">
                <a:solidFill>
                  <a:srgbClr val="000000"/>
                </a:solidFill>
                <a:effectLst/>
                <a:latin typeface="+mn-lt"/>
                <a:ea typeface="Tahoma" panose="020B0604030504040204" pitchFamily="34" charset="0"/>
              </a:rPr>
              <a:t>Sục</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khí</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quạt</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nước</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phun</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mưa</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khi</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cần</a:t>
            </a:r>
            <a:r>
              <a:rPr lang="en-US" sz="2000" dirty="0">
                <a:solidFill>
                  <a:srgbClr val="000000"/>
                </a:solidFill>
                <a:effectLst/>
                <a:latin typeface="+mn-lt"/>
                <a:ea typeface="Tahoma" panose="020B0604030504040204" pitchFamily="34" charset="0"/>
              </a:rPr>
              <a:t>.</a:t>
            </a:r>
            <a:endParaRPr lang="en-US" sz="2000" dirty="0">
              <a:effectLst/>
              <a:latin typeface="+mn-lt"/>
              <a:ea typeface="Times New Roman" panose="02020603050405020304" pitchFamily="18" charset="0"/>
            </a:endParaRPr>
          </a:p>
        </p:txBody>
      </p:sp>
      <p:sp>
        <p:nvSpPr>
          <p:cNvPr id="20" name="TextBox 19">
            <a:extLst>
              <a:ext uri="{FF2B5EF4-FFF2-40B4-BE49-F238E27FC236}">
                <a16:creationId xmlns:a16="http://schemas.microsoft.com/office/drawing/2014/main" id="{B03C3D92-53DC-488F-9455-1E8FD4D53E47}"/>
              </a:ext>
            </a:extLst>
          </p:cNvPr>
          <p:cNvSpPr txBox="1"/>
          <p:nvPr/>
        </p:nvSpPr>
        <p:spPr>
          <a:xfrm>
            <a:off x="877266" y="3845654"/>
            <a:ext cx="4705375" cy="958660"/>
          </a:xfrm>
          <a:prstGeom prst="rect">
            <a:avLst/>
          </a:prstGeom>
          <a:noFill/>
        </p:spPr>
        <p:txBody>
          <a:bodyPr wrap="square">
            <a:spAutoFit/>
          </a:bodyPr>
          <a:lstStyle/>
          <a:p>
            <a:pPr marL="342900" indent="-342900" algn="ctr">
              <a:lnSpc>
                <a:spcPct val="150000"/>
              </a:lnSpc>
              <a:spcAft>
                <a:spcPts val="600"/>
              </a:spcAft>
              <a:buFont typeface="Wingdings" panose="05000000000000000000" pitchFamily="2" charset="2"/>
              <a:buChar char="Ø"/>
            </a:pPr>
            <a:r>
              <a:rPr lang="en-US" sz="2000" dirty="0" err="1">
                <a:solidFill>
                  <a:srgbClr val="000000"/>
                </a:solidFill>
                <a:effectLst/>
                <a:latin typeface="+mn-lt"/>
                <a:ea typeface="Tahoma" panose="020B0604030504040204" pitchFamily="34" charset="0"/>
              </a:rPr>
              <a:t>Thường</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xuyên</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kiểm</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tra</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các</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yếu</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tố</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môi</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trường</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nước</a:t>
            </a:r>
            <a:r>
              <a:rPr lang="en-US" sz="2000" dirty="0">
                <a:solidFill>
                  <a:srgbClr val="000000"/>
                </a:solidFill>
                <a:effectLst/>
                <a:latin typeface="+mn-lt"/>
                <a:ea typeface="Tahoma" panose="020B0604030504040204" pitchFamily="34" charset="0"/>
              </a:rPr>
              <a:t>.</a:t>
            </a:r>
            <a:endParaRPr lang="en-US" sz="2000" dirty="0">
              <a:effectLst/>
              <a:latin typeface="+mn-lt"/>
              <a:ea typeface="Times New Roman" panose="02020603050405020304" pitchFamily="18" charset="0"/>
            </a:endParaRPr>
          </a:p>
        </p:txBody>
      </p:sp>
      <p:pic>
        <p:nvPicPr>
          <p:cNvPr id="6148" name="Picture 4" descr="Hấp thụ và ngăn chặn khí độc trong ao nuôi thủy sản - Bio Chem">
            <a:extLst>
              <a:ext uri="{FF2B5EF4-FFF2-40B4-BE49-F238E27FC236}">
                <a16:creationId xmlns:a16="http://schemas.microsoft.com/office/drawing/2014/main" id="{E72F7D6E-FA47-4990-B24B-D2433F23BE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2332" y="2121114"/>
            <a:ext cx="2135842" cy="16018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150" name="Picture 6" descr="Kỹ thuật nuôi cá 'hot' nhất hiện nay">
            <a:extLst>
              <a:ext uri="{FF2B5EF4-FFF2-40B4-BE49-F238E27FC236}">
                <a16:creationId xmlns:a16="http://schemas.microsoft.com/office/drawing/2014/main" id="{9077B4B5-D2DE-4808-B4B8-43EA5A1932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3868" y="1033316"/>
            <a:ext cx="2639023" cy="14442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F28F6DF-E231-4B14-A716-5DF13DB59765}"/>
              </a:ext>
            </a:extLst>
          </p:cNvPr>
          <p:cNvPicPr>
            <a:picLocks noChangeAspect="1"/>
          </p:cNvPicPr>
          <p:nvPr/>
        </p:nvPicPr>
        <p:blipFill>
          <a:blip r:embed="rId11"/>
          <a:stretch>
            <a:fillRect/>
          </a:stretch>
        </p:blipFill>
        <p:spPr>
          <a:xfrm>
            <a:off x="5911133" y="3621100"/>
            <a:ext cx="2246122" cy="14141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857574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50"/>
                                        </p:tgtEl>
                                        <p:attrNameLst>
                                          <p:attrName>style.visibility</p:attrName>
                                        </p:attrNameLst>
                                      </p:cBhvr>
                                      <p:to>
                                        <p:strVal val="visible"/>
                                      </p:to>
                                    </p:set>
                                    <p:animEffect transition="in" filter="barn(inVertical)">
                                      <p:cBhvr>
                                        <p:cTn id="12" dur="500"/>
                                        <p:tgtEl>
                                          <p:spTgt spid="615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148"/>
                                        </p:tgtEl>
                                        <p:attrNameLst>
                                          <p:attrName>style.visibility</p:attrName>
                                        </p:attrNameLst>
                                      </p:cBhvr>
                                      <p:to>
                                        <p:strVal val="visible"/>
                                      </p:to>
                                    </p:set>
                                    <p:animEffect transition="in" filter="barn(inVertical)">
                                      <p:cBhvr>
                                        <p:cTn id="20" dur="500"/>
                                        <p:tgtEl>
                                          <p:spTgt spid="614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39"/>
          <p:cNvSpPr/>
          <p:nvPr/>
        </p:nvSpPr>
        <p:spPr>
          <a:xfrm>
            <a:off x="617974" y="315888"/>
            <a:ext cx="8038759" cy="4641042"/>
          </a:xfrm>
          <a:prstGeom prst="flowChartAlternateProcess">
            <a:avLst/>
          </a:pr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4" name="Google Shape;664;p39"/>
          <p:cNvPicPr preferRelativeResize="0"/>
          <p:nvPr/>
        </p:nvPicPr>
        <p:blipFill>
          <a:blip r:embed="rId3">
            <a:alphaModFix/>
          </a:blip>
          <a:stretch>
            <a:fillRect/>
          </a:stretch>
        </p:blipFill>
        <p:spPr>
          <a:xfrm>
            <a:off x="8152900" y="4114250"/>
            <a:ext cx="1516775" cy="1513725"/>
          </a:xfrm>
          <a:prstGeom prst="rect">
            <a:avLst/>
          </a:prstGeom>
          <a:noFill/>
          <a:ln>
            <a:noFill/>
          </a:ln>
        </p:spPr>
      </p:pic>
      <p:pic>
        <p:nvPicPr>
          <p:cNvPr id="665" name="Google Shape;665;p39"/>
          <p:cNvPicPr preferRelativeResize="0"/>
          <p:nvPr/>
        </p:nvPicPr>
        <p:blipFill>
          <a:blip r:embed="rId4">
            <a:alphaModFix/>
          </a:blip>
          <a:stretch>
            <a:fillRect/>
          </a:stretch>
        </p:blipFill>
        <p:spPr>
          <a:xfrm>
            <a:off x="-159357" y="-506449"/>
            <a:ext cx="1676900" cy="1673550"/>
          </a:xfrm>
          <a:prstGeom prst="rect">
            <a:avLst/>
          </a:prstGeom>
          <a:noFill/>
          <a:ln>
            <a:noFill/>
          </a:ln>
        </p:spPr>
      </p:pic>
      <p:pic>
        <p:nvPicPr>
          <p:cNvPr id="666" name="Google Shape;666;p39"/>
          <p:cNvPicPr preferRelativeResize="0"/>
          <p:nvPr/>
        </p:nvPicPr>
        <p:blipFill>
          <a:blip r:embed="rId5">
            <a:alphaModFix/>
          </a:blip>
          <a:stretch>
            <a:fillRect/>
          </a:stretch>
        </p:blipFill>
        <p:spPr>
          <a:xfrm rot="10208908" flipH="1">
            <a:off x="8373310" y="191425"/>
            <a:ext cx="566846" cy="565706"/>
          </a:xfrm>
          <a:prstGeom prst="rect">
            <a:avLst/>
          </a:prstGeom>
          <a:noFill/>
          <a:ln>
            <a:noFill/>
          </a:ln>
        </p:spPr>
      </p:pic>
      <p:pic>
        <p:nvPicPr>
          <p:cNvPr id="667" name="Google Shape;667;p39"/>
          <p:cNvPicPr preferRelativeResize="0"/>
          <p:nvPr/>
        </p:nvPicPr>
        <p:blipFill>
          <a:blip r:embed="rId6">
            <a:alphaModFix/>
          </a:blip>
          <a:stretch>
            <a:fillRect/>
          </a:stretch>
        </p:blipFill>
        <p:spPr>
          <a:xfrm flipH="1">
            <a:off x="8827860" y="237449"/>
            <a:ext cx="316140" cy="315500"/>
          </a:xfrm>
          <a:prstGeom prst="rect">
            <a:avLst/>
          </a:prstGeom>
          <a:noFill/>
          <a:ln>
            <a:noFill/>
          </a:ln>
        </p:spPr>
      </p:pic>
      <p:pic>
        <p:nvPicPr>
          <p:cNvPr id="668" name="Google Shape;668;p39"/>
          <p:cNvPicPr preferRelativeResize="0"/>
          <p:nvPr/>
        </p:nvPicPr>
        <p:blipFill>
          <a:blip r:embed="rId7">
            <a:alphaModFix/>
          </a:blip>
          <a:stretch>
            <a:fillRect/>
          </a:stretch>
        </p:blipFill>
        <p:spPr>
          <a:xfrm rot="-4863962">
            <a:off x="8295602" y="2231298"/>
            <a:ext cx="749015" cy="839177"/>
          </a:xfrm>
          <a:prstGeom prst="rect">
            <a:avLst/>
          </a:prstGeom>
          <a:noFill/>
          <a:ln>
            <a:noFill/>
          </a:ln>
        </p:spPr>
      </p:pic>
      <p:pic>
        <p:nvPicPr>
          <p:cNvPr id="669" name="Google Shape;669;p39"/>
          <p:cNvPicPr preferRelativeResize="0"/>
          <p:nvPr/>
        </p:nvPicPr>
        <p:blipFill>
          <a:blip r:embed="rId8">
            <a:alphaModFix/>
          </a:blip>
          <a:stretch>
            <a:fillRect/>
          </a:stretch>
        </p:blipFill>
        <p:spPr>
          <a:xfrm>
            <a:off x="-14429" y="4051806"/>
            <a:ext cx="988742" cy="1133153"/>
          </a:xfrm>
          <a:prstGeom prst="rect">
            <a:avLst/>
          </a:prstGeom>
          <a:noFill/>
          <a:ln>
            <a:noFill/>
          </a:ln>
        </p:spPr>
      </p:pic>
      <p:pic>
        <p:nvPicPr>
          <p:cNvPr id="670" name="Google Shape;670;p39"/>
          <p:cNvPicPr preferRelativeResize="0"/>
          <p:nvPr/>
        </p:nvPicPr>
        <p:blipFill>
          <a:blip r:embed="rId5">
            <a:alphaModFix/>
          </a:blip>
          <a:stretch>
            <a:fillRect/>
          </a:stretch>
        </p:blipFill>
        <p:spPr>
          <a:xfrm rot="-591092" flipH="1">
            <a:off x="-60097" y="2299905"/>
            <a:ext cx="566846" cy="565706"/>
          </a:xfrm>
          <a:prstGeom prst="rect">
            <a:avLst/>
          </a:prstGeom>
          <a:noFill/>
          <a:ln>
            <a:noFill/>
          </a:ln>
        </p:spPr>
      </p:pic>
      <p:pic>
        <p:nvPicPr>
          <p:cNvPr id="671" name="Google Shape;671;p39"/>
          <p:cNvPicPr preferRelativeResize="0"/>
          <p:nvPr/>
        </p:nvPicPr>
        <p:blipFill>
          <a:blip r:embed="rId6">
            <a:alphaModFix/>
          </a:blip>
          <a:stretch>
            <a:fillRect/>
          </a:stretch>
        </p:blipFill>
        <p:spPr>
          <a:xfrm rot="10800000" flipH="1">
            <a:off x="262568" y="2660358"/>
            <a:ext cx="316140" cy="315500"/>
          </a:xfrm>
          <a:prstGeom prst="rect">
            <a:avLst/>
          </a:prstGeom>
          <a:noFill/>
          <a:ln>
            <a:noFill/>
          </a:ln>
        </p:spPr>
      </p:pic>
      <p:sp>
        <p:nvSpPr>
          <p:cNvPr id="14" name="TextBox 13">
            <a:extLst>
              <a:ext uri="{FF2B5EF4-FFF2-40B4-BE49-F238E27FC236}">
                <a16:creationId xmlns:a16="http://schemas.microsoft.com/office/drawing/2014/main" id="{F313D57A-F149-4EB1-A6D5-BF0AAA8600D4}"/>
              </a:ext>
            </a:extLst>
          </p:cNvPr>
          <p:cNvSpPr txBox="1"/>
          <p:nvPr/>
        </p:nvSpPr>
        <p:spPr>
          <a:xfrm>
            <a:off x="590818" y="506599"/>
            <a:ext cx="7962364" cy="496996"/>
          </a:xfrm>
          <a:prstGeom prst="rect">
            <a:avLst/>
          </a:prstGeom>
          <a:noFill/>
        </p:spPr>
        <p:txBody>
          <a:bodyPr wrap="square">
            <a:spAutoFit/>
          </a:bodyPr>
          <a:lstStyle/>
          <a:p>
            <a:pPr marL="457200" lvl="1">
              <a:lnSpc>
                <a:spcPct val="150000"/>
              </a:lnSpc>
              <a:spcAft>
                <a:spcPts val="600"/>
              </a:spcAft>
            </a:pPr>
            <a:r>
              <a:rPr lang="vi-VN" sz="2000" b="1" dirty="0">
                <a:solidFill>
                  <a:srgbClr val="000000"/>
                </a:solidFill>
                <a:effectLst/>
                <a:latin typeface="+mn-lt"/>
                <a:ea typeface="Tahoma" panose="020B0604030504040204" pitchFamily="34" charset="0"/>
              </a:rPr>
              <a:t>1.4. </a:t>
            </a:r>
            <a:r>
              <a:rPr lang="en-US" sz="2000" b="1" dirty="0" err="1">
                <a:solidFill>
                  <a:srgbClr val="000000"/>
                </a:solidFill>
                <a:effectLst/>
                <a:latin typeface="+mn-lt"/>
                <a:ea typeface="Tahoma" panose="020B0604030504040204" pitchFamily="34" charset="0"/>
              </a:rPr>
              <a:t>Một</a:t>
            </a:r>
            <a:r>
              <a:rPr lang="en-US" sz="2000" b="1" dirty="0">
                <a:solidFill>
                  <a:srgbClr val="000000"/>
                </a:solidFill>
                <a:effectLst/>
                <a:latin typeface="+mn-lt"/>
                <a:ea typeface="Tahoma" panose="020B0604030504040204" pitchFamily="34" charset="0"/>
              </a:rPr>
              <a:t> </a:t>
            </a:r>
            <a:r>
              <a:rPr lang="en-US" sz="2000" b="1" dirty="0" err="1">
                <a:solidFill>
                  <a:srgbClr val="000000"/>
                </a:solidFill>
                <a:effectLst/>
                <a:latin typeface="+mn-lt"/>
                <a:ea typeface="Tahoma" panose="020B0604030504040204" pitchFamily="34" charset="0"/>
              </a:rPr>
              <a:t>số</a:t>
            </a:r>
            <a:r>
              <a:rPr lang="en-US" sz="2000" b="1" dirty="0">
                <a:solidFill>
                  <a:srgbClr val="000000"/>
                </a:solidFill>
                <a:effectLst/>
                <a:latin typeface="+mn-lt"/>
                <a:ea typeface="Tahoma" panose="020B0604030504040204" pitchFamily="34" charset="0"/>
              </a:rPr>
              <a:t> </a:t>
            </a:r>
            <a:r>
              <a:rPr lang="en-US" sz="2000" b="1" dirty="0" err="1">
                <a:solidFill>
                  <a:srgbClr val="000000"/>
                </a:solidFill>
                <a:effectLst/>
                <a:latin typeface="+mn-lt"/>
                <a:ea typeface="Tahoma" panose="020B0604030504040204" pitchFamily="34" charset="0"/>
              </a:rPr>
              <a:t>biện</a:t>
            </a:r>
            <a:r>
              <a:rPr lang="en-US" sz="2000" b="1" dirty="0">
                <a:solidFill>
                  <a:srgbClr val="000000"/>
                </a:solidFill>
                <a:effectLst/>
                <a:latin typeface="+mn-lt"/>
                <a:ea typeface="Tahoma" panose="020B0604030504040204" pitchFamily="34" charset="0"/>
              </a:rPr>
              <a:t> </a:t>
            </a:r>
            <a:r>
              <a:rPr lang="en-US" sz="2000" b="1" dirty="0" err="1">
                <a:solidFill>
                  <a:srgbClr val="000000"/>
                </a:solidFill>
                <a:effectLst/>
                <a:latin typeface="+mn-lt"/>
                <a:ea typeface="Tahoma" panose="020B0604030504040204" pitchFamily="34" charset="0"/>
              </a:rPr>
              <a:t>pháp</a:t>
            </a:r>
            <a:r>
              <a:rPr lang="en-US" sz="2000" b="1" dirty="0">
                <a:solidFill>
                  <a:srgbClr val="000000"/>
                </a:solidFill>
                <a:effectLst/>
                <a:latin typeface="+mn-lt"/>
                <a:ea typeface="Tahoma" panose="020B0604030504040204" pitchFamily="34" charset="0"/>
              </a:rPr>
              <a:t> </a:t>
            </a:r>
            <a:r>
              <a:rPr lang="en-US" sz="2000" b="1" dirty="0" err="1">
                <a:solidFill>
                  <a:srgbClr val="000000"/>
                </a:solidFill>
                <a:effectLst/>
                <a:latin typeface="+mn-lt"/>
                <a:ea typeface="Tahoma" panose="020B0604030504040204" pitchFamily="34" charset="0"/>
              </a:rPr>
              <a:t>quản</a:t>
            </a:r>
            <a:r>
              <a:rPr lang="en-US" sz="2000" b="1" dirty="0">
                <a:solidFill>
                  <a:srgbClr val="000000"/>
                </a:solidFill>
                <a:effectLst/>
                <a:latin typeface="+mn-lt"/>
                <a:ea typeface="Tahoma" panose="020B0604030504040204" pitchFamily="34" charset="0"/>
              </a:rPr>
              <a:t> </a:t>
            </a:r>
            <a:r>
              <a:rPr lang="en-US" sz="2000" b="1" dirty="0" err="1">
                <a:solidFill>
                  <a:srgbClr val="000000"/>
                </a:solidFill>
                <a:effectLst/>
                <a:latin typeface="+mn-lt"/>
                <a:ea typeface="Tahoma" panose="020B0604030504040204" pitchFamily="34" charset="0"/>
              </a:rPr>
              <a:t>lý</a:t>
            </a:r>
            <a:r>
              <a:rPr lang="en-US" sz="2000" b="1" dirty="0">
                <a:solidFill>
                  <a:srgbClr val="000000"/>
                </a:solidFill>
                <a:effectLst/>
                <a:latin typeface="+mn-lt"/>
                <a:ea typeface="Tahoma" panose="020B0604030504040204" pitchFamily="34" charset="0"/>
              </a:rPr>
              <a:t> </a:t>
            </a:r>
            <a:r>
              <a:rPr lang="en-US" sz="2000" b="1" dirty="0" err="1">
                <a:solidFill>
                  <a:srgbClr val="000000"/>
                </a:solidFill>
                <a:effectLst/>
                <a:latin typeface="+mn-lt"/>
                <a:ea typeface="Tahoma" panose="020B0604030504040204" pitchFamily="34" charset="0"/>
              </a:rPr>
              <a:t>môi</a:t>
            </a:r>
            <a:r>
              <a:rPr lang="en-US" sz="2000" b="1" dirty="0">
                <a:solidFill>
                  <a:srgbClr val="000000"/>
                </a:solidFill>
                <a:effectLst/>
                <a:latin typeface="+mn-lt"/>
                <a:ea typeface="Tahoma" panose="020B0604030504040204" pitchFamily="34" charset="0"/>
              </a:rPr>
              <a:t> </a:t>
            </a:r>
            <a:r>
              <a:rPr lang="en-US" sz="2000" b="1" dirty="0" err="1">
                <a:solidFill>
                  <a:srgbClr val="000000"/>
                </a:solidFill>
                <a:effectLst/>
                <a:latin typeface="+mn-lt"/>
                <a:ea typeface="Tahoma" panose="020B0604030504040204" pitchFamily="34" charset="0"/>
              </a:rPr>
              <a:t>trường</a:t>
            </a:r>
            <a:r>
              <a:rPr lang="en-US" sz="2000" b="1" dirty="0">
                <a:solidFill>
                  <a:srgbClr val="000000"/>
                </a:solidFill>
                <a:effectLst/>
                <a:latin typeface="+mn-lt"/>
                <a:ea typeface="Tahoma" panose="020B0604030504040204" pitchFamily="34" charset="0"/>
              </a:rPr>
              <a:t> </a:t>
            </a:r>
            <a:r>
              <a:rPr lang="en-US" sz="2000" b="1" dirty="0" err="1">
                <a:solidFill>
                  <a:srgbClr val="000000"/>
                </a:solidFill>
                <a:effectLst/>
                <a:latin typeface="+mn-lt"/>
                <a:ea typeface="Tahoma" panose="020B0604030504040204" pitchFamily="34" charset="0"/>
              </a:rPr>
              <a:t>ao</a:t>
            </a:r>
            <a:r>
              <a:rPr lang="en-US" sz="2000" b="1" dirty="0">
                <a:solidFill>
                  <a:srgbClr val="000000"/>
                </a:solidFill>
                <a:effectLst/>
                <a:latin typeface="+mn-lt"/>
                <a:ea typeface="Tahoma" panose="020B0604030504040204" pitchFamily="34" charset="0"/>
              </a:rPr>
              <a:t> </a:t>
            </a:r>
            <a:r>
              <a:rPr lang="en-US" sz="2000" b="1" dirty="0" err="1">
                <a:solidFill>
                  <a:srgbClr val="000000"/>
                </a:solidFill>
                <a:effectLst/>
                <a:latin typeface="+mn-lt"/>
                <a:ea typeface="Tahoma" panose="020B0604030504040204" pitchFamily="34" charset="0"/>
              </a:rPr>
              <a:t>nuôi</a:t>
            </a:r>
            <a:r>
              <a:rPr lang="en-US" sz="2000" b="1" dirty="0">
                <a:solidFill>
                  <a:srgbClr val="000000"/>
                </a:solidFill>
                <a:effectLst/>
                <a:latin typeface="+mn-lt"/>
                <a:ea typeface="Tahoma" panose="020B0604030504040204" pitchFamily="34" charset="0"/>
              </a:rPr>
              <a:t> </a:t>
            </a:r>
            <a:r>
              <a:rPr lang="en-US" sz="2000" b="1" dirty="0" err="1">
                <a:solidFill>
                  <a:srgbClr val="000000"/>
                </a:solidFill>
                <a:effectLst/>
                <a:latin typeface="+mn-lt"/>
                <a:ea typeface="Tahoma" panose="020B0604030504040204" pitchFamily="34" charset="0"/>
              </a:rPr>
              <a:t>thủy</a:t>
            </a:r>
            <a:r>
              <a:rPr lang="en-US" sz="2000" b="1" dirty="0">
                <a:solidFill>
                  <a:srgbClr val="000000"/>
                </a:solidFill>
                <a:effectLst/>
                <a:latin typeface="+mn-lt"/>
                <a:ea typeface="Tahoma" panose="020B0604030504040204" pitchFamily="34" charset="0"/>
              </a:rPr>
              <a:t> </a:t>
            </a:r>
            <a:r>
              <a:rPr lang="en-US" sz="2000" b="1" dirty="0" err="1">
                <a:solidFill>
                  <a:srgbClr val="000000"/>
                </a:solidFill>
                <a:effectLst/>
                <a:latin typeface="+mn-lt"/>
                <a:ea typeface="Tahoma" panose="020B0604030504040204" pitchFamily="34" charset="0"/>
              </a:rPr>
              <a:t>sản</a:t>
            </a:r>
            <a:endParaRPr lang="en-US" sz="2000" dirty="0">
              <a:effectLst/>
              <a:latin typeface="+mn-lt"/>
              <a:ea typeface="Times New Roman" panose="02020603050405020304" pitchFamily="18" charset="0"/>
            </a:endParaRPr>
          </a:p>
        </p:txBody>
      </p:sp>
      <p:sp>
        <p:nvSpPr>
          <p:cNvPr id="13" name="TextBox 12">
            <a:extLst>
              <a:ext uri="{FF2B5EF4-FFF2-40B4-BE49-F238E27FC236}">
                <a16:creationId xmlns:a16="http://schemas.microsoft.com/office/drawing/2014/main" id="{C66CE7BA-A352-462E-96EE-16AAD0689DD5}"/>
              </a:ext>
            </a:extLst>
          </p:cNvPr>
          <p:cNvSpPr txBox="1"/>
          <p:nvPr/>
        </p:nvSpPr>
        <p:spPr>
          <a:xfrm>
            <a:off x="748442" y="1333294"/>
            <a:ext cx="4537991" cy="3420873"/>
          </a:xfrm>
          <a:prstGeom prst="rect">
            <a:avLst/>
          </a:prstGeom>
          <a:noFill/>
        </p:spPr>
        <p:txBody>
          <a:bodyPr wrap="square">
            <a:spAutoFit/>
          </a:bodyPr>
          <a:lstStyle/>
          <a:p>
            <a:pPr marL="342900" indent="-342900" algn="just">
              <a:lnSpc>
                <a:spcPct val="150000"/>
              </a:lnSpc>
              <a:spcAft>
                <a:spcPts val="600"/>
              </a:spcAft>
              <a:buFont typeface="Wingdings" panose="05000000000000000000" pitchFamily="2" charset="2"/>
              <a:buChar char="Ø"/>
            </a:pPr>
            <a:r>
              <a:rPr lang="en-US" sz="2000" dirty="0" err="1">
                <a:solidFill>
                  <a:srgbClr val="000000"/>
                </a:solidFill>
                <a:effectLst/>
                <a:latin typeface="+mn-lt"/>
                <a:ea typeface="Tahoma" panose="020B0604030504040204" pitchFamily="34" charset="0"/>
              </a:rPr>
              <a:t>Điều</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chỉnh</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mật</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độ</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nuôi</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lượng</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thức</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ăn</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phù</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hợp</a:t>
            </a:r>
            <a:r>
              <a:rPr lang="en-US" sz="2000" dirty="0">
                <a:solidFill>
                  <a:srgbClr val="000000"/>
                </a:solidFill>
                <a:effectLst/>
                <a:latin typeface="+mn-lt"/>
                <a:ea typeface="Tahoma" panose="020B0604030504040204" pitchFamily="34" charset="0"/>
              </a:rPr>
              <a:t>.</a:t>
            </a:r>
            <a:endParaRPr lang="en-US" sz="2000" dirty="0">
              <a:effectLst/>
              <a:latin typeface="+mn-lt"/>
              <a:ea typeface="Times New Roman" panose="02020603050405020304" pitchFamily="18" charset="0"/>
            </a:endParaRPr>
          </a:p>
          <a:p>
            <a:pPr marL="342900" indent="-342900" algn="just">
              <a:lnSpc>
                <a:spcPct val="150000"/>
              </a:lnSpc>
              <a:spcAft>
                <a:spcPts val="600"/>
              </a:spcAft>
              <a:buFont typeface="Wingdings" panose="05000000000000000000" pitchFamily="2" charset="2"/>
              <a:buChar char="Ø"/>
            </a:pPr>
            <a:r>
              <a:rPr lang="en-US" sz="2000" dirty="0" err="1">
                <a:solidFill>
                  <a:srgbClr val="000000"/>
                </a:solidFill>
                <a:effectLst/>
                <a:latin typeface="+mn-lt"/>
                <a:ea typeface="Tahoma" panose="020B0604030504040204" pitchFamily="34" charset="0"/>
              </a:rPr>
              <a:t>Bơm</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thêm</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nước</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vào</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ao</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thay</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nước</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sạch</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cải</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thiện</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môi</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trường</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nuôi</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tăng</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tốc</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độ</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dòng</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chảy</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trong</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ao</a:t>
            </a:r>
            <a:r>
              <a:rPr lang="en-US" sz="2000" dirty="0">
                <a:solidFill>
                  <a:srgbClr val="000000"/>
                </a:solidFill>
                <a:effectLst/>
                <a:latin typeface="+mn-lt"/>
                <a:ea typeface="Tahoma" panose="020B0604030504040204" pitchFamily="34" charset="0"/>
              </a:rPr>
              <a:t>.</a:t>
            </a:r>
            <a:endParaRPr lang="en-US" sz="2000" dirty="0">
              <a:effectLst/>
              <a:latin typeface="+mn-lt"/>
              <a:ea typeface="Times New Roman" panose="02020603050405020304" pitchFamily="18" charset="0"/>
            </a:endParaRPr>
          </a:p>
          <a:p>
            <a:pPr marL="342900" indent="-342900" algn="just">
              <a:lnSpc>
                <a:spcPct val="150000"/>
              </a:lnSpc>
              <a:spcAft>
                <a:spcPts val="600"/>
              </a:spcAft>
              <a:buFont typeface="Wingdings" panose="05000000000000000000" pitchFamily="2" charset="2"/>
              <a:buChar char="Ø"/>
            </a:pPr>
            <a:r>
              <a:rPr lang="en-US" sz="2000" dirty="0" err="1">
                <a:solidFill>
                  <a:srgbClr val="000000"/>
                </a:solidFill>
                <a:effectLst/>
                <a:latin typeface="+mn-lt"/>
                <a:ea typeface="Tahoma" panose="020B0604030504040204" pitchFamily="34" charset="0"/>
              </a:rPr>
              <a:t>Sử</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dụng</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chế</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phẩm</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sinh</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học</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xử</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lí</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nước</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ao</a:t>
            </a:r>
            <a:r>
              <a:rPr lang="en-US" sz="2000" dirty="0">
                <a:solidFill>
                  <a:srgbClr val="000000"/>
                </a:solidFill>
                <a:effectLst/>
                <a:latin typeface="+mn-lt"/>
                <a:ea typeface="Tahoma" panose="020B0604030504040204" pitchFamily="34" charset="0"/>
              </a:rPr>
              <a:t>.</a:t>
            </a:r>
            <a:endParaRPr lang="en-US" sz="2000" dirty="0">
              <a:effectLst/>
              <a:latin typeface="+mn-lt"/>
              <a:ea typeface="Times New Roman" panose="02020603050405020304" pitchFamily="18" charset="0"/>
            </a:endParaRPr>
          </a:p>
        </p:txBody>
      </p:sp>
      <p:pic>
        <p:nvPicPr>
          <p:cNvPr id="8196" name="Picture 4" descr="Tìm hiểu chế phẩm vi sinh xử lý đáy ao EMZEO của Sinh học Đức Bình">
            <a:extLst>
              <a:ext uri="{FF2B5EF4-FFF2-40B4-BE49-F238E27FC236}">
                <a16:creationId xmlns:a16="http://schemas.microsoft.com/office/drawing/2014/main" id="{BD6BEC23-D4CE-4E9F-88BE-A8ED0B4AAF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00753" y="3206567"/>
            <a:ext cx="2741544" cy="16904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198" name="Picture 6" descr="Nuôi cá ồ ạt ở TP.Hội An: Cần giải pháp phù hợp">
            <a:extLst>
              <a:ext uri="{FF2B5EF4-FFF2-40B4-BE49-F238E27FC236}">
                <a16:creationId xmlns:a16="http://schemas.microsoft.com/office/drawing/2014/main" id="{63654CFC-C34C-4B4E-B143-E99830E580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30966" y="1203807"/>
            <a:ext cx="2580921" cy="17218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1832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198"/>
                                        </p:tgtEl>
                                        <p:attrNameLst>
                                          <p:attrName>style.visibility</p:attrName>
                                        </p:attrNameLst>
                                      </p:cBhvr>
                                      <p:to>
                                        <p:strVal val="visible"/>
                                      </p:to>
                                    </p:set>
                                    <p:animEffect transition="in" filter="barn(inVertical)">
                                      <p:cBhvr>
                                        <p:cTn id="22" dur="500"/>
                                        <p:tgtEl>
                                          <p:spTgt spid="8198"/>
                                        </p:tgtEl>
                                      </p:cBhvr>
                                    </p:animEffect>
                                  </p:childTnLst>
                                </p:cTn>
                              </p:par>
                              <p:par>
                                <p:cTn id="23" presetID="16" presetClass="entr" presetSubtype="21" fill="hold" nodeType="withEffect">
                                  <p:stCondLst>
                                    <p:cond delay="0"/>
                                  </p:stCondLst>
                                  <p:childTnLst>
                                    <p:set>
                                      <p:cBhvr>
                                        <p:cTn id="24" dur="1" fill="hold">
                                          <p:stCondLst>
                                            <p:cond delay="0"/>
                                          </p:stCondLst>
                                        </p:cTn>
                                        <p:tgtEl>
                                          <p:spTgt spid="8196"/>
                                        </p:tgtEl>
                                        <p:attrNameLst>
                                          <p:attrName>style.visibility</p:attrName>
                                        </p:attrNameLst>
                                      </p:cBhvr>
                                      <p:to>
                                        <p:strVal val="visible"/>
                                      </p:to>
                                    </p:set>
                                    <p:animEffect transition="in" filter="barn(inVertical)">
                                      <p:cBhvr>
                                        <p:cTn id="25"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36"/>
          <p:cNvSpPr/>
          <p:nvPr/>
        </p:nvSpPr>
        <p:spPr>
          <a:xfrm>
            <a:off x="904268" y="170953"/>
            <a:ext cx="7491842" cy="1346605"/>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7" name="Google Shape;537;p36"/>
          <p:cNvPicPr preferRelativeResize="0"/>
          <p:nvPr/>
        </p:nvPicPr>
        <p:blipFill>
          <a:blip r:embed="rId3">
            <a:alphaModFix/>
          </a:blip>
          <a:stretch>
            <a:fillRect/>
          </a:stretch>
        </p:blipFill>
        <p:spPr>
          <a:xfrm>
            <a:off x="-671893" y="3816791"/>
            <a:ext cx="1516775" cy="1513725"/>
          </a:xfrm>
          <a:prstGeom prst="rect">
            <a:avLst/>
          </a:prstGeom>
          <a:noFill/>
          <a:ln>
            <a:noFill/>
          </a:ln>
        </p:spPr>
      </p:pic>
      <p:pic>
        <p:nvPicPr>
          <p:cNvPr id="538" name="Google Shape;538;p36"/>
          <p:cNvPicPr preferRelativeResize="0"/>
          <p:nvPr/>
        </p:nvPicPr>
        <p:blipFill>
          <a:blip r:embed="rId4">
            <a:alphaModFix/>
          </a:blip>
          <a:stretch>
            <a:fillRect/>
          </a:stretch>
        </p:blipFill>
        <p:spPr>
          <a:xfrm>
            <a:off x="7643234" y="-557880"/>
            <a:ext cx="1619480" cy="1954275"/>
          </a:xfrm>
          <a:prstGeom prst="rect">
            <a:avLst/>
          </a:prstGeom>
          <a:noFill/>
          <a:ln>
            <a:noFill/>
          </a:ln>
        </p:spPr>
      </p:pic>
      <p:pic>
        <p:nvPicPr>
          <p:cNvPr id="539" name="Google Shape;539;p36"/>
          <p:cNvPicPr preferRelativeResize="0"/>
          <p:nvPr/>
        </p:nvPicPr>
        <p:blipFill>
          <a:blip r:embed="rId5">
            <a:alphaModFix/>
          </a:blip>
          <a:stretch>
            <a:fillRect/>
          </a:stretch>
        </p:blipFill>
        <p:spPr>
          <a:xfrm flipH="1">
            <a:off x="48991" y="639301"/>
            <a:ext cx="795891" cy="794300"/>
          </a:xfrm>
          <a:prstGeom prst="rect">
            <a:avLst/>
          </a:prstGeom>
          <a:noFill/>
          <a:ln>
            <a:noFill/>
          </a:ln>
        </p:spPr>
      </p:pic>
      <p:pic>
        <p:nvPicPr>
          <p:cNvPr id="540" name="Google Shape;540;p36"/>
          <p:cNvPicPr preferRelativeResize="0"/>
          <p:nvPr/>
        </p:nvPicPr>
        <p:blipFill>
          <a:blip r:embed="rId6">
            <a:alphaModFix/>
          </a:blip>
          <a:stretch>
            <a:fillRect/>
          </a:stretch>
        </p:blipFill>
        <p:spPr>
          <a:xfrm rot="10208908" flipH="1">
            <a:off x="686685" y="215275"/>
            <a:ext cx="566846" cy="565706"/>
          </a:xfrm>
          <a:prstGeom prst="rect">
            <a:avLst/>
          </a:prstGeom>
          <a:noFill/>
          <a:ln>
            <a:noFill/>
          </a:ln>
        </p:spPr>
      </p:pic>
      <p:pic>
        <p:nvPicPr>
          <p:cNvPr id="541" name="Google Shape;541;p36"/>
          <p:cNvPicPr preferRelativeResize="0"/>
          <p:nvPr/>
        </p:nvPicPr>
        <p:blipFill>
          <a:blip r:embed="rId7">
            <a:alphaModFix/>
          </a:blip>
          <a:stretch>
            <a:fillRect/>
          </a:stretch>
        </p:blipFill>
        <p:spPr>
          <a:xfrm flipH="1">
            <a:off x="424790" y="290935"/>
            <a:ext cx="316140" cy="315500"/>
          </a:xfrm>
          <a:prstGeom prst="rect">
            <a:avLst/>
          </a:prstGeom>
          <a:noFill/>
          <a:ln>
            <a:noFill/>
          </a:ln>
        </p:spPr>
      </p:pic>
      <p:pic>
        <p:nvPicPr>
          <p:cNvPr id="542" name="Google Shape;542;p36"/>
          <p:cNvPicPr preferRelativeResize="0"/>
          <p:nvPr/>
        </p:nvPicPr>
        <p:blipFill>
          <a:blip r:embed="rId8">
            <a:alphaModFix/>
          </a:blip>
          <a:stretch>
            <a:fillRect/>
          </a:stretch>
        </p:blipFill>
        <p:spPr>
          <a:xfrm flipH="1">
            <a:off x="62904" y="997835"/>
            <a:ext cx="165954" cy="165623"/>
          </a:xfrm>
          <a:prstGeom prst="rect">
            <a:avLst/>
          </a:prstGeom>
          <a:noFill/>
          <a:ln>
            <a:noFill/>
          </a:ln>
        </p:spPr>
      </p:pic>
      <p:sp>
        <p:nvSpPr>
          <p:cNvPr id="12" name="TextBox 11">
            <a:extLst>
              <a:ext uri="{FF2B5EF4-FFF2-40B4-BE49-F238E27FC236}">
                <a16:creationId xmlns:a16="http://schemas.microsoft.com/office/drawing/2014/main" id="{F1922E93-1B26-4A86-AA87-3892125D6D74}"/>
              </a:ext>
            </a:extLst>
          </p:cNvPr>
          <p:cNvSpPr txBox="1"/>
          <p:nvPr/>
        </p:nvSpPr>
        <p:spPr>
          <a:xfrm>
            <a:off x="958609" y="290935"/>
            <a:ext cx="7323774" cy="958660"/>
          </a:xfrm>
          <a:prstGeom prst="rect">
            <a:avLst/>
          </a:prstGeom>
          <a:noFill/>
        </p:spPr>
        <p:txBody>
          <a:bodyPr wrap="square">
            <a:spAutoFit/>
          </a:bodyPr>
          <a:lstStyle/>
          <a:p>
            <a:pPr algn="ctr">
              <a:lnSpc>
                <a:spcPct val="150000"/>
              </a:lnSpc>
            </a:pPr>
            <a:r>
              <a:rPr lang="en-US" sz="2000" dirty="0">
                <a:solidFill>
                  <a:srgbClr val="000000"/>
                </a:solidFill>
                <a:effectLst/>
                <a:latin typeface="+mj-lt"/>
                <a:ea typeface="Tahoma" panose="020B0604030504040204" pitchFamily="34" charset="0"/>
              </a:rPr>
              <a:t>Quan </a:t>
            </a:r>
            <a:r>
              <a:rPr lang="en-US" sz="2000" dirty="0" err="1">
                <a:solidFill>
                  <a:srgbClr val="000000"/>
                </a:solidFill>
                <a:effectLst/>
                <a:latin typeface="+mj-lt"/>
                <a:ea typeface="Tahoma" panose="020B0604030504040204" pitchFamily="34" charset="0"/>
              </a:rPr>
              <a:t>sát</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Hình</a:t>
            </a:r>
            <a:r>
              <a:rPr lang="en-US" sz="2000" dirty="0">
                <a:solidFill>
                  <a:srgbClr val="000000"/>
                </a:solidFill>
                <a:effectLst/>
                <a:latin typeface="+mj-lt"/>
                <a:ea typeface="Tahoma" panose="020B0604030504040204" pitchFamily="34" charset="0"/>
              </a:rPr>
              <a:t> 13.4 </a:t>
            </a:r>
            <a:r>
              <a:rPr lang="en-US" sz="2000" dirty="0" err="1">
                <a:solidFill>
                  <a:srgbClr val="000000"/>
                </a:solidFill>
                <a:effectLst/>
                <a:latin typeface="+mj-lt"/>
                <a:ea typeface="Tahoma" panose="020B0604030504040204" pitchFamily="34" charset="0"/>
              </a:rPr>
              <a:t>và</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cho</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biết</a:t>
            </a:r>
            <a:r>
              <a:rPr lang="en-US" sz="2000" dirty="0">
                <a:solidFill>
                  <a:srgbClr val="000000"/>
                </a:solidFill>
                <a:effectLst/>
                <a:latin typeface="+mj-lt"/>
                <a:ea typeface="Tahoma" panose="020B0604030504040204" pitchFamily="34" charset="0"/>
              </a:rPr>
              <a:t>: </a:t>
            </a:r>
            <a:endParaRPr lang="vi-VN" sz="2000" dirty="0">
              <a:solidFill>
                <a:srgbClr val="000000"/>
              </a:solidFill>
              <a:effectLst/>
              <a:latin typeface="+mj-lt"/>
              <a:ea typeface="Tahoma" panose="020B0604030504040204" pitchFamily="34" charset="0"/>
            </a:endParaRPr>
          </a:p>
          <a:p>
            <a:pPr algn="ctr">
              <a:lnSpc>
                <a:spcPct val="150000"/>
              </a:lnSpc>
            </a:pPr>
            <a:r>
              <a:rPr lang="en-US" sz="2000" b="1" i="1" dirty="0" err="1">
                <a:solidFill>
                  <a:srgbClr val="C00000"/>
                </a:solidFill>
                <a:effectLst/>
                <a:latin typeface="+mj-lt"/>
                <a:ea typeface="Tahoma" panose="020B0604030504040204" pitchFamily="34" charset="0"/>
              </a:rPr>
              <a:t>Vì</a:t>
            </a:r>
            <a:r>
              <a:rPr lang="en-US" sz="2000" b="1" i="1" dirty="0">
                <a:solidFill>
                  <a:srgbClr val="C00000"/>
                </a:solidFill>
                <a:effectLst/>
                <a:latin typeface="+mj-lt"/>
                <a:ea typeface="Tahoma" panose="020B0604030504040204" pitchFamily="34" charset="0"/>
              </a:rPr>
              <a:t> </a:t>
            </a:r>
            <a:r>
              <a:rPr lang="en-US" sz="2000" b="1" i="1" dirty="0" err="1">
                <a:solidFill>
                  <a:srgbClr val="C00000"/>
                </a:solidFill>
                <a:effectLst/>
                <a:latin typeface="+mj-lt"/>
                <a:ea typeface="Tahoma" panose="020B0604030504040204" pitchFamily="34" charset="0"/>
              </a:rPr>
              <a:t>sao</a:t>
            </a:r>
            <a:r>
              <a:rPr lang="en-US" sz="2000" b="1" i="1" dirty="0">
                <a:solidFill>
                  <a:srgbClr val="C00000"/>
                </a:solidFill>
                <a:effectLst/>
                <a:latin typeface="+mj-lt"/>
                <a:ea typeface="Tahoma" panose="020B0604030504040204" pitchFamily="34" charset="0"/>
              </a:rPr>
              <a:t> </a:t>
            </a:r>
            <a:r>
              <a:rPr lang="en-US" sz="2000" b="1" i="1" dirty="0" err="1">
                <a:solidFill>
                  <a:srgbClr val="C00000"/>
                </a:solidFill>
                <a:effectLst/>
                <a:latin typeface="+mj-lt"/>
                <a:ea typeface="Tahoma" panose="020B0604030504040204" pitchFamily="34" charset="0"/>
              </a:rPr>
              <a:t>các</a:t>
            </a:r>
            <a:r>
              <a:rPr lang="en-US" sz="2000" b="1" i="1" dirty="0">
                <a:solidFill>
                  <a:srgbClr val="C00000"/>
                </a:solidFill>
                <a:effectLst/>
                <a:latin typeface="+mj-lt"/>
                <a:ea typeface="Tahoma" panose="020B0604030504040204" pitchFamily="34" charset="0"/>
              </a:rPr>
              <a:t> </a:t>
            </a:r>
            <a:r>
              <a:rPr lang="en-US" sz="2000" b="1" i="1" dirty="0" err="1">
                <a:solidFill>
                  <a:srgbClr val="C00000"/>
                </a:solidFill>
                <a:effectLst/>
                <a:latin typeface="+mj-lt"/>
                <a:ea typeface="Tahoma" panose="020B0604030504040204" pitchFamily="34" charset="0"/>
              </a:rPr>
              <a:t>thiết</a:t>
            </a:r>
            <a:r>
              <a:rPr lang="en-US" sz="2000" b="1" i="1" dirty="0">
                <a:solidFill>
                  <a:srgbClr val="C00000"/>
                </a:solidFill>
                <a:effectLst/>
                <a:latin typeface="+mj-lt"/>
                <a:ea typeface="Tahoma" panose="020B0604030504040204" pitchFamily="34" charset="0"/>
              </a:rPr>
              <a:t> </a:t>
            </a:r>
            <a:r>
              <a:rPr lang="en-US" sz="2000" b="1" i="1" dirty="0" err="1">
                <a:solidFill>
                  <a:srgbClr val="C00000"/>
                </a:solidFill>
                <a:effectLst/>
                <a:latin typeface="+mj-lt"/>
                <a:ea typeface="Tahoma" panose="020B0604030504040204" pitchFamily="34" charset="0"/>
              </a:rPr>
              <a:t>bị</a:t>
            </a:r>
            <a:r>
              <a:rPr lang="en-US" sz="2000" b="1" i="1" dirty="0">
                <a:solidFill>
                  <a:srgbClr val="C00000"/>
                </a:solidFill>
                <a:effectLst/>
                <a:latin typeface="+mj-lt"/>
                <a:ea typeface="Tahoma" panose="020B0604030504040204" pitchFamily="34" charset="0"/>
              </a:rPr>
              <a:t> </a:t>
            </a:r>
            <a:r>
              <a:rPr lang="en-US" sz="2000" b="1" i="1" dirty="0" err="1">
                <a:solidFill>
                  <a:srgbClr val="C00000"/>
                </a:solidFill>
                <a:effectLst/>
                <a:latin typeface="+mj-lt"/>
                <a:ea typeface="Tahoma" panose="020B0604030504040204" pitchFamily="34" charset="0"/>
              </a:rPr>
              <a:t>này</a:t>
            </a:r>
            <a:r>
              <a:rPr lang="en-US" sz="2000" b="1" i="1" dirty="0">
                <a:solidFill>
                  <a:srgbClr val="C00000"/>
                </a:solidFill>
                <a:effectLst/>
                <a:latin typeface="+mj-lt"/>
                <a:ea typeface="Tahoma" panose="020B0604030504040204" pitchFamily="34" charset="0"/>
              </a:rPr>
              <a:t> </a:t>
            </a:r>
            <a:r>
              <a:rPr lang="en-US" sz="2000" b="1" i="1" dirty="0" err="1">
                <a:solidFill>
                  <a:srgbClr val="C00000"/>
                </a:solidFill>
                <a:effectLst/>
                <a:latin typeface="+mj-lt"/>
                <a:ea typeface="Tahoma" panose="020B0604030504040204" pitchFamily="34" charset="0"/>
              </a:rPr>
              <a:t>lại</a:t>
            </a:r>
            <a:r>
              <a:rPr lang="en-US" sz="2000" b="1" i="1" dirty="0">
                <a:solidFill>
                  <a:srgbClr val="C00000"/>
                </a:solidFill>
                <a:effectLst/>
                <a:latin typeface="+mj-lt"/>
                <a:ea typeface="Tahoma" panose="020B0604030504040204" pitchFamily="34" charset="0"/>
              </a:rPr>
              <a:t> </a:t>
            </a:r>
            <a:r>
              <a:rPr lang="en-US" sz="2000" b="1" i="1" dirty="0" err="1">
                <a:solidFill>
                  <a:srgbClr val="C00000"/>
                </a:solidFill>
                <a:effectLst/>
                <a:latin typeface="+mj-lt"/>
                <a:ea typeface="Tahoma" panose="020B0604030504040204" pitchFamily="34" charset="0"/>
              </a:rPr>
              <a:t>tăng</a:t>
            </a:r>
            <a:r>
              <a:rPr lang="en-US" sz="2000" b="1" i="1" dirty="0">
                <a:solidFill>
                  <a:srgbClr val="C00000"/>
                </a:solidFill>
                <a:effectLst/>
                <a:latin typeface="+mj-lt"/>
                <a:ea typeface="Tahoma" panose="020B0604030504040204" pitchFamily="34" charset="0"/>
              </a:rPr>
              <a:t> oxygen </a:t>
            </a:r>
            <a:r>
              <a:rPr lang="en-US" sz="2000" b="1" i="1" dirty="0" err="1">
                <a:solidFill>
                  <a:srgbClr val="C00000"/>
                </a:solidFill>
                <a:effectLst/>
                <a:latin typeface="+mj-lt"/>
                <a:ea typeface="Tahoma" panose="020B0604030504040204" pitchFamily="34" charset="0"/>
              </a:rPr>
              <a:t>cho</a:t>
            </a:r>
            <a:r>
              <a:rPr lang="en-US" sz="2000" b="1" i="1" dirty="0">
                <a:solidFill>
                  <a:srgbClr val="C00000"/>
                </a:solidFill>
                <a:effectLst/>
                <a:latin typeface="+mj-lt"/>
                <a:ea typeface="Tahoma" panose="020B0604030504040204" pitchFamily="34" charset="0"/>
              </a:rPr>
              <a:t> </a:t>
            </a:r>
            <a:r>
              <a:rPr lang="en-US" sz="2000" b="1" i="1" dirty="0" err="1">
                <a:solidFill>
                  <a:srgbClr val="C00000"/>
                </a:solidFill>
                <a:effectLst/>
                <a:latin typeface="+mj-lt"/>
                <a:ea typeface="Tahoma" panose="020B0604030504040204" pitchFamily="34" charset="0"/>
              </a:rPr>
              <a:t>nước</a:t>
            </a:r>
            <a:r>
              <a:rPr lang="en-US" sz="2000" b="1" i="1" dirty="0">
                <a:solidFill>
                  <a:srgbClr val="C00000"/>
                </a:solidFill>
                <a:effectLst/>
                <a:latin typeface="+mj-lt"/>
                <a:ea typeface="Tahoma" panose="020B0604030504040204" pitchFamily="34" charset="0"/>
              </a:rPr>
              <a:t> </a:t>
            </a:r>
            <a:r>
              <a:rPr lang="en-US" sz="2000" b="1" i="1" dirty="0" err="1">
                <a:solidFill>
                  <a:srgbClr val="C00000"/>
                </a:solidFill>
                <a:effectLst/>
                <a:latin typeface="+mj-lt"/>
                <a:ea typeface="Tahoma" panose="020B0604030504040204" pitchFamily="34" charset="0"/>
              </a:rPr>
              <a:t>trong</a:t>
            </a:r>
            <a:r>
              <a:rPr lang="en-US" sz="2000" b="1" i="1" dirty="0">
                <a:solidFill>
                  <a:srgbClr val="C00000"/>
                </a:solidFill>
                <a:effectLst/>
                <a:latin typeface="+mj-lt"/>
                <a:ea typeface="Tahoma" panose="020B0604030504040204" pitchFamily="34" charset="0"/>
              </a:rPr>
              <a:t> </a:t>
            </a:r>
            <a:r>
              <a:rPr lang="en-US" sz="2000" b="1" i="1" dirty="0" err="1">
                <a:solidFill>
                  <a:srgbClr val="C00000"/>
                </a:solidFill>
                <a:effectLst/>
                <a:latin typeface="+mj-lt"/>
                <a:ea typeface="Tahoma" panose="020B0604030504040204" pitchFamily="34" charset="0"/>
              </a:rPr>
              <a:t>ao</a:t>
            </a:r>
            <a:r>
              <a:rPr lang="en-US" sz="2000" b="1" i="1" dirty="0">
                <a:solidFill>
                  <a:srgbClr val="C00000"/>
                </a:solidFill>
                <a:effectLst/>
                <a:latin typeface="+mj-lt"/>
                <a:ea typeface="Tahoma" panose="020B0604030504040204" pitchFamily="34" charset="0"/>
              </a:rPr>
              <a:t>?</a:t>
            </a:r>
            <a:endParaRPr lang="en-US" sz="2000" b="1" i="1" dirty="0">
              <a:solidFill>
                <a:srgbClr val="C00000"/>
              </a:solidFill>
              <a:latin typeface="+mj-lt"/>
            </a:endParaRPr>
          </a:p>
        </p:txBody>
      </p:sp>
      <p:pic>
        <p:nvPicPr>
          <p:cNvPr id="4" name="Picture 3">
            <a:extLst>
              <a:ext uri="{FF2B5EF4-FFF2-40B4-BE49-F238E27FC236}">
                <a16:creationId xmlns:a16="http://schemas.microsoft.com/office/drawing/2014/main" id="{BEC4FF36-A4A7-4EC6-954A-5B3A4B0CA827}"/>
              </a:ext>
            </a:extLst>
          </p:cNvPr>
          <p:cNvPicPr>
            <a:picLocks noChangeAspect="1"/>
          </p:cNvPicPr>
          <p:nvPr/>
        </p:nvPicPr>
        <p:blipFill>
          <a:blip r:embed="rId9"/>
          <a:stretch>
            <a:fillRect/>
          </a:stretch>
        </p:blipFill>
        <p:spPr>
          <a:xfrm>
            <a:off x="228858" y="1911623"/>
            <a:ext cx="4292904" cy="2203357"/>
          </a:xfrm>
          <a:prstGeom prst="rect">
            <a:avLst/>
          </a:prstGeom>
          <a:ln>
            <a:noFill/>
          </a:ln>
          <a:effectLst>
            <a:outerShdw blurRad="190500" algn="tl" rotWithShape="0">
              <a:srgbClr val="000000">
                <a:alpha val="70000"/>
              </a:srgbClr>
            </a:outerShdw>
          </a:effectLst>
        </p:spPr>
      </p:pic>
      <p:sp>
        <p:nvSpPr>
          <p:cNvPr id="17" name="TextBox 16">
            <a:extLst>
              <a:ext uri="{FF2B5EF4-FFF2-40B4-BE49-F238E27FC236}">
                <a16:creationId xmlns:a16="http://schemas.microsoft.com/office/drawing/2014/main" id="{DE523DD6-7870-4159-8781-85D00EB0A6F8}"/>
              </a:ext>
            </a:extLst>
          </p:cNvPr>
          <p:cNvSpPr txBox="1"/>
          <p:nvPr/>
        </p:nvSpPr>
        <p:spPr>
          <a:xfrm>
            <a:off x="4754451" y="2380588"/>
            <a:ext cx="4292904" cy="2420599"/>
          </a:xfrm>
          <a:prstGeom prst="rect">
            <a:avLst/>
          </a:prstGeom>
          <a:noFill/>
        </p:spPr>
        <p:txBody>
          <a:bodyPr wrap="square">
            <a:spAutoFit/>
          </a:bodyPr>
          <a:lstStyle/>
          <a:p>
            <a:pPr algn="just">
              <a:lnSpc>
                <a:spcPct val="150000"/>
              </a:lnSpc>
              <a:spcAft>
                <a:spcPts val="600"/>
              </a:spcAft>
            </a:pPr>
            <a:r>
              <a:rPr lang="vi-VN" sz="2000" dirty="0">
                <a:latin typeface="+mn-lt"/>
                <a:ea typeface="Tahoma" panose="020B0604030504040204" pitchFamily="34" charset="0"/>
              </a:rPr>
              <a:t>C</a:t>
            </a:r>
            <a:r>
              <a:rPr lang="en-US" sz="2000" dirty="0" err="1">
                <a:solidFill>
                  <a:srgbClr val="000000"/>
                </a:solidFill>
                <a:effectLst/>
                <a:latin typeface="+mn-lt"/>
                <a:ea typeface="Tahoma" panose="020B0604030504040204" pitchFamily="34" charset="0"/>
              </a:rPr>
              <a:t>ác</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máy</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sục</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khí</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sẽ</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thực</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hiện</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nhiệm</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vụ</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sục</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thổi</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để</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bùn</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bẩn</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dưới</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đáy</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không</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tích</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tụ</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lại</a:t>
            </a:r>
            <a:r>
              <a:rPr lang="en-US" sz="2000" dirty="0">
                <a:solidFill>
                  <a:srgbClr val="000000"/>
                </a:solidFill>
                <a:effectLst/>
                <a:latin typeface="+mn-lt"/>
                <a:ea typeface="Tahoma" panose="020B0604030504040204" pitchFamily="34" charset="0"/>
              </a:rPr>
              <a:t>.</a:t>
            </a:r>
            <a:endParaRPr lang="en-US" sz="2000" dirty="0">
              <a:effectLst/>
              <a:latin typeface="+mn-lt"/>
              <a:ea typeface="Times New Roman" panose="02020603050405020304" pitchFamily="18" charset="0"/>
            </a:endParaRPr>
          </a:p>
          <a:p>
            <a:pPr algn="just">
              <a:lnSpc>
                <a:spcPct val="150000"/>
              </a:lnSpc>
            </a:pPr>
            <a:r>
              <a:rPr lang="vi-VN" sz="2000" dirty="0">
                <a:latin typeface="+mn-lt"/>
                <a:ea typeface="Tahoma" panose="020B0604030504040204" pitchFamily="34" charset="0"/>
              </a:rPr>
              <a:t>=&gt;</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Lượng</a:t>
            </a:r>
            <a:r>
              <a:rPr lang="en-US" sz="2000" dirty="0">
                <a:solidFill>
                  <a:srgbClr val="000000"/>
                </a:solidFill>
                <a:effectLst/>
                <a:latin typeface="+mn-lt"/>
                <a:ea typeface="Tahoma" panose="020B0604030504040204" pitchFamily="34" charset="0"/>
              </a:rPr>
              <a:t> oxy </a:t>
            </a:r>
            <a:r>
              <a:rPr lang="en-US" sz="2000" dirty="0" err="1">
                <a:solidFill>
                  <a:srgbClr val="000000"/>
                </a:solidFill>
                <a:effectLst/>
                <a:latin typeface="+mn-lt"/>
                <a:ea typeface="Tahoma" panose="020B0604030504040204" pitchFamily="34" charset="0"/>
              </a:rPr>
              <a:t>hòa</a:t>
            </a:r>
            <a:r>
              <a:rPr lang="en-US" sz="2000" dirty="0">
                <a:solidFill>
                  <a:srgbClr val="000000"/>
                </a:solidFill>
                <a:effectLst/>
                <a:latin typeface="+mn-lt"/>
                <a:ea typeface="Tahoma" panose="020B0604030504040204" pitchFamily="34" charset="0"/>
              </a:rPr>
              <a:t> tan </a:t>
            </a:r>
            <a:r>
              <a:rPr lang="en-US" sz="2000" dirty="0" err="1">
                <a:solidFill>
                  <a:srgbClr val="000000"/>
                </a:solidFill>
                <a:effectLst/>
                <a:latin typeface="+mn-lt"/>
                <a:ea typeface="Tahoma" panose="020B0604030504040204" pitchFamily="34" charset="0"/>
              </a:rPr>
              <a:t>trong</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nước</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sẽ</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được</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tăng</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lên</a:t>
            </a:r>
            <a:r>
              <a:rPr lang="en-US" sz="2000" dirty="0">
                <a:solidFill>
                  <a:srgbClr val="000000"/>
                </a:solidFill>
                <a:effectLst/>
                <a:latin typeface="+mn-lt"/>
                <a:ea typeface="Tahoma" panose="020B0604030504040204" pitchFamily="34" charset="0"/>
              </a:rPr>
              <a:t>.</a:t>
            </a:r>
            <a:endParaRPr lang="en-US" sz="2000" dirty="0">
              <a:latin typeface="+mn-lt"/>
            </a:endParaRPr>
          </a:p>
        </p:txBody>
      </p:sp>
      <p:sp>
        <p:nvSpPr>
          <p:cNvPr id="6" name="Arrow: Down 5">
            <a:extLst>
              <a:ext uri="{FF2B5EF4-FFF2-40B4-BE49-F238E27FC236}">
                <a16:creationId xmlns:a16="http://schemas.microsoft.com/office/drawing/2014/main" id="{4421550F-4D77-47E2-9E44-359C0A9EAB81}"/>
              </a:ext>
            </a:extLst>
          </p:cNvPr>
          <p:cNvSpPr/>
          <p:nvPr/>
        </p:nvSpPr>
        <p:spPr>
          <a:xfrm>
            <a:off x="6900903" y="1517558"/>
            <a:ext cx="384560" cy="863030"/>
          </a:xfrm>
          <a:prstGeom prst="downArrow">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643116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34"/>
                                        </p:tgtEl>
                                        <p:attrNameLst>
                                          <p:attrName>style.visibility</p:attrName>
                                        </p:attrNameLst>
                                      </p:cBhvr>
                                      <p:to>
                                        <p:strVal val="visible"/>
                                      </p:to>
                                    </p:set>
                                    <p:animEffect transition="in" filter="barn(inVertical)">
                                      <p:cBhvr>
                                        <p:cTn id="10" dur="500"/>
                                        <p:tgtEl>
                                          <p:spTgt spid="53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 grpId="0" animBg="1"/>
      <p:bldP spid="12" grpId="0"/>
      <p:bldP spid="17"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9" name="Google Shape;179;p28"/>
          <p:cNvSpPr/>
          <p:nvPr/>
        </p:nvSpPr>
        <p:spPr>
          <a:xfrm>
            <a:off x="715100" y="1233675"/>
            <a:ext cx="1694459" cy="1159734"/>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8"/>
          <p:cNvSpPr/>
          <p:nvPr/>
        </p:nvSpPr>
        <p:spPr>
          <a:xfrm>
            <a:off x="644824" y="2636744"/>
            <a:ext cx="5477544" cy="158846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8"/>
          <p:cNvSpPr txBox="1">
            <a:spLocks noGrp="1"/>
          </p:cNvSpPr>
          <p:nvPr>
            <p:ph type="title" idx="2"/>
          </p:nvPr>
        </p:nvSpPr>
        <p:spPr>
          <a:xfrm>
            <a:off x="867825" y="1360551"/>
            <a:ext cx="1362419" cy="83252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800" b="1" dirty="0">
                <a:solidFill>
                  <a:schemeClr val="bg2">
                    <a:lumMod val="50000"/>
                  </a:schemeClr>
                </a:solidFill>
                <a:latin typeface="Arial" panose="020B0604020202020204" pitchFamily="34" charset="0"/>
                <a:cs typeface="Arial" panose="020B0604020202020204" pitchFamily="34" charset="0"/>
              </a:rPr>
              <a:t>02.</a:t>
            </a:r>
            <a:endParaRPr sz="4800" b="1" dirty="0">
              <a:solidFill>
                <a:schemeClr val="bg2">
                  <a:lumMod val="50000"/>
                </a:schemeClr>
              </a:solidFill>
              <a:latin typeface="Arial" panose="020B0604020202020204" pitchFamily="34" charset="0"/>
              <a:cs typeface="Arial" panose="020B0604020202020204" pitchFamily="34" charset="0"/>
            </a:endParaRPr>
          </a:p>
        </p:txBody>
      </p:sp>
      <p:sp>
        <p:nvSpPr>
          <p:cNvPr id="183" name="Google Shape;183;p28"/>
          <p:cNvSpPr txBox="1">
            <a:spLocks noGrp="1"/>
          </p:cNvSpPr>
          <p:nvPr>
            <p:ph type="subTitle" idx="1"/>
          </p:nvPr>
        </p:nvSpPr>
        <p:spPr>
          <a:xfrm>
            <a:off x="752751" y="2571750"/>
            <a:ext cx="4904246" cy="2059743"/>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vi-VN" sz="3600" b="1" dirty="0">
                <a:solidFill>
                  <a:schemeClr val="bg2">
                    <a:lumMod val="75000"/>
                  </a:schemeClr>
                </a:solidFill>
                <a:latin typeface="+mn-lt"/>
              </a:rPr>
              <a:t>PHÒNG, TRỊ BỆNH THỦY SẢN</a:t>
            </a:r>
            <a:endParaRPr sz="3600" dirty="0">
              <a:solidFill>
                <a:schemeClr val="bg2">
                  <a:lumMod val="75000"/>
                </a:schemeClr>
              </a:solidFill>
              <a:latin typeface="+mn-lt"/>
            </a:endParaRPr>
          </a:p>
        </p:txBody>
      </p:sp>
      <p:pic>
        <p:nvPicPr>
          <p:cNvPr id="184" name="Google Shape;184;p28"/>
          <p:cNvPicPr preferRelativeResize="0"/>
          <p:nvPr/>
        </p:nvPicPr>
        <p:blipFill>
          <a:blip r:embed="rId3">
            <a:alphaModFix/>
          </a:blip>
          <a:stretch>
            <a:fillRect/>
          </a:stretch>
        </p:blipFill>
        <p:spPr>
          <a:xfrm>
            <a:off x="-316875" y="4092150"/>
            <a:ext cx="1516775" cy="1513725"/>
          </a:xfrm>
          <a:prstGeom prst="rect">
            <a:avLst/>
          </a:prstGeom>
          <a:noFill/>
          <a:ln>
            <a:noFill/>
          </a:ln>
        </p:spPr>
      </p:pic>
      <p:pic>
        <p:nvPicPr>
          <p:cNvPr id="185" name="Google Shape;185;p28"/>
          <p:cNvPicPr preferRelativeResize="0"/>
          <p:nvPr/>
        </p:nvPicPr>
        <p:blipFill>
          <a:blip r:embed="rId4">
            <a:alphaModFix/>
          </a:blip>
          <a:stretch>
            <a:fillRect/>
          </a:stretch>
        </p:blipFill>
        <p:spPr>
          <a:xfrm>
            <a:off x="7567977" y="-442137"/>
            <a:ext cx="1958200" cy="1954275"/>
          </a:xfrm>
          <a:prstGeom prst="rect">
            <a:avLst/>
          </a:prstGeom>
          <a:noFill/>
          <a:ln>
            <a:noFill/>
          </a:ln>
        </p:spPr>
      </p:pic>
      <p:pic>
        <p:nvPicPr>
          <p:cNvPr id="187" name="Google Shape;187;p28"/>
          <p:cNvPicPr preferRelativeResize="0"/>
          <p:nvPr/>
        </p:nvPicPr>
        <p:blipFill>
          <a:blip r:embed="rId5">
            <a:alphaModFix/>
          </a:blip>
          <a:stretch>
            <a:fillRect/>
          </a:stretch>
        </p:blipFill>
        <p:spPr>
          <a:xfrm rot="2536015">
            <a:off x="-273791" y="460764"/>
            <a:ext cx="1322942" cy="1320286"/>
          </a:xfrm>
          <a:prstGeom prst="rect">
            <a:avLst/>
          </a:prstGeom>
          <a:noFill/>
          <a:ln>
            <a:noFill/>
          </a:ln>
        </p:spPr>
      </p:pic>
      <p:pic>
        <p:nvPicPr>
          <p:cNvPr id="188" name="Google Shape;188;p28"/>
          <p:cNvPicPr preferRelativeResize="0"/>
          <p:nvPr/>
        </p:nvPicPr>
        <p:blipFill>
          <a:blip r:embed="rId6">
            <a:alphaModFix/>
          </a:blip>
          <a:stretch>
            <a:fillRect/>
          </a:stretch>
        </p:blipFill>
        <p:spPr>
          <a:xfrm>
            <a:off x="7850206" y="3805667"/>
            <a:ext cx="1234054" cy="1231589"/>
          </a:xfrm>
          <a:prstGeom prst="rect">
            <a:avLst/>
          </a:prstGeom>
          <a:noFill/>
          <a:ln>
            <a:noFill/>
          </a:ln>
        </p:spPr>
      </p:pic>
      <p:pic>
        <p:nvPicPr>
          <p:cNvPr id="2050" name="Picture 2" descr="Làm giàu bằng nghề nuôi cá giống ở Hậu Giang">
            <a:extLst>
              <a:ext uri="{FF2B5EF4-FFF2-40B4-BE49-F238E27FC236}">
                <a16:creationId xmlns:a16="http://schemas.microsoft.com/office/drawing/2014/main" id="{A570DC0B-B877-4A6D-B1D9-4D1572676D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7220" y="493567"/>
            <a:ext cx="2538909" cy="16938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Trại Giống thủy sản Yên Bình - địa chỉ tin cậy của người nuôi cá">
            <a:extLst>
              <a:ext uri="{FF2B5EF4-FFF2-40B4-BE49-F238E27FC236}">
                <a16:creationId xmlns:a16="http://schemas.microsoft.com/office/drawing/2014/main" id="{51090F9C-7872-466E-B598-D89B329650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0916" y="2124534"/>
            <a:ext cx="2425627" cy="15068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69591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9"/>
                                        </p:tgtEl>
                                        <p:attrNameLst>
                                          <p:attrName>style.visibility</p:attrName>
                                        </p:attrNameLst>
                                      </p:cBhvr>
                                      <p:to>
                                        <p:strVal val="visible"/>
                                      </p:to>
                                    </p:set>
                                    <p:anim calcmode="lin" valueType="num">
                                      <p:cBhvr>
                                        <p:cTn id="7" dur="500" fill="hold"/>
                                        <p:tgtEl>
                                          <p:spTgt spid="179"/>
                                        </p:tgtEl>
                                        <p:attrNameLst>
                                          <p:attrName>ppt_w</p:attrName>
                                        </p:attrNameLst>
                                      </p:cBhvr>
                                      <p:tavLst>
                                        <p:tav tm="0">
                                          <p:val>
                                            <p:fltVal val="0"/>
                                          </p:val>
                                        </p:tav>
                                        <p:tav tm="100000">
                                          <p:val>
                                            <p:strVal val="#ppt_w"/>
                                          </p:val>
                                        </p:tav>
                                      </p:tavLst>
                                    </p:anim>
                                    <p:anim calcmode="lin" valueType="num">
                                      <p:cBhvr>
                                        <p:cTn id="8" dur="500" fill="hold"/>
                                        <p:tgtEl>
                                          <p:spTgt spid="179"/>
                                        </p:tgtEl>
                                        <p:attrNameLst>
                                          <p:attrName>ppt_h</p:attrName>
                                        </p:attrNameLst>
                                      </p:cBhvr>
                                      <p:tavLst>
                                        <p:tav tm="0">
                                          <p:val>
                                            <p:fltVal val="0"/>
                                          </p:val>
                                        </p:tav>
                                        <p:tav tm="100000">
                                          <p:val>
                                            <p:strVal val="#ppt_h"/>
                                          </p:val>
                                        </p:tav>
                                      </p:tavLst>
                                    </p:anim>
                                    <p:animEffect transition="in" filter="fade">
                                      <p:cBhvr>
                                        <p:cTn id="9" dur="500"/>
                                        <p:tgtEl>
                                          <p:spTgt spid="17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3">
                                            <p:txEl>
                                              <p:pRg st="0" end="0"/>
                                            </p:txEl>
                                          </p:spTgt>
                                        </p:tgtEl>
                                        <p:attrNameLst>
                                          <p:attrName>style.visibility</p:attrName>
                                        </p:attrNameLst>
                                      </p:cBhvr>
                                      <p:to>
                                        <p:strVal val="visible"/>
                                      </p:to>
                                    </p:set>
                                    <p:anim calcmode="lin" valueType="num">
                                      <p:cBhvr>
                                        <p:cTn id="12" dur="500" fill="hold"/>
                                        <p:tgtEl>
                                          <p:spTgt spid="18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8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83">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cTn>
                              </p:par>
                              <p:par>
                                <p:cTn id="20" presetID="53" presetClass="entr" presetSubtype="16"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p:cTn id="22" dur="500" fill="hold"/>
                                        <p:tgtEl>
                                          <p:spTgt spid="2052"/>
                                        </p:tgtEl>
                                        <p:attrNameLst>
                                          <p:attrName>ppt_w</p:attrName>
                                        </p:attrNameLst>
                                      </p:cBhvr>
                                      <p:tavLst>
                                        <p:tav tm="0">
                                          <p:val>
                                            <p:fltVal val="0"/>
                                          </p:val>
                                        </p:tav>
                                        <p:tav tm="100000">
                                          <p:val>
                                            <p:strVal val="#ppt_w"/>
                                          </p:val>
                                        </p:tav>
                                      </p:tavLst>
                                    </p:anim>
                                    <p:anim calcmode="lin" valueType="num">
                                      <p:cBhvr>
                                        <p:cTn id="23" dur="500" fill="hold"/>
                                        <p:tgtEl>
                                          <p:spTgt spid="2052"/>
                                        </p:tgtEl>
                                        <p:attrNameLst>
                                          <p:attrName>ppt_h</p:attrName>
                                        </p:attrNameLst>
                                      </p:cBhvr>
                                      <p:tavLst>
                                        <p:tav tm="0">
                                          <p:val>
                                            <p:fltVal val="0"/>
                                          </p:val>
                                        </p:tav>
                                        <p:tav tm="100000">
                                          <p:val>
                                            <p:strVal val="#ppt_h"/>
                                          </p:val>
                                        </p:tav>
                                      </p:tavLst>
                                    </p:anim>
                                    <p:animEffect transition="in" filter="fade">
                                      <p:cBhvr>
                                        <p:cTn id="24" dur="500"/>
                                        <p:tgtEl>
                                          <p:spTgt spid="205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82"/>
                                        </p:tgtEl>
                                        <p:attrNameLst>
                                          <p:attrName>style.visibility</p:attrName>
                                        </p:attrNameLst>
                                      </p:cBhvr>
                                      <p:to>
                                        <p:strVal val="visible"/>
                                      </p:to>
                                    </p:set>
                                    <p:anim calcmode="lin" valueType="num">
                                      <p:cBhvr>
                                        <p:cTn id="27" dur="500" fill="hold"/>
                                        <p:tgtEl>
                                          <p:spTgt spid="182"/>
                                        </p:tgtEl>
                                        <p:attrNameLst>
                                          <p:attrName>ppt_w</p:attrName>
                                        </p:attrNameLst>
                                      </p:cBhvr>
                                      <p:tavLst>
                                        <p:tav tm="0">
                                          <p:val>
                                            <p:fltVal val="0"/>
                                          </p:val>
                                        </p:tav>
                                        <p:tav tm="100000">
                                          <p:val>
                                            <p:strVal val="#ppt_w"/>
                                          </p:val>
                                        </p:tav>
                                      </p:tavLst>
                                    </p:anim>
                                    <p:anim calcmode="lin" valueType="num">
                                      <p:cBhvr>
                                        <p:cTn id="28" dur="500" fill="hold"/>
                                        <p:tgtEl>
                                          <p:spTgt spid="182"/>
                                        </p:tgtEl>
                                        <p:attrNameLst>
                                          <p:attrName>ppt_h</p:attrName>
                                        </p:attrNameLst>
                                      </p:cBhvr>
                                      <p:tavLst>
                                        <p:tav tm="0">
                                          <p:val>
                                            <p:fltVal val="0"/>
                                          </p:val>
                                        </p:tav>
                                        <p:tav tm="100000">
                                          <p:val>
                                            <p:strVal val="#ppt_h"/>
                                          </p:val>
                                        </p:tav>
                                      </p:tavLst>
                                    </p:anim>
                                    <p:animEffect transition="in" filter="fade">
                                      <p:cBhvr>
                                        <p:cTn id="29" dur="500"/>
                                        <p:tgtEl>
                                          <p:spTgt spid="18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0"/>
                                        </p:tgtEl>
                                        <p:attrNameLst>
                                          <p:attrName>style.visibility</p:attrName>
                                        </p:attrNameLst>
                                      </p:cBhvr>
                                      <p:to>
                                        <p:strVal val="visible"/>
                                      </p:to>
                                    </p:set>
                                    <p:anim calcmode="lin" valueType="num">
                                      <p:cBhvr>
                                        <p:cTn id="32" dur="500" fill="hold"/>
                                        <p:tgtEl>
                                          <p:spTgt spid="180"/>
                                        </p:tgtEl>
                                        <p:attrNameLst>
                                          <p:attrName>ppt_w</p:attrName>
                                        </p:attrNameLst>
                                      </p:cBhvr>
                                      <p:tavLst>
                                        <p:tav tm="0">
                                          <p:val>
                                            <p:fltVal val="0"/>
                                          </p:val>
                                        </p:tav>
                                        <p:tav tm="100000">
                                          <p:val>
                                            <p:strVal val="#ppt_w"/>
                                          </p:val>
                                        </p:tav>
                                      </p:tavLst>
                                    </p:anim>
                                    <p:anim calcmode="lin" valueType="num">
                                      <p:cBhvr>
                                        <p:cTn id="33" dur="500" fill="hold"/>
                                        <p:tgtEl>
                                          <p:spTgt spid="180"/>
                                        </p:tgtEl>
                                        <p:attrNameLst>
                                          <p:attrName>ppt_h</p:attrName>
                                        </p:attrNameLst>
                                      </p:cBhvr>
                                      <p:tavLst>
                                        <p:tav tm="0">
                                          <p:val>
                                            <p:fltVal val="0"/>
                                          </p:val>
                                        </p:tav>
                                        <p:tav tm="100000">
                                          <p:val>
                                            <p:strVal val="#ppt_h"/>
                                          </p:val>
                                        </p:tav>
                                      </p:tavLst>
                                    </p:anim>
                                    <p:animEffect transition="in" filter="fade">
                                      <p:cBhvr>
                                        <p:cTn id="34"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animBg="1"/>
      <p:bldP spid="180" grpId="0" animBg="1"/>
      <p:bldP spid="182" grpId="0"/>
      <p:bldP spid="18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grpSp>
        <p:nvGrpSpPr>
          <p:cNvPr id="826" name="Google Shape;826;p43"/>
          <p:cNvGrpSpPr/>
          <p:nvPr/>
        </p:nvGrpSpPr>
        <p:grpSpPr>
          <a:xfrm>
            <a:off x="5214310" y="1839668"/>
            <a:ext cx="3728168" cy="3009344"/>
            <a:chOff x="4572031" y="1415284"/>
            <a:chExt cx="2875341" cy="2319341"/>
          </a:xfrm>
        </p:grpSpPr>
        <p:grpSp>
          <p:nvGrpSpPr>
            <p:cNvPr id="827" name="Google Shape;827;p43"/>
            <p:cNvGrpSpPr/>
            <p:nvPr/>
          </p:nvGrpSpPr>
          <p:grpSpPr>
            <a:xfrm>
              <a:off x="4572031" y="1415284"/>
              <a:ext cx="2875341" cy="1993075"/>
              <a:chOff x="3665860" y="822037"/>
              <a:chExt cx="4758136" cy="3243937"/>
            </a:xfrm>
          </p:grpSpPr>
          <p:grpSp>
            <p:nvGrpSpPr>
              <p:cNvPr id="828" name="Google Shape;828;p43"/>
              <p:cNvGrpSpPr/>
              <p:nvPr/>
            </p:nvGrpSpPr>
            <p:grpSpPr>
              <a:xfrm>
                <a:off x="3665860" y="822037"/>
                <a:ext cx="4758136" cy="3243937"/>
                <a:chOff x="518725" y="252435"/>
                <a:chExt cx="6524250" cy="4448015"/>
              </a:xfrm>
            </p:grpSpPr>
            <p:sp>
              <p:nvSpPr>
                <p:cNvPr id="829" name="Google Shape;829;p43"/>
                <p:cNvSpPr/>
                <p:nvPr/>
              </p:nvSpPr>
              <p:spPr>
                <a:xfrm>
                  <a:off x="518725" y="4131625"/>
                  <a:ext cx="6524250" cy="568825"/>
                </a:xfrm>
                <a:custGeom>
                  <a:avLst/>
                  <a:gdLst/>
                  <a:ahLst/>
                  <a:cxnLst/>
                  <a:rect l="l" t="t" r="r" b="b"/>
                  <a:pathLst>
                    <a:path w="260970" h="22753" extrusionOk="0">
                      <a:moveTo>
                        <a:pt x="0" y="14846"/>
                      </a:moveTo>
                      <a:cubicBezTo>
                        <a:pt x="0" y="19169"/>
                        <a:pt x="4039" y="22753"/>
                        <a:pt x="8305" y="22753"/>
                      </a:cubicBezTo>
                      <a:lnTo>
                        <a:pt x="253120" y="22753"/>
                      </a:lnTo>
                      <a:cubicBezTo>
                        <a:pt x="257443" y="22696"/>
                        <a:pt x="260913" y="19169"/>
                        <a:pt x="260970" y="14846"/>
                      </a:cubicBezTo>
                      <a:lnTo>
                        <a:pt x="260970" y="0"/>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3"/>
                <p:cNvSpPr/>
                <p:nvPr/>
              </p:nvSpPr>
              <p:spPr>
                <a:xfrm>
                  <a:off x="518725" y="252435"/>
                  <a:ext cx="6524250" cy="3893525"/>
                </a:xfrm>
                <a:custGeom>
                  <a:avLst/>
                  <a:gdLst/>
                  <a:ahLst/>
                  <a:cxnLst/>
                  <a:rect l="l" t="t" r="r" b="b"/>
                  <a:pathLst>
                    <a:path w="260970" h="155741" extrusionOk="0">
                      <a:moveTo>
                        <a:pt x="249594" y="9954"/>
                      </a:moveTo>
                      <a:lnTo>
                        <a:pt x="249594" y="144364"/>
                      </a:lnTo>
                      <a:lnTo>
                        <a:pt x="11376" y="144364"/>
                      </a:lnTo>
                      <a:lnTo>
                        <a:pt x="11376" y="9954"/>
                      </a:lnTo>
                      <a:close/>
                      <a:moveTo>
                        <a:pt x="8305" y="0"/>
                      </a:moveTo>
                      <a:cubicBezTo>
                        <a:pt x="4039" y="0"/>
                        <a:pt x="0" y="2844"/>
                        <a:pt x="0" y="7110"/>
                      </a:cubicBezTo>
                      <a:lnTo>
                        <a:pt x="0" y="155740"/>
                      </a:lnTo>
                      <a:lnTo>
                        <a:pt x="260970" y="155740"/>
                      </a:lnTo>
                      <a:lnTo>
                        <a:pt x="260970" y="7110"/>
                      </a:lnTo>
                      <a:cubicBezTo>
                        <a:pt x="260970" y="2844"/>
                        <a:pt x="257386" y="0"/>
                        <a:pt x="2531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1" name="Google Shape;831;p43"/>
              <p:cNvSpPr/>
              <p:nvPr/>
            </p:nvSpPr>
            <p:spPr>
              <a:xfrm>
                <a:off x="5947879" y="3739978"/>
                <a:ext cx="194076" cy="166189"/>
              </a:xfrm>
              <a:custGeom>
                <a:avLst/>
                <a:gdLst/>
                <a:ahLst/>
                <a:cxnLst/>
                <a:rect l="l" t="t" r="r" b="b"/>
                <a:pathLst>
                  <a:path w="10627" h="9100" extrusionOk="0">
                    <a:moveTo>
                      <a:pt x="6092" y="0"/>
                    </a:moveTo>
                    <a:cubicBezTo>
                      <a:pt x="2020" y="0"/>
                      <a:pt x="0" y="4900"/>
                      <a:pt x="2881" y="7747"/>
                    </a:cubicBezTo>
                    <a:cubicBezTo>
                      <a:pt x="3804" y="8681"/>
                      <a:pt x="4944" y="9100"/>
                      <a:pt x="6063" y="9100"/>
                    </a:cubicBezTo>
                    <a:cubicBezTo>
                      <a:pt x="8391" y="9100"/>
                      <a:pt x="10627" y="7286"/>
                      <a:pt x="10627" y="4536"/>
                    </a:cubicBezTo>
                    <a:cubicBezTo>
                      <a:pt x="10627" y="2020"/>
                      <a:pt x="8608" y="0"/>
                      <a:pt x="60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2" name="Google Shape;832;p43"/>
            <p:cNvSpPr/>
            <p:nvPr/>
          </p:nvSpPr>
          <p:spPr>
            <a:xfrm>
              <a:off x="5498909" y="3408351"/>
              <a:ext cx="1040944" cy="326273"/>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33" name="Google Shape;833;p43"/>
          <p:cNvPicPr preferRelativeResize="0"/>
          <p:nvPr/>
        </p:nvPicPr>
        <p:blipFill>
          <a:blip r:embed="rId3">
            <a:alphaModFix/>
          </a:blip>
          <a:stretch>
            <a:fillRect/>
          </a:stretch>
        </p:blipFill>
        <p:spPr>
          <a:xfrm>
            <a:off x="-316875" y="4092150"/>
            <a:ext cx="1516775" cy="1513725"/>
          </a:xfrm>
          <a:prstGeom prst="rect">
            <a:avLst/>
          </a:prstGeom>
          <a:noFill/>
          <a:ln>
            <a:noFill/>
          </a:ln>
        </p:spPr>
      </p:pic>
      <p:pic>
        <p:nvPicPr>
          <p:cNvPr id="834" name="Google Shape;834;p43"/>
          <p:cNvPicPr preferRelativeResize="0"/>
          <p:nvPr/>
        </p:nvPicPr>
        <p:blipFill>
          <a:blip r:embed="rId4">
            <a:alphaModFix/>
          </a:blip>
          <a:stretch>
            <a:fillRect/>
          </a:stretch>
        </p:blipFill>
        <p:spPr>
          <a:xfrm>
            <a:off x="7567977" y="-442137"/>
            <a:ext cx="1958200" cy="1954275"/>
          </a:xfrm>
          <a:prstGeom prst="rect">
            <a:avLst/>
          </a:prstGeom>
          <a:noFill/>
          <a:ln>
            <a:noFill/>
          </a:ln>
        </p:spPr>
      </p:pic>
      <p:sp>
        <p:nvSpPr>
          <p:cNvPr id="17" name="TextBox 16">
            <a:extLst>
              <a:ext uri="{FF2B5EF4-FFF2-40B4-BE49-F238E27FC236}">
                <a16:creationId xmlns:a16="http://schemas.microsoft.com/office/drawing/2014/main" id="{73D6F326-8458-4E0E-8A1D-62F372339849}"/>
              </a:ext>
            </a:extLst>
          </p:cNvPr>
          <p:cNvSpPr txBox="1"/>
          <p:nvPr/>
        </p:nvSpPr>
        <p:spPr>
          <a:xfrm>
            <a:off x="957910" y="132870"/>
            <a:ext cx="3970929" cy="1252258"/>
          </a:xfrm>
          <a:prstGeom prst="wedgeRoundRectCallout">
            <a:avLst>
              <a:gd name="adj1" fmla="val 68449"/>
              <a:gd name="adj2" fmla="val -7552"/>
              <a:gd name="adj3" fmla="val 16667"/>
            </a:avLst>
          </a:prstGeom>
          <a:solidFill>
            <a:srgbClr val="0070C0"/>
          </a:solidFill>
        </p:spPr>
        <p:txBody>
          <a:bodyPr wrap="square">
            <a:spAutoFit/>
          </a:bodyPr>
          <a:lstStyle/>
          <a:p>
            <a:pPr algn="ctr">
              <a:lnSpc>
                <a:spcPct val="150000"/>
              </a:lnSpc>
              <a:spcAft>
                <a:spcPts val="600"/>
              </a:spcAft>
            </a:pPr>
            <a:r>
              <a:rPr lang="en-US" sz="2400" dirty="0" err="1">
                <a:solidFill>
                  <a:schemeClr val="bg1"/>
                </a:solidFill>
                <a:effectLst/>
                <a:latin typeface="+mj-lt"/>
                <a:ea typeface="Tahoma" panose="020B0604030504040204" pitchFamily="34" charset="0"/>
              </a:rPr>
              <a:t>Bệnh</a:t>
            </a:r>
            <a:r>
              <a:rPr lang="en-US" sz="2400" dirty="0">
                <a:solidFill>
                  <a:schemeClr val="bg1"/>
                </a:solidFill>
                <a:effectLst/>
                <a:latin typeface="+mj-lt"/>
                <a:ea typeface="Tahoma" panose="020B0604030504040204" pitchFamily="34" charset="0"/>
              </a:rPr>
              <a:t> ở </a:t>
            </a:r>
            <a:r>
              <a:rPr lang="en-US" sz="2400" dirty="0" err="1">
                <a:solidFill>
                  <a:schemeClr val="bg1"/>
                </a:solidFill>
                <a:effectLst/>
                <a:latin typeface="+mj-lt"/>
                <a:ea typeface="Tahoma" panose="020B0604030504040204" pitchFamily="34" charset="0"/>
              </a:rPr>
              <a:t>động</a:t>
            </a:r>
            <a:r>
              <a:rPr lang="en-US" sz="2400" dirty="0">
                <a:solidFill>
                  <a:schemeClr val="bg1"/>
                </a:solidFill>
                <a:effectLst/>
                <a:latin typeface="+mj-lt"/>
                <a:ea typeface="Tahoma" panose="020B0604030504040204" pitchFamily="34" charset="0"/>
              </a:rPr>
              <a:t> </a:t>
            </a:r>
            <a:r>
              <a:rPr lang="en-US" sz="2400" dirty="0" err="1">
                <a:solidFill>
                  <a:schemeClr val="bg1"/>
                </a:solidFill>
                <a:effectLst/>
                <a:latin typeface="+mj-lt"/>
                <a:ea typeface="Tahoma" panose="020B0604030504040204" pitchFamily="34" charset="0"/>
              </a:rPr>
              <a:t>vật</a:t>
            </a:r>
            <a:r>
              <a:rPr lang="en-US" sz="2400" dirty="0">
                <a:solidFill>
                  <a:schemeClr val="bg1"/>
                </a:solidFill>
                <a:effectLst/>
                <a:latin typeface="+mj-lt"/>
                <a:ea typeface="Tahoma" panose="020B0604030504040204" pitchFamily="34" charset="0"/>
              </a:rPr>
              <a:t> </a:t>
            </a:r>
            <a:r>
              <a:rPr lang="en-US" sz="2400" dirty="0" err="1">
                <a:solidFill>
                  <a:schemeClr val="bg1"/>
                </a:solidFill>
                <a:effectLst/>
                <a:latin typeface="+mj-lt"/>
                <a:ea typeface="Tahoma" panose="020B0604030504040204" pitchFamily="34" charset="0"/>
              </a:rPr>
              <a:t>thủy</a:t>
            </a:r>
            <a:r>
              <a:rPr lang="en-US" sz="2400" dirty="0">
                <a:solidFill>
                  <a:schemeClr val="bg1"/>
                </a:solidFill>
                <a:effectLst/>
                <a:latin typeface="+mj-lt"/>
                <a:ea typeface="Tahoma" panose="020B0604030504040204" pitchFamily="34" charset="0"/>
              </a:rPr>
              <a:t> </a:t>
            </a:r>
            <a:r>
              <a:rPr lang="en-US" sz="2400" dirty="0" err="1">
                <a:solidFill>
                  <a:schemeClr val="bg1"/>
                </a:solidFill>
                <a:effectLst/>
                <a:latin typeface="+mj-lt"/>
                <a:ea typeface="Tahoma" panose="020B0604030504040204" pitchFamily="34" charset="0"/>
              </a:rPr>
              <a:t>sản</a:t>
            </a:r>
            <a:r>
              <a:rPr lang="en-US" sz="2400" dirty="0">
                <a:solidFill>
                  <a:schemeClr val="bg1"/>
                </a:solidFill>
                <a:effectLst/>
                <a:latin typeface="+mj-lt"/>
                <a:ea typeface="Tahoma" panose="020B0604030504040204" pitchFamily="34" charset="0"/>
              </a:rPr>
              <a:t> </a:t>
            </a:r>
            <a:r>
              <a:rPr lang="en-US" sz="2400" dirty="0" err="1">
                <a:solidFill>
                  <a:schemeClr val="bg1"/>
                </a:solidFill>
                <a:effectLst/>
                <a:latin typeface="+mj-lt"/>
                <a:ea typeface="Tahoma" panose="020B0604030504040204" pitchFamily="34" charset="0"/>
              </a:rPr>
              <a:t>là</a:t>
            </a:r>
            <a:r>
              <a:rPr lang="en-US" sz="2400" dirty="0">
                <a:solidFill>
                  <a:schemeClr val="bg1"/>
                </a:solidFill>
                <a:effectLst/>
                <a:latin typeface="+mj-lt"/>
                <a:ea typeface="Tahoma" panose="020B0604030504040204" pitchFamily="34" charset="0"/>
              </a:rPr>
              <a:t> </a:t>
            </a:r>
            <a:r>
              <a:rPr lang="en-US" sz="2400" dirty="0" err="1">
                <a:solidFill>
                  <a:schemeClr val="bg1"/>
                </a:solidFill>
                <a:effectLst/>
                <a:latin typeface="+mj-lt"/>
                <a:ea typeface="Tahoma" panose="020B0604030504040204" pitchFamily="34" charset="0"/>
              </a:rPr>
              <a:t>gì</a:t>
            </a:r>
            <a:r>
              <a:rPr lang="en-US" sz="2400" dirty="0">
                <a:solidFill>
                  <a:schemeClr val="bg1"/>
                </a:solidFill>
                <a:effectLst/>
                <a:latin typeface="+mj-lt"/>
                <a:ea typeface="Tahoma" panose="020B0604030504040204" pitchFamily="34" charset="0"/>
              </a:rPr>
              <a:t>?</a:t>
            </a:r>
            <a:endParaRPr lang="en-US" sz="2400" dirty="0">
              <a:solidFill>
                <a:schemeClr val="bg1"/>
              </a:solidFill>
              <a:effectLst/>
              <a:latin typeface="+mj-lt"/>
              <a:ea typeface="Times New Roman" panose="02020603050405020304" pitchFamily="18" charset="0"/>
            </a:endParaRPr>
          </a:p>
        </p:txBody>
      </p:sp>
      <p:sp>
        <p:nvSpPr>
          <p:cNvPr id="19" name="TextBox 18">
            <a:extLst>
              <a:ext uri="{FF2B5EF4-FFF2-40B4-BE49-F238E27FC236}">
                <a16:creationId xmlns:a16="http://schemas.microsoft.com/office/drawing/2014/main" id="{1019DADA-7AAE-4C7F-AED3-550026379EBE}"/>
              </a:ext>
            </a:extLst>
          </p:cNvPr>
          <p:cNvSpPr txBox="1"/>
          <p:nvPr/>
        </p:nvSpPr>
        <p:spPr>
          <a:xfrm>
            <a:off x="134614" y="2040846"/>
            <a:ext cx="4857471" cy="2343655"/>
          </a:xfrm>
          <a:prstGeom prst="rect">
            <a:avLst/>
          </a:prstGeom>
          <a:noFill/>
        </p:spPr>
        <p:txBody>
          <a:bodyPr wrap="square">
            <a:spAutoFit/>
          </a:bodyPr>
          <a:lstStyle/>
          <a:p>
            <a:pPr algn="just">
              <a:lnSpc>
                <a:spcPct val="150000"/>
              </a:lnSpc>
              <a:spcAft>
                <a:spcPts val="600"/>
              </a:spcAft>
            </a:pPr>
            <a:r>
              <a:rPr lang="vi-VN" sz="2000" b="1" i="1" dirty="0">
                <a:solidFill>
                  <a:srgbClr val="000000"/>
                </a:solidFill>
                <a:effectLst/>
                <a:latin typeface="+mn-lt"/>
                <a:ea typeface="Tahoma" panose="020B0604030504040204" pitchFamily="34" charset="0"/>
              </a:rPr>
              <a:t>Khái niệm: </a:t>
            </a:r>
            <a:r>
              <a:rPr lang="en-US" sz="2000" dirty="0" err="1">
                <a:solidFill>
                  <a:srgbClr val="000000"/>
                </a:solidFill>
                <a:effectLst/>
                <a:latin typeface="+mj-lt"/>
                <a:ea typeface="Tahoma" panose="020B0604030504040204" pitchFamily="34" charset="0"/>
              </a:rPr>
              <a:t>là</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trạng</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thái</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bất</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bình</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thường</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của</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cơ</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thể</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khi</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một</a:t>
            </a:r>
            <a:r>
              <a:rPr lang="en-US" sz="2000" dirty="0">
                <a:solidFill>
                  <a:srgbClr val="000000"/>
                </a:solidFill>
                <a:effectLst/>
                <a:latin typeface="+mj-lt"/>
                <a:ea typeface="Tahoma" panose="020B0604030504040204" pitchFamily="34" charset="0"/>
              </a:rPr>
              <a:t> hay </a:t>
            </a:r>
            <a:r>
              <a:rPr lang="en-US" sz="2000" dirty="0" err="1">
                <a:solidFill>
                  <a:srgbClr val="000000"/>
                </a:solidFill>
                <a:effectLst/>
                <a:latin typeface="+mj-lt"/>
                <a:ea typeface="Tahoma" panose="020B0604030504040204" pitchFamily="34" charset="0"/>
              </a:rPr>
              <a:t>một</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số</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hoạt</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động</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sống</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bị</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rối</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loạn</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ngừng</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trệ</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dưới</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tác</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động</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của</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yếu</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tố</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môi</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trường</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dinh</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dưỡng</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hoặc</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mầm</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bệnh</a:t>
            </a:r>
            <a:r>
              <a:rPr lang="en-US" sz="2000" dirty="0">
                <a:solidFill>
                  <a:srgbClr val="000000"/>
                </a:solidFill>
                <a:effectLst/>
                <a:latin typeface="+mj-lt"/>
                <a:ea typeface="Tahoma" panose="020B0604030504040204" pitchFamily="34" charset="0"/>
              </a:rPr>
              <a:t>.</a:t>
            </a:r>
            <a:endParaRPr lang="en-US" sz="2000" dirty="0">
              <a:effectLst/>
              <a:latin typeface="+mj-lt"/>
              <a:ea typeface="Times New Roman" panose="02020603050405020304" pitchFamily="18" charset="0"/>
            </a:endParaRPr>
          </a:p>
        </p:txBody>
      </p:sp>
      <p:pic>
        <p:nvPicPr>
          <p:cNvPr id="1026" name="Picture 2" descr="Polysaccharides trong quản lý bệnh thủy sản | Công Ty TNHH Tôm Giống Châu  Phi">
            <a:extLst>
              <a:ext uri="{FF2B5EF4-FFF2-40B4-BE49-F238E27FC236}">
                <a16:creationId xmlns:a16="http://schemas.microsoft.com/office/drawing/2014/main" id="{6CE882C1-C7D0-47A3-90E9-ADFEEB737A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7453" y="1970049"/>
            <a:ext cx="3419708" cy="19611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1">
            <a:extLst>
              <a:ext uri="{FF2B5EF4-FFF2-40B4-BE49-F238E27FC236}">
                <a16:creationId xmlns:a16="http://schemas.microsoft.com/office/drawing/2014/main" id="{BAF98C50-B02D-43C1-AE03-A752956CD9C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67453" y="519548"/>
            <a:ext cx="1677637" cy="1239354"/>
          </a:xfrm>
          <a:prstGeom prst="rect">
            <a:avLst/>
          </a:prstGeom>
        </p:spPr>
      </p:pic>
      <p:sp>
        <p:nvSpPr>
          <p:cNvPr id="6" name="Arrow: Down 5">
            <a:extLst>
              <a:ext uri="{FF2B5EF4-FFF2-40B4-BE49-F238E27FC236}">
                <a16:creationId xmlns:a16="http://schemas.microsoft.com/office/drawing/2014/main" id="{C763CBC9-8F0E-4714-AD7E-46EB133A6718}"/>
              </a:ext>
            </a:extLst>
          </p:cNvPr>
          <p:cNvSpPr/>
          <p:nvPr/>
        </p:nvSpPr>
        <p:spPr>
          <a:xfrm>
            <a:off x="2155902" y="1500267"/>
            <a:ext cx="304800" cy="517271"/>
          </a:xfrm>
          <a:prstGeom prst="downArrow">
            <a:avLst/>
          </a:prstGeom>
          <a:solidFill>
            <a:srgbClr val="FFC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500" fill="hold"/>
                                        <p:tgtEl>
                                          <p:spTgt spid="1026"/>
                                        </p:tgtEl>
                                        <p:attrNameLst>
                                          <p:attrName>ppt_w</p:attrName>
                                        </p:attrNameLst>
                                      </p:cBhvr>
                                      <p:tavLst>
                                        <p:tav tm="0">
                                          <p:val>
                                            <p:fltVal val="0"/>
                                          </p:val>
                                        </p:tav>
                                        <p:tav tm="100000">
                                          <p:val>
                                            <p:strVal val="#ppt_w"/>
                                          </p:val>
                                        </p:tav>
                                      </p:tavLst>
                                    </p:anim>
                                    <p:anim calcmode="lin" valueType="num">
                                      <p:cBhvr>
                                        <p:cTn id="16" dur="500" fill="hold"/>
                                        <p:tgtEl>
                                          <p:spTgt spid="1026"/>
                                        </p:tgtEl>
                                        <p:attrNameLst>
                                          <p:attrName>ppt_h</p:attrName>
                                        </p:attrNameLst>
                                      </p:cBhvr>
                                      <p:tavLst>
                                        <p:tav tm="0">
                                          <p:val>
                                            <p:fltVal val="0"/>
                                          </p:val>
                                        </p:tav>
                                        <p:tav tm="100000">
                                          <p:val>
                                            <p:strVal val="#ppt_h"/>
                                          </p:val>
                                        </p:tav>
                                      </p:tavLst>
                                    </p:anim>
                                    <p:animEffect transition="in" filter="fade">
                                      <p:cBhvr>
                                        <p:cTn id="17" dur="500"/>
                                        <p:tgtEl>
                                          <p:spTgt spid="1026"/>
                                        </p:tgtEl>
                                      </p:cBhvr>
                                    </p:animEffect>
                                  </p:childTnLst>
                                </p:cTn>
                              </p:par>
                              <p:par>
                                <p:cTn id="18" presetID="53" presetClass="entr" presetSubtype="16" fill="hold" nodeType="withEffect">
                                  <p:stCondLst>
                                    <p:cond delay="0"/>
                                  </p:stCondLst>
                                  <p:childTnLst>
                                    <p:set>
                                      <p:cBhvr>
                                        <p:cTn id="19" dur="1" fill="hold">
                                          <p:stCondLst>
                                            <p:cond delay="0"/>
                                          </p:stCondLst>
                                        </p:cTn>
                                        <p:tgtEl>
                                          <p:spTgt spid="826"/>
                                        </p:tgtEl>
                                        <p:attrNameLst>
                                          <p:attrName>style.visibility</p:attrName>
                                        </p:attrNameLst>
                                      </p:cBhvr>
                                      <p:to>
                                        <p:strVal val="visible"/>
                                      </p:to>
                                    </p:set>
                                    <p:anim calcmode="lin" valueType="num">
                                      <p:cBhvr>
                                        <p:cTn id="20" dur="500" fill="hold"/>
                                        <p:tgtEl>
                                          <p:spTgt spid="826"/>
                                        </p:tgtEl>
                                        <p:attrNameLst>
                                          <p:attrName>ppt_w</p:attrName>
                                        </p:attrNameLst>
                                      </p:cBhvr>
                                      <p:tavLst>
                                        <p:tav tm="0">
                                          <p:val>
                                            <p:fltVal val="0"/>
                                          </p:val>
                                        </p:tav>
                                        <p:tav tm="100000">
                                          <p:val>
                                            <p:strVal val="#ppt_w"/>
                                          </p:val>
                                        </p:tav>
                                      </p:tavLst>
                                    </p:anim>
                                    <p:anim calcmode="lin" valueType="num">
                                      <p:cBhvr>
                                        <p:cTn id="21" dur="500" fill="hold"/>
                                        <p:tgtEl>
                                          <p:spTgt spid="826"/>
                                        </p:tgtEl>
                                        <p:attrNameLst>
                                          <p:attrName>ppt_h</p:attrName>
                                        </p:attrNameLst>
                                      </p:cBhvr>
                                      <p:tavLst>
                                        <p:tav tm="0">
                                          <p:val>
                                            <p:fltVal val="0"/>
                                          </p:val>
                                        </p:tav>
                                        <p:tav tm="100000">
                                          <p:val>
                                            <p:strVal val="#ppt_h"/>
                                          </p:val>
                                        </p:tav>
                                      </p:tavLst>
                                    </p:anim>
                                    <p:animEffect transition="in" filter="fade">
                                      <p:cBhvr>
                                        <p:cTn id="22" dur="500"/>
                                        <p:tgtEl>
                                          <p:spTgt spid="8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barn(inVertical)">
                                      <p:cBhvr>
                                        <p:cTn id="3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build="p"/>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8" name="Google Shape;318;p32"/>
          <p:cNvSpPr/>
          <p:nvPr/>
        </p:nvSpPr>
        <p:spPr>
          <a:xfrm>
            <a:off x="8293077" y="4434489"/>
            <a:ext cx="745578" cy="73917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2"/>
          <p:cNvSpPr/>
          <p:nvPr/>
        </p:nvSpPr>
        <p:spPr>
          <a:xfrm>
            <a:off x="2081745" y="265412"/>
            <a:ext cx="5409515" cy="642145"/>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2"/>
          <p:cNvSpPr txBox="1">
            <a:spLocks noGrp="1"/>
          </p:cNvSpPr>
          <p:nvPr>
            <p:ph type="title" idx="15"/>
          </p:nvPr>
        </p:nvSpPr>
        <p:spPr>
          <a:xfrm>
            <a:off x="1033727" y="290071"/>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800" b="1" dirty="0">
                <a:latin typeface="+mn-lt"/>
              </a:rPr>
              <a:t>2.1 Biểu hiện bệnh</a:t>
            </a:r>
            <a:endParaRPr sz="2800" b="1" dirty="0">
              <a:latin typeface="+mn-lt"/>
            </a:endParaRPr>
          </a:p>
        </p:txBody>
      </p:sp>
      <p:grpSp>
        <p:nvGrpSpPr>
          <p:cNvPr id="394" name="Google Shape;394;p32"/>
          <p:cNvGrpSpPr/>
          <p:nvPr/>
        </p:nvGrpSpPr>
        <p:grpSpPr>
          <a:xfrm>
            <a:off x="8455999" y="4542370"/>
            <a:ext cx="430300" cy="404411"/>
            <a:chOff x="3976934" y="3376271"/>
            <a:chExt cx="375743" cy="353135"/>
          </a:xfrm>
        </p:grpSpPr>
        <p:sp>
          <p:nvSpPr>
            <p:cNvPr id="395" name="Google Shape;395;p32"/>
            <p:cNvSpPr/>
            <p:nvPr/>
          </p:nvSpPr>
          <p:spPr>
            <a:xfrm>
              <a:off x="4035502" y="3507705"/>
              <a:ext cx="317174" cy="185012"/>
            </a:xfrm>
            <a:custGeom>
              <a:avLst/>
              <a:gdLst/>
              <a:ahLst/>
              <a:cxnLst/>
              <a:rect l="l" t="t" r="r" b="b"/>
              <a:pathLst>
                <a:path w="11757" h="6858" extrusionOk="0">
                  <a:moveTo>
                    <a:pt x="1582" y="0"/>
                  </a:moveTo>
                  <a:lnTo>
                    <a:pt x="62" y="155"/>
                  </a:lnTo>
                  <a:lnTo>
                    <a:pt x="31" y="311"/>
                  </a:lnTo>
                  <a:cubicBezTo>
                    <a:pt x="0" y="621"/>
                    <a:pt x="187" y="838"/>
                    <a:pt x="187" y="1179"/>
                  </a:cubicBezTo>
                  <a:cubicBezTo>
                    <a:pt x="187" y="4653"/>
                    <a:pt x="3754" y="6856"/>
                    <a:pt x="7290" y="6856"/>
                  </a:cubicBezTo>
                  <a:cubicBezTo>
                    <a:pt x="7518" y="6856"/>
                    <a:pt x="7745" y="6858"/>
                    <a:pt x="7968" y="6858"/>
                  </a:cubicBezTo>
                  <a:cubicBezTo>
                    <a:pt x="9233" y="6858"/>
                    <a:pt x="10389" y="6790"/>
                    <a:pt x="11074" y="5894"/>
                  </a:cubicBezTo>
                  <a:cubicBezTo>
                    <a:pt x="11509" y="5336"/>
                    <a:pt x="11726" y="4684"/>
                    <a:pt x="11757" y="4002"/>
                  </a:cubicBezTo>
                  <a:lnTo>
                    <a:pt x="11757" y="3971"/>
                  </a:lnTo>
                  <a:cubicBezTo>
                    <a:pt x="11757" y="1986"/>
                    <a:pt x="9772" y="373"/>
                    <a:pt x="7290" y="373"/>
                  </a:cubicBezTo>
                  <a:cubicBezTo>
                    <a:pt x="7224" y="370"/>
                    <a:pt x="7157" y="369"/>
                    <a:pt x="7091" y="369"/>
                  </a:cubicBezTo>
                  <a:cubicBezTo>
                    <a:pt x="6227" y="369"/>
                    <a:pt x="5367" y="557"/>
                    <a:pt x="4560" y="931"/>
                  </a:cubicBezTo>
                  <a:cubicBezTo>
                    <a:pt x="4140" y="1165"/>
                    <a:pt x="3750" y="1271"/>
                    <a:pt x="3393" y="1271"/>
                  </a:cubicBezTo>
                  <a:cubicBezTo>
                    <a:pt x="2801" y="1271"/>
                    <a:pt x="2299" y="980"/>
                    <a:pt x="1893" y="497"/>
                  </a:cubicBezTo>
                  <a:cubicBezTo>
                    <a:pt x="1769" y="342"/>
                    <a:pt x="1644" y="187"/>
                    <a:pt x="1582" y="0"/>
                  </a:cubicBezTo>
                  <a:close/>
                </a:path>
              </a:pathLst>
            </a:custGeom>
            <a:solidFill>
              <a:srgbClr val="39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2"/>
            <p:cNvSpPr/>
            <p:nvPr/>
          </p:nvSpPr>
          <p:spPr>
            <a:xfrm>
              <a:off x="4034666" y="3508541"/>
              <a:ext cx="299612" cy="203410"/>
            </a:xfrm>
            <a:custGeom>
              <a:avLst/>
              <a:gdLst/>
              <a:ahLst/>
              <a:cxnLst/>
              <a:rect l="l" t="t" r="r" b="b"/>
              <a:pathLst>
                <a:path w="11106" h="7540" extrusionOk="0">
                  <a:moveTo>
                    <a:pt x="1924" y="466"/>
                  </a:moveTo>
                  <a:cubicBezTo>
                    <a:pt x="1917" y="467"/>
                    <a:pt x="1910" y="469"/>
                    <a:pt x="1904" y="471"/>
                  </a:cubicBezTo>
                  <a:lnTo>
                    <a:pt x="1904" y="471"/>
                  </a:lnTo>
                  <a:cubicBezTo>
                    <a:pt x="1910" y="480"/>
                    <a:pt x="1917" y="488"/>
                    <a:pt x="1924" y="497"/>
                  </a:cubicBezTo>
                  <a:lnTo>
                    <a:pt x="1924" y="466"/>
                  </a:lnTo>
                  <a:close/>
                  <a:moveTo>
                    <a:pt x="1613" y="0"/>
                  </a:moveTo>
                  <a:lnTo>
                    <a:pt x="93" y="156"/>
                  </a:lnTo>
                  <a:cubicBezTo>
                    <a:pt x="31" y="497"/>
                    <a:pt x="0" y="869"/>
                    <a:pt x="0" y="1210"/>
                  </a:cubicBezTo>
                  <a:cubicBezTo>
                    <a:pt x="0" y="4715"/>
                    <a:pt x="3413" y="7538"/>
                    <a:pt x="6949" y="7538"/>
                  </a:cubicBezTo>
                  <a:lnTo>
                    <a:pt x="7352" y="7538"/>
                  </a:lnTo>
                  <a:cubicBezTo>
                    <a:pt x="7387" y="7539"/>
                    <a:pt x="7422" y="7539"/>
                    <a:pt x="7456" y="7539"/>
                  </a:cubicBezTo>
                  <a:cubicBezTo>
                    <a:pt x="8875" y="7539"/>
                    <a:pt x="10197" y="6923"/>
                    <a:pt x="11105" y="5863"/>
                  </a:cubicBezTo>
                  <a:lnTo>
                    <a:pt x="11105" y="5863"/>
                  </a:lnTo>
                  <a:cubicBezTo>
                    <a:pt x="10770" y="5878"/>
                    <a:pt x="10447" y="5886"/>
                    <a:pt x="10134" y="5886"/>
                  </a:cubicBezTo>
                  <a:cubicBezTo>
                    <a:pt x="4165" y="5886"/>
                    <a:pt x="2197" y="3171"/>
                    <a:pt x="1489" y="1520"/>
                  </a:cubicBezTo>
                  <a:cubicBezTo>
                    <a:pt x="1245" y="1123"/>
                    <a:pt x="1452" y="605"/>
                    <a:pt x="1904" y="471"/>
                  </a:cubicBezTo>
                  <a:lnTo>
                    <a:pt x="1904" y="471"/>
                  </a:lnTo>
                  <a:cubicBezTo>
                    <a:pt x="1789" y="322"/>
                    <a:pt x="1701" y="147"/>
                    <a:pt x="1613"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2"/>
            <p:cNvSpPr/>
            <p:nvPr/>
          </p:nvSpPr>
          <p:spPr>
            <a:xfrm>
              <a:off x="4068145" y="3641136"/>
              <a:ext cx="102946" cy="88270"/>
            </a:xfrm>
            <a:custGeom>
              <a:avLst/>
              <a:gdLst/>
              <a:ahLst/>
              <a:cxnLst/>
              <a:rect l="l" t="t" r="r" b="b"/>
              <a:pathLst>
                <a:path w="3816" h="3272" extrusionOk="0">
                  <a:moveTo>
                    <a:pt x="2320" y="1"/>
                  </a:moveTo>
                  <a:cubicBezTo>
                    <a:pt x="1810" y="1"/>
                    <a:pt x="1233" y="242"/>
                    <a:pt x="776" y="700"/>
                  </a:cubicBezTo>
                  <a:cubicBezTo>
                    <a:pt x="0" y="1475"/>
                    <a:pt x="434" y="3150"/>
                    <a:pt x="434" y="3150"/>
                  </a:cubicBezTo>
                  <a:cubicBezTo>
                    <a:pt x="434" y="3150"/>
                    <a:pt x="902" y="3272"/>
                    <a:pt x="1457" y="3272"/>
                  </a:cubicBezTo>
                  <a:cubicBezTo>
                    <a:pt x="1953" y="3272"/>
                    <a:pt x="2519" y="3175"/>
                    <a:pt x="2885" y="2809"/>
                  </a:cubicBezTo>
                  <a:cubicBezTo>
                    <a:pt x="3660" y="2034"/>
                    <a:pt x="3816" y="948"/>
                    <a:pt x="3226" y="359"/>
                  </a:cubicBezTo>
                  <a:cubicBezTo>
                    <a:pt x="2997" y="117"/>
                    <a:pt x="2675" y="1"/>
                    <a:pt x="2320" y="1"/>
                  </a:cubicBezTo>
                  <a:close/>
                </a:path>
              </a:pathLst>
            </a:custGeom>
            <a:solidFill>
              <a:srgbClr val="29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2"/>
            <p:cNvSpPr/>
            <p:nvPr/>
          </p:nvSpPr>
          <p:spPr>
            <a:xfrm>
              <a:off x="3976934" y="3399741"/>
              <a:ext cx="159842" cy="118350"/>
            </a:xfrm>
            <a:custGeom>
              <a:avLst/>
              <a:gdLst/>
              <a:ahLst/>
              <a:cxnLst/>
              <a:rect l="l" t="t" r="r" b="b"/>
              <a:pathLst>
                <a:path w="5925" h="4387" extrusionOk="0">
                  <a:moveTo>
                    <a:pt x="5459" y="1"/>
                  </a:moveTo>
                  <a:cubicBezTo>
                    <a:pt x="4064" y="1"/>
                    <a:pt x="2947" y="1149"/>
                    <a:pt x="2947" y="2544"/>
                  </a:cubicBezTo>
                  <a:cubicBezTo>
                    <a:pt x="2947" y="2389"/>
                    <a:pt x="2947" y="2265"/>
                    <a:pt x="2916" y="2141"/>
                  </a:cubicBezTo>
                  <a:cubicBezTo>
                    <a:pt x="2730" y="931"/>
                    <a:pt x="1675" y="32"/>
                    <a:pt x="434" y="32"/>
                  </a:cubicBezTo>
                  <a:cubicBezTo>
                    <a:pt x="186" y="32"/>
                    <a:pt x="0" y="218"/>
                    <a:pt x="0" y="435"/>
                  </a:cubicBezTo>
                  <a:lnTo>
                    <a:pt x="0" y="1676"/>
                  </a:lnTo>
                  <a:cubicBezTo>
                    <a:pt x="0" y="2482"/>
                    <a:pt x="403" y="3258"/>
                    <a:pt x="1055" y="3723"/>
                  </a:cubicBezTo>
                  <a:lnTo>
                    <a:pt x="1179" y="3816"/>
                  </a:lnTo>
                  <a:cubicBezTo>
                    <a:pt x="1695" y="4196"/>
                    <a:pt x="2329" y="4386"/>
                    <a:pt x="2957" y="4386"/>
                  </a:cubicBezTo>
                  <a:cubicBezTo>
                    <a:pt x="3047" y="4386"/>
                    <a:pt x="3137" y="4382"/>
                    <a:pt x="3226" y="4375"/>
                  </a:cubicBezTo>
                  <a:cubicBezTo>
                    <a:pt x="3784" y="4313"/>
                    <a:pt x="4312" y="4126"/>
                    <a:pt x="4746" y="3816"/>
                  </a:cubicBezTo>
                  <a:lnTo>
                    <a:pt x="4870" y="3723"/>
                  </a:lnTo>
                  <a:cubicBezTo>
                    <a:pt x="5522" y="3258"/>
                    <a:pt x="5925" y="2482"/>
                    <a:pt x="5925" y="1676"/>
                  </a:cubicBezTo>
                  <a:lnTo>
                    <a:pt x="5925" y="435"/>
                  </a:lnTo>
                  <a:lnTo>
                    <a:pt x="5894" y="435"/>
                  </a:lnTo>
                  <a:cubicBezTo>
                    <a:pt x="5894" y="187"/>
                    <a:pt x="5708" y="1"/>
                    <a:pt x="5459" y="1"/>
                  </a:cubicBezTo>
                  <a:close/>
                </a:path>
              </a:pathLst>
            </a:custGeom>
            <a:solidFill>
              <a:srgbClr val="29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2"/>
            <p:cNvSpPr/>
            <p:nvPr/>
          </p:nvSpPr>
          <p:spPr>
            <a:xfrm>
              <a:off x="4104133" y="3517525"/>
              <a:ext cx="92911" cy="64692"/>
            </a:xfrm>
            <a:custGeom>
              <a:avLst/>
              <a:gdLst/>
              <a:ahLst/>
              <a:cxnLst/>
              <a:rect l="l" t="t" r="r" b="b"/>
              <a:pathLst>
                <a:path w="3444" h="2398" extrusionOk="0">
                  <a:moveTo>
                    <a:pt x="3216" y="1"/>
                  </a:moveTo>
                  <a:cubicBezTo>
                    <a:pt x="3198" y="1"/>
                    <a:pt x="3180" y="3"/>
                    <a:pt x="3164" y="9"/>
                  </a:cubicBezTo>
                  <a:lnTo>
                    <a:pt x="2823" y="102"/>
                  </a:lnTo>
                  <a:cubicBezTo>
                    <a:pt x="2202" y="257"/>
                    <a:pt x="1613" y="567"/>
                    <a:pt x="1086" y="970"/>
                  </a:cubicBezTo>
                  <a:cubicBezTo>
                    <a:pt x="682" y="1280"/>
                    <a:pt x="341" y="1653"/>
                    <a:pt x="62" y="2087"/>
                  </a:cubicBezTo>
                  <a:cubicBezTo>
                    <a:pt x="0" y="2180"/>
                    <a:pt x="31" y="2304"/>
                    <a:pt x="124" y="2366"/>
                  </a:cubicBezTo>
                  <a:cubicBezTo>
                    <a:pt x="155" y="2397"/>
                    <a:pt x="186" y="2397"/>
                    <a:pt x="248" y="2397"/>
                  </a:cubicBezTo>
                  <a:cubicBezTo>
                    <a:pt x="310" y="2397"/>
                    <a:pt x="372" y="2366"/>
                    <a:pt x="403" y="2304"/>
                  </a:cubicBezTo>
                  <a:cubicBezTo>
                    <a:pt x="651" y="1901"/>
                    <a:pt x="962" y="1560"/>
                    <a:pt x="1334" y="1280"/>
                  </a:cubicBezTo>
                  <a:cubicBezTo>
                    <a:pt x="1799" y="908"/>
                    <a:pt x="2358" y="660"/>
                    <a:pt x="2947" y="474"/>
                  </a:cubicBezTo>
                  <a:lnTo>
                    <a:pt x="3257" y="381"/>
                  </a:lnTo>
                  <a:cubicBezTo>
                    <a:pt x="3381" y="350"/>
                    <a:pt x="3443" y="257"/>
                    <a:pt x="3412" y="133"/>
                  </a:cubicBezTo>
                  <a:cubicBezTo>
                    <a:pt x="3387" y="56"/>
                    <a:pt x="3298" y="1"/>
                    <a:pt x="3216"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2"/>
            <p:cNvSpPr/>
            <p:nvPr/>
          </p:nvSpPr>
          <p:spPr>
            <a:xfrm>
              <a:off x="4160192" y="3466079"/>
              <a:ext cx="82039" cy="81094"/>
            </a:xfrm>
            <a:custGeom>
              <a:avLst/>
              <a:gdLst/>
              <a:ahLst/>
              <a:cxnLst/>
              <a:rect l="l" t="t" r="r" b="b"/>
              <a:pathLst>
                <a:path w="3041" h="3006" extrusionOk="0">
                  <a:moveTo>
                    <a:pt x="1508" y="1"/>
                  </a:moveTo>
                  <a:cubicBezTo>
                    <a:pt x="1347" y="1"/>
                    <a:pt x="1184" y="28"/>
                    <a:pt x="1024" y="85"/>
                  </a:cubicBezTo>
                  <a:cubicBezTo>
                    <a:pt x="31" y="458"/>
                    <a:pt x="0" y="1823"/>
                    <a:pt x="962" y="2226"/>
                  </a:cubicBezTo>
                  <a:cubicBezTo>
                    <a:pt x="1396" y="2412"/>
                    <a:pt x="1799" y="2629"/>
                    <a:pt x="2172" y="2908"/>
                  </a:cubicBezTo>
                  <a:cubicBezTo>
                    <a:pt x="2249" y="2974"/>
                    <a:pt x="2345" y="3005"/>
                    <a:pt x="2442" y="3005"/>
                  </a:cubicBezTo>
                  <a:cubicBezTo>
                    <a:pt x="2618" y="3005"/>
                    <a:pt x="2794" y="2902"/>
                    <a:pt x="2854" y="2722"/>
                  </a:cubicBezTo>
                  <a:cubicBezTo>
                    <a:pt x="3040" y="2164"/>
                    <a:pt x="3040" y="1605"/>
                    <a:pt x="2916" y="1047"/>
                  </a:cubicBezTo>
                  <a:cubicBezTo>
                    <a:pt x="2719" y="407"/>
                    <a:pt x="2131" y="1"/>
                    <a:pt x="1508" y="1"/>
                  </a:cubicBezTo>
                  <a:close/>
                </a:path>
              </a:pathLst>
            </a:custGeom>
            <a:solidFill>
              <a:srgbClr val="AAC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2"/>
            <p:cNvSpPr/>
            <p:nvPr/>
          </p:nvSpPr>
          <p:spPr>
            <a:xfrm>
              <a:off x="4272311" y="3438157"/>
              <a:ext cx="64476" cy="63532"/>
            </a:xfrm>
            <a:custGeom>
              <a:avLst/>
              <a:gdLst/>
              <a:ahLst/>
              <a:cxnLst/>
              <a:rect l="l" t="t" r="r" b="b"/>
              <a:pathLst>
                <a:path w="2390" h="2355" extrusionOk="0">
                  <a:moveTo>
                    <a:pt x="1202" y="0"/>
                  </a:moveTo>
                  <a:cubicBezTo>
                    <a:pt x="714" y="0"/>
                    <a:pt x="267" y="317"/>
                    <a:pt x="94" y="810"/>
                  </a:cubicBezTo>
                  <a:cubicBezTo>
                    <a:pt x="1" y="1245"/>
                    <a:pt x="1" y="1710"/>
                    <a:pt x="156" y="2144"/>
                  </a:cubicBezTo>
                  <a:cubicBezTo>
                    <a:pt x="195" y="2279"/>
                    <a:pt x="317" y="2354"/>
                    <a:pt x="449" y="2354"/>
                  </a:cubicBezTo>
                  <a:cubicBezTo>
                    <a:pt x="530" y="2354"/>
                    <a:pt x="613" y="2327"/>
                    <a:pt x="683" y="2268"/>
                  </a:cubicBezTo>
                  <a:cubicBezTo>
                    <a:pt x="963" y="2051"/>
                    <a:pt x="1273" y="1865"/>
                    <a:pt x="1614" y="1741"/>
                  </a:cubicBezTo>
                  <a:cubicBezTo>
                    <a:pt x="2389" y="1431"/>
                    <a:pt x="2358" y="345"/>
                    <a:pt x="1583" y="66"/>
                  </a:cubicBezTo>
                  <a:cubicBezTo>
                    <a:pt x="1456" y="21"/>
                    <a:pt x="1327" y="0"/>
                    <a:pt x="1202" y="0"/>
                  </a:cubicBezTo>
                  <a:close/>
                </a:path>
              </a:pathLst>
            </a:custGeom>
            <a:solidFill>
              <a:srgbClr val="AAC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2"/>
            <p:cNvSpPr/>
            <p:nvPr/>
          </p:nvSpPr>
          <p:spPr>
            <a:xfrm>
              <a:off x="4233004" y="3376271"/>
              <a:ext cx="52741" cy="56761"/>
            </a:xfrm>
            <a:custGeom>
              <a:avLst/>
              <a:gdLst/>
              <a:ahLst/>
              <a:cxnLst/>
              <a:rect l="l" t="t" r="r" b="b"/>
              <a:pathLst>
                <a:path w="1955" h="2104" extrusionOk="0">
                  <a:moveTo>
                    <a:pt x="937" y="1"/>
                  </a:moveTo>
                  <a:cubicBezTo>
                    <a:pt x="405" y="1"/>
                    <a:pt x="0" y="424"/>
                    <a:pt x="0" y="964"/>
                  </a:cubicBezTo>
                  <a:cubicBezTo>
                    <a:pt x="31" y="1336"/>
                    <a:pt x="155" y="1677"/>
                    <a:pt x="372" y="1988"/>
                  </a:cubicBezTo>
                  <a:cubicBezTo>
                    <a:pt x="419" y="2065"/>
                    <a:pt x="504" y="2104"/>
                    <a:pt x="589" y="2104"/>
                  </a:cubicBezTo>
                  <a:cubicBezTo>
                    <a:pt x="675" y="2104"/>
                    <a:pt x="760" y="2065"/>
                    <a:pt x="807" y="1988"/>
                  </a:cubicBezTo>
                  <a:cubicBezTo>
                    <a:pt x="993" y="1739"/>
                    <a:pt x="1210" y="1522"/>
                    <a:pt x="1427" y="1336"/>
                  </a:cubicBezTo>
                  <a:cubicBezTo>
                    <a:pt x="1954" y="902"/>
                    <a:pt x="1675" y="33"/>
                    <a:pt x="993" y="2"/>
                  </a:cubicBezTo>
                  <a:cubicBezTo>
                    <a:pt x="974" y="1"/>
                    <a:pt x="955" y="1"/>
                    <a:pt x="937" y="1"/>
                  </a:cubicBezTo>
                  <a:close/>
                </a:path>
              </a:pathLst>
            </a:custGeom>
            <a:solidFill>
              <a:srgbClr val="AAC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2"/>
            <p:cNvSpPr/>
            <p:nvPr/>
          </p:nvSpPr>
          <p:spPr>
            <a:xfrm>
              <a:off x="4145948" y="3598700"/>
              <a:ext cx="59836" cy="48182"/>
            </a:xfrm>
            <a:custGeom>
              <a:avLst/>
              <a:gdLst/>
              <a:ahLst/>
              <a:cxnLst/>
              <a:rect l="l" t="t" r="r" b="b"/>
              <a:pathLst>
                <a:path w="2218" h="1786" extrusionOk="0">
                  <a:moveTo>
                    <a:pt x="1322" y="1"/>
                  </a:moveTo>
                  <a:cubicBezTo>
                    <a:pt x="1285" y="1"/>
                    <a:pt x="1248" y="3"/>
                    <a:pt x="1211" y="8"/>
                  </a:cubicBezTo>
                  <a:cubicBezTo>
                    <a:pt x="373" y="8"/>
                    <a:pt x="1" y="1063"/>
                    <a:pt x="652" y="1590"/>
                  </a:cubicBezTo>
                  <a:cubicBezTo>
                    <a:pt x="828" y="1726"/>
                    <a:pt x="1020" y="1786"/>
                    <a:pt x="1206" y="1786"/>
                  </a:cubicBezTo>
                  <a:cubicBezTo>
                    <a:pt x="1740" y="1786"/>
                    <a:pt x="2217" y="1290"/>
                    <a:pt x="2079" y="691"/>
                  </a:cubicBezTo>
                  <a:cubicBezTo>
                    <a:pt x="2051" y="294"/>
                    <a:pt x="1711" y="1"/>
                    <a:pt x="1322" y="1"/>
                  </a:cubicBezTo>
                  <a:close/>
                </a:path>
              </a:pathLst>
            </a:custGeom>
            <a:solidFill>
              <a:srgbClr val="FFB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2"/>
            <p:cNvSpPr/>
            <p:nvPr/>
          </p:nvSpPr>
          <p:spPr>
            <a:xfrm>
              <a:off x="4272311" y="3598700"/>
              <a:ext cx="59836" cy="48182"/>
            </a:xfrm>
            <a:custGeom>
              <a:avLst/>
              <a:gdLst/>
              <a:ahLst/>
              <a:cxnLst/>
              <a:rect l="l" t="t" r="r" b="b"/>
              <a:pathLst>
                <a:path w="2218" h="1786" extrusionOk="0">
                  <a:moveTo>
                    <a:pt x="1322" y="1"/>
                  </a:moveTo>
                  <a:cubicBezTo>
                    <a:pt x="1285" y="1"/>
                    <a:pt x="1248" y="3"/>
                    <a:pt x="1211" y="8"/>
                  </a:cubicBezTo>
                  <a:cubicBezTo>
                    <a:pt x="373" y="8"/>
                    <a:pt x="1" y="1063"/>
                    <a:pt x="652" y="1590"/>
                  </a:cubicBezTo>
                  <a:cubicBezTo>
                    <a:pt x="828" y="1726"/>
                    <a:pt x="1020" y="1786"/>
                    <a:pt x="1206" y="1786"/>
                  </a:cubicBezTo>
                  <a:cubicBezTo>
                    <a:pt x="1740" y="1786"/>
                    <a:pt x="2217" y="1290"/>
                    <a:pt x="2079" y="691"/>
                  </a:cubicBezTo>
                  <a:cubicBezTo>
                    <a:pt x="2051" y="294"/>
                    <a:pt x="1711" y="1"/>
                    <a:pt x="1322" y="1"/>
                  </a:cubicBezTo>
                  <a:close/>
                </a:path>
              </a:pathLst>
            </a:custGeom>
            <a:solidFill>
              <a:srgbClr val="FFB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2"/>
            <p:cNvSpPr/>
            <p:nvPr/>
          </p:nvSpPr>
          <p:spPr>
            <a:xfrm>
              <a:off x="4186118" y="3584159"/>
              <a:ext cx="11762" cy="20638"/>
            </a:xfrm>
            <a:custGeom>
              <a:avLst/>
              <a:gdLst/>
              <a:ahLst/>
              <a:cxnLst/>
              <a:rect l="l" t="t" r="r" b="b"/>
              <a:pathLst>
                <a:path w="436" h="765" extrusionOk="0">
                  <a:moveTo>
                    <a:pt x="250" y="1"/>
                  </a:moveTo>
                  <a:cubicBezTo>
                    <a:pt x="221" y="1"/>
                    <a:pt x="189" y="7"/>
                    <a:pt x="156" y="20"/>
                  </a:cubicBezTo>
                  <a:cubicBezTo>
                    <a:pt x="63" y="20"/>
                    <a:pt x="1" y="113"/>
                    <a:pt x="1" y="206"/>
                  </a:cubicBezTo>
                  <a:lnTo>
                    <a:pt x="1" y="547"/>
                  </a:lnTo>
                  <a:cubicBezTo>
                    <a:pt x="1" y="672"/>
                    <a:pt x="94" y="765"/>
                    <a:pt x="218" y="765"/>
                  </a:cubicBezTo>
                  <a:cubicBezTo>
                    <a:pt x="342" y="765"/>
                    <a:pt x="435" y="672"/>
                    <a:pt x="435" y="547"/>
                  </a:cubicBezTo>
                  <a:lnTo>
                    <a:pt x="435" y="206"/>
                  </a:lnTo>
                  <a:cubicBezTo>
                    <a:pt x="435" y="84"/>
                    <a:pt x="358" y="1"/>
                    <a:pt x="250"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2"/>
            <p:cNvSpPr/>
            <p:nvPr/>
          </p:nvSpPr>
          <p:spPr>
            <a:xfrm>
              <a:off x="4222942" y="3593224"/>
              <a:ext cx="39981" cy="17427"/>
            </a:xfrm>
            <a:custGeom>
              <a:avLst/>
              <a:gdLst/>
              <a:ahLst/>
              <a:cxnLst/>
              <a:rect l="l" t="t" r="r" b="b"/>
              <a:pathLst>
                <a:path w="1482" h="646" extrusionOk="0">
                  <a:moveTo>
                    <a:pt x="207" y="0"/>
                  </a:moveTo>
                  <a:cubicBezTo>
                    <a:pt x="162" y="0"/>
                    <a:pt x="120" y="17"/>
                    <a:pt x="94" y="56"/>
                  </a:cubicBezTo>
                  <a:cubicBezTo>
                    <a:pt x="1" y="118"/>
                    <a:pt x="1" y="274"/>
                    <a:pt x="63" y="367"/>
                  </a:cubicBezTo>
                  <a:cubicBezTo>
                    <a:pt x="218" y="553"/>
                    <a:pt x="466" y="646"/>
                    <a:pt x="714" y="646"/>
                  </a:cubicBezTo>
                  <a:cubicBezTo>
                    <a:pt x="962" y="646"/>
                    <a:pt x="1180" y="553"/>
                    <a:pt x="1366" y="367"/>
                  </a:cubicBezTo>
                  <a:cubicBezTo>
                    <a:pt x="1481" y="205"/>
                    <a:pt x="1339" y="9"/>
                    <a:pt x="1182" y="9"/>
                  </a:cubicBezTo>
                  <a:cubicBezTo>
                    <a:pt x="1128" y="9"/>
                    <a:pt x="1072" y="32"/>
                    <a:pt x="1024" y="87"/>
                  </a:cubicBezTo>
                  <a:cubicBezTo>
                    <a:pt x="947" y="180"/>
                    <a:pt x="831" y="227"/>
                    <a:pt x="710" y="227"/>
                  </a:cubicBezTo>
                  <a:cubicBezTo>
                    <a:pt x="590" y="227"/>
                    <a:pt x="466" y="180"/>
                    <a:pt x="373" y="87"/>
                  </a:cubicBezTo>
                  <a:cubicBezTo>
                    <a:pt x="337" y="33"/>
                    <a:pt x="269" y="0"/>
                    <a:pt x="207"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2"/>
            <p:cNvSpPr/>
            <p:nvPr/>
          </p:nvSpPr>
          <p:spPr>
            <a:xfrm>
              <a:off x="4276519" y="3581354"/>
              <a:ext cx="33911" cy="23443"/>
            </a:xfrm>
            <a:custGeom>
              <a:avLst/>
              <a:gdLst/>
              <a:ahLst/>
              <a:cxnLst/>
              <a:rect l="l" t="t" r="r" b="b"/>
              <a:pathLst>
                <a:path w="1257" h="869" extrusionOk="0">
                  <a:moveTo>
                    <a:pt x="632" y="0"/>
                  </a:moveTo>
                  <a:cubicBezTo>
                    <a:pt x="318" y="0"/>
                    <a:pt x="0" y="217"/>
                    <a:pt x="31" y="651"/>
                  </a:cubicBezTo>
                  <a:cubicBezTo>
                    <a:pt x="31" y="791"/>
                    <a:pt x="132" y="861"/>
                    <a:pt x="233" y="861"/>
                  </a:cubicBezTo>
                  <a:cubicBezTo>
                    <a:pt x="333" y="861"/>
                    <a:pt x="434" y="791"/>
                    <a:pt x="434" y="651"/>
                  </a:cubicBezTo>
                  <a:cubicBezTo>
                    <a:pt x="419" y="543"/>
                    <a:pt x="520" y="489"/>
                    <a:pt x="620" y="489"/>
                  </a:cubicBezTo>
                  <a:cubicBezTo>
                    <a:pt x="721" y="489"/>
                    <a:pt x="822" y="543"/>
                    <a:pt x="807" y="651"/>
                  </a:cubicBezTo>
                  <a:cubicBezTo>
                    <a:pt x="807" y="776"/>
                    <a:pt x="900" y="869"/>
                    <a:pt x="1024" y="869"/>
                  </a:cubicBezTo>
                  <a:cubicBezTo>
                    <a:pt x="1117" y="869"/>
                    <a:pt x="1210" y="776"/>
                    <a:pt x="1210" y="651"/>
                  </a:cubicBezTo>
                  <a:cubicBezTo>
                    <a:pt x="1256" y="217"/>
                    <a:pt x="946" y="0"/>
                    <a:pt x="63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23" name="Google Shape;423;p32"/>
          <p:cNvPicPr preferRelativeResize="0"/>
          <p:nvPr/>
        </p:nvPicPr>
        <p:blipFill>
          <a:blip r:embed="rId3">
            <a:alphaModFix/>
          </a:blip>
          <a:stretch>
            <a:fillRect/>
          </a:stretch>
        </p:blipFill>
        <p:spPr>
          <a:xfrm>
            <a:off x="8412897" y="-86043"/>
            <a:ext cx="1516775" cy="1513725"/>
          </a:xfrm>
          <a:prstGeom prst="rect">
            <a:avLst/>
          </a:prstGeom>
          <a:noFill/>
          <a:ln>
            <a:noFill/>
          </a:ln>
        </p:spPr>
      </p:pic>
      <p:pic>
        <p:nvPicPr>
          <p:cNvPr id="424" name="Google Shape;424;p32"/>
          <p:cNvPicPr preferRelativeResize="0"/>
          <p:nvPr/>
        </p:nvPicPr>
        <p:blipFill>
          <a:blip r:embed="rId4">
            <a:alphaModFix/>
          </a:blip>
          <a:stretch>
            <a:fillRect/>
          </a:stretch>
        </p:blipFill>
        <p:spPr>
          <a:xfrm>
            <a:off x="-516792" y="-554706"/>
            <a:ext cx="1676900" cy="1673550"/>
          </a:xfrm>
          <a:prstGeom prst="rect">
            <a:avLst/>
          </a:prstGeom>
          <a:noFill/>
          <a:ln>
            <a:noFill/>
          </a:ln>
        </p:spPr>
      </p:pic>
      <p:sp>
        <p:nvSpPr>
          <p:cNvPr id="138" name="TextBox 137">
            <a:extLst>
              <a:ext uri="{FF2B5EF4-FFF2-40B4-BE49-F238E27FC236}">
                <a16:creationId xmlns:a16="http://schemas.microsoft.com/office/drawing/2014/main" id="{CF65275A-2A54-45F1-8CEA-C5D93A01D37A}"/>
              </a:ext>
            </a:extLst>
          </p:cNvPr>
          <p:cNvSpPr txBox="1"/>
          <p:nvPr/>
        </p:nvSpPr>
        <p:spPr>
          <a:xfrm>
            <a:off x="99189" y="1705242"/>
            <a:ext cx="3267439" cy="1553054"/>
          </a:xfrm>
          <a:prstGeom prst="rect">
            <a:avLst/>
          </a:prstGeom>
          <a:noFill/>
        </p:spPr>
        <p:txBody>
          <a:bodyPr wrap="square">
            <a:spAutoFit/>
          </a:bodyPr>
          <a:lstStyle/>
          <a:p>
            <a:pPr algn="ctr">
              <a:lnSpc>
                <a:spcPct val="150000"/>
              </a:lnSpc>
            </a:pP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Động</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vật</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thủy</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sản</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bị</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bệnh</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thường</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có</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những</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biểu</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hiện</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nào</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p:txBody>
      </p:sp>
      <p:sp>
        <p:nvSpPr>
          <p:cNvPr id="140" name="TextBox 139">
            <a:extLst>
              <a:ext uri="{FF2B5EF4-FFF2-40B4-BE49-F238E27FC236}">
                <a16:creationId xmlns:a16="http://schemas.microsoft.com/office/drawing/2014/main" id="{2F9BCE36-FC7D-4F44-B7DF-E31B8A879A07}"/>
              </a:ext>
            </a:extLst>
          </p:cNvPr>
          <p:cNvSpPr txBox="1"/>
          <p:nvPr/>
        </p:nvSpPr>
        <p:spPr>
          <a:xfrm>
            <a:off x="4096423" y="1669126"/>
            <a:ext cx="4942232" cy="2722605"/>
          </a:xfrm>
          <a:prstGeom prst="rect">
            <a:avLst/>
          </a:prstGeom>
          <a:noFill/>
        </p:spPr>
        <p:txBody>
          <a:bodyPr wrap="square">
            <a:spAutoFit/>
          </a:bodyPr>
          <a:lstStyle/>
          <a:p>
            <a:pPr marL="342900" indent="-342900" algn="just">
              <a:lnSpc>
                <a:spcPct val="150000"/>
              </a:lnSpc>
              <a:spcAft>
                <a:spcPts val="600"/>
              </a:spcAft>
              <a:buFont typeface="Wingdings" panose="05000000000000000000" pitchFamily="2" charset="2"/>
              <a:buChar char="Ø"/>
            </a:pP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Hoạt</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động</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không</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bình</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thường</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mất</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thăng</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bằng</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nổi</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đầu</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dạt</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bờ</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a:lnSpc>
                <a:spcPct val="150000"/>
              </a:lnSpc>
              <a:spcAft>
                <a:spcPts val="600"/>
              </a:spcAft>
              <a:buFont typeface="Wingdings" panose="05000000000000000000" pitchFamily="2" charset="2"/>
              <a:buChar char="Ø"/>
            </a:pP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Thay</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đổi</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màu</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sắc</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tổn</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thương</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trên</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cơ</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vi-VN"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thể.</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a:lnSpc>
                <a:spcPct val="150000"/>
              </a:lnSpc>
              <a:spcAft>
                <a:spcPts val="600"/>
              </a:spcAft>
              <a:buFont typeface="Wingdings" panose="05000000000000000000" pitchFamily="2" charset="2"/>
              <a:buChar char="Ø"/>
            </a:pP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Thể</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trạng</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yếu</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bỏ</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hoặc</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kém</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ăn</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43" name="Picture 17">
            <a:extLst>
              <a:ext uri="{FF2B5EF4-FFF2-40B4-BE49-F238E27FC236}">
                <a16:creationId xmlns:a16="http://schemas.microsoft.com/office/drawing/2014/main" id="{7A29E2CE-13B2-4C99-A6AB-C972EB9427B6}"/>
              </a:ext>
            </a:extLst>
          </p:cNvPr>
          <p:cNvPicPr>
            <a:picLocks noChangeAspect="1"/>
          </p:cNvPicPr>
          <p:nvPr/>
        </p:nvPicPr>
        <p:blipFill>
          <a:blip r:embed="rId5"/>
          <a:srcRect/>
          <a:stretch>
            <a:fillRect/>
          </a:stretch>
        </p:blipFill>
        <p:spPr>
          <a:xfrm>
            <a:off x="255665" y="991199"/>
            <a:ext cx="743795" cy="714043"/>
          </a:xfrm>
          <a:prstGeom prst="rect">
            <a:avLst/>
          </a:prstGeom>
        </p:spPr>
      </p:pic>
      <p:pic>
        <p:nvPicPr>
          <p:cNvPr id="2050" name="Picture 2" descr="Tác nhân gây các bệnh của các loài thủy sản - PQM">
            <a:extLst>
              <a:ext uri="{FF2B5EF4-FFF2-40B4-BE49-F238E27FC236}">
                <a16:creationId xmlns:a16="http://schemas.microsoft.com/office/drawing/2014/main" id="{A3AC87A0-E85B-4764-91BE-C5803485D5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563" y="3325336"/>
            <a:ext cx="2594312" cy="162144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1" name="Callout: Right Arrow 30">
            <a:extLst>
              <a:ext uri="{FF2B5EF4-FFF2-40B4-BE49-F238E27FC236}">
                <a16:creationId xmlns:a16="http://schemas.microsoft.com/office/drawing/2014/main" id="{AB84C2C8-566E-40B3-B3BE-1D2BDB5C7D00}"/>
              </a:ext>
            </a:extLst>
          </p:cNvPr>
          <p:cNvSpPr/>
          <p:nvPr/>
        </p:nvSpPr>
        <p:spPr>
          <a:xfrm>
            <a:off x="3621480" y="1677148"/>
            <a:ext cx="393482" cy="2808144"/>
          </a:xfrm>
          <a:prstGeom prst="rightArrowCallout">
            <a:avLst>
              <a:gd name="adj1" fmla="val 19367"/>
              <a:gd name="adj2" fmla="val 25000"/>
              <a:gd name="adj3" fmla="val 25000"/>
              <a:gd name="adj4" fmla="val 13128"/>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177359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barn(inVertical)">
                                      <p:cBhvr>
                                        <p:cTn id="7" dur="500"/>
                                        <p:tgtEl>
                                          <p:spTgt spid="3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2"/>
                                        </p:tgtEl>
                                        <p:attrNameLst>
                                          <p:attrName>style.visibility</p:attrName>
                                        </p:attrNameLst>
                                      </p:cBhvr>
                                      <p:to>
                                        <p:strVal val="visible"/>
                                      </p:to>
                                    </p:set>
                                    <p:animEffect transition="in" filter="barn(inVertical)">
                                      <p:cBhvr>
                                        <p:cTn id="10" dur="500"/>
                                        <p:tgtEl>
                                          <p:spTgt spid="32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3"/>
                                        </p:tgtEl>
                                        <p:attrNameLst>
                                          <p:attrName>style.visibility</p:attrName>
                                        </p:attrNameLst>
                                      </p:cBhvr>
                                      <p:to>
                                        <p:strVal val="visible"/>
                                      </p:to>
                                    </p:set>
                                    <p:anim calcmode="lin" valueType="num">
                                      <p:cBhvr>
                                        <p:cTn id="15" dur="500" fill="hold"/>
                                        <p:tgtEl>
                                          <p:spTgt spid="143"/>
                                        </p:tgtEl>
                                        <p:attrNameLst>
                                          <p:attrName>ppt_w</p:attrName>
                                        </p:attrNameLst>
                                      </p:cBhvr>
                                      <p:tavLst>
                                        <p:tav tm="0">
                                          <p:val>
                                            <p:fltVal val="0"/>
                                          </p:val>
                                        </p:tav>
                                        <p:tav tm="100000">
                                          <p:val>
                                            <p:strVal val="#ppt_w"/>
                                          </p:val>
                                        </p:tav>
                                      </p:tavLst>
                                    </p:anim>
                                    <p:anim calcmode="lin" valueType="num">
                                      <p:cBhvr>
                                        <p:cTn id="16" dur="500" fill="hold"/>
                                        <p:tgtEl>
                                          <p:spTgt spid="143"/>
                                        </p:tgtEl>
                                        <p:attrNameLst>
                                          <p:attrName>ppt_h</p:attrName>
                                        </p:attrNameLst>
                                      </p:cBhvr>
                                      <p:tavLst>
                                        <p:tav tm="0">
                                          <p:val>
                                            <p:fltVal val="0"/>
                                          </p:val>
                                        </p:tav>
                                        <p:tav tm="100000">
                                          <p:val>
                                            <p:strVal val="#ppt_h"/>
                                          </p:val>
                                        </p:tav>
                                      </p:tavLst>
                                    </p:anim>
                                    <p:animEffect transition="in" filter="fade">
                                      <p:cBhvr>
                                        <p:cTn id="17" dur="500"/>
                                        <p:tgtEl>
                                          <p:spTgt spid="14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38"/>
                                        </p:tgtEl>
                                        <p:attrNameLst>
                                          <p:attrName>style.visibility</p:attrName>
                                        </p:attrNameLst>
                                      </p:cBhvr>
                                      <p:to>
                                        <p:strVal val="visible"/>
                                      </p:to>
                                    </p:set>
                                    <p:anim calcmode="lin" valueType="num">
                                      <p:cBhvr>
                                        <p:cTn id="20" dur="500" fill="hold"/>
                                        <p:tgtEl>
                                          <p:spTgt spid="138"/>
                                        </p:tgtEl>
                                        <p:attrNameLst>
                                          <p:attrName>ppt_w</p:attrName>
                                        </p:attrNameLst>
                                      </p:cBhvr>
                                      <p:tavLst>
                                        <p:tav tm="0">
                                          <p:val>
                                            <p:fltVal val="0"/>
                                          </p:val>
                                        </p:tav>
                                        <p:tav tm="100000">
                                          <p:val>
                                            <p:strVal val="#ppt_w"/>
                                          </p:val>
                                        </p:tav>
                                      </p:tavLst>
                                    </p:anim>
                                    <p:anim calcmode="lin" valueType="num">
                                      <p:cBhvr>
                                        <p:cTn id="21" dur="500" fill="hold"/>
                                        <p:tgtEl>
                                          <p:spTgt spid="138"/>
                                        </p:tgtEl>
                                        <p:attrNameLst>
                                          <p:attrName>ppt_h</p:attrName>
                                        </p:attrNameLst>
                                      </p:cBhvr>
                                      <p:tavLst>
                                        <p:tav tm="0">
                                          <p:val>
                                            <p:fltVal val="0"/>
                                          </p:val>
                                        </p:tav>
                                        <p:tav tm="100000">
                                          <p:val>
                                            <p:strVal val="#ppt_h"/>
                                          </p:val>
                                        </p:tav>
                                      </p:tavLst>
                                    </p:anim>
                                    <p:animEffect transition="in" filter="fade">
                                      <p:cBhvr>
                                        <p:cTn id="22" dur="500"/>
                                        <p:tgtEl>
                                          <p:spTgt spid="13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randombar(horizontal)">
                                      <p:cBhvr>
                                        <p:cTn id="27" dur="5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40">
                                            <p:txEl>
                                              <p:pRg st="0" end="0"/>
                                            </p:txEl>
                                          </p:spTgt>
                                        </p:tgtEl>
                                        <p:attrNameLst>
                                          <p:attrName>style.visibility</p:attrName>
                                        </p:attrNameLst>
                                      </p:cBhvr>
                                      <p:to>
                                        <p:strVal val="visible"/>
                                      </p:to>
                                    </p:set>
                                    <p:anim calcmode="lin" valueType="num">
                                      <p:cBhvr>
                                        <p:cTn id="37" dur="500" fill="hold"/>
                                        <p:tgtEl>
                                          <p:spTgt spid="140">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140">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140">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0">
                                            <p:txEl>
                                              <p:pRg st="1" end="1"/>
                                            </p:txEl>
                                          </p:spTgt>
                                        </p:tgtEl>
                                        <p:attrNameLst>
                                          <p:attrName>style.visibility</p:attrName>
                                        </p:attrNameLst>
                                      </p:cBhvr>
                                      <p:to>
                                        <p:strVal val="visible"/>
                                      </p:to>
                                    </p:set>
                                    <p:anim calcmode="lin" valueType="num">
                                      <p:cBhvr>
                                        <p:cTn id="44" dur="500" fill="hold"/>
                                        <p:tgtEl>
                                          <p:spTgt spid="140">
                                            <p:txEl>
                                              <p:pRg st="1" end="1"/>
                                            </p:txEl>
                                          </p:spTgt>
                                        </p:tgtEl>
                                        <p:attrNameLst>
                                          <p:attrName>ppt_w</p:attrName>
                                        </p:attrNameLst>
                                      </p:cBhvr>
                                      <p:tavLst>
                                        <p:tav tm="0">
                                          <p:val>
                                            <p:fltVal val="0"/>
                                          </p:val>
                                        </p:tav>
                                        <p:tav tm="100000">
                                          <p:val>
                                            <p:strVal val="#ppt_w"/>
                                          </p:val>
                                        </p:tav>
                                      </p:tavLst>
                                    </p:anim>
                                    <p:anim calcmode="lin" valueType="num">
                                      <p:cBhvr>
                                        <p:cTn id="45" dur="500" fill="hold"/>
                                        <p:tgtEl>
                                          <p:spTgt spid="140">
                                            <p:txEl>
                                              <p:pRg st="1" end="1"/>
                                            </p:txEl>
                                          </p:spTgt>
                                        </p:tgtEl>
                                        <p:attrNameLst>
                                          <p:attrName>ppt_h</p:attrName>
                                        </p:attrNameLst>
                                      </p:cBhvr>
                                      <p:tavLst>
                                        <p:tav tm="0">
                                          <p:val>
                                            <p:fltVal val="0"/>
                                          </p:val>
                                        </p:tav>
                                        <p:tav tm="100000">
                                          <p:val>
                                            <p:strVal val="#ppt_h"/>
                                          </p:val>
                                        </p:tav>
                                      </p:tavLst>
                                    </p:anim>
                                    <p:animEffect transition="in" filter="fade">
                                      <p:cBhvr>
                                        <p:cTn id="46" dur="500"/>
                                        <p:tgtEl>
                                          <p:spTgt spid="140">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40">
                                            <p:txEl>
                                              <p:pRg st="2" end="2"/>
                                            </p:txEl>
                                          </p:spTgt>
                                        </p:tgtEl>
                                        <p:attrNameLst>
                                          <p:attrName>style.visibility</p:attrName>
                                        </p:attrNameLst>
                                      </p:cBhvr>
                                      <p:to>
                                        <p:strVal val="visible"/>
                                      </p:to>
                                    </p:set>
                                    <p:anim calcmode="lin" valueType="num">
                                      <p:cBhvr>
                                        <p:cTn id="51" dur="500" fill="hold"/>
                                        <p:tgtEl>
                                          <p:spTgt spid="140">
                                            <p:txEl>
                                              <p:pRg st="2" end="2"/>
                                            </p:txEl>
                                          </p:spTgt>
                                        </p:tgtEl>
                                        <p:attrNameLst>
                                          <p:attrName>ppt_w</p:attrName>
                                        </p:attrNameLst>
                                      </p:cBhvr>
                                      <p:tavLst>
                                        <p:tav tm="0">
                                          <p:val>
                                            <p:fltVal val="0"/>
                                          </p:val>
                                        </p:tav>
                                        <p:tav tm="100000">
                                          <p:val>
                                            <p:strVal val="#ppt_w"/>
                                          </p:val>
                                        </p:tav>
                                      </p:tavLst>
                                    </p:anim>
                                    <p:anim calcmode="lin" valueType="num">
                                      <p:cBhvr>
                                        <p:cTn id="52" dur="500" fill="hold"/>
                                        <p:tgtEl>
                                          <p:spTgt spid="140">
                                            <p:txEl>
                                              <p:pRg st="2" end="2"/>
                                            </p:txEl>
                                          </p:spTgt>
                                        </p:tgtEl>
                                        <p:attrNameLst>
                                          <p:attrName>ppt_h</p:attrName>
                                        </p:attrNameLst>
                                      </p:cBhvr>
                                      <p:tavLst>
                                        <p:tav tm="0">
                                          <p:val>
                                            <p:fltVal val="0"/>
                                          </p:val>
                                        </p:tav>
                                        <p:tav tm="100000">
                                          <p:val>
                                            <p:strVal val="#ppt_h"/>
                                          </p:val>
                                        </p:tav>
                                      </p:tavLst>
                                    </p:anim>
                                    <p:animEffect transition="in" filter="fade">
                                      <p:cBhvr>
                                        <p:cTn id="53" dur="500"/>
                                        <p:tgtEl>
                                          <p:spTgt spid="1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322" grpId="0"/>
      <p:bldP spid="138" grpId="0"/>
      <p:bldP spid="140" grpId="0" build="p"/>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8" name="Google Shape;318;p32"/>
          <p:cNvSpPr/>
          <p:nvPr/>
        </p:nvSpPr>
        <p:spPr>
          <a:xfrm>
            <a:off x="8064071" y="134409"/>
            <a:ext cx="745578" cy="73917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 name="Google Shape;394;p32"/>
          <p:cNvGrpSpPr/>
          <p:nvPr/>
        </p:nvGrpSpPr>
        <p:grpSpPr>
          <a:xfrm>
            <a:off x="8226993" y="242290"/>
            <a:ext cx="430300" cy="404411"/>
            <a:chOff x="3976934" y="3376271"/>
            <a:chExt cx="375743" cy="353135"/>
          </a:xfrm>
        </p:grpSpPr>
        <p:sp>
          <p:nvSpPr>
            <p:cNvPr id="395" name="Google Shape;395;p32"/>
            <p:cNvSpPr/>
            <p:nvPr/>
          </p:nvSpPr>
          <p:spPr>
            <a:xfrm>
              <a:off x="4035502" y="3507705"/>
              <a:ext cx="317174" cy="185012"/>
            </a:xfrm>
            <a:custGeom>
              <a:avLst/>
              <a:gdLst/>
              <a:ahLst/>
              <a:cxnLst/>
              <a:rect l="l" t="t" r="r" b="b"/>
              <a:pathLst>
                <a:path w="11757" h="6858" extrusionOk="0">
                  <a:moveTo>
                    <a:pt x="1582" y="0"/>
                  </a:moveTo>
                  <a:lnTo>
                    <a:pt x="62" y="155"/>
                  </a:lnTo>
                  <a:lnTo>
                    <a:pt x="31" y="311"/>
                  </a:lnTo>
                  <a:cubicBezTo>
                    <a:pt x="0" y="621"/>
                    <a:pt x="187" y="838"/>
                    <a:pt x="187" y="1179"/>
                  </a:cubicBezTo>
                  <a:cubicBezTo>
                    <a:pt x="187" y="4653"/>
                    <a:pt x="3754" y="6856"/>
                    <a:pt x="7290" y="6856"/>
                  </a:cubicBezTo>
                  <a:cubicBezTo>
                    <a:pt x="7518" y="6856"/>
                    <a:pt x="7745" y="6858"/>
                    <a:pt x="7968" y="6858"/>
                  </a:cubicBezTo>
                  <a:cubicBezTo>
                    <a:pt x="9233" y="6858"/>
                    <a:pt x="10389" y="6790"/>
                    <a:pt x="11074" y="5894"/>
                  </a:cubicBezTo>
                  <a:cubicBezTo>
                    <a:pt x="11509" y="5336"/>
                    <a:pt x="11726" y="4684"/>
                    <a:pt x="11757" y="4002"/>
                  </a:cubicBezTo>
                  <a:lnTo>
                    <a:pt x="11757" y="3971"/>
                  </a:lnTo>
                  <a:cubicBezTo>
                    <a:pt x="11757" y="1986"/>
                    <a:pt x="9772" y="373"/>
                    <a:pt x="7290" y="373"/>
                  </a:cubicBezTo>
                  <a:cubicBezTo>
                    <a:pt x="7224" y="370"/>
                    <a:pt x="7157" y="369"/>
                    <a:pt x="7091" y="369"/>
                  </a:cubicBezTo>
                  <a:cubicBezTo>
                    <a:pt x="6227" y="369"/>
                    <a:pt x="5367" y="557"/>
                    <a:pt x="4560" y="931"/>
                  </a:cubicBezTo>
                  <a:cubicBezTo>
                    <a:pt x="4140" y="1165"/>
                    <a:pt x="3750" y="1271"/>
                    <a:pt x="3393" y="1271"/>
                  </a:cubicBezTo>
                  <a:cubicBezTo>
                    <a:pt x="2801" y="1271"/>
                    <a:pt x="2299" y="980"/>
                    <a:pt x="1893" y="497"/>
                  </a:cubicBezTo>
                  <a:cubicBezTo>
                    <a:pt x="1769" y="342"/>
                    <a:pt x="1644" y="187"/>
                    <a:pt x="1582" y="0"/>
                  </a:cubicBezTo>
                  <a:close/>
                </a:path>
              </a:pathLst>
            </a:custGeom>
            <a:solidFill>
              <a:srgbClr val="39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2"/>
            <p:cNvSpPr/>
            <p:nvPr/>
          </p:nvSpPr>
          <p:spPr>
            <a:xfrm>
              <a:off x="4034666" y="3508541"/>
              <a:ext cx="299612" cy="203410"/>
            </a:xfrm>
            <a:custGeom>
              <a:avLst/>
              <a:gdLst/>
              <a:ahLst/>
              <a:cxnLst/>
              <a:rect l="l" t="t" r="r" b="b"/>
              <a:pathLst>
                <a:path w="11106" h="7540" extrusionOk="0">
                  <a:moveTo>
                    <a:pt x="1924" y="466"/>
                  </a:moveTo>
                  <a:cubicBezTo>
                    <a:pt x="1917" y="467"/>
                    <a:pt x="1910" y="469"/>
                    <a:pt x="1904" y="471"/>
                  </a:cubicBezTo>
                  <a:lnTo>
                    <a:pt x="1904" y="471"/>
                  </a:lnTo>
                  <a:cubicBezTo>
                    <a:pt x="1910" y="480"/>
                    <a:pt x="1917" y="488"/>
                    <a:pt x="1924" y="497"/>
                  </a:cubicBezTo>
                  <a:lnTo>
                    <a:pt x="1924" y="466"/>
                  </a:lnTo>
                  <a:close/>
                  <a:moveTo>
                    <a:pt x="1613" y="0"/>
                  </a:moveTo>
                  <a:lnTo>
                    <a:pt x="93" y="156"/>
                  </a:lnTo>
                  <a:cubicBezTo>
                    <a:pt x="31" y="497"/>
                    <a:pt x="0" y="869"/>
                    <a:pt x="0" y="1210"/>
                  </a:cubicBezTo>
                  <a:cubicBezTo>
                    <a:pt x="0" y="4715"/>
                    <a:pt x="3413" y="7538"/>
                    <a:pt x="6949" y="7538"/>
                  </a:cubicBezTo>
                  <a:lnTo>
                    <a:pt x="7352" y="7538"/>
                  </a:lnTo>
                  <a:cubicBezTo>
                    <a:pt x="7387" y="7539"/>
                    <a:pt x="7422" y="7539"/>
                    <a:pt x="7456" y="7539"/>
                  </a:cubicBezTo>
                  <a:cubicBezTo>
                    <a:pt x="8875" y="7539"/>
                    <a:pt x="10197" y="6923"/>
                    <a:pt x="11105" y="5863"/>
                  </a:cubicBezTo>
                  <a:lnTo>
                    <a:pt x="11105" y="5863"/>
                  </a:lnTo>
                  <a:cubicBezTo>
                    <a:pt x="10770" y="5878"/>
                    <a:pt x="10447" y="5886"/>
                    <a:pt x="10134" y="5886"/>
                  </a:cubicBezTo>
                  <a:cubicBezTo>
                    <a:pt x="4165" y="5886"/>
                    <a:pt x="2197" y="3171"/>
                    <a:pt x="1489" y="1520"/>
                  </a:cubicBezTo>
                  <a:cubicBezTo>
                    <a:pt x="1245" y="1123"/>
                    <a:pt x="1452" y="605"/>
                    <a:pt x="1904" y="471"/>
                  </a:cubicBezTo>
                  <a:lnTo>
                    <a:pt x="1904" y="471"/>
                  </a:lnTo>
                  <a:cubicBezTo>
                    <a:pt x="1789" y="322"/>
                    <a:pt x="1701" y="147"/>
                    <a:pt x="1613"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2"/>
            <p:cNvSpPr/>
            <p:nvPr/>
          </p:nvSpPr>
          <p:spPr>
            <a:xfrm>
              <a:off x="4068145" y="3641136"/>
              <a:ext cx="102946" cy="88270"/>
            </a:xfrm>
            <a:custGeom>
              <a:avLst/>
              <a:gdLst/>
              <a:ahLst/>
              <a:cxnLst/>
              <a:rect l="l" t="t" r="r" b="b"/>
              <a:pathLst>
                <a:path w="3816" h="3272" extrusionOk="0">
                  <a:moveTo>
                    <a:pt x="2320" y="1"/>
                  </a:moveTo>
                  <a:cubicBezTo>
                    <a:pt x="1810" y="1"/>
                    <a:pt x="1233" y="242"/>
                    <a:pt x="776" y="700"/>
                  </a:cubicBezTo>
                  <a:cubicBezTo>
                    <a:pt x="0" y="1475"/>
                    <a:pt x="434" y="3150"/>
                    <a:pt x="434" y="3150"/>
                  </a:cubicBezTo>
                  <a:cubicBezTo>
                    <a:pt x="434" y="3150"/>
                    <a:pt x="902" y="3272"/>
                    <a:pt x="1457" y="3272"/>
                  </a:cubicBezTo>
                  <a:cubicBezTo>
                    <a:pt x="1953" y="3272"/>
                    <a:pt x="2519" y="3175"/>
                    <a:pt x="2885" y="2809"/>
                  </a:cubicBezTo>
                  <a:cubicBezTo>
                    <a:pt x="3660" y="2034"/>
                    <a:pt x="3816" y="948"/>
                    <a:pt x="3226" y="359"/>
                  </a:cubicBezTo>
                  <a:cubicBezTo>
                    <a:pt x="2997" y="117"/>
                    <a:pt x="2675" y="1"/>
                    <a:pt x="2320" y="1"/>
                  </a:cubicBezTo>
                  <a:close/>
                </a:path>
              </a:pathLst>
            </a:custGeom>
            <a:solidFill>
              <a:srgbClr val="29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2"/>
            <p:cNvSpPr/>
            <p:nvPr/>
          </p:nvSpPr>
          <p:spPr>
            <a:xfrm>
              <a:off x="3976934" y="3399741"/>
              <a:ext cx="159842" cy="118350"/>
            </a:xfrm>
            <a:custGeom>
              <a:avLst/>
              <a:gdLst/>
              <a:ahLst/>
              <a:cxnLst/>
              <a:rect l="l" t="t" r="r" b="b"/>
              <a:pathLst>
                <a:path w="5925" h="4387" extrusionOk="0">
                  <a:moveTo>
                    <a:pt x="5459" y="1"/>
                  </a:moveTo>
                  <a:cubicBezTo>
                    <a:pt x="4064" y="1"/>
                    <a:pt x="2947" y="1149"/>
                    <a:pt x="2947" y="2544"/>
                  </a:cubicBezTo>
                  <a:cubicBezTo>
                    <a:pt x="2947" y="2389"/>
                    <a:pt x="2947" y="2265"/>
                    <a:pt x="2916" y="2141"/>
                  </a:cubicBezTo>
                  <a:cubicBezTo>
                    <a:pt x="2730" y="931"/>
                    <a:pt x="1675" y="32"/>
                    <a:pt x="434" y="32"/>
                  </a:cubicBezTo>
                  <a:cubicBezTo>
                    <a:pt x="186" y="32"/>
                    <a:pt x="0" y="218"/>
                    <a:pt x="0" y="435"/>
                  </a:cubicBezTo>
                  <a:lnTo>
                    <a:pt x="0" y="1676"/>
                  </a:lnTo>
                  <a:cubicBezTo>
                    <a:pt x="0" y="2482"/>
                    <a:pt x="403" y="3258"/>
                    <a:pt x="1055" y="3723"/>
                  </a:cubicBezTo>
                  <a:lnTo>
                    <a:pt x="1179" y="3816"/>
                  </a:lnTo>
                  <a:cubicBezTo>
                    <a:pt x="1695" y="4196"/>
                    <a:pt x="2329" y="4386"/>
                    <a:pt x="2957" y="4386"/>
                  </a:cubicBezTo>
                  <a:cubicBezTo>
                    <a:pt x="3047" y="4386"/>
                    <a:pt x="3137" y="4382"/>
                    <a:pt x="3226" y="4375"/>
                  </a:cubicBezTo>
                  <a:cubicBezTo>
                    <a:pt x="3784" y="4313"/>
                    <a:pt x="4312" y="4126"/>
                    <a:pt x="4746" y="3816"/>
                  </a:cubicBezTo>
                  <a:lnTo>
                    <a:pt x="4870" y="3723"/>
                  </a:lnTo>
                  <a:cubicBezTo>
                    <a:pt x="5522" y="3258"/>
                    <a:pt x="5925" y="2482"/>
                    <a:pt x="5925" y="1676"/>
                  </a:cubicBezTo>
                  <a:lnTo>
                    <a:pt x="5925" y="435"/>
                  </a:lnTo>
                  <a:lnTo>
                    <a:pt x="5894" y="435"/>
                  </a:lnTo>
                  <a:cubicBezTo>
                    <a:pt x="5894" y="187"/>
                    <a:pt x="5708" y="1"/>
                    <a:pt x="5459" y="1"/>
                  </a:cubicBezTo>
                  <a:close/>
                </a:path>
              </a:pathLst>
            </a:custGeom>
            <a:solidFill>
              <a:srgbClr val="29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2"/>
            <p:cNvSpPr/>
            <p:nvPr/>
          </p:nvSpPr>
          <p:spPr>
            <a:xfrm>
              <a:off x="4104133" y="3517525"/>
              <a:ext cx="92911" cy="64692"/>
            </a:xfrm>
            <a:custGeom>
              <a:avLst/>
              <a:gdLst/>
              <a:ahLst/>
              <a:cxnLst/>
              <a:rect l="l" t="t" r="r" b="b"/>
              <a:pathLst>
                <a:path w="3444" h="2398" extrusionOk="0">
                  <a:moveTo>
                    <a:pt x="3216" y="1"/>
                  </a:moveTo>
                  <a:cubicBezTo>
                    <a:pt x="3198" y="1"/>
                    <a:pt x="3180" y="3"/>
                    <a:pt x="3164" y="9"/>
                  </a:cubicBezTo>
                  <a:lnTo>
                    <a:pt x="2823" y="102"/>
                  </a:lnTo>
                  <a:cubicBezTo>
                    <a:pt x="2202" y="257"/>
                    <a:pt x="1613" y="567"/>
                    <a:pt x="1086" y="970"/>
                  </a:cubicBezTo>
                  <a:cubicBezTo>
                    <a:pt x="682" y="1280"/>
                    <a:pt x="341" y="1653"/>
                    <a:pt x="62" y="2087"/>
                  </a:cubicBezTo>
                  <a:cubicBezTo>
                    <a:pt x="0" y="2180"/>
                    <a:pt x="31" y="2304"/>
                    <a:pt x="124" y="2366"/>
                  </a:cubicBezTo>
                  <a:cubicBezTo>
                    <a:pt x="155" y="2397"/>
                    <a:pt x="186" y="2397"/>
                    <a:pt x="248" y="2397"/>
                  </a:cubicBezTo>
                  <a:cubicBezTo>
                    <a:pt x="310" y="2397"/>
                    <a:pt x="372" y="2366"/>
                    <a:pt x="403" y="2304"/>
                  </a:cubicBezTo>
                  <a:cubicBezTo>
                    <a:pt x="651" y="1901"/>
                    <a:pt x="962" y="1560"/>
                    <a:pt x="1334" y="1280"/>
                  </a:cubicBezTo>
                  <a:cubicBezTo>
                    <a:pt x="1799" y="908"/>
                    <a:pt x="2358" y="660"/>
                    <a:pt x="2947" y="474"/>
                  </a:cubicBezTo>
                  <a:lnTo>
                    <a:pt x="3257" y="381"/>
                  </a:lnTo>
                  <a:cubicBezTo>
                    <a:pt x="3381" y="350"/>
                    <a:pt x="3443" y="257"/>
                    <a:pt x="3412" y="133"/>
                  </a:cubicBezTo>
                  <a:cubicBezTo>
                    <a:pt x="3387" y="56"/>
                    <a:pt x="3298" y="1"/>
                    <a:pt x="3216"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2"/>
            <p:cNvSpPr/>
            <p:nvPr/>
          </p:nvSpPr>
          <p:spPr>
            <a:xfrm>
              <a:off x="4160192" y="3466079"/>
              <a:ext cx="82039" cy="81094"/>
            </a:xfrm>
            <a:custGeom>
              <a:avLst/>
              <a:gdLst/>
              <a:ahLst/>
              <a:cxnLst/>
              <a:rect l="l" t="t" r="r" b="b"/>
              <a:pathLst>
                <a:path w="3041" h="3006" extrusionOk="0">
                  <a:moveTo>
                    <a:pt x="1508" y="1"/>
                  </a:moveTo>
                  <a:cubicBezTo>
                    <a:pt x="1347" y="1"/>
                    <a:pt x="1184" y="28"/>
                    <a:pt x="1024" y="85"/>
                  </a:cubicBezTo>
                  <a:cubicBezTo>
                    <a:pt x="31" y="458"/>
                    <a:pt x="0" y="1823"/>
                    <a:pt x="962" y="2226"/>
                  </a:cubicBezTo>
                  <a:cubicBezTo>
                    <a:pt x="1396" y="2412"/>
                    <a:pt x="1799" y="2629"/>
                    <a:pt x="2172" y="2908"/>
                  </a:cubicBezTo>
                  <a:cubicBezTo>
                    <a:pt x="2249" y="2974"/>
                    <a:pt x="2345" y="3005"/>
                    <a:pt x="2442" y="3005"/>
                  </a:cubicBezTo>
                  <a:cubicBezTo>
                    <a:pt x="2618" y="3005"/>
                    <a:pt x="2794" y="2902"/>
                    <a:pt x="2854" y="2722"/>
                  </a:cubicBezTo>
                  <a:cubicBezTo>
                    <a:pt x="3040" y="2164"/>
                    <a:pt x="3040" y="1605"/>
                    <a:pt x="2916" y="1047"/>
                  </a:cubicBezTo>
                  <a:cubicBezTo>
                    <a:pt x="2719" y="407"/>
                    <a:pt x="2131" y="1"/>
                    <a:pt x="1508" y="1"/>
                  </a:cubicBezTo>
                  <a:close/>
                </a:path>
              </a:pathLst>
            </a:custGeom>
            <a:solidFill>
              <a:srgbClr val="AAC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2"/>
            <p:cNvSpPr/>
            <p:nvPr/>
          </p:nvSpPr>
          <p:spPr>
            <a:xfrm>
              <a:off x="4272311" y="3438157"/>
              <a:ext cx="64476" cy="63532"/>
            </a:xfrm>
            <a:custGeom>
              <a:avLst/>
              <a:gdLst/>
              <a:ahLst/>
              <a:cxnLst/>
              <a:rect l="l" t="t" r="r" b="b"/>
              <a:pathLst>
                <a:path w="2390" h="2355" extrusionOk="0">
                  <a:moveTo>
                    <a:pt x="1202" y="0"/>
                  </a:moveTo>
                  <a:cubicBezTo>
                    <a:pt x="714" y="0"/>
                    <a:pt x="267" y="317"/>
                    <a:pt x="94" y="810"/>
                  </a:cubicBezTo>
                  <a:cubicBezTo>
                    <a:pt x="1" y="1245"/>
                    <a:pt x="1" y="1710"/>
                    <a:pt x="156" y="2144"/>
                  </a:cubicBezTo>
                  <a:cubicBezTo>
                    <a:pt x="195" y="2279"/>
                    <a:pt x="317" y="2354"/>
                    <a:pt x="449" y="2354"/>
                  </a:cubicBezTo>
                  <a:cubicBezTo>
                    <a:pt x="530" y="2354"/>
                    <a:pt x="613" y="2327"/>
                    <a:pt x="683" y="2268"/>
                  </a:cubicBezTo>
                  <a:cubicBezTo>
                    <a:pt x="963" y="2051"/>
                    <a:pt x="1273" y="1865"/>
                    <a:pt x="1614" y="1741"/>
                  </a:cubicBezTo>
                  <a:cubicBezTo>
                    <a:pt x="2389" y="1431"/>
                    <a:pt x="2358" y="345"/>
                    <a:pt x="1583" y="66"/>
                  </a:cubicBezTo>
                  <a:cubicBezTo>
                    <a:pt x="1456" y="21"/>
                    <a:pt x="1327" y="0"/>
                    <a:pt x="1202" y="0"/>
                  </a:cubicBezTo>
                  <a:close/>
                </a:path>
              </a:pathLst>
            </a:custGeom>
            <a:solidFill>
              <a:srgbClr val="AAC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2"/>
            <p:cNvSpPr/>
            <p:nvPr/>
          </p:nvSpPr>
          <p:spPr>
            <a:xfrm>
              <a:off x="4233004" y="3376271"/>
              <a:ext cx="52741" cy="56761"/>
            </a:xfrm>
            <a:custGeom>
              <a:avLst/>
              <a:gdLst/>
              <a:ahLst/>
              <a:cxnLst/>
              <a:rect l="l" t="t" r="r" b="b"/>
              <a:pathLst>
                <a:path w="1955" h="2104" extrusionOk="0">
                  <a:moveTo>
                    <a:pt x="937" y="1"/>
                  </a:moveTo>
                  <a:cubicBezTo>
                    <a:pt x="405" y="1"/>
                    <a:pt x="0" y="424"/>
                    <a:pt x="0" y="964"/>
                  </a:cubicBezTo>
                  <a:cubicBezTo>
                    <a:pt x="31" y="1336"/>
                    <a:pt x="155" y="1677"/>
                    <a:pt x="372" y="1988"/>
                  </a:cubicBezTo>
                  <a:cubicBezTo>
                    <a:pt x="419" y="2065"/>
                    <a:pt x="504" y="2104"/>
                    <a:pt x="589" y="2104"/>
                  </a:cubicBezTo>
                  <a:cubicBezTo>
                    <a:pt x="675" y="2104"/>
                    <a:pt x="760" y="2065"/>
                    <a:pt x="807" y="1988"/>
                  </a:cubicBezTo>
                  <a:cubicBezTo>
                    <a:pt x="993" y="1739"/>
                    <a:pt x="1210" y="1522"/>
                    <a:pt x="1427" y="1336"/>
                  </a:cubicBezTo>
                  <a:cubicBezTo>
                    <a:pt x="1954" y="902"/>
                    <a:pt x="1675" y="33"/>
                    <a:pt x="993" y="2"/>
                  </a:cubicBezTo>
                  <a:cubicBezTo>
                    <a:pt x="974" y="1"/>
                    <a:pt x="955" y="1"/>
                    <a:pt x="937" y="1"/>
                  </a:cubicBezTo>
                  <a:close/>
                </a:path>
              </a:pathLst>
            </a:custGeom>
            <a:solidFill>
              <a:srgbClr val="AAC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2"/>
            <p:cNvSpPr/>
            <p:nvPr/>
          </p:nvSpPr>
          <p:spPr>
            <a:xfrm>
              <a:off x="4145948" y="3598700"/>
              <a:ext cx="59836" cy="48182"/>
            </a:xfrm>
            <a:custGeom>
              <a:avLst/>
              <a:gdLst/>
              <a:ahLst/>
              <a:cxnLst/>
              <a:rect l="l" t="t" r="r" b="b"/>
              <a:pathLst>
                <a:path w="2218" h="1786" extrusionOk="0">
                  <a:moveTo>
                    <a:pt x="1322" y="1"/>
                  </a:moveTo>
                  <a:cubicBezTo>
                    <a:pt x="1285" y="1"/>
                    <a:pt x="1248" y="3"/>
                    <a:pt x="1211" y="8"/>
                  </a:cubicBezTo>
                  <a:cubicBezTo>
                    <a:pt x="373" y="8"/>
                    <a:pt x="1" y="1063"/>
                    <a:pt x="652" y="1590"/>
                  </a:cubicBezTo>
                  <a:cubicBezTo>
                    <a:pt x="828" y="1726"/>
                    <a:pt x="1020" y="1786"/>
                    <a:pt x="1206" y="1786"/>
                  </a:cubicBezTo>
                  <a:cubicBezTo>
                    <a:pt x="1740" y="1786"/>
                    <a:pt x="2217" y="1290"/>
                    <a:pt x="2079" y="691"/>
                  </a:cubicBezTo>
                  <a:cubicBezTo>
                    <a:pt x="2051" y="294"/>
                    <a:pt x="1711" y="1"/>
                    <a:pt x="1322" y="1"/>
                  </a:cubicBezTo>
                  <a:close/>
                </a:path>
              </a:pathLst>
            </a:custGeom>
            <a:solidFill>
              <a:srgbClr val="FFB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2"/>
            <p:cNvSpPr/>
            <p:nvPr/>
          </p:nvSpPr>
          <p:spPr>
            <a:xfrm>
              <a:off x="4272311" y="3598700"/>
              <a:ext cx="59836" cy="48182"/>
            </a:xfrm>
            <a:custGeom>
              <a:avLst/>
              <a:gdLst/>
              <a:ahLst/>
              <a:cxnLst/>
              <a:rect l="l" t="t" r="r" b="b"/>
              <a:pathLst>
                <a:path w="2218" h="1786" extrusionOk="0">
                  <a:moveTo>
                    <a:pt x="1322" y="1"/>
                  </a:moveTo>
                  <a:cubicBezTo>
                    <a:pt x="1285" y="1"/>
                    <a:pt x="1248" y="3"/>
                    <a:pt x="1211" y="8"/>
                  </a:cubicBezTo>
                  <a:cubicBezTo>
                    <a:pt x="373" y="8"/>
                    <a:pt x="1" y="1063"/>
                    <a:pt x="652" y="1590"/>
                  </a:cubicBezTo>
                  <a:cubicBezTo>
                    <a:pt x="828" y="1726"/>
                    <a:pt x="1020" y="1786"/>
                    <a:pt x="1206" y="1786"/>
                  </a:cubicBezTo>
                  <a:cubicBezTo>
                    <a:pt x="1740" y="1786"/>
                    <a:pt x="2217" y="1290"/>
                    <a:pt x="2079" y="691"/>
                  </a:cubicBezTo>
                  <a:cubicBezTo>
                    <a:pt x="2051" y="294"/>
                    <a:pt x="1711" y="1"/>
                    <a:pt x="1322" y="1"/>
                  </a:cubicBezTo>
                  <a:close/>
                </a:path>
              </a:pathLst>
            </a:custGeom>
            <a:solidFill>
              <a:srgbClr val="FFB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2"/>
            <p:cNvSpPr/>
            <p:nvPr/>
          </p:nvSpPr>
          <p:spPr>
            <a:xfrm>
              <a:off x="4186118" y="3584159"/>
              <a:ext cx="11762" cy="20638"/>
            </a:xfrm>
            <a:custGeom>
              <a:avLst/>
              <a:gdLst/>
              <a:ahLst/>
              <a:cxnLst/>
              <a:rect l="l" t="t" r="r" b="b"/>
              <a:pathLst>
                <a:path w="436" h="765" extrusionOk="0">
                  <a:moveTo>
                    <a:pt x="250" y="1"/>
                  </a:moveTo>
                  <a:cubicBezTo>
                    <a:pt x="221" y="1"/>
                    <a:pt x="189" y="7"/>
                    <a:pt x="156" y="20"/>
                  </a:cubicBezTo>
                  <a:cubicBezTo>
                    <a:pt x="63" y="20"/>
                    <a:pt x="1" y="113"/>
                    <a:pt x="1" y="206"/>
                  </a:cubicBezTo>
                  <a:lnTo>
                    <a:pt x="1" y="547"/>
                  </a:lnTo>
                  <a:cubicBezTo>
                    <a:pt x="1" y="672"/>
                    <a:pt x="94" y="765"/>
                    <a:pt x="218" y="765"/>
                  </a:cubicBezTo>
                  <a:cubicBezTo>
                    <a:pt x="342" y="765"/>
                    <a:pt x="435" y="672"/>
                    <a:pt x="435" y="547"/>
                  </a:cubicBezTo>
                  <a:lnTo>
                    <a:pt x="435" y="206"/>
                  </a:lnTo>
                  <a:cubicBezTo>
                    <a:pt x="435" y="84"/>
                    <a:pt x="358" y="1"/>
                    <a:pt x="250"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2"/>
            <p:cNvSpPr/>
            <p:nvPr/>
          </p:nvSpPr>
          <p:spPr>
            <a:xfrm>
              <a:off x="4222942" y="3593224"/>
              <a:ext cx="39981" cy="17427"/>
            </a:xfrm>
            <a:custGeom>
              <a:avLst/>
              <a:gdLst/>
              <a:ahLst/>
              <a:cxnLst/>
              <a:rect l="l" t="t" r="r" b="b"/>
              <a:pathLst>
                <a:path w="1482" h="646" extrusionOk="0">
                  <a:moveTo>
                    <a:pt x="207" y="0"/>
                  </a:moveTo>
                  <a:cubicBezTo>
                    <a:pt x="162" y="0"/>
                    <a:pt x="120" y="17"/>
                    <a:pt x="94" y="56"/>
                  </a:cubicBezTo>
                  <a:cubicBezTo>
                    <a:pt x="1" y="118"/>
                    <a:pt x="1" y="274"/>
                    <a:pt x="63" y="367"/>
                  </a:cubicBezTo>
                  <a:cubicBezTo>
                    <a:pt x="218" y="553"/>
                    <a:pt x="466" y="646"/>
                    <a:pt x="714" y="646"/>
                  </a:cubicBezTo>
                  <a:cubicBezTo>
                    <a:pt x="962" y="646"/>
                    <a:pt x="1180" y="553"/>
                    <a:pt x="1366" y="367"/>
                  </a:cubicBezTo>
                  <a:cubicBezTo>
                    <a:pt x="1481" y="205"/>
                    <a:pt x="1339" y="9"/>
                    <a:pt x="1182" y="9"/>
                  </a:cubicBezTo>
                  <a:cubicBezTo>
                    <a:pt x="1128" y="9"/>
                    <a:pt x="1072" y="32"/>
                    <a:pt x="1024" y="87"/>
                  </a:cubicBezTo>
                  <a:cubicBezTo>
                    <a:pt x="947" y="180"/>
                    <a:pt x="831" y="227"/>
                    <a:pt x="710" y="227"/>
                  </a:cubicBezTo>
                  <a:cubicBezTo>
                    <a:pt x="590" y="227"/>
                    <a:pt x="466" y="180"/>
                    <a:pt x="373" y="87"/>
                  </a:cubicBezTo>
                  <a:cubicBezTo>
                    <a:pt x="337" y="33"/>
                    <a:pt x="269" y="0"/>
                    <a:pt x="207"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2"/>
            <p:cNvSpPr/>
            <p:nvPr/>
          </p:nvSpPr>
          <p:spPr>
            <a:xfrm>
              <a:off x="4276519" y="3581354"/>
              <a:ext cx="33911" cy="23443"/>
            </a:xfrm>
            <a:custGeom>
              <a:avLst/>
              <a:gdLst/>
              <a:ahLst/>
              <a:cxnLst/>
              <a:rect l="l" t="t" r="r" b="b"/>
              <a:pathLst>
                <a:path w="1257" h="869" extrusionOk="0">
                  <a:moveTo>
                    <a:pt x="632" y="0"/>
                  </a:moveTo>
                  <a:cubicBezTo>
                    <a:pt x="318" y="0"/>
                    <a:pt x="0" y="217"/>
                    <a:pt x="31" y="651"/>
                  </a:cubicBezTo>
                  <a:cubicBezTo>
                    <a:pt x="31" y="791"/>
                    <a:pt x="132" y="861"/>
                    <a:pt x="233" y="861"/>
                  </a:cubicBezTo>
                  <a:cubicBezTo>
                    <a:pt x="333" y="861"/>
                    <a:pt x="434" y="791"/>
                    <a:pt x="434" y="651"/>
                  </a:cubicBezTo>
                  <a:cubicBezTo>
                    <a:pt x="419" y="543"/>
                    <a:pt x="520" y="489"/>
                    <a:pt x="620" y="489"/>
                  </a:cubicBezTo>
                  <a:cubicBezTo>
                    <a:pt x="721" y="489"/>
                    <a:pt x="822" y="543"/>
                    <a:pt x="807" y="651"/>
                  </a:cubicBezTo>
                  <a:cubicBezTo>
                    <a:pt x="807" y="776"/>
                    <a:pt x="900" y="869"/>
                    <a:pt x="1024" y="869"/>
                  </a:cubicBezTo>
                  <a:cubicBezTo>
                    <a:pt x="1117" y="869"/>
                    <a:pt x="1210" y="776"/>
                    <a:pt x="1210" y="651"/>
                  </a:cubicBezTo>
                  <a:cubicBezTo>
                    <a:pt x="1256" y="217"/>
                    <a:pt x="946" y="0"/>
                    <a:pt x="63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23" name="Google Shape;423;p32"/>
          <p:cNvPicPr preferRelativeResize="0"/>
          <p:nvPr/>
        </p:nvPicPr>
        <p:blipFill>
          <a:blip r:embed="rId3">
            <a:alphaModFix/>
          </a:blip>
          <a:stretch>
            <a:fillRect/>
          </a:stretch>
        </p:blipFill>
        <p:spPr>
          <a:xfrm>
            <a:off x="8836389" y="-810258"/>
            <a:ext cx="1516775" cy="1513725"/>
          </a:xfrm>
          <a:prstGeom prst="rect">
            <a:avLst/>
          </a:prstGeom>
          <a:noFill/>
          <a:ln>
            <a:noFill/>
          </a:ln>
        </p:spPr>
      </p:pic>
      <p:pic>
        <p:nvPicPr>
          <p:cNvPr id="424" name="Google Shape;424;p32"/>
          <p:cNvPicPr preferRelativeResize="0"/>
          <p:nvPr/>
        </p:nvPicPr>
        <p:blipFill>
          <a:blip r:embed="rId4">
            <a:alphaModFix/>
          </a:blip>
          <a:stretch>
            <a:fillRect/>
          </a:stretch>
        </p:blipFill>
        <p:spPr>
          <a:xfrm>
            <a:off x="-733105" y="3856114"/>
            <a:ext cx="1676900" cy="1673550"/>
          </a:xfrm>
          <a:prstGeom prst="rect">
            <a:avLst/>
          </a:prstGeom>
          <a:noFill/>
          <a:ln>
            <a:noFill/>
          </a:ln>
        </p:spPr>
      </p:pic>
      <p:sp>
        <p:nvSpPr>
          <p:cNvPr id="28" name="TextBox 27">
            <a:extLst>
              <a:ext uri="{FF2B5EF4-FFF2-40B4-BE49-F238E27FC236}">
                <a16:creationId xmlns:a16="http://schemas.microsoft.com/office/drawing/2014/main" id="{509738AB-358B-4A48-8394-E1CC54CF40A8}"/>
              </a:ext>
            </a:extLst>
          </p:cNvPr>
          <p:cNvSpPr txBox="1"/>
          <p:nvPr/>
        </p:nvSpPr>
        <p:spPr>
          <a:xfrm>
            <a:off x="1808806" y="163765"/>
            <a:ext cx="5619257" cy="1131848"/>
          </a:xfrm>
          <a:prstGeom prst="rect">
            <a:avLst/>
          </a:prstGeom>
          <a:noFill/>
        </p:spPr>
        <p:txBody>
          <a:bodyPr wrap="square">
            <a:spAutoFit/>
          </a:bodyPr>
          <a:lstStyle/>
          <a:p>
            <a:pPr algn="ctr">
              <a:lnSpc>
                <a:spcPct val="150000"/>
              </a:lnSpc>
            </a:pPr>
            <a:r>
              <a:rPr lang="vi-VN" sz="2400" dirty="0">
                <a:latin typeface="+mn-lt"/>
                <a:ea typeface="Tahoma" panose="020B0604030504040204" pitchFamily="34" charset="0"/>
              </a:rPr>
              <a:t>Q</a:t>
            </a:r>
            <a:r>
              <a:rPr lang="en-US" sz="2400" dirty="0" err="1">
                <a:solidFill>
                  <a:srgbClr val="000000"/>
                </a:solidFill>
                <a:effectLst/>
                <a:latin typeface="+mn-lt"/>
                <a:ea typeface="Tahoma" panose="020B0604030504040204" pitchFamily="34" charset="0"/>
              </a:rPr>
              <a:t>uan</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sát</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các</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biểu</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hiện</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bệnh</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của</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cá</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trong</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Hình</a:t>
            </a:r>
            <a:r>
              <a:rPr lang="en-US" sz="2400" dirty="0">
                <a:solidFill>
                  <a:srgbClr val="000000"/>
                </a:solidFill>
                <a:effectLst/>
                <a:latin typeface="+mn-lt"/>
                <a:ea typeface="Tahoma" panose="020B0604030504040204" pitchFamily="34" charset="0"/>
              </a:rPr>
              <a:t> 13.5 </a:t>
            </a:r>
            <a:r>
              <a:rPr lang="en-US" sz="2400" dirty="0" err="1">
                <a:solidFill>
                  <a:srgbClr val="000000"/>
                </a:solidFill>
                <a:effectLst/>
                <a:latin typeface="+mn-lt"/>
                <a:ea typeface="Tahoma" panose="020B0604030504040204" pitchFamily="34" charset="0"/>
              </a:rPr>
              <a:t>và</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ghép</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với</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tên</a:t>
            </a:r>
            <a:r>
              <a:rPr lang="en-US" sz="2400" dirty="0">
                <a:solidFill>
                  <a:srgbClr val="000000"/>
                </a:solidFill>
                <a:effectLst/>
                <a:latin typeface="+mn-lt"/>
                <a:ea typeface="Tahoma" panose="020B0604030504040204" pitchFamily="34" charset="0"/>
              </a:rPr>
              <a:t> </a:t>
            </a:r>
            <a:r>
              <a:rPr lang="vi-VN" sz="2400" dirty="0">
                <a:solidFill>
                  <a:srgbClr val="000000"/>
                </a:solidFill>
                <a:effectLst/>
                <a:latin typeface="+mn-lt"/>
                <a:ea typeface="Tahoma" panose="020B0604030504040204" pitchFamily="34" charset="0"/>
              </a:rPr>
              <a:t>bệnh.</a:t>
            </a:r>
            <a:endParaRPr lang="en-US" sz="2400" dirty="0">
              <a:latin typeface="+mn-lt"/>
            </a:endParaRPr>
          </a:p>
        </p:txBody>
      </p:sp>
      <p:pic>
        <p:nvPicPr>
          <p:cNvPr id="4" name="Picture 3">
            <a:extLst>
              <a:ext uri="{FF2B5EF4-FFF2-40B4-BE49-F238E27FC236}">
                <a16:creationId xmlns:a16="http://schemas.microsoft.com/office/drawing/2014/main" id="{AE79642B-6CDB-4753-88EE-078141B47E16}"/>
              </a:ext>
            </a:extLst>
          </p:cNvPr>
          <p:cNvPicPr>
            <a:picLocks noChangeAspect="1"/>
          </p:cNvPicPr>
          <p:nvPr/>
        </p:nvPicPr>
        <p:blipFill>
          <a:blip r:embed="rId5"/>
          <a:stretch>
            <a:fillRect/>
          </a:stretch>
        </p:blipFill>
        <p:spPr>
          <a:xfrm>
            <a:off x="3298761" y="1767639"/>
            <a:ext cx="2639349" cy="3241858"/>
          </a:xfrm>
          <a:prstGeom prst="rect">
            <a:avLst/>
          </a:prstGeom>
        </p:spPr>
      </p:pic>
      <p:sp>
        <p:nvSpPr>
          <p:cNvPr id="32" name="TextBox 31">
            <a:extLst>
              <a:ext uri="{FF2B5EF4-FFF2-40B4-BE49-F238E27FC236}">
                <a16:creationId xmlns:a16="http://schemas.microsoft.com/office/drawing/2014/main" id="{E95EB737-8C2F-4A17-8DE0-0598779589F7}"/>
              </a:ext>
            </a:extLst>
          </p:cNvPr>
          <p:cNvSpPr txBox="1"/>
          <p:nvPr/>
        </p:nvSpPr>
        <p:spPr>
          <a:xfrm>
            <a:off x="6777746" y="1712183"/>
            <a:ext cx="1753065" cy="964803"/>
          </a:xfrm>
          <a:prstGeom prst="round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lnSpc>
                <a:spcPct val="150000"/>
              </a:lnSpc>
            </a:pPr>
            <a:r>
              <a:rPr lang="en-US" sz="1800" dirty="0" err="1">
                <a:solidFill>
                  <a:schemeClr val="tx1"/>
                </a:solidFill>
                <a:effectLst/>
                <a:latin typeface="+mj-lt"/>
                <a:ea typeface="Tahoma" panose="020B0604030504040204" pitchFamily="34" charset="0"/>
              </a:rPr>
              <a:t>Bệnh</a:t>
            </a:r>
            <a:r>
              <a:rPr lang="en-US" sz="1800" dirty="0">
                <a:solidFill>
                  <a:schemeClr val="tx1"/>
                </a:solidFill>
                <a:effectLst/>
                <a:latin typeface="+mj-lt"/>
                <a:ea typeface="Tahoma" panose="020B0604030504040204" pitchFamily="34" charset="0"/>
              </a:rPr>
              <a:t> </a:t>
            </a:r>
            <a:r>
              <a:rPr lang="en-US" sz="1800" dirty="0" err="1">
                <a:solidFill>
                  <a:schemeClr val="tx1"/>
                </a:solidFill>
                <a:effectLst/>
                <a:latin typeface="+mj-lt"/>
                <a:ea typeface="Tahoma" panose="020B0604030504040204" pitchFamily="34" charset="0"/>
              </a:rPr>
              <a:t>lở</a:t>
            </a:r>
            <a:r>
              <a:rPr lang="en-US" sz="1800" dirty="0">
                <a:solidFill>
                  <a:schemeClr val="tx1"/>
                </a:solidFill>
                <a:effectLst/>
                <a:latin typeface="+mj-lt"/>
                <a:ea typeface="Tahoma" panose="020B0604030504040204" pitchFamily="34" charset="0"/>
              </a:rPr>
              <a:t> </a:t>
            </a:r>
            <a:r>
              <a:rPr lang="en-US" sz="1800" dirty="0" err="1">
                <a:solidFill>
                  <a:schemeClr val="tx1"/>
                </a:solidFill>
                <a:effectLst/>
                <a:latin typeface="+mj-lt"/>
                <a:ea typeface="Tahoma" panose="020B0604030504040204" pitchFamily="34" charset="0"/>
              </a:rPr>
              <a:t>loét</a:t>
            </a:r>
            <a:r>
              <a:rPr lang="en-US" sz="1800" dirty="0">
                <a:solidFill>
                  <a:schemeClr val="tx1"/>
                </a:solidFill>
                <a:effectLst/>
                <a:latin typeface="+mj-lt"/>
                <a:ea typeface="Tahoma" panose="020B0604030504040204" pitchFamily="34" charset="0"/>
              </a:rPr>
              <a:t> </a:t>
            </a:r>
            <a:r>
              <a:rPr lang="en-US" sz="1800" dirty="0" err="1">
                <a:solidFill>
                  <a:schemeClr val="tx1"/>
                </a:solidFill>
                <a:effectLst/>
                <a:latin typeface="+mj-lt"/>
                <a:ea typeface="Tahoma" panose="020B0604030504040204" pitchFamily="34" charset="0"/>
              </a:rPr>
              <a:t>trên</a:t>
            </a:r>
            <a:r>
              <a:rPr lang="en-US" sz="1800" dirty="0">
                <a:solidFill>
                  <a:schemeClr val="tx1"/>
                </a:solidFill>
                <a:effectLst/>
                <a:latin typeface="+mj-lt"/>
                <a:ea typeface="Tahoma" panose="020B0604030504040204" pitchFamily="34" charset="0"/>
              </a:rPr>
              <a:t> </a:t>
            </a:r>
            <a:r>
              <a:rPr lang="en-US" sz="1800" dirty="0" err="1">
                <a:solidFill>
                  <a:schemeClr val="tx1"/>
                </a:solidFill>
                <a:effectLst/>
                <a:latin typeface="+mj-lt"/>
                <a:ea typeface="Tahoma" panose="020B0604030504040204" pitchFamily="34" charset="0"/>
              </a:rPr>
              <a:t>cá</a:t>
            </a:r>
            <a:r>
              <a:rPr lang="en-US" sz="1800" dirty="0">
                <a:solidFill>
                  <a:schemeClr val="tx1"/>
                </a:solidFill>
                <a:effectLst/>
                <a:latin typeface="+mj-lt"/>
                <a:ea typeface="Tahoma" panose="020B0604030504040204" pitchFamily="34" charset="0"/>
              </a:rPr>
              <a:t> </a:t>
            </a:r>
            <a:r>
              <a:rPr lang="en-US" sz="1800" dirty="0" err="1">
                <a:solidFill>
                  <a:schemeClr val="tx1"/>
                </a:solidFill>
                <a:effectLst/>
                <a:latin typeface="+mj-lt"/>
                <a:ea typeface="Tahoma" panose="020B0604030504040204" pitchFamily="34" charset="0"/>
              </a:rPr>
              <a:t>chép</a:t>
            </a:r>
            <a:endParaRPr lang="en-US" sz="1800" dirty="0">
              <a:solidFill>
                <a:schemeClr val="tx1"/>
              </a:solidFill>
              <a:latin typeface="+mj-lt"/>
            </a:endParaRPr>
          </a:p>
        </p:txBody>
      </p:sp>
      <p:sp>
        <p:nvSpPr>
          <p:cNvPr id="34" name="TextBox 33">
            <a:extLst>
              <a:ext uri="{FF2B5EF4-FFF2-40B4-BE49-F238E27FC236}">
                <a16:creationId xmlns:a16="http://schemas.microsoft.com/office/drawing/2014/main" id="{5DCE1E97-FF1C-42E2-AAE2-DE442DC826A6}"/>
              </a:ext>
            </a:extLst>
          </p:cNvPr>
          <p:cNvSpPr txBox="1"/>
          <p:nvPr/>
        </p:nvSpPr>
        <p:spPr>
          <a:xfrm>
            <a:off x="367809" y="1737955"/>
            <a:ext cx="2183290" cy="964803"/>
          </a:xfrm>
          <a:prstGeom prst="round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lnSpc>
                <a:spcPct val="150000"/>
              </a:lnSpc>
            </a:pPr>
            <a:r>
              <a:rPr lang="en-US" sz="1800" dirty="0" err="1">
                <a:solidFill>
                  <a:schemeClr val="tx1"/>
                </a:solidFill>
                <a:effectLst/>
                <a:latin typeface="+mj-lt"/>
                <a:ea typeface="Tahoma" panose="020B0604030504040204" pitchFamily="34" charset="0"/>
              </a:rPr>
              <a:t>Bệnh</a:t>
            </a:r>
            <a:r>
              <a:rPr lang="en-US" sz="1800" dirty="0">
                <a:solidFill>
                  <a:schemeClr val="tx1"/>
                </a:solidFill>
                <a:effectLst/>
                <a:latin typeface="+mj-lt"/>
                <a:ea typeface="Tahoma" panose="020B0604030504040204" pitchFamily="34" charset="0"/>
              </a:rPr>
              <a:t> </a:t>
            </a:r>
            <a:r>
              <a:rPr lang="en-US" sz="1800" dirty="0" err="1">
                <a:solidFill>
                  <a:schemeClr val="tx1"/>
                </a:solidFill>
                <a:effectLst/>
                <a:latin typeface="+mj-lt"/>
                <a:ea typeface="Tahoma" panose="020B0604030504040204" pitchFamily="34" charset="0"/>
              </a:rPr>
              <a:t>kí</a:t>
            </a:r>
            <a:r>
              <a:rPr lang="en-US" sz="1800" dirty="0">
                <a:solidFill>
                  <a:schemeClr val="tx1"/>
                </a:solidFill>
                <a:effectLst/>
                <a:latin typeface="+mj-lt"/>
                <a:ea typeface="Tahoma" panose="020B0604030504040204" pitchFamily="34" charset="0"/>
              </a:rPr>
              <a:t> </a:t>
            </a:r>
            <a:r>
              <a:rPr lang="en-US" sz="1800" dirty="0" err="1">
                <a:solidFill>
                  <a:schemeClr val="tx1"/>
                </a:solidFill>
                <a:effectLst/>
                <a:latin typeface="+mj-lt"/>
                <a:ea typeface="Tahoma" panose="020B0604030504040204" pitchFamily="34" charset="0"/>
              </a:rPr>
              <a:t>sinh</a:t>
            </a:r>
            <a:r>
              <a:rPr lang="en-US" sz="1800" dirty="0">
                <a:solidFill>
                  <a:schemeClr val="tx1"/>
                </a:solidFill>
                <a:effectLst/>
                <a:latin typeface="+mj-lt"/>
                <a:ea typeface="Tahoma" panose="020B0604030504040204" pitchFamily="34" charset="0"/>
              </a:rPr>
              <a:t> </a:t>
            </a:r>
            <a:r>
              <a:rPr lang="en-US" sz="1800" dirty="0" err="1">
                <a:solidFill>
                  <a:schemeClr val="tx1"/>
                </a:solidFill>
                <a:effectLst/>
                <a:latin typeface="+mj-lt"/>
                <a:ea typeface="Tahoma" panose="020B0604030504040204" pitchFamily="34" charset="0"/>
              </a:rPr>
              <a:t>trùng</a:t>
            </a:r>
            <a:r>
              <a:rPr lang="en-US" sz="1800" dirty="0">
                <a:solidFill>
                  <a:schemeClr val="tx1"/>
                </a:solidFill>
                <a:effectLst/>
                <a:latin typeface="+mj-lt"/>
                <a:ea typeface="Tahoma" panose="020B0604030504040204" pitchFamily="34" charset="0"/>
              </a:rPr>
              <a:t> </a:t>
            </a:r>
            <a:r>
              <a:rPr lang="en-US" sz="1800" dirty="0" err="1">
                <a:solidFill>
                  <a:schemeClr val="tx1"/>
                </a:solidFill>
                <a:effectLst/>
                <a:latin typeface="+mj-lt"/>
                <a:ea typeface="Tahoma" panose="020B0604030504040204" pitchFamily="34" charset="0"/>
              </a:rPr>
              <a:t>bám</a:t>
            </a:r>
            <a:r>
              <a:rPr lang="en-US" sz="1800" dirty="0">
                <a:solidFill>
                  <a:schemeClr val="tx1"/>
                </a:solidFill>
                <a:effectLst/>
                <a:latin typeface="+mj-lt"/>
                <a:ea typeface="Tahoma" panose="020B0604030504040204" pitchFamily="34" charset="0"/>
              </a:rPr>
              <a:t> </a:t>
            </a:r>
            <a:r>
              <a:rPr lang="en-US" sz="1800" dirty="0" err="1">
                <a:solidFill>
                  <a:schemeClr val="tx1"/>
                </a:solidFill>
                <a:effectLst/>
                <a:latin typeface="+mj-lt"/>
                <a:ea typeface="Tahoma" panose="020B0604030504040204" pitchFamily="34" charset="0"/>
              </a:rPr>
              <a:t>trên</a:t>
            </a:r>
            <a:r>
              <a:rPr lang="en-US" sz="1800" dirty="0">
                <a:solidFill>
                  <a:schemeClr val="tx1"/>
                </a:solidFill>
                <a:effectLst/>
                <a:latin typeface="+mj-lt"/>
                <a:ea typeface="Tahoma" panose="020B0604030504040204" pitchFamily="34" charset="0"/>
              </a:rPr>
              <a:t> </a:t>
            </a:r>
            <a:r>
              <a:rPr lang="en-US" sz="1800" dirty="0" err="1">
                <a:solidFill>
                  <a:schemeClr val="tx1"/>
                </a:solidFill>
                <a:effectLst/>
                <a:latin typeface="+mj-lt"/>
                <a:ea typeface="Tahoma" panose="020B0604030504040204" pitchFamily="34" charset="0"/>
              </a:rPr>
              <a:t>cá</a:t>
            </a:r>
            <a:r>
              <a:rPr lang="en-US" sz="1800" dirty="0">
                <a:solidFill>
                  <a:schemeClr val="tx1"/>
                </a:solidFill>
                <a:effectLst/>
                <a:latin typeface="+mj-lt"/>
                <a:ea typeface="Tahoma" panose="020B0604030504040204" pitchFamily="34" charset="0"/>
              </a:rPr>
              <a:t> </a:t>
            </a:r>
            <a:r>
              <a:rPr lang="en-US" sz="1800" dirty="0" err="1">
                <a:solidFill>
                  <a:schemeClr val="tx1"/>
                </a:solidFill>
                <a:effectLst/>
                <a:latin typeface="+mj-lt"/>
                <a:ea typeface="Tahoma" panose="020B0604030504040204" pitchFamily="34" charset="0"/>
              </a:rPr>
              <a:t>mè</a:t>
            </a:r>
            <a:endParaRPr lang="en-US" sz="1800" dirty="0">
              <a:solidFill>
                <a:schemeClr val="tx1"/>
              </a:solidFill>
              <a:latin typeface="+mj-lt"/>
            </a:endParaRPr>
          </a:p>
        </p:txBody>
      </p:sp>
      <p:sp>
        <p:nvSpPr>
          <p:cNvPr id="36" name="TextBox 35">
            <a:extLst>
              <a:ext uri="{FF2B5EF4-FFF2-40B4-BE49-F238E27FC236}">
                <a16:creationId xmlns:a16="http://schemas.microsoft.com/office/drawing/2014/main" id="{2CF7444D-0150-4879-B55F-7F6C8DAE6ED4}"/>
              </a:ext>
            </a:extLst>
          </p:cNvPr>
          <p:cNvSpPr txBox="1"/>
          <p:nvPr/>
        </p:nvSpPr>
        <p:spPr>
          <a:xfrm>
            <a:off x="6515570" y="4068548"/>
            <a:ext cx="2230201" cy="964803"/>
          </a:xfrm>
          <a:prstGeom prst="round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lnSpc>
                <a:spcPct val="150000"/>
              </a:lnSpc>
            </a:pPr>
            <a:r>
              <a:rPr lang="en-US" sz="1800" dirty="0" err="1">
                <a:solidFill>
                  <a:srgbClr val="000000"/>
                </a:solidFill>
                <a:effectLst/>
                <a:latin typeface="+mj-lt"/>
                <a:ea typeface="Tahoma" panose="020B0604030504040204" pitchFamily="34" charset="0"/>
              </a:rPr>
              <a:t>Bệnh</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lồi</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mắt</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trên</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cá</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diêu</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hồng</a:t>
            </a:r>
            <a:endParaRPr lang="en-US" sz="1800" dirty="0">
              <a:latin typeface="+mj-lt"/>
            </a:endParaRPr>
          </a:p>
        </p:txBody>
      </p:sp>
      <p:sp>
        <p:nvSpPr>
          <p:cNvPr id="37" name="TextBox 36">
            <a:extLst>
              <a:ext uri="{FF2B5EF4-FFF2-40B4-BE49-F238E27FC236}">
                <a16:creationId xmlns:a16="http://schemas.microsoft.com/office/drawing/2014/main" id="{4449CFF8-2630-4CE6-8555-3C52E3406C16}"/>
              </a:ext>
            </a:extLst>
          </p:cNvPr>
          <p:cNvSpPr txBox="1"/>
          <p:nvPr/>
        </p:nvSpPr>
        <p:spPr>
          <a:xfrm>
            <a:off x="6614709" y="2911244"/>
            <a:ext cx="2183289" cy="964803"/>
          </a:xfrm>
          <a:prstGeom prst="round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lnSpc>
                <a:spcPct val="150000"/>
              </a:lnSpc>
            </a:pPr>
            <a:r>
              <a:rPr lang="en-US" sz="18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Bệnh</a:t>
            </a:r>
            <a:r>
              <a:rPr lang="en-US" sz="18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vi-VN" sz="1800" dirty="0">
                <a:solidFill>
                  <a:srgbClr val="000000"/>
                </a:solidFill>
                <a:effectLst/>
                <a:latin typeface="Arial" panose="020B0604020202020204" pitchFamily="34" charset="0"/>
                <a:ea typeface="Tahoma" panose="020B0604030504040204" pitchFamily="34" charset="0"/>
                <a:cs typeface="Arial" panose="020B0604020202020204" pitchFamily="34" charset="0"/>
              </a:rPr>
              <a:t>thối mang </a:t>
            </a:r>
            <a:r>
              <a:rPr lang="en-US" sz="18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trên</a:t>
            </a:r>
            <a:r>
              <a:rPr lang="en-US" sz="18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cá</a:t>
            </a:r>
            <a:r>
              <a:rPr lang="en-US" sz="18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diêu</a:t>
            </a:r>
            <a:r>
              <a:rPr lang="en-US" sz="18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hồng</a:t>
            </a:r>
            <a:endParaRPr lang="en-US" sz="18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BEDB8B4C-C522-4D33-A956-4A75950CBF0E}"/>
              </a:ext>
            </a:extLst>
          </p:cNvPr>
          <p:cNvSpPr txBox="1"/>
          <p:nvPr/>
        </p:nvSpPr>
        <p:spPr>
          <a:xfrm>
            <a:off x="230802" y="4068548"/>
            <a:ext cx="2280666" cy="964803"/>
          </a:xfrm>
          <a:prstGeom prst="round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lnSpc>
                <a:spcPct val="150000"/>
              </a:lnSpc>
            </a:pPr>
            <a:r>
              <a:rPr lang="en-US" sz="18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Bệnh</a:t>
            </a:r>
            <a:r>
              <a:rPr lang="en-US" sz="18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vi-VN" sz="1800" dirty="0">
                <a:solidFill>
                  <a:srgbClr val="000000"/>
                </a:solidFill>
                <a:effectLst/>
                <a:latin typeface="Arial" panose="020B0604020202020204" pitchFamily="34" charset="0"/>
                <a:ea typeface="Tahoma" panose="020B0604030504040204" pitchFamily="34" charset="0"/>
                <a:cs typeface="Arial" panose="020B0604020202020204" pitchFamily="34" charset="0"/>
              </a:rPr>
              <a:t>chướng bụng trên cá rô phi</a:t>
            </a:r>
            <a:endParaRPr lang="en-US" sz="1800"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501EF5F6-A4D3-41F3-B0CC-118AE313C566}"/>
              </a:ext>
            </a:extLst>
          </p:cNvPr>
          <p:cNvSpPr txBox="1"/>
          <p:nvPr/>
        </p:nvSpPr>
        <p:spPr>
          <a:xfrm>
            <a:off x="367810" y="2891311"/>
            <a:ext cx="2183289" cy="964803"/>
          </a:xfrm>
          <a:prstGeom prst="round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lnSpc>
                <a:spcPct val="150000"/>
              </a:lnSpc>
            </a:pPr>
            <a:r>
              <a:rPr lang="en-US" sz="18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Bệnh</a:t>
            </a:r>
            <a:r>
              <a:rPr lang="en-US" sz="18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vi-VN" sz="1800" dirty="0">
                <a:solidFill>
                  <a:srgbClr val="000000"/>
                </a:solidFill>
                <a:effectLst/>
                <a:latin typeface="Arial" panose="020B0604020202020204" pitchFamily="34" charset="0"/>
                <a:ea typeface="Tahoma" panose="020B0604030504040204" pitchFamily="34" charset="0"/>
                <a:cs typeface="Arial" panose="020B0604020202020204" pitchFamily="34" charset="0"/>
              </a:rPr>
              <a:t>lở loét trên cá rô đồng</a:t>
            </a:r>
            <a:endParaRPr lang="en-US" sz="1800" dirty="0">
              <a:latin typeface="Arial" panose="020B060402020202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1BFAB2B7-78F1-4110-8B0F-084B09C93A48}"/>
              </a:ext>
            </a:extLst>
          </p:cNvPr>
          <p:cNvCxnSpPr>
            <a:cxnSpLocks/>
            <a:endCxn id="32" idx="1"/>
          </p:cNvCxnSpPr>
          <p:nvPr/>
        </p:nvCxnSpPr>
        <p:spPr>
          <a:xfrm flipV="1">
            <a:off x="5686816" y="2194585"/>
            <a:ext cx="1090930" cy="10744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D2D83CA-05EB-41BC-8BEF-7E4E3E9DD543}"/>
              </a:ext>
            </a:extLst>
          </p:cNvPr>
          <p:cNvCxnSpPr>
            <a:cxnSpLocks/>
            <a:endCxn id="34" idx="3"/>
          </p:cNvCxnSpPr>
          <p:nvPr/>
        </p:nvCxnSpPr>
        <p:spPr>
          <a:xfrm flipH="1">
            <a:off x="2551099" y="2220357"/>
            <a:ext cx="1269339"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EB6AE98D-C80F-4AB1-B0A3-1D811F59CB60}"/>
              </a:ext>
            </a:extLst>
          </p:cNvPr>
          <p:cNvCxnSpPr>
            <a:cxnSpLocks/>
            <a:endCxn id="36" idx="1"/>
          </p:cNvCxnSpPr>
          <p:nvPr/>
        </p:nvCxnSpPr>
        <p:spPr>
          <a:xfrm>
            <a:off x="5560743" y="4346532"/>
            <a:ext cx="954827" cy="2044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7C447E70-78C4-42E7-8321-5CD008913F14}"/>
              </a:ext>
            </a:extLst>
          </p:cNvPr>
          <p:cNvCxnSpPr>
            <a:cxnSpLocks/>
          </p:cNvCxnSpPr>
          <p:nvPr/>
        </p:nvCxnSpPr>
        <p:spPr>
          <a:xfrm flipV="1">
            <a:off x="5469063" y="3373712"/>
            <a:ext cx="1090930" cy="10744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DAD89911-6430-4A68-9E57-8A149C0A2F39}"/>
              </a:ext>
            </a:extLst>
          </p:cNvPr>
          <p:cNvCxnSpPr>
            <a:cxnSpLocks/>
          </p:cNvCxnSpPr>
          <p:nvPr/>
        </p:nvCxnSpPr>
        <p:spPr>
          <a:xfrm flipH="1">
            <a:off x="2553033" y="4488471"/>
            <a:ext cx="1071790" cy="2044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2A79335D-8183-4EB3-BAA8-50159F68CDA4}"/>
              </a:ext>
            </a:extLst>
          </p:cNvPr>
          <p:cNvCxnSpPr>
            <a:cxnSpLocks/>
          </p:cNvCxnSpPr>
          <p:nvPr/>
        </p:nvCxnSpPr>
        <p:spPr>
          <a:xfrm flipH="1">
            <a:off x="2551099" y="3368854"/>
            <a:ext cx="1269339"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9248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right)">
                                      <p:cBhvr>
                                        <p:cTn id="19" dur="500"/>
                                        <p:tgtEl>
                                          <p:spTgt spid="34"/>
                                        </p:tgtEl>
                                      </p:cBhvr>
                                    </p:animEffect>
                                  </p:childTnLst>
                                </p:cTn>
                              </p:par>
                              <p:par>
                                <p:cTn id="20" presetID="22" presetClass="entr" presetSubtype="2"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right)">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left)">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right)">
                                      <p:cBhvr>
                                        <p:cTn id="35" dur="500"/>
                                        <p:tgtEl>
                                          <p:spTgt spid="6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right)">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wipe(left)">
                                      <p:cBhvr>
                                        <p:cTn id="43" dur="500"/>
                                        <p:tgtEl>
                                          <p:spTgt spid="57"/>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left)">
                                      <p:cBhvr>
                                        <p:cTn id="46" dur="5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wipe(right)">
                                      <p:cBhvr>
                                        <p:cTn id="51" dur="500"/>
                                        <p:tgtEl>
                                          <p:spTgt spid="58"/>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righ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wipe(left)">
                                      <p:cBhvr>
                                        <p:cTn id="59" dur="500"/>
                                        <p:tgtEl>
                                          <p:spTgt spid="53"/>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left)">
                                      <p:cBhvr>
                                        <p:cTn id="6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animBg="1"/>
      <p:bldP spid="34" grpId="0" animBg="1"/>
      <p:bldP spid="36" grpId="0" animBg="1"/>
      <p:bldP spid="37" grpId="0" animBg="1"/>
      <p:bldP spid="38" grpId="0" animBg="1"/>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3" name="Google Shape;263;p30"/>
          <p:cNvSpPr/>
          <p:nvPr/>
        </p:nvSpPr>
        <p:spPr>
          <a:xfrm>
            <a:off x="2423825" y="273849"/>
            <a:ext cx="4400454" cy="739178"/>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txBox="1">
            <a:spLocks noGrp="1"/>
          </p:cNvSpPr>
          <p:nvPr>
            <p:ph type="title"/>
          </p:nvPr>
        </p:nvSpPr>
        <p:spPr>
          <a:xfrm>
            <a:off x="3188705" y="367430"/>
            <a:ext cx="2870693" cy="5520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latin typeface="+mn-lt"/>
              </a:rPr>
              <a:t>KHỞI ĐỘNG</a:t>
            </a:r>
            <a:endParaRPr b="1" dirty="0">
              <a:latin typeface="+mn-lt"/>
            </a:endParaRPr>
          </a:p>
        </p:txBody>
      </p:sp>
      <p:pic>
        <p:nvPicPr>
          <p:cNvPr id="300" name="Google Shape;300;p30"/>
          <p:cNvPicPr preferRelativeResize="0"/>
          <p:nvPr/>
        </p:nvPicPr>
        <p:blipFill>
          <a:blip r:embed="rId3">
            <a:alphaModFix/>
          </a:blip>
          <a:stretch>
            <a:fillRect/>
          </a:stretch>
        </p:blipFill>
        <p:spPr>
          <a:xfrm>
            <a:off x="1014237" y="-478221"/>
            <a:ext cx="1958200" cy="1954275"/>
          </a:xfrm>
          <a:prstGeom prst="rect">
            <a:avLst/>
          </a:prstGeom>
          <a:noFill/>
          <a:ln>
            <a:noFill/>
          </a:ln>
        </p:spPr>
      </p:pic>
      <p:sp>
        <p:nvSpPr>
          <p:cNvPr id="51" name="TextBox 50">
            <a:extLst>
              <a:ext uri="{FF2B5EF4-FFF2-40B4-BE49-F238E27FC236}">
                <a16:creationId xmlns:a16="http://schemas.microsoft.com/office/drawing/2014/main" id="{D66EA299-86E6-48C4-BF02-7BC02E39F584}"/>
              </a:ext>
            </a:extLst>
          </p:cNvPr>
          <p:cNvSpPr txBox="1"/>
          <p:nvPr/>
        </p:nvSpPr>
        <p:spPr>
          <a:xfrm>
            <a:off x="1035673" y="1182783"/>
            <a:ext cx="7576158" cy="1131848"/>
          </a:xfrm>
          <a:prstGeom prst="rect">
            <a:avLst/>
          </a:prstGeom>
          <a:noFill/>
        </p:spPr>
        <p:txBody>
          <a:bodyPr wrap="square">
            <a:spAutoFit/>
          </a:bodyPr>
          <a:lstStyle/>
          <a:p>
            <a:pPr algn="ctr">
              <a:lnSpc>
                <a:spcPct val="150000"/>
              </a:lnSpc>
            </a:pPr>
            <a:r>
              <a:rPr lang="en-US" sz="2400" dirty="0">
                <a:solidFill>
                  <a:srgbClr val="000000"/>
                </a:solidFill>
                <a:effectLst/>
                <a:latin typeface="+mn-lt"/>
                <a:ea typeface="Tahoma" panose="020B0604030504040204" pitchFamily="34" charset="0"/>
              </a:rPr>
              <a:t>Quan </a:t>
            </a:r>
            <a:r>
              <a:rPr lang="en-US" sz="2400" dirty="0" err="1">
                <a:solidFill>
                  <a:srgbClr val="000000"/>
                </a:solidFill>
                <a:effectLst/>
                <a:latin typeface="+mn-lt"/>
                <a:ea typeface="Tahoma" panose="020B0604030504040204" pitchFamily="34" charset="0"/>
              </a:rPr>
              <a:t>sát</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Hình</a:t>
            </a:r>
            <a:r>
              <a:rPr lang="en-US" sz="2400" dirty="0">
                <a:solidFill>
                  <a:srgbClr val="000000"/>
                </a:solidFill>
                <a:effectLst/>
                <a:latin typeface="+mn-lt"/>
                <a:ea typeface="Tahoma" panose="020B0604030504040204" pitchFamily="34" charset="0"/>
              </a:rPr>
              <a:t> 13.</a:t>
            </a:r>
            <a:r>
              <a:rPr lang="vi-VN" sz="2400" dirty="0">
                <a:solidFill>
                  <a:srgbClr val="000000"/>
                </a:solidFill>
                <a:effectLst/>
                <a:latin typeface="+mn-lt"/>
                <a:ea typeface="Tahoma" panose="020B0604030504040204" pitchFamily="34" charset="0"/>
              </a:rPr>
              <a:t>1, </a:t>
            </a:r>
            <a:r>
              <a:rPr lang="en-US" sz="2400" dirty="0" err="1">
                <a:solidFill>
                  <a:srgbClr val="000000"/>
                </a:solidFill>
                <a:effectLst/>
                <a:latin typeface="+mn-lt"/>
                <a:ea typeface="Tahoma" panose="020B0604030504040204" pitchFamily="34" charset="0"/>
              </a:rPr>
              <a:t>cho</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biết</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màu</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nước</a:t>
            </a:r>
            <a:r>
              <a:rPr lang="en-US" sz="2400" dirty="0">
                <a:solidFill>
                  <a:srgbClr val="000000"/>
                </a:solidFill>
                <a:effectLst/>
                <a:latin typeface="+mn-lt"/>
                <a:ea typeface="Tahoma" panose="020B0604030504040204" pitchFamily="34" charset="0"/>
              </a:rPr>
              <a:t> ở </a:t>
            </a:r>
            <a:r>
              <a:rPr lang="en-US" sz="2400" dirty="0" err="1">
                <a:solidFill>
                  <a:srgbClr val="000000"/>
                </a:solidFill>
                <a:effectLst/>
                <a:latin typeface="+mn-lt"/>
                <a:ea typeface="Tahoma" panose="020B0604030504040204" pitchFamily="34" charset="0"/>
              </a:rPr>
              <a:t>ao</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nuôi</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nào</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phù</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hợp</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để</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nuôi</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thủy</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sản</a:t>
            </a:r>
            <a:r>
              <a:rPr lang="en-US" sz="2400" dirty="0">
                <a:solidFill>
                  <a:srgbClr val="000000"/>
                </a:solidFill>
                <a:effectLst/>
                <a:latin typeface="+mn-lt"/>
                <a:ea typeface="Tahoma" panose="020B0604030504040204" pitchFamily="34" charset="0"/>
              </a:rPr>
              <a:t>?</a:t>
            </a:r>
            <a:endParaRPr lang="en-US" sz="2400" dirty="0">
              <a:latin typeface="+mn-lt"/>
            </a:endParaRPr>
          </a:p>
        </p:txBody>
      </p:sp>
      <p:grpSp>
        <p:nvGrpSpPr>
          <p:cNvPr id="52" name="Google Shape;1547;p43">
            <a:extLst>
              <a:ext uri="{FF2B5EF4-FFF2-40B4-BE49-F238E27FC236}">
                <a16:creationId xmlns:a16="http://schemas.microsoft.com/office/drawing/2014/main" id="{4BBDDE29-6EA3-4F97-8F9E-7AE33533F812}"/>
              </a:ext>
            </a:extLst>
          </p:cNvPr>
          <p:cNvGrpSpPr/>
          <p:nvPr/>
        </p:nvGrpSpPr>
        <p:grpSpPr>
          <a:xfrm>
            <a:off x="0" y="4234667"/>
            <a:ext cx="1830224" cy="860967"/>
            <a:chOff x="2258550" y="765050"/>
            <a:chExt cx="4626893" cy="2282442"/>
          </a:xfrm>
        </p:grpSpPr>
        <p:sp>
          <p:nvSpPr>
            <p:cNvPr id="53" name="Google Shape;1548;p43">
              <a:extLst>
                <a:ext uri="{FF2B5EF4-FFF2-40B4-BE49-F238E27FC236}">
                  <a16:creationId xmlns:a16="http://schemas.microsoft.com/office/drawing/2014/main" id="{0ACCDDC3-B22C-4C14-8264-4E8E00EFF42A}"/>
                </a:ext>
              </a:extLst>
            </p:cNvPr>
            <p:cNvSpPr/>
            <p:nvPr/>
          </p:nvSpPr>
          <p:spPr>
            <a:xfrm>
              <a:off x="3024921" y="775115"/>
              <a:ext cx="371668" cy="360155"/>
            </a:xfrm>
            <a:custGeom>
              <a:avLst/>
              <a:gdLst/>
              <a:ahLst/>
              <a:cxnLst/>
              <a:rect l="l" t="t" r="r" b="b"/>
              <a:pathLst>
                <a:path w="5133" h="4974" extrusionOk="0">
                  <a:moveTo>
                    <a:pt x="2995" y="527"/>
                  </a:moveTo>
                  <a:cubicBezTo>
                    <a:pt x="3094" y="527"/>
                    <a:pt x="3193" y="538"/>
                    <a:pt x="3293" y="558"/>
                  </a:cubicBezTo>
                  <a:cubicBezTo>
                    <a:pt x="3949" y="677"/>
                    <a:pt x="4427" y="1343"/>
                    <a:pt x="4586" y="1960"/>
                  </a:cubicBezTo>
                  <a:cubicBezTo>
                    <a:pt x="4765" y="2656"/>
                    <a:pt x="4576" y="3412"/>
                    <a:pt x="4058" y="3920"/>
                  </a:cubicBezTo>
                  <a:cubicBezTo>
                    <a:pt x="3661" y="4317"/>
                    <a:pt x="3143" y="4506"/>
                    <a:pt x="2636" y="4506"/>
                  </a:cubicBezTo>
                  <a:cubicBezTo>
                    <a:pt x="1751" y="4506"/>
                    <a:pt x="886" y="3949"/>
                    <a:pt x="696" y="2965"/>
                  </a:cubicBezTo>
                  <a:cubicBezTo>
                    <a:pt x="548" y="2178"/>
                    <a:pt x="946" y="1383"/>
                    <a:pt x="1622" y="965"/>
                  </a:cubicBezTo>
                  <a:cubicBezTo>
                    <a:pt x="2009" y="726"/>
                    <a:pt x="2507" y="527"/>
                    <a:pt x="2995" y="527"/>
                  </a:cubicBezTo>
                  <a:close/>
                  <a:moveTo>
                    <a:pt x="2666" y="1"/>
                  </a:moveTo>
                  <a:cubicBezTo>
                    <a:pt x="1830" y="1"/>
                    <a:pt x="915" y="627"/>
                    <a:pt x="557" y="1433"/>
                  </a:cubicBezTo>
                  <a:cubicBezTo>
                    <a:pt x="418" y="1652"/>
                    <a:pt x="309" y="1900"/>
                    <a:pt x="259" y="2178"/>
                  </a:cubicBezTo>
                  <a:cubicBezTo>
                    <a:pt x="0" y="3531"/>
                    <a:pt x="1005" y="4824"/>
                    <a:pt x="2368" y="4964"/>
                  </a:cubicBezTo>
                  <a:cubicBezTo>
                    <a:pt x="2457" y="4974"/>
                    <a:pt x="2537" y="4974"/>
                    <a:pt x="2617" y="4974"/>
                  </a:cubicBezTo>
                  <a:cubicBezTo>
                    <a:pt x="3949" y="4974"/>
                    <a:pt x="5064" y="3860"/>
                    <a:pt x="5103" y="2507"/>
                  </a:cubicBezTo>
                  <a:cubicBezTo>
                    <a:pt x="5133" y="1154"/>
                    <a:pt x="4049" y="20"/>
                    <a:pt x="2686" y="1"/>
                  </a:cubicBezTo>
                  <a:close/>
                </a:path>
              </a:pathLst>
            </a:custGeom>
            <a:solidFill>
              <a:srgbClr val="E9E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49;p43">
              <a:extLst>
                <a:ext uri="{FF2B5EF4-FFF2-40B4-BE49-F238E27FC236}">
                  <a16:creationId xmlns:a16="http://schemas.microsoft.com/office/drawing/2014/main" id="{A0563A5E-AC7E-4D64-993F-D20562DE7BF6}"/>
                </a:ext>
              </a:extLst>
            </p:cNvPr>
            <p:cNvSpPr/>
            <p:nvPr/>
          </p:nvSpPr>
          <p:spPr>
            <a:xfrm>
              <a:off x="3217890" y="842092"/>
              <a:ext cx="121065" cy="85803"/>
            </a:xfrm>
            <a:custGeom>
              <a:avLst/>
              <a:gdLst/>
              <a:ahLst/>
              <a:cxnLst/>
              <a:rect l="l" t="t" r="r" b="b"/>
              <a:pathLst>
                <a:path w="1672" h="1185" extrusionOk="0">
                  <a:moveTo>
                    <a:pt x="588" y="0"/>
                  </a:moveTo>
                  <a:cubicBezTo>
                    <a:pt x="429" y="0"/>
                    <a:pt x="270" y="50"/>
                    <a:pt x="170" y="159"/>
                  </a:cubicBezTo>
                  <a:cubicBezTo>
                    <a:pt x="61" y="229"/>
                    <a:pt x="1" y="338"/>
                    <a:pt x="11" y="508"/>
                  </a:cubicBezTo>
                  <a:cubicBezTo>
                    <a:pt x="41" y="816"/>
                    <a:pt x="339" y="1085"/>
                    <a:pt x="648" y="1154"/>
                  </a:cubicBezTo>
                  <a:cubicBezTo>
                    <a:pt x="717" y="1174"/>
                    <a:pt x="787" y="1184"/>
                    <a:pt x="856" y="1184"/>
                  </a:cubicBezTo>
                  <a:cubicBezTo>
                    <a:pt x="896" y="1184"/>
                    <a:pt x="936" y="1174"/>
                    <a:pt x="966" y="1174"/>
                  </a:cubicBezTo>
                  <a:cubicBezTo>
                    <a:pt x="1006" y="1164"/>
                    <a:pt x="1046" y="1154"/>
                    <a:pt x="1075" y="1134"/>
                  </a:cubicBezTo>
                  <a:lnTo>
                    <a:pt x="1095" y="1134"/>
                  </a:lnTo>
                  <a:cubicBezTo>
                    <a:pt x="1135" y="1134"/>
                    <a:pt x="1165" y="1125"/>
                    <a:pt x="1205" y="1105"/>
                  </a:cubicBezTo>
                  <a:cubicBezTo>
                    <a:pt x="1672" y="876"/>
                    <a:pt x="1334" y="309"/>
                    <a:pt x="1026" y="120"/>
                  </a:cubicBezTo>
                  <a:cubicBezTo>
                    <a:pt x="906" y="40"/>
                    <a:pt x="747" y="0"/>
                    <a:pt x="588" y="0"/>
                  </a:cubicBezTo>
                  <a:close/>
                </a:path>
              </a:pathLst>
            </a:custGeom>
            <a:solidFill>
              <a:srgbClr val="E9E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50;p43">
              <a:extLst>
                <a:ext uri="{FF2B5EF4-FFF2-40B4-BE49-F238E27FC236}">
                  <a16:creationId xmlns:a16="http://schemas.microsoft.com/office/drawing/2014/main" id="{6BD473DE-BCCC-4FD1-B1B1-64B1EAB50D6B}"/>
                </a:ext>
              </a:extLst>
            </p:cNvPr>
            <p:cNvSpPr/>
            <p:nvPr/>
          </p:nvSpPr>
          <p:spPr>
            <a:xfrm>
              <a:off x="2553832" y="1439170"/>
              <a:ext cx="242131" cy="234093"/>
            </a:xfrm>
            <a:custGeom>
              <a:avLst/>
              <a:gdLst/>
              <a:ahLst/>
              <a:cxnLst/>
              <a:rect l="l" t="t" r="r" b="b"/>
              <a:pathLst>
                <a:path w="3344" h="3233" extrusionOk="0">
                  <a:moveTo>
                    <a:pt x="1950" y="339"/>
                  </a:moveTo>
                  <a:cubicBezTo>
                    <a:pt x="2010" y="339"/>
                    <a:pt x="2080" y="348"/>
                    <a:pt x="2140" y="359"/>
                  </a:cubicBezTo>
                  <a:cubicBezTo>
                    <a:pt x="2567" y="438"/>
                    <a:pt x="2885" y="866"/>
                    <a:pt x="2985" y="1274"/>
                  </a:cubicBezTo>
                  <a:cubicBezTo>
                    <a:pt x="3104" y="1731"/>
                    <a:pt x="2975" y="2218"/>
                    <a:pt x="2637" y="2557"/>
                  </a:cubicBezTo>
                  <a:cubicBezTo>
                    <a:pt x="2379" y="2806"/>
                    <a:pt x="2050" y="2925"/>
                    <a:pt x="1712" y="2925"/>
                  </a:cubicBezTo>
                  <a:cubicBezTo>
                    <a:pt x="1135" y="2925"/>
                    <a:pt x="578" y="2567"/>
                    <a:pt x="449" y="1930"/>
                  </a:cubicBezTo>
                  <a:cubicBezTo>
                    <a:pt x="349" y="1413"/>
                    <a:pt x="618" y="896"/>
                    <a:pt x="1055" y="627"/>
                  </a:cubicBezTo>
                  <a:cubicBezTo>
                    <a:pt x="1304" y="468"/>
                    <a:pt x="1632" y="339"/>
                    <a:pt x="1950" y="339"/>
                  </a:cubicBezTo>
                  <a:close/>
                  <a:moveTo>
                    <a:pt x="1732" y="1"/>
                  </a:moveTo>
                  <a:cubicBezTo>
                    <a:pt x="1185" y="1"/>
                    <a:pt x="598" y="408"/>
                    <a:pt x="359" y="925"/>
                  </a:cubicBezTo>
                  <a:cubicBezTo>
                    <a:pt x="270" y="1075"/>
                    <a:pt x="200" y="1234"/>
                    <a:pt x="170" y="1413"/>
                  </a:cubicBezTo>
                  <a:cubicBezTo>
                    <a:pt x="1" y="2298"/>
                    <a:pt x="657" y="3144"/>
                    <a:pt x="1543" y="3233"/>
                  </a:cubicBezTo>
                  <a:lnTo>
                    <a:pt x="1702" y="3233"/>
                  </a:lnTo>
                  <a:cubicBezTo>
                    <a:pt x="2567" y="3233"/>
                    <a:pt x="3294" y="2517"/>
                    <a:pt x="3323" y="1632"/>
                  </a:cubicBezTo>
                  <a:cubicBezTo>
                    <a:pt x="3343" y="746"/>
                    <a:pt x="2637" y="10"/>
                    <a:pt x="1752" y="1"/>
                  </a:cubicBezTo>
                  <a:close/>
                </a:path>
              </a:pathLst>
            </a:custGeom>
            <a:solidFill>
              <a:srgbClr val="E9E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51;p43">
              <a:extLst>
                <a:ext uri="{FF2B5EF4-FFF2-40B4-BE49-F238E27FC236}">
                  <a16:creationId xmlns:a16="http://schemas.microsoft.com/office/drawing/2014/main" id="{7912181D-4DE3-429C-8E7D-9B0CB5763742}"/>
                </a:ext>
              </a:extLst>
            </p:cNvPr>
            <p:cNvSpPr/>
            <p:nvPr/>
          </p:nvSpPr>
          <p:spPr>
            <a:xfrm>
              <a:off x="2679171" y="1482398"/>
              <a:ext cx="79286" cy="56261"/>
            </a:xfrm>
            <a:custGeom>
              <a:avLst/>
              <a:gdLst/>
              <a:ahLst/>
              <a:cxnLst/>
              <a:rect l="l" t="t" r="r" b="b"/>
              <a:pathLst>
                <a:path w="1095" h="777" extrusionOk="0">
                  <a:moveTo>
                    <a:pt x="389" y="0"/>
                  </a:moveTo>
                  <a:cubicBezTo>
                    <a:pt x="279" y="0"/>
                    <a:pt x="180" y="30"/>
                    <a:pt x="110" y="109"/>
                  </a:cubicBezTo>
                  <a:cubicBezTo>
                    <a:pt x="40" y="149"/>
                    <a:pt x="1" y="219"/>
                    <a:pt x="11" y="328"/>
                  </a:cubicBezTo>
                  <a:cubicBezTo>
                    <a:pt x="21" y="527"/>
                    <a:pt x="219" y="706"/>
                    <a:pt x="429" y="756"/>
                  </a:cubicBezTo>
                  <a:cubicBezTo>
                    <a:pt x="469" y="766"/>
                    <a:pt x="518" y="776"/>
                    <a:pt x="558" y="776"/>
                  </a:cubicBezTo>
                  <a:cubicBezTo>
                    <a:pt x="588" y="776"/>
                    <a:pt x="608" y="766"/>
                    <a:pt x="637" y="766"/>
                  </a:cubicBezTo>
                  <a:cubicBezTo>
                    <a:pt x="657" y="756"/>
                    <a:pt x="687" y="746"/>
                    <a:pt x="707" y="736"/>
                  </a:cubicBezTo>
                  <a:lnTo>
                    <a:pt x="717" y="736"/>
                  </a:lnTo>
                  <a:cubicBezTo>
                    <a:pt x="737" y="736"/>
                    <a:pt x="767" y="736"/>
                    <a:pt x="787" y="726"/>
                  </a:cubicBezTo>
                  <a:cubicBezTo>
                    <a:pt x="1095" y="577"/>
                    <a:pt x="876" y="199"/>
                    <a:pt x="667" y="80"/>
                  </a:cubicBezTo>
                  <a:cubicBezTo>
                    <a:pt x="588" y="30"/>
                    <a:pt x="488" y="0"/>
                    <a:pt x="389" y="0"/>
                  </a:cubicBezTo>
                  <a:close/>
                </a:path>
              </a:pathLst>
            </a:custGeom>
            <a:solidFill>
              <a:srgbClr val="E9E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52;p43">
              <a:extLst>
                <a:ext uri="{FF2B5EF4-FFF2-40B4-BE49-F238E27FC236}">
                  <a16:creationId xmlns:a16="http://schemas.microsoft.com/office/drawing/2014/main" id="{1FE056AC-C08C-40E0-8FC0-603506E48AFF}"/>
                </a:ext>
              </a:extLst>
            </p:cNvPr>
            <p:cNvSpPr/>
            <p:nvPr/>
          </p:nvSpPr>
          <p:spPr>
            <a:xfrm>
              <a:off x="4004390" y="1221656"/>
              <a:ext cx="242131" cy="234890"/>
            </a:xfrm>
            <a:custGeom>
              <a:avLst/>
              <a:gdLst/>
              <a:ahLst/>
              <a:cxnLst/>
              <a:rect l="l" t="t" r="r" b="b"/>
              <a:pathLst>
                <a:path w="3344" h="3244" extrusionOk="0">
                  <a:moveTo>
                    <a:pt x="1950" y="339"/>
                  </a:moveTo>
                  <a:cubicBezTo>
                    <a:pt x="2021" y="339"/>
                    <a:pt x="2080" y="348"/>
                    <a:pt x="2140" y="359"/>
                  </a:cubicBezTo>
                  <a:cubicBezTo>
                    <a:pt x="2578" y="438"/>
                    <a:pt x="2885" y="866"/>
                    <a:pt x="2985" y="1274"/>
                  </a:cubicBezTo>
                  <a:cubicBezTo>
                    <a:pt x="3104" y="1731"/>
                    <a:pt x="2975" y="2218"/>
                    <a:pt x="2647" y="2557"/>
                  </a:cubicBezTo>
                  <a:cubicBezTo>
                    <a:pt x="2388" y="2806"/>
                    <a:pt x="2050" y="2925"/>
                    <a:pt x="1712" y="2925"/>
                  </a:cubicBezTo>
                  <a:cubicBezTo>
                    <a:pt x="1135" y="2925"/>
                    <a:pt x="578" y="2567"/>
                    <a:pt x="449" y="1930"/>
                  </a:cubicBezTo>
                  <a:cubicBezTo>
                    <a:pt x="359" y="1413"/>
                    <a:pt x="618" y="896"/>
                    <a:pt x="1055" y="627"/>
                  </a:cubicBezTo>
                  <a:cubicBezTo>
                    <a:pt x="1314" y="468"/>
                    <a:pt x="1632" y="339"/>
                    <a:pt x="1950" y="339"/>
                  </a:cubicBezTo>
                  <a:close/>
                  <a:moveTo>
                    <a:pt x="1732" y="1"/>
                  </a:moveTo>
                  <a:cubicBezTo>
                    <a:pt x="1185" y="1"/>
                    <a:pt x="598" y="408"/>
                    <a:pt x="359" y="925"/>
                  </a:cubicBezTo>
                  <a:cubicBezTo>
                    <a:pt x="270" y="1075"/>
                    <a:pt x="200" y="1234"/>
                    <a:pt x="170" y="1413"/>
                  </a:cubicBezTo>
                  <a:cubicBezTo>
                    <a:pt x="1" y="2298"/>
                    <a:pt x="657" y="3144"/>
                    <a:pt x="1543" y="3233"/>
                  </a:cubicBezTo>
                  <a:cubicBezTo>
                    <a:pt x="1592" y="3233"/>
                    <a:pt x="1652" y="3243"/>
                    <a:pt x="1702" y="3243"/>
                  </a:cubicBezTo>
                  <a:cubicBezTo>
                    <a:pt x="2578" y="3243"/>
                    <a:pt x="3303" y="2517"/>
                    <a:pt x="3323" y="1632"/>
                  </a:cubicBezTo>
                  <a:cubicBezTo>
                    <a:pt x="3343" y="746"/>
                    <a:pt x="2637" y="10"/>
                    <a:pt x="1752" y="1"/>
                  </a:cubicBezTo>
                  <a:close/>
                </a:path>
              </a:pathLst>
            </a:custGeom>
            <a:solidFill>
              <a:srgbClr val="E9E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53;p43">
              <a:extLst>
                <a:ext uri="{FF2B5EF4-FFF2-40B4-BE49-F238E27FC236}">
                  <a16:creationId xmlns:a16="http://schemas.microsoft.com/office/drawing/2014/main" id="{3FAD57C2-14B9-47E3-A116-49578AAA2181}"/>
                </a:ext>
              </a:extLst>
            </p:cNvPr>
            <p:cNvSpPr/>
            <p:nvPr/>
          </p:nvSpPr>
          <p:spPr>
            <a:xfrm>
              <a:off x="4129729" y="1264884"/>
              <a:ext cx="79286" cy="56261"/>
            </a:xfrm>
            <a:custGeom>
              <a:avLst/>
              <a:gdLst/>
              <a:ahLst/>
              <a:cxnLst/>
              <a:rect l="l" t="t" r="r" b="b"/>
              <a:pathLst>
                <a:path w="1095" h="777" extrusionOk="0">
                  <a:moveTo>
                    <a:pt x="389" y="0"/>
                  </a:moveTo>
                  <a:cubicBezTo>
                    <a:pt x="279" y="0"/>
                    <a:pt x="180" y="40"/>
                    <a:pt x="110" y="109"/>
                  </a:cubicBezTo>
                  <a:cubicBezTo>
                    <a:pt x="51" y="149"/>
                    <a:pt x="1" y="219"/>
                    <a:pt x="11" y="328"/>
                  </a:cubicBezTo>
                  <a:cubicBezTo>
                    <a:pt x="31" y="527"/>
                    <a:pt x="230" y="706"/>
                    <a:pt x="429" y="756"/>
                  </a:cubicBezTo>
                  <a:cubicBezTo>
                    <a:pt x="469" y="766"/>
                    <a:pt x="518" y="776"/>
                    <a:pt x="558" y="776"/>
                  </a:cubicBezTo>
                  <a:cubicBezTo>
                    <a:pt x="588" y="776"/>
                    <a:pt x="608" y="766"/>
                    <a:pt x="637" y="766"/>
                  </a:cubicBezTo>
                  <a:cubicBezTo>
                    <a:pt x="657" y="756"/>
                    <a:pt x="687" y="756"/>
                    <a:pt x="707" y="746"/>
                  </a:cubicBezTo>
                  <a:lnTo>
                    <a:pt x="717" y="746"/>
                  </a:lnTo>
                  <a:cubicBezTo>
                    <a:pt x="737" y="746"/>
                    <a:pt x="767" y="736"/>
                    <a:pt x="787" y="726"/>
                  </a:cubicBezTo>
                  <a:cubicBezTo>
                    <a:pt x="1095" y="577"/>
                    <a:pt x="876" y="199"/>
                    <a:pt x="667" y="80"/>
                  </a:cubicBezTo>
                  <a:cubicBezTo>
                    <a:pt x="597" y="30"/>
                    <a:pt x="488" y="0"/>
                    <a:pt x="389" y="0"/>
                  </a:cubicBezTo>
                  <a:close/>
                </a:path>
              </a:pathLst>
            </a:custGeom>
            <a:solidFill>
              <a:srgbClr val="E9E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54;p43">
              <a:extLst>
                <a:ext uri="{FF2B5EF4-FFF2-40B4-BE49-F238E27FC236}">
                  <a16:creationId xmlns:a16="http://schemas.microsoft.com/office/drawing/2014/main" id="{A323004F-E112-41C6-8EEB-09CF10A99BA4}"/>
                </a:ext>
              </a:extLst>
            </p:cNvPr>
            <p:cNvSpPr/>
            <p:nvPr/>
          </p:nvSpPr>
          <p:spPr>
            <a:xfrm>
              <a:off x="4903993" y="1022099"/>
              <a:ext cx="121789" cy="118241"/>
            </a:xfrm>
            <a:custGeom>
              <a:avLst/>
              <a:gdLst/>
              <a:ahLst/>
              <a:cxnLst/>
              <a:rect l="l" t="t" r="r" b="b"/>
              <a:pathLst>
                <a:path w="1682" h="1633" extrusionOk="0">
                  <a:moveTo>
                    <a:pt x="1085" y="180"/>
                  </a:moveTo>
                  <a:cubicBezTo>
                    <a:pt x="1294" y="220"/>
                    <a:pt x="1453" y="439"/>
                    <a:pt x="1503" y="648"/>
                  </a:cubicBezTo>
                  <a:cubicBezTo>
                    <a:pt x="1562" y="876"/>
                    <a:pt x="1503" y="1125"/>
                    <a:pt x="1334" y="1284"/>
                  </a:cubicBezTo>
                  <a:cubicBezTo>
                    <a:pt x="1204" y="1413"/>
                    <a:pt x="1035" y="1473"/>
                    <a:pt x="866" y="1473"/>
                  </a:cubicBezTo>
                  <a:cubicBezTo>
                    <a:pt x="578" y="1473"/>
                    <a:pt x="289" y="1294"/>
                    <a:pt x="229" y="976"/>
                  </a:cubicBezTo>
                  <a:cubicBezTo>
                    <a:pt x="180" y="717"/>
                    <a:pt x="309" y="458"/>
                    <a:pt x="538" y="319"/>
                  </a:cubicBezTo>
                  <a:cubicBezTo>
                    <a:pt x="657" y="240"/>
                    <a:pt x="826" y="180"/>
                    <a:pt x="985" y="180"/>
                  </a:cubicBezTo>
                  <a:close/>
                  <a:moveTo>
                    <a:pt x="876" y="1"/>
                  </a:moveTo>
                  <a:cubicBezTo>
                    <a:pt x="598" y="1"/>
                    <a:pt x="299" y="210"/>
                    <a:pt x="180" y="469"/>
                  </a:cubicBezTo>
                  <a:cubicBezTo>
                    <a:pt x="140" y="548"/>
                    <a:pt x="100" y="628"/>
                    <a:pt x="90" y="717"/>
                  </a:cubicBezTo>
                  <a:cubicBezTo>
                    <a:pt x="1" y="1165"/>
                    <a:pt x="329" y="1583"/>
                    <a:pt x="777" y="1632"/>
                  </a:cubicBezTo>
                  <a:lnTo>
                    <a:pt x="856" y="1632"/>
                  </a:lnTo>
                  <a:cubicBezTo>
                    <a:pt x="1294" y="1632"/>
                    <a:pt x="1662" y="1265"/>
                    <a:pt x="1672" y="827"/>
                  </a:cubicBezTo>
                  <a:cubicBezTo>
                    <a:pt x="1682" y="379"/>
                    <a:pt x="1334" y="11"/>
                    <a:pt x="886" y="1"/>
                  </a:cubicBezTo>
                  <a:close/>
                </a:path>
              </a:pathLst>
            </a:custGeom>
            <a:solidFill>
              <a:srgbClr val="E9E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55;p43">
              <a:extLst>
                <a:ext uri="{FF2B5EF4-FFF2-40B4-BE49-F238E27FC236}">
                  <a16:creationId xmlns:a16="http://schemas.microsoft.com/office/drawing/2014/main" id="{34C98B08-036C-428E-B17A-508CB2BCD984}"/>
                </a:ext>
              </a:extLst>
            </p:cNvPr>
            <p:cNvSpPr/>
            <p:nvPr/>
          </p:nvSpPr>
          <p:spPr>
            <a:xfrm>
              <a:off x="4967423" y="1044473"/>
              <a:ext cx="39607" cy="28167"/>
            </a:xfrm>
            <a:custGeom>
              <a:avLst/>
              <a:gdLst/>
              <a:ahLst/>
              <a:cxnLst/>
              <a:rect l="l" t="t" r="r" b="b"/>
              <a:pathLst>
                <a:path w="547" h="389" extrusionOk="0">
                  <a:moveTo>
                    <a:pt x="189" y="1"/>
                  </a:moveTo>
                  <a:cubicBezTo>
                    <a:pt x="140" y="1"/>
                    <a:pt x="89" y="10"/>
                    <a:pt x="50" y="50"/>
                  </a:cubicBezTo>
                  <a:cubicBezTo>
                    <a:pt x="20" y="70"/>
                    <a:pt x="0" y="110"/>
                    <a:pt x="0" y="160"/>
                  </a:cubicBezTo>
                  <a:cubicBezTo>
                    <a:pt x="10" y="259"/>
                    <a:pt x="109" y="348"/>
                    <a:pt x="209" y="379"/>
                  </a:cubicBezTo>
                  <a:cubicBezTo>
                    <a:pt x="239" y="379"/>
                    <a:pt x="259" y="388"/>
                    <a:pt x="279" y="388"/>
                  </a:cubicBezTo>
                  <a:cubicBezTo>
                    <a:pt x="288" y="388"/>
                    <a:pt x="308" y="379"/>
                    <a:pt x="319" y="379"/>
                  </a:cubicBezTo>
                  <a:cubicBezTo>
                    <a:pt x="328" y="379"/>
                    <a:pt x="338" y="379"/>
                    <a:pt x="358" y="368"/>
                  </a:cubicBezTo>
                  <a:cubicBezTo>
                    <a:pt x="368" y="368"/>
                    <a:pt x="378" y="368"/>
                    <a:pt x="398" y="359"/>
                  </a:cubicBezTo>
                  <a:cubicBezTo>
                    <a:pt x="547" y="289"/>
                    <a:pt x="438" y="100"/>
                    <a:pt x="338" y="30"/>
                  </a:cubicBezTo>
                  <a:cubicBezTo>
                    <a:pt x="299" y="10"/>
                    <a:pt x="249" y="1"/>
                    <a:pt x="189" y="1"/>
                  </a:cubicBezTo>
                  <a:close/>
                </a:path>
              </a:pathLst>
            </a:custGeom>
            <a:solidFill>
              <a:srgbClr val="E9E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56;p43">
              <a:extLst>
                <a:ext uri="{FF2B5EF4-FFF2-40B4-BE49-F238E27FC236}">
                  <a16:creationId xmlns:a16="http://schemas.microsoft.com/office/drawing/2014/main" id="{D966B0F4-2789-4E9B-9C9A-CCA35EE00B3E}"/>
                </a:ext>
              </a:extLst>
            </p:cNvPr>
            <p:cNvSpPr/>
            <p:nvPr/>
          </p:nvSpPr>
          <p:spPr>
            <a:xfrm>
              <a:off x="4756352" y="929272"/>
              <a:ext cx="121789" cy="118169"/>
            </a:xfrm>
            <a:custGeom>
              <a:avLst/>
              <a:gdLst/>
              <a:ahLst/>
              <a:cxnLst/>
              <a:rect l="l" t="t" r="r" b="b"/>
              <a:pathLst>
                <a:path w="1682" h="1632" extrusionOk="0">
                  <a:moveTo>
                    <a:pt x="975" y="169"/>
                  </a:moveTo>
                  <a:cubicBezTo>
                    <a:pt x="1015" y="169"/>
                    <a:pt x="1045" y="179"/>
                    <a:pt x="1075" y="179"/>
                  </a:cubicBezTo>
                  <a:cubicBezTo>
                    <a:pt x="1294" y="219"/>
                    <a:pt x="1453" y="438"/>
                    <a:pt x="1503" y="646"/>
                  </a:cubicBezTo>
                  <a:cubicBezTo>
                    <a:pt x="1562" y="875"/>
                    <a:pt x="1492" y="1114"/>
                    <a:pt x="1324" y="1283"/>
                  </a:cubicBezTo>
                  <a:cubicBezTo>
                    <a:pt x="1194" y="1413"/>
                    <a:pt x="1025" y="1472"/>
                    <a:pt x="856" y="1472"/>
                  </a:cubicBezTo>
                  <a:cubicBezTo>
                    <a:pt x="568" y="1472"/>
                    <a:pt x="289" y="1293"/>
                    <a:pt x="230" y="975"/>
                  </a:cubicBezTo>
                  <a:cubicBezTo>
                    <a:pt x="179" y="716"/>
                    <a:pt x="309" y="447"/>
                    <a:pt x="528" y="318"/>
                  </a:cubicBezTo>
                  <a:cubicBezTo>
                    <a:pt x="657" y="239"/>
                    <a:pt x="816" y="169"/>
                    <a:pt x="975" y="169"/>
                  </a:cubicBezTo>
                  <a:close/>
                  <a:moveTo>
                    <a:pt x="866" y="0"/>
                  </a:moveTo>
                  <a:cubicBezTo>
                    <a:pt x="597" y="0"/>
                    <a:pt x="299" y="209"/>
                    <a:pt x="179" y="467"/>
                  </a:cubicBezTo>
                  <a:cubicBezTo>
                    <a:pt x="130" y="537"/>
                    <a:pt x="100" y="626"/>
                    <a:pt x="80" y="716"/>
                  </a:cubicBezTo>
                  <a:cubicBezTo>
                    <a:pt x="0" y="1154"/>
                    <a:pt x="329" y="1581"/>
                    <a:pt x="776" y="1631"/>
                  </a:cubicBezTo>
                  <a:lnTo>
                    <a:pt x="856" y="1631"/>
                  </a:lnTo>
                  <a:cubicBezTo>
                    <a:pt x="1294" y="1631"/>
                    <a:pt x="1662" y="1263"/>
                    <a:pt x="1672" y="825"/>
                  </a:cubicBezTo>
                  <a:cubicBezTo>
                    <a:pt x="1682" y="378"/>
                    <a:pt x="1324" y="10"/>
                    <a:pt x="876" y="0"/>
                  </a:cubicBezTo>
                  <a:close/>
                </a:path>
              </a:pathLst>
            </a:custGeom>
            <a:solidFill>
              <a:srgbClr val="E9E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57;p43">
              <a:extLst>
                <a:ext uri="{FF2B5EF4-FFF2-40B4-BE49-F238E27FC236}">
                  <a16:creationId xmlns:a16="http://schemas.microsoft.com/office/drawing/2014/main" id="{13AB9870-C0D5-45DB-BE4F-4A1420860847}"/>
                </a:ext>
              </a:extLst>
            </p:cNvPr>
            <p:cNvSpPr/>
            <p:nvPr/>
          </p:nvSpPr>
          <p:spPr>
            <a:xfrm>
              <a:off x="4819058" y="950849"/>
              <a:ext cx="40403" cy="28167"/>
            </a:xfrm>
            <a:custGeom>
              <a:avLst/>
              <a:gdLst/>
              <a:ahLst/>
              <a:cxnLst/>
              <a:rect l="l" t="t" r="r" b="b"/>
              <a:pathLst>
                <a:path w="558" h="389" extrusionOk="0">
                  <a:moveTo>
                    <a:pt x="199" y="1"/>
                  </a:moveTo>
                  <a:cubicBezTo>
                    <a:pt x="149" y="1"/>
                    <a:pt x="89" y="20"/>
                    <a:pt x="60" y="60"/>
                  </a:cubicBezTo>
                  <a:cubicBezTo>
                    <a:pt x="30" y="80"/>
                    <a:pt x="0" y="110"/>
                    <a:pt x="10" y="169"/>
                  </a:cubicBezTo>
                  <a:cubicBezTo>
                    <a:pt x="20" y="269"/>
                    <a:pt x="120" y="359"/>
                    <a:pt x="219" y="379"/>
                  </a:cubicBezTo>
                  <a:cubicBezTo>
                    <a:pt x="239" y="388"/>
                    <a:pt x="259" y="388"/>
                    <a:pt x="288" y="388"/>
                  </a:cubicBezTo>
                  <a:lnTo>
                    <a:pt x="319" y="388"/>
                  </a:lnTo>
                  <a:cubicBezTo>
                    <a:pt x="338" y="388"/>
                    <a:pt x="348" y="379"/>
                    <a:pt x="358" y="379"/>
                  </a:cubicBezTo>
                  <a:lnTo>
                    <a:pt x="368" y="379"/>
                  </a:lnTo>
                  <a:cubicBezTo>
                    <a:pt x="378" y="379"/>
                    <a:pt x="388" y="379"/>
                    <a:pt x="398" y="368"/>
                  </a:cubicBezTo>
                  <a:cubicBezTo>
                    <a:pt x="557" y="289"/>
                    <a:pt x="438" y="110"/>
                    <a:pt x="338" y="40"/>
                  </a:cubicBezTo>
                  <a:cubicBezTo>
                    <a:pt x="299" y="20"/>
                    <a:pt x="248" y="1"/>
                    <a:pt x="199" y="1"/>
                  </a:cubicBezTo>
                  <a:close/>
                </a:path>
              </a:pathLst>
            </a:custGeom>
            <a:solidFill>
              <a:srgbClr val="E9E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558;p43">
              <a:extLst>
                <a:ext uri="{FF2B5EF4-FFF2-40B4-BE49-F238E27FC236}">
                  <a16:creationId xmlns:a16="http://schemas.microsoft.com/office/drawing/2014/main" id="{839E49EC-AD8B-466E-887F-D887DE51B6C1}"/>
                </a:ext>
              </a:extLst>
            </p:cNvPr>
            <p:cNvSpPr/>
            <p:nvPr/>
          </p:nvSpPr>
          <p:spPr>
            <a:xfrm>
              <a:off x="4904717" y="765050"/>
              <a:ext cx="121789" cy="118169"/>
            </a:xfrm>
            <a:custGeom>
              <a:avLst/>
              <a:gdLst/>
              <a:ahLst/>
              <a:cxnLst/>
              <a:rect l="l" t="t" r="r" b="b"/>
              <a:pathLst>
                <a:path w="1682" h="1632" extrusionOk="0">
                  <a:moveTo>
                    <a:pt x="975" y="169"/>
                  </a:moveTo>
                  <a:cubicBezTo>
                    <a:pt x="1015" y="169"/>
                    <a:pt x="1045" y="179"/>
                    <a:pt x="1075" y="179"/>
                  </a:cubicBezTo>
                  <a:cubicBezTo>
                    <a:pt x="1294" y="219"/>
                    <a:pt x="1453" y="438"/>
                    <a:pt x="1503" y="646"/>
                  </a:cubicBezTo>
                  <a:cubicBezTo>
                    <a:pt x="1563" y="876"/>
                    <a:pt x="1493" y="1114"/>
                    <a:pt x="1324" y="1283"/>
                  </a:cubicBezTo>
                  <a:cubicBezTo>
                    <a:pt x="1194" y="1413"/>
                    <a:pt x="1025" y="1472"/>
                    <a:pt x="856" y="1472"/>
                  </a:cubicBezTo>
                  <a:cubicBezTo>
                    <a:pt x="568" y="1472"/>
                    <a:pt x="289" y="1293"/>
                    <a:pt x="230" y="975"/>
                  </a:cubicBezTo>
                  <a:cubicBezTo>
                    <a:pt x="180" y="716"/>
                    <a:pt x="309" y="447"/>
                    <a:pt x="528" y="319"/>
                  </a:cubicBezTo>
                  <a:cubicBezTo>
                    <a:pt x="657" y="239"/>
                    <a:pt x="816" y="169"/>
                    <a:pt x="975" y="169"/>
                  </a:cubicBezTo>
                  <a:close/>
                  <a:moveTo>
                    <a:pt x="866" y="0"/>
                  </a:moveTo>
                  <a:cubicBezTo>
                    <a:pt x="597" y="0"/>
                    <a:pt x="299" y="209"/>
                    <a:pt x="180" y="467"/>
                  </a:cubicBezTo>
                  <a:cubicBezTo>
                    <a:pt x="130" y="537"/>
                    <a:pt x="100" y="627"/>
                    <a:pt x="80" y="716"/>
                  </a:cubicBezTo>
                  <a:cubicBezTo>
                    <a:pt x="0" y="1154"/>
                    <a:pt x="329" y="1581"/>
                    <a:pt x="776" y="1632"/>
                  </a:cubicBezTo>
                  <a:lnTo>
                    <a:pt x="856" y="1632"/>
                  </a:lnTo>
                  <a:cubicBezTo>
                    <a:pt x="1294" y="1632"/>
                    <a:pt x="1662" y="1263"/>
                    <a:pt x="1672" y="825"/>
                  </a:cubicBezTo>
                  <a:cubicBezTo>
                    <a:pt x="1682" y="378"/>
                    <a:pt x="1324" y="10"/>
                    <a:pt x="876" y="0"/>
                  </a:cubicBezTo>
                  <a:close/>
                </a:path>
              </a:pathLst>
            </a:custGeom>
            <a:solidFill>
              <a:srgbClr val="E9E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59;p43">
              <a:extLst>
                <a:ext uri="{FF2B5EF4-FFF2-40B4-BE49-F238E27FC236}">
                  <a16:creationId xmlns:a16="http://schemas.microsoft.com/office/drawing/2014/main" id="{D15A050B-45DE-434C-9C10-AA7FC6A85D6A}"/>
                </a:ext>
              </a:extLst>
            </p:cNvPr>
            <p:cNvSpPr/>
            <p:nvPr/>
          </p:nvSpPr>
          <p:spPr>
            <a:xfrm>
              <a:off x="2896034" y="837748"/>
              <a:ext cx="3181224" cy="1467266"/>
            </a:xfrm>
            <a:custGeom>
              <a:avLst/>
              <a:gdLst/>
              <a:ahLst/>
              <a:cxnLst/>
              <a:rect l="l" t="t" r="r" b="b"/>
              <a:pathLst>
                <a:path w="43935" h="20264" extrusionOk="0">
                  <a:moveTo>
                    <a:pt x="8743" y="0"/>
                  </a:moveTo>
                  <a:cubicBezTo>
                    <a:pt x="9867" y="2836"/>
                    <a:pt x="7072" y="3234"/>
                    <a:pt x="7042" y="4894"/>
                  </a:cubicBezTo>
                  <a:cubicBezTo>
                    <a:pt x="6677" y="4781"/>
                    <a:pt x="6284" y="4738"/>
                    <a:pt x="5895" y="4738"/>
                  </a:cubicBezTo>
                  <a:cubicBezTo>
                    <a:pt x="4719" y="4738"/>
                    <a:pt x="3579" y="5131"/>
                    <a:pt x="3332" y="5153"/>
                  </a:cubicBezTo>
                  <a:cubicBezTo>
                    <a:pt x="3150" y="5168"/>
                    <a:pt x="2969" y="5176"/>
                    <a:pt x="2789" y="5176"/>
                  </a:cubicBezTo>
                  <a:cubicBezTo>
                    <a:pt x="1783" y="5176"/>
                    <a:pt x="827" y="4925"/>
                    <a:pt x="0" y="4258"/>
                  </a:cubicBezTo>
                  <a:lnTo>
                    <a:pt x="0" y="4258"/>
                  </a:lnTo>
                  <a:cubicBezTo>
                    <a:pt x="49" y="4905"/>
                    <a:pt x="159" y="5471"/>
                    <a:pt x="328" y="5969"/>
                  </a:cubicBezTo>
                  <a:cubicBezTo>
                    <a:pt x="825" y="7421"/>
                    <a:pt x="1800" y="8207"/>
                    <a:pt x="2905" y="8515"/>
                  </a:cubicBezTo>
                  <a:cubicBezTo>
                    <a:pt x="3243" y="8611"/>
                    <a:pt x="3597" y="8659"/>
                    <a:pt x="3952" y="8659"/>
                  </a:cubicBezTo>
                  <a:cubicBezTo>
                    <a:pt x="4224" y="8659"/>
                    <a:pt x="4497" y="8631"/>
                    <a:pt x="4764" y="8575"/>
                  </a:cubicBezTo>
                  <a:cubicBezTo>
                    <a:pt x="5351" y="8446"/>
                    <a:pt x="5819" y="8097"/>
                    <a:pt x="6386" y="7938"/>
                  </a:cubicBezTo>
                  <a:cubicBezTo>
                    <a:pt x="6516" y="7901"/>
                    <a:pt x="7010" y="7777"/>
                    <a:pt x="7318" y="7777"/>
                  </a:cubicBezTo>
                  <a:cubicBezTo>
                    <a:pt x="7340" y="7777"/>
                    <a:pt x="7361" y="7778"/>
                    <a:pt x="7381" y="7779"/>
                  </a:cubicBezTo>
                  <a:cubicBezTo>
                    <a:pt x="7460" y="7779"/>
                    <a:pt x="7520" y="7799"/>
                    <a:pt x="7549" y="7829"/>
                  </a:cubicBezTo>
                  <a:cubicBezTo>
                    <a:pt x="8316" y="8774"/>
                    <a:pt x="9092" y="10126"/>
                    <a:pt x="9877" y="11052"/>
                  </a:cubicBezTo>
                  <a:cubicBezTo>
                    <a:pt x="9956" y="11141"/>
                    <a:pt x="10027" y="11221"/>
                    <a:pt x="10106" y="11311"/>
                  </a:cubicBezTo>
                  <a:cubicBezTo>
                    <a:pt x="13190" y="14852"/>
                    <a:pt x="16541" y="17557"/>
                    <a:pt x="21028" y="19069"/>
                  </a:cubicBezTo>
                  <a:cubicBezTo>
                    <a:pt x="21426" y="19198"/>
                    <a:pt x="21823" y="19328"/>
                    <a:pt x="22221" y="19437"/>
                  </a:cubicBezTo>
                  <a:cubicBezTo>
                    <a:pt x="22370" y="19477"/>
                    <a:pt x="22509" y="19516"/>
                    <a:pt x="22659" y="19556"/>
                  </a:cubicBezTo>
                  <a:cubicBezTo>
                    <a:pt x="22758" y="19576"/>
                    <a:pt x="22858" y="19606"/>
                    <a:pt x="22957" y="19626"/>
                  </a:cubicBezTo>
                  <a:cubicBezTo>
                    <a:pt x="23484" y="19755"/>
                    <a:pt x="24012" y="19865"/>
                    <a:pt x="24539" y="19954"/>
                  </a:cubicBezTo>
                  <a:cubicBezTo>
                    <a:pt x="25726" y="20157"/>
                    <a:pt x="26927" y="20263"/>
                    <a:pt x="28122" y="20263"/>
                  </a:cubicBezTo>
                  <a:cubicBezTo>
                    <a:pt x="29510" y="20263"/>
                    <a:pt x="30891" y="20119"/>
                    <a:pt x="32237" y="19815"/>
                  </a:cubicBezTo>
                  <a:lnTo>
                    <a:pt x="32248" y="19815"/>
                  </a:lnTo>
                  <a:cubicBezTo>
                    <a:pt x="32397" y="19785"/>
                    <a:pt x="32546" y="19745"/>
                    <a:pt x="32705" y="19706"/>
                  </a:cubicBezTo>
                  <a:cubicBezTo>
                    <a:pt x="36246" y="18810"/>
                    <a:pt x="39250" y="16612"/>
                    <a:pt x="41200" y="13658"/>
                  </a:cubicBezTo>
                  <a:cubicBezTo>
                    <a:pt x="42175" y="12175"/>
                    <a:pt x="42881" y="10524"/>
                    <a:pt x="43309" y="8813"/>
                  </a:cubicBezTo>
                  <a:cubicBezTo>
                    <a:pt x="43477" y="8157"/>
                    <a:pt x="43826" y="6894"/>
                    <a:pt x="43906" y="5750"/>
                  </a:cubicBezTo>
                  <a:cubicBezTo>
                    <a:pt x="43915" y="5720"/>
                    <a:pt x="43915" y="5700"/>
                    <a:pt x="43915" y="5670"/>
                  </a:cubicBezTo>
                  <a:cubicBezTo>
                    <a:pt x="43935" y="5342"/>
                    <a:pt x="43925" y="5034"/>
                    <a:pt x="43886" y="4746"/>
                  </a:cubicBezTo>
                  <a:cubicBezTo>
                    <a:pt x="43866" y="4576"/>
                    <a:pt x="43836" y="4417"/>
                    <a:pt x="43786" y="4268"/>
                  </a:cubicBezTo>
                  <a:cubicBezTo>
                    <a:pt x="43756" y="4189"/>
                    <a:pt x="43726" y="4119"/>
                    <a:pt x="43687" y="4049"/>
                  </a:cubicBezTo>
                  <a:cubicBezTo>
                    <a:pt x="43587" y="3840"/>
                    <a:pt x="43448" y="3681"/>
                    <a:pt x="43269" y="3561"/>
                  </a:cubicBezTo>
                  <a:cubicBezTo>
                    <a:pt x="41528" y="2478"/>
                    <a:pt x="39786" y="2038"/>
                    <a:pt x="38062" y="2038"/>
                  </a:cubicBezTo>
                  <a:cubicBezTo>
                    <a:pt x="33028" y="2038"/>
                    <a:pt x="28148" y="5789"/>
                    <a:pt x="23902" y="8227"/>
                  </a:cubicBezTo>
                  <a:cubicBezTo>
                    <a:pt x="21910" y="9372"/>
                    <a:pt x="19669" y="10462"/>
                    <a:pt x="17288" y="10462"/>
                  </a:cubicBezTo>
                  <a:cubicBezTo>
                    <a:pt x="16816" y="10462"/>
                    <a:pt x="16338" y="10419"/>
                    <a:pt x="15855" y="10325"/>
                  </a:cubicBezTo>
                  <a:cubicBezTo>
                    <a:pt x="14771" y="10117"/>
                    <a:pt x="13747" y="9739"/>
                    <a:pt x="12781" y="9211"/>
                  </a:cubicBezTo>
                  <a:cubicBezTo>
                    <a:pt x="12364" y="8983"/>
                    <a:pt x="9688" y="7272"/>
                    <a:pt x="9271" y="6864"/>
                  </a:cubicBezTo>
                  <a:cubicBezTo>
                    <a:pt x="9240" y="5780"/>
                    <a:pt x="11121" y="4785"/>
                    <a:pt x="11419" y="4039"/>
                  </a:cubicBezTo>
                  <a:cubicBezTo>
                    <a:pt x="12155" y="2239"/>
                    <a:pt x="9618" y="518"/>
                    <a:pt x="87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560;p43">
              <a:extLst>
                <a:ext uri="{FF2B5EF4-FFF2-40B4-BE49-F238E27FC236}">
                  <a16:creationId xmlns:a16="http://schemas.microsoft.com/office/drawing/2014/main" id="{2D826ABE-1F24-460C-8DE9-CBCF701F14BE}"/>
                </a:ext>
              </a:extLst>
            </p:cNvPr>
            <p:cNvSpPr/>
            <p:nvPr/>
          </p:nvSpPr>
          <p:spPr>
            <a:xfrm>
              <a:off x="4658383" y="1140269"/>
              <a:ext cx="1512593" cy="1193131"/>
            </a:xfrm>
            <a:custGeom>
              <a:avLst/>
              <a:gdLst/>
              <a:ahLst/>
              <a:cxnLst/>
              <a:rect l="l" t="t" r="r" b="b"/>
              <a:pathLst>
                <a:path w="20890" h="16478" extrusionOk="0">
                  <a:moveTo>
                    <a:pt x="20024" y="0"/>
                  </a:moveTo>
                  <a:cubicBezTo>
                    <a:pt x="19874" y="20"/>
                    <a:pt x="19715" y="50"/>
                    <a:pt x="19567" y="70"/>
                  </a:cubicBezTo>
                  <a:cubicBezTo>
                    <a:pt x="19527" y="80"/>
                    <a:pt x="19487" y="80"/>
                    <a:pt x="19447" y="90"/>
                  </a:cubicBezTo>
                  <a:cubicBezTo>
                    <a:pt x="19427" y="100"/>
                    <a:pt x="19397" y="100"/>
                    <a:pt x="19377" y="100"/>
                  </a:cubicBezTo>
                  <a:cubicBezTo>
                    <a:pt x="19119" y="150"/>
                    <a:pt x="18870" y="209"/>
                    <a:pt x="18612" y="269"/>
                  </a:cubicBezTo>
                  <a:cubicBezTo>
                    <a:pt x="18552" y="289"/>
                    <a:pt x="18492" y="299"/>
                    <a:pt x="18433" y="318"/>
                  </a:cubicBezTo>
                  <a:cubicBezTo>
                    <a:pt x="18194" y="378"/>
                    <a:pt x="17955" y="448"/>
                    <a:pt x="17716" y="528"/>
                  </a:cubicBezTo>
                  <a:lnTo>
                    <a:pt x="17537" y="587"/>
                  </a:lnTo>
                  <a:cubicBezTo>
                    <a:pt x="17179" y="707"/>
                    <a:pt x="16821" y="836"/>
                    <a:pt x="16463" y="965"/>
                  </a:cubicBezTo>
                  <a:cubicBezTo>
                    <a:pt x="16403" y="985"/>
                    <a:pt x="16353" y="1015"/>
                    <a:pt x="16294" y="1035"/>
                  </a:cubicBezTo>
                  <a:cubicBezTo>
                    <a:pt x="16234" y="1055"/>
                    <a:pt x="16174" y="1085"/>
                    <a:pt x="16115" y="1105"/>
                  </a:cubicBezTo>
                  <a:cubicBezTo>
                    <a:pt x="15796" y="1224"/>
                    <a:pt x="15478" y="1353"/>
                    <a:pt x="15170" y="1492"/>
                  </a:cubicBezTo>
                  <a:cubicBezTo>
                    <a:pt x="15110" y="1512"/>
                    <a:pt x="15051" y="1542"/>
                    <a:pt x="14991" y="1572"/>
                  </a:cubicBezTo>
                  <a:cubicBezTo>
                    <a:pt x="14583" y="1741"/>
                    <a:pt x="14185" y="1940"/>
                    <a:pt x="13787" y="2139"/>
                  </a:cubicBezTo>
                  <a:cubicBezTo>
                    <a:pt x="13727" y="2169"/>
                    <a:pt x="13678" y="2199"/>
                    <a:pt x="13618" y="2239"/>
                  </a:cubicBezTo>
                  <a:cubicBezTo>
                    <a:pt x="13329" y="2387"/>
                    <a:pt x="13051" y="2547"/>
                    <a:pt x="12783" y="2726"/>
                  </a:cubicBezTo>
                  <a:cubicBezTo>
                    <a:pt x="12763" y="2736"/>
                    <a:pt x="12753" y="2746"/>
                    <a:pt x="12733" y="2756"/>
                  </a:cubicBezTo>
                  <a:cubicBezTo>
                    <a:pt x="12683" y="2796"/>
                    <a:pt x="12624" y="2825"/>
                    <a:pt x="12573" y="2865"/>
                  </a:cubicBezTo>
                  <a:cubicBezTo>
                    <a:pt x="12315" y="3024"/>
                    <a:pt x="12056" y="3194"/>
                    <a:pt x="11808" y="3382"/>
                  </a:cubicBezTo>
                  <a:cubicBezTo>
                    <a:pt x="11758" y="3412"/>
                    <a:pt x="11709" y="3452"/>
                    <a:pt x="11658" y="3492"/>
                  </a:cubicBezTo>
                  <a:cubicBezTo>
                    <a:pt x="11350" y="3720"/>
                    <a:pt x="11052" y="3979"/>
                    <a:pt x="10813" y="4268"/>
                  </a:cubicBezTo>
                  <a:cubicBezTo>
                    <a:pt x="10763" y="4327"/>
                    <a:pt x="10723" y="4377"/>
                    <a:pt x="10684" y="4437"/>
                  </a:cubicBezTo>
                  <a:cubicBezTo>
                    <a:pt x="10435" y="4765"/>
                    <a:pt x="10256" y="5143"/>
                    <a:pt x="10197" y="5561"/>
                  </a:cubicBezTo>
                  <a:cubicBezTo>
                    <a:pt x="10117" y="6068"/>
                    <a:pt x="10177" y="6575"/>
                    <a:pt x="10137" y="7073"/>
                  </a:cubicBezTo>
                  <a:cubicBezTo>
                    <a:pt x="10097" y="7530"/>
                    <a:pt x="10037" y="7978"/>
                    <a:pt x="9938" y="8426"/>
                  </a:cubicBezTo>
                  <a:cubicBezTo>
                    <a:pt x="9739" y="9321"/>
                    <a:pt x="9371" y="10196"/>
                    <a:pt x="8794" y="10932"/>
                  </a:cubicBezTo>
                  <a:cubicBezTo>
                    <a:pt x="8187" y="11718"/>
                    <a:pt x="7322" y="12345"/>
                    <a:pt x="6337" y="12643"/>
                  </a:cubicBezTo>
                  <a:cubicBezTo>
                    <a:pt x="5402" y="12931"/>
                    <a:pt x="4348" y="12663"/>
                    <a:pt x="3433" y="12941"/>
                  </a:cubicBezTo>
                  <a:cubicBezTo>
                    <a:pt x="3343" y="12961"/>
                    <a:pt x="3263" y="13001"/>
                    <a:pt x="3174" y="13031"/>
                  </a:cubicBezTo>
                  <a:cubicBezTo>
                    <a:pt x="3164" y="13041"/>
                    <a:pt x="3164" y="13041"/>
                    <a:pt x="3154" y="13041"/>
                  </a:cubicBezTo>
                  <a:cubicBezTo>
                    <a:pt x="3055" y="13090"/>
                    <a:pt x="2965" y="13140"/>
                    <a:pt x="2876" y="13200"/>
                  </a:cubicBezTo>
                  <a:lnTo>
                    <a:pt x="2786" y="13260"/>
                  </a:lnTo>
                  <a:cubicBezTo>
                    <a:pt x="2717" y="13309"/>
                    <a:pt x="2657" y="13369"/>
                    <a:pt x="2587" y="13419"/>
                  </a:cubicBezTo>
                  <a:cubicBezTo>
                    <a:pt x="2527" y="13468"/>
                    <a:pt x="2467" y="13528"/>
                    <a:pt x="2408" y="13578"/>
                  </a:cubicBezTo>
                  <a:cubicBezTo>
                    <a:pt x="2348" y="13627"/>
                    <a:pt x="2288" y="13687"/>
                    <a:pt x="2219" y="13737"/>
                  </a:cubicBezTo>
                  <a:cubicBezTo>
                    <a:pt x="2109" y="13837"/>
                    <a:pt x="2000" y="13926"/>
                    <a:pt x="1881" y="14005"/>
                  </a:cubicBezTo>
                  <a:cubicBezTo>
                    <a:pt x="1831" y="14036"/>
                    <a:pt x="1771" y="14075"/>
                    <a:pt x="1722" y="14105"/>
                  </a:cubicBezTo>
                  <a:cubicBezTo>
                    <a:pt x="1632" y="14165"/>
                    <a:pt x="1543" y="14215"/>
                    <a:pt x="1443" y="14274"/>
                  </a:cubicBezTo>
                  <a:cubicBezTo>
                    <a:pt x="1423" y="14284"/>
                    <a:pt x="1413" y="14294"/>
                    <a:pt x="1393" y="14304"/>
                  </a:cubicBezTo>
                  <a:cubicBezTo>
                    <a:pt x="1304" y="14354"/>
                    <a:pt x="1214" y="14403"/>
                    <a:pt x="1115" y="14453"/>
                  </a:cubicBezTo>
                  <a:lnTo>
                    <a:pt x="995" y="14513"/>
                  </a:lnTo>
                  <a:cubicBezTo>
                    <a:pt x="966" y="14533"/>
                    <a:pt x="926" y="14543"/>
                    <a:pt x="896" y="14562"/>
                  </a:cubicBezTo>
                  <a:lnTo>
                    <a:pt x="717" y="14652"/>
                  </a:lnTo>
                  <a:cubicBezTo>
                    <a:pt x="518" y="14741"/>
                    <a:pt x="299" y="14761"/>
                    <a:pt x="150" y="14901"/>
                  </a:cubicBezTo>
                  <a:cubicBezTo>
                    <a:pt x="140" y="14901"/>
                    <a:pt x="130" y="14911"/>
                    <a:pt x="130" y="14921"/>
                  </a:cubicBezTo>
                  <a:cubicBezTo>
                    <a:pt x="110" y="14951"/>
                    <a:pt x="80" y="14971"/>
                    <a:pt x="71" y="15010"/>
                  </a:cubicBezTo>
                  <a:cubicBezTo>
                    <a:pt x="51" y="15050"/>
                    <a:pt x="31" y="15100"/>
                    <a:pt x="21" y="15150"/>
                  </a:cubicBezTo>
                  <a:cubicBezTo>
                    <a:pt x="21" y="15159"/>
                    <a:pt x="11" y="15170"/>
                    <a:pt x="11" y="15179"/>
                  </a:cubicBezTo>
                  <a:cubicBezTo>
                    <a:pt x="11" y="15229"/>
                    <a:pt x="1" y="15279"/>
                    <a:pt x="11" y="15329"/>
                  </a:cubicBezTo>
                  <a:cubicBezTo>
                    <a:pt x="11" y="15388"/>
                    <a:pt x="21" y="15448"/>
                    <a:pt x="51" y="15517"/>
                  </a:cubicBezTo>
                  <a:cubicBezTo>
                    <a:pt x="80" y="15607"/>
                    <a:pt x="130" y="15696"/>
                    <a:pt x="200" y="15776"/>
                  </a:cubicBezTo>
                  <a:cubicBezTo>
                    <a:pt x="259" y="15846"/>
                    <a:pt x="329" y="15906"/>
                    <a:pt x="409" y="15955"/>
                  </a:cubicBezTo>
                  <a:cubicBezTo>
                    <a:pt x="518" y="16035"/>
                    <a:pt x="648" y="16094"/>
                    <a:pt x="777" y="16134"/>
                  </a:cubicBezTo>
                  <a:cubicBezTo>
                    <a:pt x="876" y="16164"/>
                    <a:pt x="986" y="16194"/>
                    <a:pt x="1095" y="16214"/>
                  </a:cubicBezTo>
                  <a:cubicBezTo>
                    <a:pt x="1423" y="16304"/>
                    <a:pt x="1771" y="16353"/>
                    <a:pt x="2120" y="16393"/>
                  </a:cubicBezTo>
                  <a:cubicBezTo>
                    <a:pt x="2160" y="16393"/>
                    <a:pt x="2199" y="16403"/>
                    <a:pt x="2239" y="16403"/>
                  </a:cubicBezTo>
                  <a:cubicBezTo>
                    <a:pt x="2308" y="16413"/>
                    <a:pt x="2388" y="16413"/>
                    <a:pt x="2467" y="16423"/>
                  </a:cubicBezTo>
                  <a:cubicBezTo>
                    <a:pt x="2977" y="16459"/>
                    <a:pt x="3488" y="16478"/>
                    <a:pt x="3998" y="16478"/>
                  </a:cubicBezTo>
                  <a:cubicBezTo>
                    <a:pt x="5580" y="16478"/>
                    <a:pt x="7158" y="16299"/>
                    <a:pt x="8685" y="15915"/>
                  </a:cubicBezTo>
                  <a:cubicBezTo>
                    <a:pt x="10475" y="15458"/>
                    <a:pt x="12176" y="14682"/>
                    <a:pt x="13658" y="13618"/>
                  </a:cubicBezTo>
                  <a:cubicBezTo>
                    <a:pt x="15846" y="12036"/>
                    <a:pt x="17537" y="9868"/>
                    <a:pt x="18601" y="7460"/>
                  </a:cubicBezTo>
                  <a:cubicBezTo>
                    <a:pt x="18880" y="6824"/>
                    <a:pt x="19158" y="6187"/>
                    <a:pt x="19348" y="5531"/>
                  </a:cubicBezTo>
                  <a:cubicBezTo>
                    <a:pt x="19547" y="4805"/>
                    <a:pt x="19676" y="4059"/>
                    <a:pt x="19835" y="3322"/>
                  </a:cubicBezTo>
                  <a:cubicBezTo>
                    <a:pt x="19945" y="2756"/>
                    <a:pt x="19964" y="2149"/>
                    <a:pt x="20183" y="1612"/>
                  </a:cubicBezTo>
                  <a:cubicBezTo>
                    <a:pt x="20193" y="1592"/>
                    <a:pt x="20203" y="1582"/>
                    <a:pt x="20213" y="1562"/>
                  </a:cubicBezTo>
                  <a:cubicBezTo>
                    <a:pt x="20382" y="1204"/>
                    <a:pt x="20889" y="637"/>
                    <a:pt x="20601" y="259"/>
                  </a:cubicBezTo>
                  <a:cubicBezTo>
                    <a:pt x="20531" y="179"/>
                    <a:pt x="20451" y="110"/>
                    <a:pt x="20352" y="60"/>
                  </a:cubicBezTo>
                  <a:cubicBezTo>
                    <a:pt x="20292" y="30"/>
                    <a:pt x="20223" y="11"/>
                    <a:pt x="201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561;p43">
              <a:extLst>
                <a:ext uri="{FF2B5EF4-FFF2-40B4-BE49-F238E27FC236}">
                  <a16:creationId xmlns:a16="http://schemas.microsoft.com/office/drawing/2014/main" id="{AA064A4C-E0B4-4ED8-9A45-879F9A213C4D}"/>
                </a:ext>
              </a:extLst>
            </p:cNvPr>
            <p:cNvSpPr/>
            <p:nvPr/>
          </p:nvSpPr>
          <p:spPr>
            <a:xfrm>
              <a:off x="4511467" y="1140269"/>
              <a:ext cx="1623449" cy="1183356"/>
            </a:xfrm>
            <a:custGeom>
              <a:avLst/>
              <a:gdLst/>
              <a:ahLst/>
              <a:cxnLst/>
              <a:rect l="l" t="t" r="r" b="b"/>
              <a:pathLst>
                <a:path w="22421" h="16343" extrusionOk="0">
                  <a:moveTo>
                    <a:pt x="22182" y="0"/>
                  </a:moveTo>
                  <a:lnTo>
                    <a:pt x="22182" y="0"/>
                  </a:lnTo>
                  <a:cubicBezTo>
                    <a:pt x="22272" y="239"/>
                    <a:pt x="22063" y="577"/>
                    <a:pt x="21894" y="846"/>
                  </a:cubicBezTo>
                  <a:cubicBezTo>
                    <a:pt x="21824" y="965"/>
                    <a:pt x="21755" y="1085"/>
                    <a:pt x="21715" y="1184"/>
                  </a:cubicBezTo>
                  <a:cubicBezTo>
                    <a:pt x="21665" y="1284"/>
                    <a:pt x="21635" y="1393"/>
                    <a:pt x="21605" y="1492"/>
                  </a:cubicBezTo>
                  <a:cubicBezTo>
                    <a:pt x="21596" y="1522"/>
                    <a:pt x="21585" y="1552"/>
                    <a:pt x="21585" y="1572"/>
                  </a:cubicBezTo>
                  <a:cubicBezTo>
                    <a:pt x="21516" y="1830"/>
                    <a:pt x="21476" y="2099"/>
                    <a:pt x="21436" y="2358"/>
                  </a:cubicBezTo>
                  <a:cubicBezTo>
                    <a:pt x="21416" y="2547"/>
                    <a:pt x="21386" y="2736"/>
                    <a:pt x="21346" y="2915"/>
                  </a:cubicBezTo>
                  <a:lnTo>
                    <a:pt x="21257" y="3362"/>
                  </a:lnTo>
                  <a:cubicBezTo>
                    <a:pt x="21138" y="3950"/>
                    <a:pt x="21019" y="4556"/>
                    <a:pt x="20859" y="5133"/>
                  </a:cubicBezTo>
                  <a:cubicBezTo>
                    <a:pt x="20680" y="5769"/>
                    <a:pt x="20411" y="6396"/>
                    <a:pt x="20143" y="7003"/>
                  </a:cubicBezTo>
                  <a:lnTo>
                    <a:pt x="20123" y="7053"/>
                  </a:lnTo>
                  <a:cubicBezTo>
                    <a:pt x="19019" y="9549"/>
                    <a:pt x="17318" y="11688"/>
                    <a:pt x="15199" y="13230"/>
                  </a:cubicBezTo>
                  <a:cubicBezTo>
                    <a:pt x="13718" y="14304"/>
                    <a:pt x="12056" y="15090"/>
                    <a:pt x="10246" y="15557"/>
                  </a:cubicBezTo>
                  <a:cubicBezTo>
                    <a:pt x="10146" y="15587"/>
                    <a:pt x="10037" y="15617"/>
                    <a:pt x="9938" y="15637"/>
                  </a:cubicBezTo>
                  <a:lnTo>
                    <a:pt x="9927" y="15637"/>
                  </a:lnTo>
                  <a:cubicBezTo>
                    <a:pt x="9202" y="15816"/>
                    <a:pt x="8466" y="15945"/>
                    <a:pt x="7719" y="16035"/>
                  </a:cubicBezTo>
                  <a:cubicBezTo>
                    <a:pt x="6966" y="16124"/>
                    <a:pt x="6201" y="16169"/>
                    <a:pt x="5425" y="16169"/>
                  </a:cubicBezTo>
                  <a:cubicBezTo>
                    <a:pt x="5167" y="16169"/>
                    <a:pt x="4907" y="16164"/>
                    <a:pt x="4646" y="16154"/>
                  </a:cubicBezTo>
                  <a:cubicBezTo>
                    <a:pt x="3910" y="16125"/>
                    <a:pt x="3174" y="16065"/>
                    <a:pt x="2438" y="15955"/>
                  </a:cubicBezTo>
                  <a:cubicBezTo>
                    <a:pt x="1722" y="15856"/>
                    <a:pt x="1006" y="15727"/>
                    <a:pt x="299" y="15557"/>
                  </a:cubicBezTo>
                  <a:cubicBezTo>
                    <a:pt x="199" y="15587"/>
                    <a:pt x="100" y="15607"/>
                    <a:pt x="0" y="15637"/>
                  </a:cubicBezTo>
                  <a:cubicBezTo>
                    <a:pt x="339" y="15727"/>
                    <a:pt x="677" y="15816"/>
                    <a:pt x="1015" y="15895"/>
                  </a:cubicBezTo>
                  <a:lnTo>
                    <a:pt x="1025" y="15895"/>
                  </a:lnTo>
                  <a:cubicBezTo>
                    <a:pt x="1722" y="16035"/>
                    <a:pt x="2428" y="16144"/>
                    <a:pt x="3124" y="16214"/>
                  </a:cubicBezTo>
                  <a:cubicBezTo>
                    <a:pt x="3601" y="16273"/>
                    <a:pt x="4079" y="16304"/>
                    <a:pt x="4547" y="16323"/>
                  </a:cubicBezTo>
                  <a:cubicBezTo>
                    <a:pt x="4839" y="16336"/>
                    <a:pt x="5131" y="16343"/>
                    <a:pt x="5421" y="16343"/>
                  </a:cubicBezTo>
                  <a:cubicBezTo>
                    <a:pt x="6690" y="16343"/>
                    <a:pt x="7936" y="16221"/>
                    <a:pt x="9142" y="15995"/>
                  </a:cubicBezTo>
                  <a:cubicBezTo>
                    <a:pt x="9530" y="15915"/>
                    <a:pt x="9918" y="15826"/>
                    <a:pt x="10296" y="15727"/>
                  </a:cubicBezTo>
                  <a:cubicBezTo>
                    <a:pt x="12126" y="15249"/>
                    <a:pt x="13817" y="14463"/>
                    <a:pt x="15309" y="13369"/>
                  </a:cubicBezTo>
                  <a:cubicBezTo>
                    <a:pt x="17458" y="11808"/>
                    <a:pt x="19178" y="9649"/>
                    <a:pt x="20292" y="7122"/>
                  </a:cubicBezTo>
                  <a:lnTo>
                    <a:pt x="20312" y="7073"/>
                  </a:lnTo>
                  <a:cubicBezTo>
                    <a:pt x="20581" y="6466"/>
                    <a:pt x="20859" y="5829"/>
                    <a:pt x="21039" y="5173"/>
                  </a:cubicBezTo>
                  <a:cubicBezTo>
                    <a:pt x="21198" y="4596"/>
                    <a:pt x="21327" y="3989"/>
                    <a:pt x="21436" y="3402"/>
                  </a:cubicBezTo>
                  <a:lnTo>
                    <a:pt x="21526" y="2955"/>
                  </a:lnTo>
                  <a:cubicBezTo>
                    <a:pt x="21565" y="2765"/>
                    <a:pt x="21596" y="2566"/>
                    <a:pt x="21625" y="2387"/>
                  </a:cubicBezTo>
                  <a:cubicBezTo>
                    <a:pt x="21665" y="2109"/>
                    <a:pt x="21705" y="1830"/>
                    <a:pt x="21775" y="1562"/>
                  </a:cubicBezTo>
                  <a:cubicBezTo>
                    <a:pt x="21804" y="1463"/>
                    <a:pt x="21834" y="1353"/>
                    <a:pt x="21884" y="1254"/>
                  </a:cubicBezTo>
                  <a:cubicBezTo>
                    <a:pt x="21914" y="1164"/>
                    <a:pt x="21983" y="1055"/>
                    <a:pt x="22053" y="935"/>
                  </a:cubicBezTo>
                  <a:cubicBezTo>
                    <a:pt x="22222" y="667"/>
                    <a:pt x="22421" y="349"/>
                    <a:pt x="22381" y="60"/>
                  </a:cubicBezTo>
                  <a:cubicBezTo>
                    <a:pt x="22321" y="30"/>
                    <a:pt x="22252" y="11"/>
                    <a:pt x="22182" y="0"/>
                  </a:cubicBezTo>
                  <a:close/>
                </a:path>
              </a:pathLst>
            </a:custGeom>
            <a:solidFill>
              <a:srgbClr val="75CE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562;p43">
              <a:extLst>
                <a:ext uri="{FF2B5EF4-FFF2-40B4-BE49-F238E27FC236}">
                  <a16:creationId xmlns:a16="http://schemas.microsoft.com/office/drawing/2014/main" id="{242E99B8-8F27-43C6-A2C2-9F1AB8F90FD8}"/>
                </a:ext>
              </a:extLst>
            </p:cNvPr>
            <p:cNvSpPr/>
            <p:nvPr/>
          </p:nvSpPr>
          <p:spPr>
            <a:xfrm>
              <a:off x="4591405" y="1145338"/>
              <a:ext cx="1493115" cy="1145776"/>
            </a:xfrm>
            <a:custGeom>
              <a:avLst/>
              <a:gdLst/>
              <a:ahLst/>
              <a:cxnLst/>
              <a:rect l="l" t="t" r="r" b="b"/>
              <a:pathLst>
                <a:path w="20621" h="15824" extrusionOk="0">
                  <a:moveTo>
                    <a:pt x="20492" y="0"/>
                  </a:moveTo>
                  <a:lnTo>
                    <a:pt x="20492" y="0"/>
                  </a:lnTo>
                  <a:cubicBezTo>
                    <a:pt x="20432" y="10"/>
                    <a:pt x="20362" y="20"/>
                    <a:pt x="20302" y="30"/>
                  </a:cubicBezTo>
                  <a:cubicBezTo>
                    <a:pt x="20441" y="279"/>
                    <a:pt x="20233" y="617"/>
                    <a:pt x="20054" y="915"/>
                  </a:cubicBezTo>
                  <a:cubicBezTo>
                    <a:pt x="19984" y="1035"/>
                    <a:pt x="19915" y="1144"/>
                    <a:pt x="19875" y="1243"/>
                  </a:cubicBezTo>
                  <a:cubicBezTo>
                    <a:pt x="19736" y="1612"/>
                    <a:pt x="19676" y="2009"/>
                    <a:pt x="19626" y="2397"/>
                  </a:cubicBezTo>
                  <a:cubicBezTo>
                    <a:pt x="19606" y="2586"/>
                    <a:pt x="19576" y="2775"/>
                    <a:pt x="19546" y="2954"/>
                  </a:cubicBezTo>
                  <a:cubicBezTo>
                    <a:pt x="19517" y="3104"/>
                    <a:pt x="19487" y="3252"/>
                    <a:pt x="19457" y="3392"/>
                  </a:cubicBezTo>
                  <a:cubicBezTo>
                    <a:pt x="19347" y="3969"/>
                    <a:pt x="19238" y="4565"/>
                    <a:pt x="19089" y="5133"/>
                  </a:cubicBezTo>
                  <a:cubicBezTo>
                    <a:pt x="18920" y="5769"/>
                    <a:pt x="18661" y="6386"/>
                    <a:pt x="18412" y="6983"/>
                  </a:cubicBezTo>
                  <a:lnTo>
                    <a:pt x="18392" y="7032"/>
                  </a:lnTo>
                  <a:cubicBezTo>
                    <a:pt x="17348" y="9479"/>
                    <a:pt x="15717" y="11548"/>
                    <a:pt x="13688" y="13011"/>
                  </a:cubicBezTo>
                  <a:cubicBezTo>
                    <a:pt x="12265" y="14035"/>
                    <a:pt x="10664" y="14771"/>
                    <a:pt x="8933" y="15179"/>
                  </a:cubicBezTo>
                  <a:cubicBezTo>
                    <a:pt x="7631" y="15495"/>
                    <a:pt x="6266" y="15648"/>
                    <a:pt x="4868" y="15648"/>
                  </a:cubicBezTo>
                  <a:cubicBezTo>
                    <a:pt x="4504" y="15648"/>
                    <a:pt x="4138" y="15637"/>
                    <a:pt x="3770" y="15617"/>
                  </a:cubicBezTo>
                  <a:cubicBezTo>
                    <a:pt x="2637" y="15557"/>
                    <a:pt x="1473" y="15388"/>
                    <a:pt x="309" y="15129"/>
                  </a:cubicBezTo>
                  <a:cubicBezTo>
                    <a:pt x="240" y="15149"/>
                    <a:pt x="180" y="15169"/>
                    <a:pt x="120" y="15189"/>
                  </a:cubicBezTo>
                  <a:cubicBezTo>
                    <a:pt x="81" y="15209"/>
                    <a:pt x="41" y="15219"/>
                    <a:pt x="1" y="15229"/>
                  </a:cubicBezTo>
                  <a:cubicBezTo>
                    <a:pt x="1234" y="15527"/>
                    <a:pt x="2477" y="15716"/>
                    <a:pt x="3691" y="15786"/>
                  </a:cubicBezTo>
                  <a:cubicBezTo>
                    <a:pt x="4089" y="15811"/>
                    <a:pt x="4484" y="15823"/>
                    <a:pt x="4877" y="15823"/>
                  </a:cubicBezTo>
                  <a:cubicBezTo>
                    <a:pt x="6034" y="15823"/>
                    <a:pt x="7167" y="15715"/>
                    <a:pt x="8266" y="15507"/>
                  </a:cubicBezTo>
                  <a:cubicBezTo>
                    <a:pt x="8505" y="15458"/>
                    <a:pt x="8744" y="15408"/>
                    <a:pt x="8973" y="15348"/>
                  </a:cubicBezTo>
                  <a:cubicBezTo>
                    <a:pt x="10744" y="14930"/>
                    <a:pt x="12365" y="14194"/>
                    <a:pt x="13797" y="13160"/>
                  </a:cubicBezTo>
                  <a:cubicBezTo>
                    <a:pt x="15856" y="11668"/>
                    <a:pt x="17507" y="9569"/>
                    <a:pt x="18562" y="7092"/>
                  </a:cubicBezTo>
                  <a:lnTo>
                    <a:pt x="18582" y="7052"/>
                  </a:lnTo>
                  <a:cubicBezTo>
                    <a:pt x="18840" y="6446"/>
                    <a:pt x="19099" y="5829"/>
                    <a:pt x="19268" y="5182"/>
                  </a:cubicBezTo>
                  <a:cubicBezTo>
                    <a:pt x="19417" y="4605"/>
                    <a:pt x="19526" y="4008"/>
                    <a:pt x="19636" y="3431"/>
                  </a:cubicBezTo>
                  <a:lnTo>
                    <a:pt x="19725" y="2984"/>
                  </a:lnTo>
                  <a:cubicBezTo>
                    <a:pt x="19755" y="2805"/>
                    <a:pt x="19785" y="2616"/>
                    <a:pt x="19805" y="2427"/>
                  </a:cubicBezTo>
                  <a:cubicBezTo>
                    <a:pt x="19855" y="2049"/>
                    <a:pt x="19904" y="1651"/>
                    <a:pt x="20044" y="1303"/>
                  </a:cubicBezTo>
                  <a:cubicBezTo>
                    <a:pt x="20083" y="1223"/>
                    <a:pt x="20143" y="1114"/>
                    <a:pt x="20213" y="1004"/>
                  </a:cubicBezTo>
                  <a:cubicBezTo>
                    <a:pt x="20402" y="697"/>
                    <a:pt x="20620" y="319"/>
                    <a:pt x="20492" y="0"/>
                  </a:cubicBezTo>
                  <a:close/>
                </a:path>
              </a:pathLst>
            </a:custGeom>
            <a:solidFill>
              <a:srgbClr val="75CE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563;p43">
              <a:extLst>
                <a:ext uri="{FF2B5EF4-FFF2-40B4-BE49-F238E27FC236}">
                  <a16:creationId xmlns:a16="http://schemas.microsoft.com/office/drawing/2014/main" id="{C9712A7F-E12E-448D-8AF4-98BEC6B35E74}"/>
                </a:ext>
              </a:extLst>
            </p:cNvPr>
            <p:cNvSpPr/>
            <p:nvPr/>
          </p:nvSpPr>
          <p:spPr>
            <a:xfrm>
              <a:off x="4632461" y="1159747"/>
              <a:ext cx="1382187" cy="1106531"/>
            </a:xfrm>
            <a:custGeom>
              <a:avLst/>
              <a:gdLst/>
              <a:ahLst/>
              <a:cxnLst/>
              <a:rect l="l" t="t" r="r" b="b"/>
              <a:pathLst>
                <a:path w="19089" h="15282" extrusionOk="0">
                  <a:moveTo>
                    <a:pt x="18970" y="0"/>
                  </a:moveTo>
                  <a:lnTo>
                    <a:pt x="18970" y="0"/>
                  </a:lnTo>
                  <a:cubicBezTo>
                    <a:pt x="18910" y="20"/>
                    <a:pt x="18850" y="30"/>
                    <a:pt x="18791" y="49"/>
                  </a:cubicBezTo>
                  <a:cubicBezTo>
                    <a:pt x="18890" y="279"/>
                    <a:pt x="18711" y="597"/>
                    <a:pt x="18542" y="865"/>
                  </a:cubicBezTo>
                  <a:cubicBezTo>
                    <a:pt x="18472" y="985"/>
                    <a:pt x="18413" y="1094"/>
                    <a:pt x="18373" y="1183"/>
                  </a:cubicBezTo>
                  <a:cubicBezTo>
                    <a:pt x="18234" y="1542"/>
                    <a:pt x="18183" y="1930"/>
                    <a:pt x="18134" y="2308"/>
                  </a:cubicBezTo>
                  <a:cubicBezTo>
                    <a:pt x="18114" y="2487"/>
                    <a:pt x="18094" y="2675"/>
                    <a:pt x="18064" y="2845"/>
                  </a:cubicBezTo>
                  <a:cubicBezTo>
                    <a:pt x="18035" y="2994"/>
                    <a:pt x="18004" y="3133"/>
                    <a:pt x="17985" y="3272"/>
                  </a:cubicBezTo>
                  <a:cubicBezTo>
                    <a:pt x="17885" y="3829"/>
                    <a:pt x="17776" y="4406"/>
                    <a:pt x="17637" y="4963"/>
                  </a:cubicBezTo>
                  <a:cubicBezTo>
                    <a:pt x="17478" y="5570"/>
                    <a:pt x="17229" y="6167"/>
                    <a:pt x="16990" y="6744"/>
                  </a:cubicBezTo>
                  <a:lnTo>
                    <a:pt x="16980" y="6793"/>
                  </a:lnTo>
                  <a:cubicBezTo>
                    <a:pt x="15986" y="9161"/>
                    <a:pt x="14434" y="11170"/>
                    <a:pt x="12494" y="12583"/>
                  </a:cubicBezTo>
                  <a:cubicBezTo>
                    <a:pt x="11151" y="13568"/>
                    <a:pt x="9620" y="14274"/>
                    <a:pt x="7968" y="14671"/>
                  </a:cubicBezTo>
                  <a:cubicBezTo>
                    <a:pt x="7361" y="14811"/>
                    <a:pt x="6745" y="14920"/>
                    <a:pt x="6118" y="15000"/>
                  </a:cubicBezTo>
                  <a:cubicBezTo>
                    <a:pt x="5480" y="15071"/>
                    <a:pt x="4826" y="15106"/>
                    <a:pt x="4164" y="15106"/>
                  </a:cubicBezTo>
                  <a:cubicBezTo>
                    <a:pt x="3898" y="15106"/>
                    <a:pt x="3631" y="15101"/>
                    <a:pt x="3363" y="15089"/>
                  </a:cubicBezTo>
                  <a:cubicBezTo>
                    <a:pt x="2348" y="15049"/>
                    <a:pt x="1324" y="14920"/>
                    <a:pt x="299" y="14711"/>
                  </a:cubicBezTo>
                  <a:lnTo>
                    <a:pt x="1" y="14831"/>
                  </a:lnTo>
                  <a:cubicBezTo>
                    <a:pt x="1105" y="15069"/>
                    <a:pt x="2199" y="15219"/>
                    <a:pt x="3283" y="15259"/>
                  </a:cubicBezTo>
                  <a:cubicBezTo>
                    <a:pt x="3587" y="15274"/>
                    <a:pt x="3889" y="15281"/>
                    <a:pt x="4189" y="15281"/>
                  </a:cubicBezTo>
                  <a:cubicBezTo>
                    <a:pt x="5264" y="15281"/>
                    <a:pt x="6313" y="15184"/>
                    <a:pt x="7332" y="14990"/>
                  </a:cubicBezTo>
                  <a:cubicBezTo>
                    <a:pt x="7560" y="14940"/>
                    <a:pt x="7789" y="14890"/>
                    <a:pt x="8008" y="14841"/>
                  </a:cubicBezTo>
                  <a:cubicBezTo>
                    <a:pt x="9699" y="14433"/>
                    <a:pt x="11241" y="13727"/>
                    <a:pt x="12613" y="12722"/>
                  </a:cubicBezTo>
                  <a:cubicBezTo>
                    <a:pt x="14573" y="11289"/>
                    <a:pt x="16145" y="9260"/>
                    <a:pt x="17149" y="6864"/>
                  </a:cubicBezTo>
                  <a:lnTo>
                    <a:pt x="17169" y="6813"/>
                  </a:lnTo>
                  <a:cubicBezTo>
                    <a:pt x="17408" y="6227"/>
                    <a:pt x="17646" y="5630"/>
                    <a:pt x="17816" y="5003"/>
                  </a:cubicBezTo>
                  <a:cubicBezTo>
                    <a:pt x="17955" y="4446"/>
                    <a:pt x="18064" y="3869"/>
                    <a:pt x="18164" y="3312"/>
                  </a:cubicBezTo>
                  <a:cubicBezTo>
                    <a:pt x="18183" y="3163"/>
                    <a:pt x="18214" y="3024"/>
                    <a:pt x="18243" y="2885"/>
                  </a:cubicBezTo>
                  <a:cubicBezTo>
                    <a:pt x="18273" y="2695"/>
                    <a:pt x="18293" y="2516"/>
                    <a:pt x="18323" y="2337"/>
                  </a:cubicBezTo>
                  <a:cubicBezTo>
                    <a:pt x="18362" y="1970"/>
                    <a:pt x="18413" y="1581"/>
                    <a:pt x="18542" y="1253"/>
                  </a:cubicBezTo>
                  <a:cubicBezTo>
                    <a:pt x="18581" y="1164"/>
                    <a:pt x="18641" y="1064"/>
                    <a:pt x="18701" y="955"/>
                  </a:cubicBezTo>
                  <a:cubicBezTo>
                    <a:pt x="18880" y="666"/>
                    <a:pt x="19089" y="308"/>
                    <a:pt x="18970" y="0"/>
                  </a:cubicBezTo>
                  <a:close/>
                </a:path>
              </a:pathLst>
            </a:custGeom>
            <a:solidFill>
              <a:srgbClr val="75CE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564;p43">
              <a:extLst>
                <a:ext uri="{FF2B5EF4-FFF2-40B4-BE49-F238E27FC236}">
                  <a16:creationId xmlns:a16="http://schemas.microsoft.com/office/drawing/2014/main" id="{8A072578-BBCA-40A3-9578-FBD6B0BD851C}"/>
                </a:ext>
              </a:extLst>
            </p:cNvPr>
            <p:cNvSpPr/>
            <p:nvPr/>
          </p:nvSpPr>
          <p:spPr>
            <a:xfrm>
              <a:off x="4665624" y="1178428"/>
              <a:ext cx="1277051" cy="1070907"/>
            </a:xfrm>
            <a:custGeom>
              <a:avLst/>
              <a:gdLst/>
              <a:ahLst/>
              <a:cxnLst/>
              <a:rect l="l" t="t" r="r" b="b"/>
              <a:pathLst>
                <a:path w="17637" h="14790" extrusionOk="0">
                  <a:moveTo>
                    <a:pt x="17616" y="1"/>
                  </a:moveTo>
                  <a:lnTo>
                    <a:pt x="17437" y="60"/>
                  </a:lnTo>
                  <a:cubicBezTo>
                    <a:pt x="17427" y="249"/>
                    <a:pt x="17298" y="478"/>
                    <a:pt x="17188" y="677"/>
                  </a:cubicBezTo>
                  <a:cubicBezTo>
                    <a:pt x="17129" y="786"/>
                    <a:pt x="17069" y="896"/>
                    <a:pt x="17040" y="985"/>
                  </a:cubicBezTo>
                  <a:cubicBezTo>
                    <a:pt x="16920" y="1323"/>
                    <a:pt x="16870" y="1692"/>
                    <a:pt x="16830" y="2059"/>
                  </a:cubicBezTo>
                  <a:cubicBezTo>
                    <a:pt x="16810" y="2229"/>
                    <a:pt x="16790" y="2398"/>
                    <a:pt x="16761" y="2567"/>
                  </a:cubicBezTo>
                  <a:cubicBezTo>
                    <a:pt x="16741" y="2706"/>
                    <a:pt x="16721" y="2835"/>
                    <a:pt x="16701" y="2974"/>
                  </a:cubicBezTo>
                  <a:cubicBezTo>
                    <a:pt x="16611" y="3512"/>
                    <a:pt x="16522" y="4059"/>
                    <a:pt x="16393" y="4586"/>
                  </a:cubicBezTo>
                  <a:cubicBezTo>
                    <a:pt x="16253" y="5173"/>
                    <a:pt x="16034" y="5740"/>
                    <a:pt x="15826" y="6297"/>
                  </a:cubicBezTo>
                  <a:lnTo>
                    <a:pt x="15806" y="6347"/>
                  </a:lnTo>
                  <a:cubicBezTo>
                    <a:pt x="14920" y="8624"/>
                    <a:pt x="13518" y="10564"/>
                    <a:pt x="11768" y="11966"/>
                  </a:cubicBezTo>
                  <a:cubicBezTo>
                    <a:pt x="10544" y="12941"/>
                    <a:pt x="9162" y="13657"/>
                    <a:pt x="7650" y="14075"/>
                  </a:cubicBezTo>
                  <a:cubicBezTo>
                    <a:pt x="6383" y="14435"/>
                    <a:pt x="5050" y="14617"/>
                    <a:pt x="3677" y="14617"/>
                  </a:cubicBezTo>
                  <a:cubicBezTo>
                    <a:pt x="3454" y="14617"/>
                    <a:pt x="3229" y="14612"/>
                    <a:pt x="3004" y="14603"/>
                  </a:cubicBezTo>
                  <a:cubicBezTo>
                    <a:pt x="2109" y="14563"/>
                    <a:pt x="1204" y="14453"/>
                    <a:pt x="289" y="14274"/>
                  </a:cubicBezTo>
                  <a:cubicBezTo>
                    <a:pt x="190" y="14314"/>
                    <a:pt x="100" y="14354"/>
                    <a:pt x="0" y="14394"/>
                  </a:cubicBezTo>
                  <a:cubicBezTo>
                    <a:pt x="985" y="14603"/>
                    <a:pt x="1970" y="14732"/>
                    <a:pt x="2935" y="14772"/>
                  </a:cubicBezTo>
                  <a:cubicBezTo>
                    <a:pt x="3185" y="14784"/>
                    <a:pt x="3435" y="14790"/>
                    <a:pt x="3684" y="14790"/>
                  </a:cubicBezTo>
                  <a:cubicBezTo>
                    <a:pt x="4660" y="14790"/>
                    <a:pt x="5620" y="14698"/>
                    <a:pt x="6556" y="14523"/>
                  </a:cubicBezTo>
                  <a:cubicBezTo>
                    <a:pt x="6943" y="14444"/>
                    <a:pt x="7321" y="14354"/>
                    <a:pt x="7699" y="14245"/>
                  </a:cubicBezTo>
                  <a:cubicBezTo>
                    <a:pt x="9231" y="13817"/>
                    <a:pt x="10643" y="13100"/>
                    <a:pt x="11887" y="12106"/>
                  </a:cubicBezTo>
                  <a:cubicBezTo>
                    <a:pt x="13667" y="10684"/>
                    <a:pt x="15080" y="8714"/>
                    <a:pt x="15975" y="6407"/>
                  </a:cubicBezTo>
                  <a:lnTo>
                    <a:pt x="15995" y="6356"/>
                  </a:lnTo>
                  <a:cubicBezTo>
                    <a:pt x="16204" y="5799"/>
                    <a:pt x="16423" y="5222"/>
                    <a:pt x="16572" y="4626"/>
                  </a:cubicBezTo>
                  <a:cubicBezTo>
                    <a:pt x="16701" y="4089"/>
                    <a:pt x="16790" y="3542"/>
                    <a:pt x="16880" y="3005"/>
                  </a:cubicBezTo>
                  <a:cubicBezTo>
                    <a:pt x="16900" y="2865"/>
                    <a:pt x="16920" y="2736"/>
                    <a:pt x="16950" y="2597"/>
                  </a:cubicBezTo>
                  <a:cubicBezTo>
                    <a:pt x="16969" y="2428"/>
                    <a:pt x="17000" y="2249"/>
                    <a:pt x="17009" y="2079"/>
                  </a:cubicBezTo>
                  <a:cubicBezTo>
                    <a:pt x="17049" y="1732"/>
                    <a:pt x="17099" y="1363"/>
                    <a:pt x="17208" y="1045"/>
                  </a:cubicBezTo>
                  <a:cubicBezTo>
                    <a:pt x="17238" y="965"/>
                    <a:pt x="17298" y="866"/>
                    <a:pt x="17358" y="757"/>
                  </a:cubicBezTo>
                  <a:cubicBezTo>
                    <a:pt x="17487" y="528"/>
                    <a:pt x="17636" y="249"/>
                    <a:pt x="17616" y="1"/>
                  </a:cubicBezTo>
                  <a:close/>
                </a:path>
              </a:pathLst>
            </a:custGeom>
            <a:solidFill>
              <a:srgbClr val="75CE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565;p43">
              <a:extLst>
                <a:ext uri="{FF2B5EF4-FFF2-40B4-BE49-F238E27FC236}">
                  <a16:creationId xmlns:a16="http://schemas.microsoft.com/office/drawing/2014/main" id="{803F391D-8E81-4A96-BFB9-BED3943FA251}"/>
                </a:ext>
              </a:extLst>
            </p:cNvPr>
            <p:cNvSpPr/>
            <p:nvPr/>
          </p:nvSpPr>
          <p:spPr>
            <a:xfrm>
              <a:off x="4710228" y="1210143"/>
              <a:ext cx="1148890" cy="1006392"/>
            </a:xfrm>
            <a:custGeom>
              <a:avLst/>
              <a:gdLst/>
              <a:ahLst/>
              <a:cxnLst/>
              <a:rect l="l" t="t" r="r" b="b"/>
              <a:pathLst>
                <a:path w="15867" h="13899" extrusionOk="0">
                  <a:moveTo>
                    <a:pt x="15747" y="0"/>
                  </a:moveTo>
                  <a:lnTo>
                    <a:pt x="15747" y="0"/>
                  </a:lnTo>
                  <a:cubicBezTo>
                    <a:pt x="15687" y="20"/>
                    <a:pt x="15637" y="50"/>
                    <a:pt x="15578" y="70"/>
                  </a:cubicBezTo>
                  <a:cubicBezTo>
                    <a:pt x="15668" y="269"/>
                    <a:pt x="15528" y="538"/>
                    <a:pt x="15409" y="776"/>
                  </a:cubicBezTo>
                  <a:cubicBezTo>
                    <a:pt x="15349" y="876"/>
                    <a:pt x="15299" y="975"/>
                    <a:pt x="15270" y="1064"/>
                  </a:cubicBezTo>
                  <a:cubicBezTo>
                    <a:pt x="15170" y="1383"/>
                    <a:pt x="15160" y="1731"/>
                    <a:pt x="15140" y="2059"/>
                  </a:cubicBezTo>
                  <a:lnTo>
                    <a:pt x="15111" y="2536"/>
                  </a:lnTo>
                  <a:cubicBezTo>
                    <a:pt x="15091" y="2666"/>
                    <a:pt x="15080" y="2786"/>
                    <a:pt x="15071" y="2914"/>
                  </a:cubicBezTo>
                  <a:cubicBezTo>
                    <a:pt x="15021" y="3412"/>
                    <a:pt x="14961" y="3920"/>
                    <a:pt x="14872" y="4407"/>
                  </a:cubicBezTo>
                  <a:cubicBezTo>
                    <a:pt x="14772" y="4954"/>
                    <a:pt x="14593" y="5481"/>
                    <a:pt x="14424" y="5998"/>
                  </a:cubicBezTo>
                  <a:lnTo>
                    <a:pt x="14414" y="6038"/>
                  </a:lnTo>
                  <a:cubicBezTo>
                    <a:pt x="13678" y="8157"/>
                    <a:pt x="12415" y="9967"/>
                    <a:pt x="10754" y="11260"/>
                  </a:cubicBezTo>
                  <a:cubicBezTo>
                    <a:pt x="9590" y="12165"/>
                    <a:pt x="8247" y="12832"/>
                    <a:pt x="6765" y="13219"/>
                  </a:cubicBezTo>
                  <a:cubicBezTo>
                    <a:pt x="5515" y="13558"/>
                    <a:pt x="4186" y="13718"/>
                    <a:pt x="2810" y="13718"/>
                  </a:cubicBezTo>
                  <a:cubicBezTo>
                    <a:pt x="2729" y="13718"/>
                    <a:pt x="2648" y="13718"/>
                    <a:pt x="2567" y="13717"/>
                  </a:cubicBezTo>
                  <a:cubicBezTo>
                    <a:pt x="1811" y="13707"/>
                    <a:pt x="1055" y="13657"/>
                    <a:pt x="279" y="13548"/>
                  </a:cubicBezTo>
                  <a:cubicBezTo>
                    <a:pt x="190" y="13588"/>
                    <a:pt x="100" y="13637"/>
                    <a:pt x="1" y="13687"/>
                  </a:cubicBezTo>
                  <a:cubicBezTo>
                    <a:pt x="847" y="13807"/>
                    <a:pt x="1682" y="13876"/>
                    <a:pt x="2498" y="13896"/>
                  </a:cubicBezTo>
                  <a:cubicBezTo>
                    <a:pt x="2595" y="13898"/>
                    <a:pt x="2691" y="13898"/>
                    <a:pt x="2788" y="13898"/>
                  </a:cubicBezTo>
                  <a:cubicBezTo>
                    <a:pt x="3840" y="13898"/>
                    <a:pt x="4865" y="13800"/>
                    <a:pt x="5850" y="13617"/>
                  </a:cubicBezTo>
                  <a:cubicBezTo>
                    <a:pt x="6178" y="13548"/>
                    <a:pt x="6497" y="13478"/>
                    <a:pt x="6815" y="13389"/>
                  </a:cubicBezTo>
                  <a:cubicBezTo>
                    <a:pt x="8327" y="12991"/>
                    <a:pt x="9689" y="12324"/>
                    <a:pt x="10863" y="11400"/>
                  </a:cubicBezTo>
                  <a:cubicBezTo>
                    <a:pt x="12554" y="10076"/>
                    <a:pt x="13847" y="8246"/>
                    <a:pt x="14583" y="6097"/>
                  </a:cubicBezTo>
                  <a:lnTo>
                    <a:pt x="14593" y="6058"/>
                  </a:lnTo>
                  <a:cubicBezTo>
                    <a:pt x="14772" y="5531"/>
                    <a:pt x="14951" y="5003"/>
                    <a:pt x="15051" y="4446"/>
                  </a:cubicBezTo>
                  <a:cubicBezTo>
                    <a:pt x="15150" y="3949"/>
                    <a:pt x="15200" y="3432"/>
                    <a:pt x="15250" y="2934"/>
                  </a:cubicBezTo>
                  <a:cubicBezTo>
                    <a:pt x="15259" y="2805"/>
                    <a:pt x="15279" y="2686"/>
                    <a:pt x="15290" y="2556"/>
                  </a:cubicBezTo>
                  <a:cubicBezTo>
                    <a:pt x="15309" y="2397"/>
                    <a:pt x="15319" y="2229"/>
                    <a:pt x="15319" y="2069"/>
                  </a:cubicBezTo>
                  <a:cubicBezTo>
                    <a:pt x="15339" y="1751"/>
                    <a:pt x="15349" y="1413"/>
                    <a:pt x="15449" y="1114"/>
                  </a:cubicBezTo>
                  <a:cubicBezTo>
                    <a:pt x="15469" y="1044"/>
                    <a:pt x="15518" y="945"/>
                    <a:pt x="15568" y="856"/>
                  </a:cubicBezTo>
                  <a:cubicBezTo>
                    <a:pt x="15707" y="587"/>
                    <a:pt x="15866" y="269"/>
                    <a:pt x="15747" y="0"/>
                  </a:cubicBezTo>
                  <a:close/>
                </a:path>
              </a:pathLst>
            </a:custGeom>
            <a:solidFill>
              <a:srgbClr val="75CE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566;p43">
              <a:extLst>
                <a:ext uri="{FF2B5EF4-FFF2-40B4-BE49-F238E27FC236}">
                  <a16:creationId xmlns:a16="http://schemas.microsoft.com/office/drawing/2014/main" id="{0F5289F9-17E0-4AD2-999F-5DF3B7C14F6E}"/>
                </a:ext>
              </a:extLst>
            </p:cNvPr>
            <p:cNvSpPr/>
            <p:nvPr/>
          </p:nvSpPr>
          <p:spPr>
            <a:xfrm>
              <a:off x="4739046" y="1248302"/>
              <a:ext cx="1021380" cy="947235"/>
            </a:xfrm>
            <a:custGeom>
              <a:avLst/>
              <a:gdLst/>
              <a:ahLst/>
              <a:cxnLst/>
              <a:rect l="l" t="t" r="r" b="b"/>
              <a:pathLst>
                <a:path w="14106" h="13082" extrusionOk="0">
                  <a:moveTo>
                    <a:pt x="14056" y="0"/>
                  </a:moveTo>
                  <a:cubicBezTo>
                    <a:pt x="13996" y="20"/>
                    <a:pt x="13937" y="50"/>
                    <a:pt x="13877" y="80"/>
                  </a:cubicBezTo>
                  <a:cubicBezTo>
                    <a:pt x="13897" y="249"/>
                    <a:pt x="13797" y="458"/>
                    <a:pt x="13698" y="647"/>
                  </a:cubicBezTo>
                  <a:cubicBezTo>
                    <a:pt x="13648" y="747"/>
                    <a:pt x="13598" y="836"/>
                    <a:pt x="13579" y="926"/>
                  </a:cubicBezTo>
                  <a:cubicBezTo>
                    <a:pt x="13489" y="1234"/>
                    <a:pt x="13479" y="1572"/>
                    <a:pt x="13479" y="1900"/>
                  </a:cubicBezTo>
                  <a:cubicBezTo>
                    <a:pt x="13479" y="2049"/>
                    <a:pt x="13479" y="2208"/>
                    <a:pt x="13459" y="2368"/>
                  </a:cubicBezTo>
                  <a:cubicBezTo>
                    <a:pt x="13459" y="2487"/>
                    <a:pt x="13449" y="2606"/>
                    <a:pt x="13439" y="2736"/>
                  </a:cubicBezTo>
                  <a:cubicBezTo>
                    <a:pt x="13400" y="3213"/>
                    <a:pt x="13369" y="3720"/>
                    <a:pt x="13300" y="4198"/>
                  </a:cubicBezTo>
                  <a:cubicBezTo>
                    <a:pt x="13210" y="4725"/>
                    <a:pt x="13051" y="5232"/>
                    <a:pt x="12902" y="5730"/>
                  </a:cubicBezTo>
                  <a:lnTo>
                    <a:pt x="12882" y="5780"/>
                  </a:lnTo>
                  <a:cubicBezTo>
                    <a:pt x="12226" y="7818"/>
                    <a:pt x="11032" y="9549"/>
                    <a:pt x="9410" y="10763"/>
                  </a:cubicBezTo>
                  <a:cubicBezTo>
                    <a:pt x="8287" y="11609"/>
                    <a:pt x="6974" y="12215"/>
                    <a:pt x="5502" y="12553"/>
                  </a:cubicBezTo>
                  <a:cubicBezTo>
                    <a:pt x="4477" y="12782"/>
                    <a:pt x="3393" y="12902"/>
                    <a:pt x="2259" y="12911"/>
                  </a:cubicBezTo>
                  <a:cubicBezTo>
                    <a:pt x="1612" y="12911"/>
                    <a:pt x="946" y="12882"/>
                    <a:pt x="279" y="12812"/>
                  </a:cubicBezTo>
                  <a:cubicBezTo>
                    <a:pt x="190" y="12862"/>
                    <a:pt x="100" y="12911"/>
                    <a:pt x="1" y="12961"/>
                  </a:cubicBezTo>
                  <a:cubicBezTo>
                    <a:pt x="685" y="13034"/>
                    <a:pt x="1361" y="13082"/>
                    <a:pt x="2029" y="13082"/>
                  </a:cubicBezTo>
                  <a:cubicBezTo>
                    <a:pt x="2089" y="13082"/>
                    <a:pt x="2149" y="13082"/>
                    <a:pt x="2209" y="13081"/>
                  </a:cubicBezTo>
                  <a:cubicBezTo>
                    <a:pt x="3204" y="13081"/>
                    <a:pt x="4169" y="12991"/>
                    <a:pt x="5093" y="12812"/>
                  </a:cubicBezTo>
                  <a:lnTo>
                    <a:pt x="5542" y="12723"/>
                  </a:lnTo>
                  <a:cubicBezTo>
                    <a:pt x="7043" y="12374"/>
                    <a:pt x="8376" y="11768"/>
                    <a:pt x="9530" y="10902"/>
                  </a:cubicBezTo>
                  <a:cubicBezTo>
                    <a:pt x="11171" y="9669"/>
                    <a:pt x="12394" y="7908"/>
                    <a:pt x="13061" y="5829"/>
                  </a:cubicBezTo>
                  <a:lnTo>
                    <a:pt x="13071" y="5789"/>
                  </a:lnTo>
                  <a:cubicBezTo>
                    <a:pt x="13230" y="5282"/>
                    <a:pt x="13389" y="4765"/>
                    <a:pt x="13479" y="4218"/>
                  </a:cubicBezTo>
                  <a:cubicBezTo>
                    <a:pt x="13548" y="3740"/>
                    <a:pt x="13588" y="3233"/>
                    <a:pt x="13618" y="2746"/>
                  </a:cubicBezTo>
                  <a:cubicBezTo>
                    <a:pt x="13628" y="2626"/>
                    <a:pt x="13638" y="2497"/>
                    <a:pt x="13648" y="2378"/>
                  </a:cubicBezTo>
                  <a:cubicBezTo>
                    <a:pt x="13658" y="2219"/>
                    <a:pt x="13658" y="2060"/>
                    <a:pt x="13658" y="1900"/>
                  </a:cubicBezTo>
                  <a:cubicBezTo>
                    <a:pt x="13668" y="1582"/>
                    <a:pt x="13668" y="1254"/>
                    <a:pt x="13758" y="975"/>
                  </a:cubicBezTo>
                  <a:cubicBezTo>
                    <a:pt x="13778" y="906"/>
                    <a:pt x="13817" y="816"/>
                    <a:pt x="13867" y="716"/>
                  </a:cubicBezTo>
                  <a:cubicBezTo>
                    <a:pt x="13966" y="508"/>
                    <a:pt x="14105" y="249"/>
                    <a:pt x="14056" y="0"/>
                  </a:cubicBezTo>
                  <a:close/>
                </a:path>
              </a:pathLst>
            </a:custGeom>
            <a:solidFill>
              <a:srgbClr val="75CE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567;p43">
              <a:extLst>
                <a:ext uri="{FF2B5EF4-FFF2-40B4-BE49-F238E27FC236}">
                  <a16:creationId xmlns:a16="http://schemas.microsoft.com/office/drawing/2014/main" id="{4E67D495-E125-4649-A5CE-7F7319B815D1}"/>
                </a:ext>
              </a:extLst>
            </p:cNvPr>
            <p:cNvSpPr/>
            <p:nvPr/>
          </p:nvSpPr>
          <p:spPr>
            <a:xfrm>
              <a:off x="4762869" y="1295150"/>
              <a:ext cx="896694" cy="880041"/>
            </a:xfrm>
            <a:custGeom>
              <a:avLst/>
              <a:gdLst/>
              <a:ahLst/>
              <a:cxnLst/>
              <a:rect l="l" t="t" r="r" b="b"/>
              <a:pathLst>
                <a:path w="12384" h="12154" extrusionOk="0">
                  <a:moveTo>
                    <a:pt x="12344" y="0"/>
                  </a:moveTo>
                  <a:lnTo>
                    <a:pt x="12344" y="0"/>
                  </a:lnTo>
                  <a:cubicBezTo>
                    <a:pt x="12284" y="30"/>
                    <a:pt x="12235" y="60"/>
                    <a:pt x="12175" y="100"/>
                  </a:cubicBezTo>
                  <a:cubicBezTo>
                    <a:pt x="12175" y="219"/>
                    <a:pt x="12116" y="358"/>
                    <a:pt x="12046" y="517"/>
                  </a:cubicBezTo>
                  <a:cubicBezTo>
                    <a:pt x="12006" y="617"/>
                    <a:pt x="11966" y="696"/>
                    <a:pt x="11956" y="776"/>
                  </a:cubicBezTo>
                  <a:cubicBezTo>
                    <a:pt x="11897" y="1064"/>
                    <a:pt x="11937" y="1373"/>
                    <a:pt x="11966" y="1671"/>
                  </a:cubicBezTo>
                  <a:cubicBezTo>
                    <a:pt x="11986" y="1811"/>
                    <a:pt x="12006" y="1959"/>
                    <a:pt x="12006" y="2099"/>
                  </a:cubicBezTo>
                  <a:cubicBezTo>
                    <a:pt x="12016" y="2208"/>
                    <a:pt x="12026" y="2317"/>
                    <a:pt x="12026" y="2437"/>
                  </a:cubicBezTo>
                  <a:cubicBezTo>
                    <a:pt x="12056" y="2874"/>
                    <a:pt x="12076" y="3322"/>
                    <a:pt x="12056" y="3760"/>
                  </a:cubicBezTo>
                  <a:cubicBezTo>
                    <a:pt x="12046" y="4238"/>
                    <a:pt x="11937" y="4715"/>
                    <a:pt x="11837" y="5162"/>
                  </a:cubicBezTo>
                  <a:lnTo>
                    <a:pt x="11827" y="5202"/>
                  </a:lnTo>
                  <a:cubicBezTo>
                    <a:pt x="11399" y="7072"/>
                    <a:pt x="10355" y="8674"/>
                    <a:pt x="8823" y="9817"/>
                  </a:cubicBezTo>
                  <a:cubicBezTo>
                    <a:pt x="7759" y="10623"/>
                    <a:pt x="6455" y="11200"/>
                    <a:pt x="4963" y="11548"/>
                  </a:cubicBezTo>
                  <a:cubicBezTo>
                    <a:pt x="4039" y="11757"/>
                    <a:pt x="3054" y="11897"/>
                    <a:pt x="2019" y="11946"/>
                  </a:cubicBezTo>
                  <a:cubicBezTo>
                    <a:pt x="1655" y="11965"/>
                    <a:pt x="1282" y="11976"/>
                    <a:pt x="906" y="11976"/>
                  </a:cubicBezTo>
                  <a:cubicBezTo>
                    <a:pt x="697" y="11976"/>
                    <a:pt x="488" y="11973"/>
                    <a:pt x="279" y="11966"/>
                  </a:cubicBezTo>
                  <a:cubicBezTo>
                    <a:pt x="189" y="12026"/>
                    <a:pt x="100" y="12076"/>
                    <a:pt x="0" y="12135"/>
                  </a:cubicBezTo>
                  <a:cubicBezTo>
                    <a:pt x="284" y="12148"/>
                    <a:pt x="563" y="12153"/>
                    <a:pt x="839" y="12153"/>
                  </a:cubicBezTo>
                  <a:cubicBezTo>
                    <a:pt x="1223" y="12153"/>
                    <a:pt x="1600" y="12143"/>
                    <a:pt x="1970" y="12125"/>
                  </a:cubicBezTo>
                  <a:cubicBezTo>
                    <a:pt x="2835" y="12085"/>
                    <a:pt x="3661" y="11986"/>
                    <a:pt x="4446" y="11837"/>
                  </a:cubicBezTo>
                  <a:lnTo>
                    <a:pt x="5014" y="11718"/>
                  </a:lnTo>
                  <a:cubicBezTo>
                    <a:pt x="6525" y="11369"/>
                    <a:pt x="7848" y="10772"/>
                    <a:pt x="8942" y="9957"/>
                  </a:cubicBezTo>
                  <a:cubicBezTo>
                    <a:pt x="10504" y="8783"/>
                    <a:pt x="11568" y="7152"/>
                    <a:pt x="12006" y="5242"/>
                  </a:cubicBezTo>
                  <a:lnTo>
                    <a:pt x="12016" y="5202"/>
                  </a:lnTo>
                  <a:cubicBezTo>
                    <a:pt x="12116" y="4744"/>
                    <a:pt x="12225" y="4267"/>
                    <a:pt x="12245" y="3770"/>
                  </a:cubicBezTo>
                  <a:cubicBezTo>
                    <a:pt x="12264" y="3322"/>
                    <a:pt x="12235" y="2865"/>
                    <a:pt x="12215" y="2427"/>
                  </a:cubicBezTo>
                  <a:cubicBezTo>
                    <a:pt x="12205" y="2317"/>
                    <a:pt x="12195" y="2198"/>
                    <a:pt x="12195" y="2089"/>
                  </a:cubicBezTo>
                  <a:cubicBezTo>
                    <a:pt x="12185" y="1950"/>
                    <a:pt x="12165" y="1800"/>
                    <a:pt x="12145" y="1651"/>
                  </a:cubicBezTo>
                  <a:cubicBezTo>
                    <a:pt x="12116" y="1373"/>
                    <a:pt x="12076" y="1074"/>
                    <a:pt x="12136" y="816"/>
                  </a:cubicBezTo>
                  <a:cubicBezTo>
                    <a:pt x="12145" y="756"/>
                    <a:pt x="12175" y="677"/>
                    <a:pt x="12215" y="587"/>
                  </a:cubicBezTo>
                  <a:cubicBezTo>
                    <a:pt x="12295" y="418"/>
                    <a:pt x="12384" y="199"/>
                    <a:pt x="12344" y="0"/>
                  </a:cubicBezTo>
                  <a:close/>
                </a:path>
              </a:pathLst>
            </a:custGeom>
            <a:solidFill>
              <a:srgbClr val="75CE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68;p43">
              <a:extLst>
                <a:ext uri="{FF2B5EF4-FFF2-40B4-BE49-F238E27FC236}">
                  <a16:creationId xmlns:a16="http://schemas.microsoft.com/office/drawing/2014/main" id="{09D10A8A-3DA3-42D7-9D89-CA3EB96961AB}"/>
                </a:ext>
              </a:extLst>
            </p:cNvPr>
            <p:cNvSpPr/>
            <p:nvPr/>
          </p:nvSpPr>
          <p:spPr>
            <a:xfrm>
              <a:off x="4819058" y="1339754"/>
              <a:ext cx="767085" cy="798293"/>
            </a:xfrm>
            <a:custGeom>
              <a:avLst/>
              <a:gdLst/>
              <a:ahLst/>
              <a:cxnLst/>
              <a:rect l="l" t="t" r="r" b="b"/>
              <a:pathLst>
                <a:path w="10594" h="11025" extrusionOk="0">
                  <a:moveTo>
                    <a:pt x="10514" y="1"/>
                  </a:moveTo>
                  <a:lnTo>
                    <a:pt x="10514" y="1"/>
                  </a:lnTo>
                  <a:cubicBezTo>
                    <a:pt x="10464" y="41"/>
                    <a:pt x="10405" y="70"/>
                    <a:pt x="10354" y="110"/>
                  </a:cubicBezTo>
                  <a:cubicBezTo>
                    <a:pt x="10374" y="229"/>
                    <a:pt x="10325" y="379"/>
                    <a:pt x="10255" y="558"/>
                  </a:cubicBezTo>
                  <a:cubicBezTo>
                    <a:pt x="10226" y="637"/>
                    <a:pt x="10195" y="717"/>
                    <a:pt x="10175" y="797"/>
                  </a:cubicBezTo>
                  <a:cubicBezTo>
                    <a:pt x="10136" y="1055"/>
                    <a:pt x="10175" y="1334"/>
                    <a:pt x="10206" y="1612"/>
                  </a:cubicBezTo>
                  <a:cubicBezTo>
                    <a:pt x="10226" y="1741"/>
                    <a:pt x="10235" y="1871"/>
                    <a:pt x="10245" y="2000"/>
                  </a:cubicBezTo>
                  <a:cubicBezTo>
                    <a:pt x="10255" y="2099"/>
                    <a:pt x="10255" y="2199"/>
                    <a:pt x="10265" y="2309"/>
                  </a:cubicBezTo>
                  <a:cubicBezTo>
                    <a:pt x="10295" y="2706"/>
                    <a:pt x="10325" y="3114"/>
                    <a:pt x="10315" y="3512"/>
                  </a:cubicBezTo>
                  <a:cubicBezTo>
                    <a:pt x="10305" y="3949"/>
                    <a:pt x="10226" y="4378"/>
                    <a:pt x="10146" y="4795"/>
                  </a:cubicBezTo>
                  <a:lnTo>
                    <a:pt x="10136" y="4825"/>
                  </a:lnTo>
                  <a:cubicBezTo>
                    <a:pt x="9788" y="6526"/>
                    <a:pt x="8932" y="7968"/>
                    <a:pt x="7639" y="8993"/>
                  </a:cubicBezTo>
                  <a:cubicBezTo>
                    <a:pt x="6734" y="9709"/>
                    <a:pt x="5630" y="10216"/>
                    <a:pt x="4366" y="10514"/>
                  </a:cubicBezTo>
                  <a:cubicBezTo>
                    <a:pt x="3412" y="10733"/>
                    <a:pt x="2387" y="10843"/>
                    <a:pt x="1313" y="10853"/>
                  </a:cubicBezTo>
                  <a:cubicBezTo>
                    <a:pt x="945" y="10853"/>
                    <a:pt x="567" y="10843"/>
                    <a:pt x="189" y="10823"/>
                  </a:cubicBezTo>
                  <a:cubicBezTo>
                    <a:pt x="129" y="10872"/>
                    <a:pt x="69" y="10932"/>
                    <a:pt x="0" y="10982"/>
                  </a:cubicBezTo>
                  <a:cubicBezTo>
                    <a:pt x="363" y="11007"/>
                    <a:pt x="725" y="11024"/>
                    <a:pt x="1076" y="11024"/>
                  </a:cubicBezTo>
                  <a:cubicBezTo>
                    <a:pt x="1149" y="11024"/>
                    <a:pt x="1221" y="11024"/>
                    <a:pt x="1293" y="11022"/>
                  </a:cubicBezTo>
                  <a:cubicBezTo>
                    <a:pt x="2228" y="11022"/>
                    <a:pt x="3124" y="10942"/>
                    <a:pt x="3959" y="10773"/>
                  </a:cubicBezTo>
                  <a:lnTo>
                    <a:pt x="4406" y="10684"/>
                  </a:lnTo>
                  <a:cubicBezTo>
                    <a:pt x="5710" y="10385"/>
                    <a:pt x="6833" y="9858"/>
                    <a:pt x="7748" y="9122"/>
                  </a:cubicBezTo>
                  <a:cubicBezTo>
                    <a:pt x="9081" y="8078"/>
                    <a:pt x="9967" y="6606"/>
                    <a:pt x="10315" y="4865"/>
                  </a:cubicBezTo>
                  <a:lnTo>
                    <a:pt x="10325" y="4825"/>
                  </a:lnTo>
                  <a:cubicBezTo>
                    <a:pt x="10405" y="4407"/>
                    <a:pt x="10484" y="3969"/>
                    <a:pt x="10494" y="3522"/>
                  </a:cubicBezTo>
                  <a:cubicBezTo>
                    <a:pt x="10504" y="3114"/>
                    <a:pt x="10474" y="2696"/>
                    <a:pt x="10454" y="2298"/>
                  </a:cubicBezTo>
                  <a:cubicBezTo>
                    <a:pt x="10444" y="2189"/>
                    <a:pt x="10434" y="2090"/>
                    <a:pt x="10434" y="1990"/>
                  </a:cubicBezTo>
                  <a:cubicBezTo>
                    <a:pt x="10425" y="1861"/>
                    <a:pt x="10405" y="1721"/>
                    <a:pt x="10385" y="1592"/>
                  </a:cubicBezTo>
                  <a:cubicBezTo>
                    <a:pt x="10354" y="1334"/>
                    <a:pt x="10315" y="1065"/>
                    <a:pt x="10365" y="826"/>
                  </a:cubicBezTo>
                  <a:cubicBezTo>
                    <a:pt x="10374" y="766"/>
                    <a:pt x="10394" y="697"/>
                    <a:pt x="10434" y="618"/>
                  </a:cubicBezTo>
                  <a:cubicBezTo>
                    <a:pt x="10504" y="439"/>
                    <a:pt x="10593" y="209"/>
                    <a:pt x="10514" y="1"/>
                  </a:cubicBezTo>
                  <a:close/>
                </a:path>
              </a:pathLst>
            </a:custGeom>
            <a:solidFill>
              <a:srgbClr val="75CE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69;p43">
              <a:extLst>
                <a:ext uri="{FF2B5EF4-FFF2-40B4-BE49-F238E27FC236}">
                  <a16:creationId xmlns:a16="http://schemas.microsoft.com/office/drawing/2014/main" id="{C3F3F340-8E44-428D-97EE-4437A9AF24EA}"/>
                </a:ext>
              </a:extLst>
            </p:cNvPr>
            <p:cNvSpPr/>
            <p:nvPr/>
          </p:nvSpPr>
          <p:spPr>
            <a:xfrm>
              <a:off x="4845632" y="1385153"/>
              <a:ext cx="683599" cy="730664"/>
            </a:xfrm>
            <a:custGeom>
              <a:avLst/>
              <a:gdLst/>
              <a:ahLst/>
              <a:cxnLst/>
              <a:rect l="l" t="t" r="r" b="b"/>
              <a:pathLst>
                <a:path w="9441" h="10091" extrusionOk="0">
                  <a:moveTo>
                    <a:pt x="9222" y="0"/>
                  </a:moveTo>
                  <a:cubicBezTo>
                    <a:pt x="9172" y="30"/>
                    <a:pt x="9123" y="70"/>
                    <a:pt x="9072" y="110"/>
                  </a:cubicBezTo>
                  <a:cubicBezTo>
                    <a:pt x="9222" y="249"/>
                    <a:pt x="9162" y="438"/>
                    <a:pt x="9072" y="667"/>
                  </a:cubicBezTo>
                  <a:cubicBezTo>
                    <a:pt x="9033" y="747"/>
                    <a:pt x="9003" y="826"/>
                    <a:pt x="8993" y="886"/>
                  </a:cubicBezTo>
                  <a:cubicBezTo>
                    <a:pt x="8953" y="1134"/>
                    <a:pt x="8983" y="1403"/>
                    <a:pt x="9023" y="1662"/>
                  </a:cubicBezTo>
                  <a:cubicBezTo>
                    <a:pt x="9033" y="1781"/>
                    <a:pt x="9052" y="1910"/>
                    <a:pt x="9063" y="2029"/>
                  </a:cubicBezTo>
                  <a:cubicBezTo>
                    <a:pt x="9063" y="2119"/>
                    <a:pt x="9072" y="2219"/>
                    <a:pt x="9083" y="2318"/>
                  </a:cubicBezTo>
                  <a:cubicBezTo>
                    <a:pt x="9103" y="2696"/>
                    <a:pt x="9132" y="3084"/>
                    <a:pt x="9123" y="3462"/>
                  </a:cubicBezTo>
                  <a:cubicBezTo>
                    <a:pt x="9112" y="3870"/>
                    <a:pt x="9033" y="4268"/>
                    <a:pt x="8963" y="4655"/>
                  </a:cubicBezTo>
                  <a:lnTo>
                    <a:pt x="8953" y="4686"/>
                  </a:lnTo>
                  <a:cubicBezTo>
                    <a:pt x="8625" y="6267"/>
                    <a:pt x="7810" y="7570"/>
                    <a:pt x="6586" y="8465"/>
                  </a:cubicBezTo>
                  <a:cubicBezTo>
                    <a:pt x="5730" y="9092"/>
                    <a:pt x="4686" y="9520"/>
                    <a:pt x="3473" y="9739"/>
                  </a:cubicBezTo>
                  <a:cubicBezTo>
                    <a:pt x="2785" y="9860"/>
                    <a:pt x="2044" y="9921"/>
                    <a:pt x="1270" y="9921"/>
                  </a:cubicBezTo>
                  <a:cubicBezTo>
                    <a:pt x="1159" y="9921"/>
                    <a:pt x="1048" y="9920"/>
                    <a:pt x="936" y="9918"/>
                  </a:cubicBezTo>
                  <a:cubicBezTo>
                    <a:pt x="697" y="9907"/>
                    <a:pt x="449" y="9898"/>
                    <a:pt x="200" y="9878"/>
                  </a:cubicBezTo>
                  <a:cubicBezTo>
                    <a:pt x="131" y="9927"/>
                    <a:pt x="71" y="9987"/>
                    <a:pt x="1" y="10037"/>
                  </a:cubicBezTo>
                  <a:cubicBezTo>
                    <a:pt x="319" y="10066"/>
                    <a:pt x="637" y="10086"/>
                    <a:pt x="946" y="10086"/>
                  </a:cubicBezTo>
                  <a:cubicBezTo>
                    <a:pt x="1059" y="10089"/>
                    <a:pt x="1172" y="10090"/>
                    <a:pt x="1283" y="10090"/>
                  </a:cubicBezTo>
                  <a:cubicBezTo>
                    <a:pt x="2064" y="10090"/>
                    <a:pt x="2807" y="10029"/>
                    <a:pt x="3512" y="9907"/>
                  </a:cubicBezTo>
                  <a:cubicBezTo>
                    <a:pt x="3562" y="9898"/>
                    <a:pt x="3612" y="9887"/>
                    <a:pt x="3652" y="9878"/>
                  </a:cubicBezTo>
                  <a:cubicBezTo>
                    <a:pt x="4825" y="9659"/>
                    <a:pt x="5850" y="9231"/>
                    <a:pt x="6695" y="8605"/>
                  </a:cubicBezTo>
                  <a:cubicBezTo>
                    <a:pt x="7958" y="7689"/>
                    <a:pt x="8804" y="6337"/>
                    <a:pt x="9132" y="4715"/>
                  </a:cubicBezTo>
                  <a:lnTo>
                    <a:pt x="9142" y="4686"/>
                  </a:lnTo>
                  <a:cubicBezTo>
                    <a:pt x="9212" y="4297"/>
                    <a:pt x="9291" y="3890"/>
                    <a:pt x="9302" y="3462"/>
                  </a:cubicBezTo>
                  <a:cubicBezTo>
                    <a:pt x="9311" y="3084"/>
                    <a:pt x="9282" y="2686"/>
                    <a:pt x="9262" y="2308"/>
                  </a:cubicBezTo>
                  <a:cubicBezTo>
                    <a:pt x="9251" y="2208"/>
                    <a:pt x="9251" y="2119"/>
                    <a:pt x="9242" y="2020"/>
                  </a:cubicBezTo>
                  <a:cubicBezTo>
                    <a:pt x="9232" y="1900"/>
                    <a:pt x="9222" y="1771"/>
                    <a:pt x="9202" y="1642"/>
                  </a:cubicBezTo>
                  <a:cubicBezTo>
                    <a:pt x="9172" y="1393"/>
                    <a:pt x="9132" y="1144"/>
                    <a:pt x="9172" y="926"/>
                  </a:cubicBezTo>
                  <a:cubicBezTo>
                    <a:pt x="9182" y="866"/>
                    <a:pt x="9212" y="806"/>
                    <a:pt x="9242" y="736"/>
                  </a:cubicBezTo>
                  <a:cubicBezTo>
                    <a:pt x="9331" y="517"/>
                    <a:pt x="9441" y="239"/>
                    <a:pt x="9222" y="0"/>
                  </a:cubicBezTo>
                  <a:close/>
                </a:path>
              </a:pathLst>
            </a:custGeom>
            <a:solidFill>
              <a:srgbClr val="75CE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70;p43">
              <a:extLst>
                <a:ext uri="{FF2B5EF4-FFF2-40B4-BE49-F238E27FC236}">
                  <a16:creationId xmlns:a16="http://schemas.microsoft.com/office/drawing/2014/main" id="{64D08B31-3ACC-44D7-B941-A197A4F37B06}"/>
                </a:ext>
              </a:extLst>
            </p:cNvPr>
            <p:cNvSpPr/>
            <p:nvPr/>
          </p:nvSpPr>
          <p:spPr>
            <a:xfrm>
              <a:off x="4866558" y="1449235"/>
              <a:ext cx="583460" cy="650581"/>
            </a:xfrm>
            <a:custGeom>
              <a:avLst/>
              <a:gdLst/>
              <a:ahLst/>
              <a:cxnLst/>
              <a:rect l="l" t="t" r="r" b="b"/>
              <a:pathLst>
                <a:path w="8058" h="8985" extrusionOk="0">
                  <a:moveTo>
                    <a:pt x="7938" y="1"/>
                  </a:moveTo>
                  <a:lnTo>
                    <a:pt x="7938" y="1"/>
                  </a:lnTo>
                  <a:cubicBezTo>
                    <a:pt x="7888" y="60"/>
                    <a:pt x="7848" y="110"/>
                    <a:pt x="7809" y="170"/>
                  </a:cubicBezTo>
                  <a:cubicBezTo>
                    <a:pt x="7828" y="279"/>
                    <a:pt x="7789" y="399"/>
                    <a:pt x="7729" y="547"/>
                  </a:cubicBezTo>
                  <a:cubicBezTo>
                    <a:pt x="7700" y="618"/>
                    <a:pt x="7669" y="687"/>
                    <a:pt x="7660" y="757"/>
                  </a:cubicBezTo>
                  <a:cubicBezTo>
                    <a:pt x="7610" y="985"/>
                    <a:pt x="7649" y="1234"/>
                    <a:pt x="7680" y="1482"/>
                  </a:cubicBezTo>
                  <a:cubicBezTo>
                    <a:pt x="7700" y="1592"/>
                    <a:pt x="7709" y="1712"/>
                    <a:pt x="7719" y="1821"/>
                  </a:cubicBezTo>
                  <a:cubicBezTo>
                    <a:pt x="7719" y="1911"/>
                    <a:pt x="7729" y="2000"/>
                    <a:pt x="7739" y="2099"/>
                  </a:cubicBezTo>
                  <a:cubicBezTo>
                    <a:pt x="7759" y="2448"/>
                    <a:pt x="7789" y="2815"/>
                    <a:pt x="7779" y="3164"/>
                  </a:cubicBezTo>
                  <a:cubicBezTo>
                    <a:pt x="7769" y="3551"/>
                    <a:pt x="7700" y="3920"/>
                    <a:pt x="7630" y="4268"/>
                  </a:cubicBezTo>
                  <a:lnTo>
                    <a:pt x="7620" y="4307"/>
                  </a:lnTo>
                  <a:cubicBezTo>
                    <a:pt x="7322" y="5760"/>
                    <a:pt x="6546" y="6944"/>
                    <a:pt x="5392" y="7720"/>
                  </a:cubicBezTo>
                  <a:cubicBezTo>
                    <a:pt x="4596" y="8257"/>
                    <a:pt x="3611" y="8595"/>
                    <a:pt x="2477" y="8734"/>
                  </a:cubicBezTo>
                  <a:cubicBezTo>
                    <a:pt x="2058" y="8783"/>
                    <a:pt x="1625" y="8807"/>
                    <a:pt x="1180" y="8807"/>
                  </a:cubicBezTo>
                  <a:cubicBezTo>
                    <a:pt x="991" y="8807"/>
                    <a:pt x="800" y="8803"/>
                    <a:pt x="607" y="8794"/>
                  </a:cubicBezTo>
                  <a:cubicBezTo>
                    <a:pt x="498" y="8794"/>
                    <a:pt x="388" y="8784"/>
                    <a:pt x="279" y="8774"/>
                  </a:cubicBezTo>
                  <a:cubicBezTo>
                    <a:pt x="180" y="8823"/>
                    <a:pt x="90" y="8873"/>
                    <a:pt x="1" y="8933"/>
                  </a:cubicBezTo>
                  <a:cubicBezTo>
                    <a:pt x="220" y="8953"/>
                    <a:pt x="438" y="8963"/>
                    <a:pt x="647" y="8973"/>
                  </a:cubicBezTo>
                  <a:cubicBezTo>
                    <a:pt x="815" y="8981"/>
                    <a:pt x="982" y="8984"/>
                    <a:pt x="1146" y="8984"/>
                  </a:cubicBezTo>
                  <a:cubicBezTo>
                    <a:pt x="1613" y="8984"/>
                    <a:pt x="2063" y="8955"/>
                    <a:pt x="2497" y="8903"/>
                  </a:cubicBezTo>
                  <a:cubicBezTo>
                    <a:pt x="2706" y="8883"/>
                    <a:pt x="2905" y="8854"/>
                    <a:pt x="3104" y="8814"/>
                  </a:cubicBezTo>
                  <a:cubicBezTo>
                    <a:pt x="4009" y="8635"/>
                    <a:pt x="4825" y="8316"/>
                    <a:pt x="5501" y="7859"/>
                  </a:cubicBezTo>
                  <a:cubicBezTo>
                    <a:pt x="6695" y="7063"/>
                    <a:pt x="7490" y="5839"/>
                    <a:pt x="7799" y="4338"/>
                  </a:cubicBezTo>
                  <a:lnTo>
                    <a:pt x="7809" y="4307"/>
                  </a:lnTo>
                  <a:cubicBezTo>
                    <a:pt x="7879" y="3940"/>
                    <a:pt x="7958" y="3571"/>
                    <a:pt x="7958" y="3173"/>
                  </a:cubicBezTo>
                  <a:cubicBezTo>
                    <a:pt x="7968" y="2815"/>
                    <a:pt x="7938" y="2448"/>
                    <a:pt x="7918" y="2090"/>
                  </a:cubicBezTo>
                  <a:cubicBezTo>
                    <a:pt x="7908" y="1990"/>
                    <a:pt x="7908" y="1900"/>
                    <a:pt x="7899" y="1811"/>
                  </a:cubicBezTo>
                  <a:cubicBezTo>
                    <a:pt x="7888" y="1701"/>
                    <a:pt x="7879" y="1572"/>
                    <a:pt x="7859" y="1463"/>
                  </a:cubicBezTo>
                  <a:cubicBezTo>
                    <a:pt x="7828" y="1224"/>
                    <a:pt x="7799" y="985"/>
                    <a:pt x="7839" y="786"/>
                  </a:cubicBezTo>
                  <a:cubicBezTo>
                    <a:pt x="7848" y="737"/>
                    <a:pt x="7868" y="677"/>
                    <a:pt x="7899" y="618"/>
                  </a:cubicBezTo>
                  <a:cubicBezTo>
                    <a:pt x="7968" y="438"/>
                    <a:pt x="8058" y="220"/>
                    <a:pt x="7938" y="1"/>
                  </a:cubicBezTo>
                  <a:close/>
                </a:path>
              </a:pathLst>
            </a:custGeom>
            <a:solidFill>
              <a:srgbClr val="75CE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71;p43">
              <a:extLst>
                <a:ext uri="{FF2B5EF4-FFF2-40B4-BE49-F238E27FC236}">
                  <a16:creationId xmlns:a16="http://schemas.microsoft.com/office/drawing/2014/main" id="{148C4A8E-90D9-4319-96AA-FD93241CAC59}"/>
                </a:ext>
              </a:extLst>
            </p:cNvPr>
            <p:cNvSpPr/>
            <p:nvPr/>
          </p:nvSpPr>
          <p:spPr>
            <a:xfrm>
              <a:off x="5030780" y="1200730"/>
              <a:ext cx="69222" cy="44024"/>
            </a:xfrm>
            <a:custGeom>
              <a:avLst/>
              <a:gdLst/>
              <a:ahLst/>
              <a:cxnLst/>
              <a:rect l="l" t="t" r="r" b="b"/>
              <a:pathLst>
                <a:path w="956" h="608" extrusionOk="0">
                  <a:moveTo>
                    <a:pt x="856" y="1"/>
                  </a:moveTo>
                  <a:cubicBezTo>
                    <a:pt x="657" y="41"/>
                    <a:pt x="379" y="140"/>
                    <a:pt x="189" y="290"/>
                  </a:cubicBezTo>
                  <a:cubicBezTo>
                    <a:pt x="120" y="349"/>
                    <a:pt x="60" y="419"/>
                    <a:pt x="20" y="489"/>
                  </a:cubicBezTo>
                  <a:cubicBezTo>
                    <a:pt x="10" y="518"/>
                    <a:pt x="1" y="548"/>
                    <a:pt x="1" y="578"/>
                  </a:cubicBezTo>
                  <a:cubicBezTo>
                    <a:pt x="40" y="598"/>
                    <a:pt x="80" y="608"/>
                    <a:pt x="120" y="608"/>
                  </a:cubicBezTo>
                  <a:cubicBezTo>
                    <a:pt x="219" y="608"/>
                    <a:pt x="319" y="568"/>
                    <a:pt x="379" y="548"/>
                  </a:cubicBezTo>
                  <a:lnTo>
                    <a:pt x="408" y="548"/>
                  </a:lnTo>
                  <a:cubicBezTo>
                    <a:pt x="527" y="498"/>
                    <a:pt x="647" y="429"/>
                    <a:pt x="746" y="339"/>
                  </a:cubicBezTo>
                  <a:cubicBezTo>
                    <a:pt x="836" y="259"/>
                    <a:pt x="955" y="140"/>
                    <a:pt x="955" y="11"/>
                  </a:cubicBezTo>
                  <a:cubicBezTo>
                    <a:pt x="936" y="1"/>
                    <a:pt x="905" y="1"/>
                    <a:pt x="8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72;p43">
              <a:extLst>
                <a:ext uri="{FF2B5EF4-FFF2-40B4-BE49-F238E27FC236}">
                  <a16:creationId xmlns:a16="http://schemas.microsoft.com/office/drawing/2014/main" id="{F7EECBBD-EB9B-4AA7-819A-B6DD3A83A2F3}"/>
                </a:ext>
              </a:extLst>
            </p:cNvPr>
            <p:cNvSpPr/>
            <p:nvPr/>
          </p:nvSpPr>
          <p:spPr>
            <a:xfrm>
              <a:off x="5025060" y="1192113"/>
              <a:ext cx="74942" cy="50468"/>
            </a:xfrm>
            <a:custGeom>
              <a:avLst/>
              <a:gdLst/>
              <a:ahLst/>
              <a:cxnLst/>
              <a:rect l="l" t="t" r="r" b="b"/>
              <a:pathLst>
                <a:path w="1035" h="697" extrusionOk="0">
                  <a:moveTo>
                    <a:pt x="885" y="0"/>
                  </a:moveTo>
                  <a:cubicBezTo>
                    <a:pt x="746" y="0"/>
                    <a:pt x="557" y="90"/>
                    <a:pt x="487" y="130"/>
                  </a:cubicBezTo>
                  <a:cubicBezTo>
                    <a:pt x="418" y="160"/>
                    <a:pt x="348" y="199"/>
                    <a:pt x="279" y="239"/>
                  </a:cubicBezTo>
                  <a:cubicBezTo>
                    <a:pt x="199" y="289"/>
                    <a:pt x="119" y="358"/>
                    <a:pt x="60" y="438"/>
                  </a:cubicBezTo>
                  <a:cubicBezTo>
                    <a:pt x="29" y="478"/>
                    <a:pt x="0" y="528"/>
                    <a:pt x="0" y="577"/>
                  </a:cubicBezTo>
                  <a:cubicBezTo>
                    <a:pt x="0" y="597"/>
                    <a:pt x="10" y="608"/>
                    <a:pt x="10" y="627"/>
                  </a:cubicBezTo>
                  <a:cubicBezTo>
                    <a:pt x="29" y="657"/>
                    <a:pt x="49" y="687"/>
                    <a:pt x="80" y="697"/>
                  </a:cubicBezTo>
                  <a:cubicBezTo>
                    <a:pt x="80" y="667"/>
                    <a:pt x="89" y="637"/>
                    <a:pt x="99" y="608"/>
                  </a:cubicBezTo>
                  <a:cubicBezTo>
                    <a:pt x="139" y="538"/>
                    <a:pt x="199" y="468"/>
                    <a:pt x="268" y="409"/>
                  </a:cubicBezTo>
                  <a:cubicBezTo>
                    <a:pt x="458" y="259"/>
                    <a:pt x="736" y="160"/>
                    <a:pt x="935" y="120"/>
                  </a:cubicBezTo>
                  <a:lnTo>
                    <a:pt x="964" y="120"/>
                  </a:lnTo>
                  <a:cubicBezTo>
                    <a:pt x="984" y="120"/>
                    <a:pt x="1015" y="120"/>
                    <a:pt x="1034" y="130"/>
                  </a:cubicBezTo>
                  <a:cubicBezTo>
                    <a:pt x="1024" y="31"/>
                    <a:pt x="964" y="0"/>
                    <a:pt x="8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73;p43">
              <a:extLst>
                <a:ext uri="{FF2B5EF4-FFF2-40B4-BE49-F238E27FC236}">
                  <a16:creationId xmlns:a16="http://schemas.microsoft.com/office/drawing/2014/main" id="{4CC52AF9-C691-45AD-ADF6-BAA8D2B13689}"/>
                </a:ext>
              </a:extLst>
            </p:cNvPr>
            <p:cNvSpPr/>
            <p:nvPr/>
          </p:nvSpPr>
          <p:spPr>
            <a:xfrm>
              <a:off x="5015647" y="1879412"/>
              <a:ext cx="161396" cy="134388"/>
            </a:xfrm>
            <a:custGeom>
              <a:avLst/>
              <a:gdLst/>
              <a:ahLst/>
              <a:cxnLst/>
              <a:rect l="l" t="t" r="r" b="b"/>
              <a:pathLst>
                <a:path w="2229" h="1856" extrusionOk="0">
                  <a:moveTo>
                    <a:pt x="1131" y="0"/>
                  </a:moveTo>
                  <a:cubicBezTo>
                    <a:pt x="963" y="0"/>
                    <a:pt x="793" y="41"/>
                    <a:pt x="637" y="127"/>
                  </a:cubicBezTo>
                  <a:cubicBezTo>
                    <a:pt x="170" y="386"/>
                    <a:pt x="0" y="953"/>
                    <a:pt x="259" y="1401"/>
                  </a:cubicBezTo>
                  <a:cubicBezTo>
                    <a:pt x="438" y="1692"/>
                    <a:pt x="763" y="1856"/>
                    <a:pt x="1098" y="1856"/>
                  </a:cubicBezTo>
                  <a:cubicBezTo>
                    <a:pt x="1266" y="1856"/>
                    <a:pt x="1436" y="1815"/>
                    <a:pt x="1592" y="1728"/>
                  </a:cubicBezTo>
                  <a:cubicBezTo>
                    <a:pt x="2060" y="1470"/>
                    <a:pt x="2228" y="903"/>
                    <a:pt x="1960" y="455"/>
                  </a:cubicBezTo>
                  <a:cubicBezTo>
                    <a:pt x="1788" y="164"/>
                    <a:pt x="1465" y="0"/>
                    <a:pt x="1131" y="0"/>
                  </a:cubicBezTo>
                  <a:close/>
                </a:path>
              </a:pathLst>
            </a:custGeom>
            <a:solidFill>
              <a:srgbClr val="D3C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74;p43">
              <a:extLst>
                <a:ext uri="{FF2B5EF4-FFF2-40B4-BE49-F238E27FC236}">
                  <a16:creationId xmlns:a16="http://schemas.microsoft.com/office/drawing/2014/main" id="{9DF96DCD-50F6-4DB1-9A36-68BA05FC79FA}"/>
                </a:ext>
              </a:extLst>
            </p:cNvPr>
            <p:cNvSpPr/>
            <p:nvPr/>
          </p:nvSpPr>
          <p:spPr>
            <a:xfrm>
              <a:off x="5032228" y="1892662"/>
              <a:ext cx="128306" cy="107887"/>
            </a:xfrm>
            <a:custGeom>
              <a:avLst/>
              <a:gdLst/>
              <a:ahLst/>
              <a:cxnLst/>
              <a:rect l="l" t="t" r="r" b="b"/>
              <a:pathLst>
                <a:path w="1772" h="1490" extrusionOk="0">
                  <a:moveTo>
                    <a:pt x="896" y="0"/>
                  </a:moveTo>
                  <a:cubicBezTo>
                    <a:pt x="764" y="0"/>
                    <a:pt x="630" y="34"/>
                    <a:pt x="507" y="104"/>
                  </a:cubicBezTo>
                  <a:cubicBezTo>
                    <a:pt x="129" y="312"/>
                    <a:pt x="0" y="770"/>
                    <a:pt x="209" y="1118"/>
                  </a:cubicBezTo>
                  <a:cubicBezTo>
                    <a:pt x="348" y="1357"/>
                    <a:pt x="607" y="1489"/>
                    <a:pt x="873" y="1489"/>
                  </a:cubicBezTo>
                  <a:cubicBezTo>
                    <a:pt x="1006" y="1489"/>
                    <a:pt x="1141" y="1456"/>
                    <a:pt x="1263" y="1386"/>
                  </a:cubicBezTo>
                  <a:cubicBezTo>
                    <a:pt x="1632" y="1178"/>
                    <a:pt x="1771" y="720"/>
                    <a:pt x="1562" y="372"/>
                  </a:cubicBezTo>
                  <a:cubicBezTo>
                    <a:pt x="1416" y="133"/>
                    <a:pt x="1160" y="0"/>
                    <a:pt x="896" y="0"/>
                  </a:cubicBezTo>
                  <a:close/>
                </a:path>
              </a:pathLst>
            </a:custGeom>
            <a:solidFill>
              <a:srgbClr val="322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75;p43">
              <a:extLst>
                <a:ext uri="{FF2B5EF4-FFF2-40B4-BE49-F238E27FC236}">
                  <a16:creationId xmlns:a16="http://schemas.microsoft.com/office/drawing/2014/main" id="{56D3908C-B36C-45B7-9BAF-E0EC884B668A}"/>
                </a:ext>
              </a:extLst>
            </p:cNvPr>
            <p:cNvSpPr/>
            <p:nvPr/>
          </p:nvSpPr>
          <p:spPr>
            <a:xfrm>
              <a:off x="5078352" y="1900917"/>
              <a:ext cx="47572" cy="39534"/>
            </a:xfrm>
            <a:custGeom>
              <a:avLst/>
              <a:gdLst/>
              <a:ahLst/>
              <a:cxnLst/>
              <a:rect l="l" t="t" r="r" b="b"/>
              <a:pathLst>
                <a:path w="657" h="546" extrusionOk="0">
                  <a:moveTo>
                    <a:pt x="327" y="1"/>
                  </a:moveTo>
                  <a:cubicBezTo>
                    <a:pt x="279" y="1"/>
                    <a:pt x="231" y="13"/>
                    <a:pt x="189" y="39"/>
                  </a:cubicBezTo>
                  <a:cubicBezTo>
                    <a:pt x="49" y="109"/>
                    <a:pt x="0" y="278"/>
                    <a:pt x="80" y="407"/>
                  </a:cubicBezTo>
                  <a:cubicBezTo>
                    <a:pt x="133" y="494"/>
                    <a:pt x="227" y="545"/>
                    <a:pt x="325" y="545"/>
                  </a:cubicBezTo>
                  <a:cubicBezTo>
                    <a:pt x="373" y="545"/>
                    <a:pt x="422" y="533"/>
                    <a:pt x="467" y="507"/>
                  </a:cubicBezTo>
                  <a:cubicBezTo>
                    <a:pt x="606" y="427"/>
                    <a:pt x="657" y="268"/>
                    <a:pt x="577" y="138"/>
                  </a:cubicBezTo>
                  <a:cubicBezTo>
                    <a:pt x="524" y="52"/>
                    <a:pt x="425" y="1"/>
                    <a:pt x="327" y="1"/>
                  </a:cubicBezTo>
                  <a:close/>
                </a:path>
              </a:pathLst>
            </a:custGeom>
            <a:solidFill>
              <a:srgbClr val="D3C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76;p43">
              <a:extLst>
                <a:ext uri="{FF2B5EF4-FFF2-40B4-BE49-F238E27FC236}">
                  <a16:creationId xmlns:a16="http://schemas.microsoft.com/office/drawing/2014/main" id="{5DA8F3CB-0CD9-47F9-9FCF-EF62C1C2B0F3}"/>
                </a:ext>
              </a:extLst>
            </p:cNvPr>
            <p:cNvSpPr/>
            <p:nvPr/>
          </p:nvSpPr>
          <p:spPr>
            <a:xfrm>
              <a:off x="3627794" y="1656684"/>
              <a:ext cx="1117827" cy="533716"/>
            </a:xfrm>
            <a:custGeom>
              <a:avLst/>
              <a:gdLst/>
              <a:ahLst/>
              <a:cxnLst/>
              <a:rect l="l" t="t" r="r" b="b"/>
              <a:pathLst>
                <a:path w="15438" h="7371" extrusionOk="0">
                  <a:moveTo>
                    <a:pt x="0" y="1"/>
                  </a:moveTo>
                  <a:cubicBezTo>
                    <a:pt x="2835" y="3263"/>
                    <a:pt x="5898" y="5809"/>
                    <a:pt x="9867" y="7371"/>
                  </a:cubicBezTo>
                  <a:cubicBezTo>
                    <a:pt x="10206" y="7013"/>
                    <a:pt x="10564" y="6665"/>
                    <a:pt x="10962" y="6347"/>
                  </a:cubicBezTo>
                  <a:cubicBezTo>
                    <a:pt x="11618" y="5819"/>
                    <a:pt x="12314" y="5432"/>
                    <a:pt x="13060" y="5143"/>
                  </a:cubicBezTo>
                  <a:cubicBezTo>
                    <a:pt x="13299" y="5043"/>
                    <a:pt x="13548" y="4964"/>
                    <a:pt x="13796" y="4894"/>
                  </a:cubicBezTo>
                  <a:cubicBezTo>
                    <a:pt x="14324" y="4715"/>
                    <a:pt x="14870" y="4566"/>
                    <a:pt x="15427" y="4417"/>
                  </a:cubicBezTo>
                  <a:cubicBezTo>
                    <a:pt x="15438" y="4417"/>
                    <a:pt x="15438" y="4397"/>
                    <a:pt x="15427" y="4397"/>
                  </a:cubicBezTo>
                  <a:cubicBezTo>
                    <a:pt x="15318" y="4397"/>
                    <a:pt x="15208" y="4387"/>
                    <a:pt x="15099" y="4387"/>
                  </a:cubicBezTo>
                  <a:cubicBezTo>
                    <a:pt x="14075" y="4387"/>
                    <a:pt x="13040" y="4745"/>
                    <a:pt x="12145" y="5202"/>
                  </a:cubicBezTo>
                  <a:cubicBezTo>
                    <a:pt x="11658" y="5451"/>
                    <a:pt x="11190" y="5739"/>
                    <a:pt x="10772" y="6088"/>
                  </a:cubicBezTo>
                  <a:cubicBezTo>
                    <a:pt x="10683" y="6168"/>
                    <a:pt x="10584" y="6237"/>
                    <a:pt x="10494" y="6316"/>
                  </a:cubicBezTo>
                  <a:cubicBezTo>
                    <a:pt x="8882" y="5770"/>
                    <a:pt x="7341" y="5063"/>
                    <a:pt x="5889" y="4178"/>
                  </a:cubicBezTo>
                  <a:cubicBezTo>
                    <a:pt x="5232" y="3780"/>
                    <a:pt x="4596" y="3363"/>
                    <a:pt x="3959" y="2915"/>
                  </a:cubicBezTo>
                  <a:cubicBezTo>
                    <a:pt x="2636" y="1999"/>
                    <a:pt x="1283" y="103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77;p43">
              <a:extLst>
                <a:ext uri="{FF2B5EF4-FFF2-40B4-BE49-F238E27FC236}">
                  <a16:creationId xmlns:a16="http://schemas.microsoft.com/office/drawing/2014/main" id="{7D0DC2DA-3051-47EB-84A6-8DCF7F5B2A91}"/>
                </a:ext>
              </a:extLst>
            </p:cNvPr>
            <p:cNvSpPr/>
            <p:nvPr/>
          </p:nvSpPr>
          <p:spPr>
            <a:xfrm>
              <a:off x="4658383" y="1253009"/>
              <a:ext cx="1463573" cy="1080392"/>
            </a:xfrm>
            <a:custGeom>
              <a:avLst/>
              <a:gdLst/>
              <a:ahLst/>
              <a:cxnLst/>
              <a:rect l="l" t="t" r="r" b="b"/>
              <a:pathLst>
                <a:path w="20213" h="14921" extrusionOk="0">
                  <a:moveTo>
                    <a:pt x="20054" y="1"/>
                  </a:moveTo>
                  <a:cubicBezTo>
                    <a:pt x="19949" y="1"/>
                    <a:pt x="19845" y="5"/>
                    <a:pt x="19746" y="5"/>
                  </a:cubicBezTo>
                  <a:cubicBezTo>
                    <a:pt x="19686" y="15"/>
                    <a:pt x="19626" y="15"/>
                    <a:pt x="19567" y="15"/>
                  </a:cubicBezTo>
                  <a:lnTo>
                    <a:pt x="19556" y="15"/>
                  </a:lnTo>
                  <a:cubicBezTo>
                    <a:pt x="19368" y="25"/>
                    <a:pt x="19198" y="45"/>
                    <a:pt x="19049" y="45"/>
                  </a:cubicBezTo>
                  <a:lnTo>
                    <a:pt x="19029" y="45"/>
                  </a:lnTo>
                  <a:cubicBezTo>
                    <a:pt x="18970" y="55"/>
                    <a:pt x="18910" y="55"/>
                    <a:pt x="18850" y="55"/>
                  </a:cubicBezTo>
                  <a:cubicBezTo>
                    <a:pt x="18612" y="74"/>
                    <a:pt x="18373" y="94"/>
                    <a:pt x="18134" y="125"/>
                  </a:cubicBezTo>
                  <a:cubicBezTo>
                    <a:pt x="18064" y="134"/>
                    <a:pt x="17995" y="145"/>
                    <a:pt x="17935" y="154"/>
                  </a:cubicBezTo>
                  <a:cubicBezTo>
                    <a:pt x="17697" y="194"/>
                    <a:pt x="17467" y="234"/>
                    <a:pt x="17229" y="273"/>
                  </a:cubicBezTo>
                  <a:cubicBezTo>
                    <a:pt x="17169" y="293"/>
                    <a:pt x="17100" y="304"/>
                    <a:pt x="17040" y="324"/>
                  </a:cubicBezTo>
                  <a:cubicBezTo>
                    <a:pt x="16861" y="363"/>
                    <a:pt x="16682" y="403"/>
                    <a:pt x="16503" y="452"/>
                  </a:cubicBezTo>
                  <a:cubicBezTo>
                    <a:pt x="16384" y="483"/>
                    <a:pt x="16274" y="512"/>
                    <a:pt x="16154" y="552"/>
                  </a:cubicBezTo>
                  <a:cubicBezTo>
                    <a:pt x="16085" y="572"/>
                    <a:pt x="16015" y="592"/>
                    <a:pt x="15946" y="622"/>
                  </a:cubicBezTo>
                  <a:cubicBezTo>
                    <a:pt x="15568" y="741"/>
                    <a:pt x="15199" y="890"/>
                    <a:pt x="14832" y="1060"/>
                  </a:cubicBezTo>
                  <a:cubicBezTo>
                    <a:pt x="14762" y="1089"/>
                    <a:pt x="14693" y="1129"/>
                    <a:pt x="14633" y="1159"/>
                  </a:cubicBezTo>
                  <a:cubicBezTo>
                    <a:pt x="14474" y="1239"/>
                    <a:pt x="14315" y="1318"/>
                    <a:pt x="14165" y="1407"/>
                  </a:cubicBezTo>
                  <a:cubicBezTo>
                    <a:pt x="13966" y="1527"/>
                    <a:pt x="13758" y="1646"/>
                    <a:pt x="13548" y="1785"/>
                  </a:cubicBezTo>
                  <a:cubicBezTo>
                    <a:pt x="13489" y="1816"/>
                    <a:pt x="13429" y="1855"/>
                    <a:pt x="13380" y="1895"/>
                  </a:cubicBezTo>
                  <a:cubicBezTo>
                    <a:pt x="13091" y="2084"/>
                    <a:pt x="12812" y="2293"/>
                    <a:pt x="12573" y="2532"/>
                  </a:cubicBezTo>
                  <a:cubicBezTo>
                    <a:pt x="12514" y="2581"/>
                    <a:pt x="12464" y="2641"/>
                    <a:pt x="12414" y="2700"/>
                  </a:cubicBezTo>
                  <a:cubicBezTo>
                    <a:pt x="12295" y="2830"/>
                    <a:pt x="12186" y="2969"/>
                    <a:pt x="12096" y="3109"/>
                  </a:cubicBezTo>
                  <a:cubicBezTo>
                    <a:pt x="12079" y="3142"/>
                    <a:pt x="12098" y="3205"/>
                    <a:pt x="12141" y="3205"/>
                  </a:cubicBezTo>
                  <a:cubicBezTo>
                    <a:pt x="12148" y="3205"/>
                    <a:pt x="12157" y="3202"/>
                    <a:pt x="12166" y="3198"/>
                  </a:cubicBezTo>
                  <a:cubicBezTo>
                    <a:pt x="12266" y="3148"/>
                    <a:pt x="12355" y="3098"/>
                    <a:pt x="12454" y="3039"/>
                  </a:cubicBezTo>
                  <a:cubicBezTo>
                    <a:pt x="12514" y="3009"/>
                    <a:pt x="12564" y="2979"/>
                    <a:pt x="12624" y="2939"/>
                  </a:cubicBezTo>
                  <a:cubicBezTo>
                    <a:pt x="12902" y="2780"/>
                    <a:pt x="13161" y="2591"/>
                    <a:pt x="13429" y="2422"/>
                  </a:cubicBezTo>
                  <a:cubicBezTo>
                    <a:pt x="13489" y="2382"/>
                    <a:pt x="13548" y="2353"/>
                    <a:pt x="13598" y="2313"/>
                  </a:cubicBezTo>
                  <a:cubicBezTo>
                    <a:pt x="13807" y="2183"/>
                    <a:pt x="14026" y="2064"/>
                    <a:pt x="14245" y="1955"/>
                  </a:cubicBezTo>
                  <a:cubicBezTo>
                    <a:pt x="14364" y="1895"/>
                    <a:pt x="14474" y="1845"/>
                    <a:pt x="14593" y="1796"/>
                  </a:cubicBezTo>
                  <a:cubicBezTo>
                    <a:pt x="14653" y="1765"/>
                    <a:pt x="14712" y="1746"/>
                    <a:pt x="14782" y="1716"/>
                  </a:cubicBezTo>
                  <a:cubicBezTo>
                    <a:pt x="15130" y="1567"/>
                    <a:pt x="15498" y="1438"/>
                    <a:pt x="15866" y="1318"/>
                  </a:cubicBezTo>
                  <a:lnTo>
                    <a:pt x="16045" y="1259"/>
                  </a:lnTo>
                  <a:cubicBezTo>
                    <a:pt x="16125" y="1239"/>
                    <a:pt x="16194" y="1219"/>
                    <a:pt x="16274" y="1189"/>
                  </a:cubicBezTo>
                  <a:cubicBezTo>
                    <a:pt x="16493" y="1129"/>
                    <a:pt x="16711" y="1060"/>
                    <a:pt x="16930" y="1000"/>
                  </a:cubicBezTo>
                  <a:cubicBezTo>
                    <a:pt x="17000" y="990"/>
                    <a:pt x="17060" y="970"/>
                    <a:pt x="17120" y="960"/>
                  </a:cubicBezTo>
                  <a:cubicBezTo>
                    <a:pt x="17348" y="910"/>
                    <a:pt x="17567" y="870"/>
                    <a:pt x="17806" y="850"/>
                  </a:cubicBezTo>
                  <a:lnTo>
                    <a:pt x="18044" y="850"/>
                  </a:lnTo>
                  <a:cubicBezTo>
                    <a:pt x="18243" y="861"/>
                    <a:pt x="18452" y="881"/>
                    <a:pt x="18612" y="1000"/>
                  </a:cubicBezTo>
                  <a:cubicBezTo>
                    <a:pt x="18632" y="1020"/>
                    <a:pt x="18661" y="1040"/>
                    <a:pt x="18681" y="1069"/>
                  </a:cubicBezTo>
                  <a:cubicBezTo>
                    <a:pt x="18751" y="1139"/>
                    <a:pt x="18800" y="1219"/>
                    <a:pt x="18830" y="1318"/>
                  </a:cubicBezTo>
                  <a:cubicBezTo>
                    <a:pt x="18850" y="1387"/>
                    <a:pt x="18870" y="1447"/>
                    <a:pt x="18880" y="1517"/>
                  </a:cubicBezTo>
                  <a:cubicBezTo>
                    <a:pt x="18939" y="2154"/>
                    <a:pt x="18681" y="2820"/>
                    <a:pt x="18413" y="3427"/>
                  </a:cubicBezTo>
                  <a:cubicBezTo>
                    <a:pt x="18343" y="3576"/>
                    <a:pt x="18263" y="3735"/>
                    <a:pt x="18203" y="3874"/>
                  </a:cubicBezTo>
                  <a:cubicBezTo>
                    <a:pt x="18094" y="4123"/>
                    <a:pt x="17975" y="4372"/>
                    <a:pt x="17845" y="4610"/>
                  </a:cubicBezTo>
                  <a:cubicBezTo>
                    <a:pt x="17597" y="5098"/>
                    <a:pt x="17319" y="5585"/>
                    <a:pt x="17040" y="6053"/>
                  </a:cubicBezTo>
                  <a:cubicBezTo>
                    <a:pt x="16314" y="7247"/>
                    <a:pt x="15468" y="8381"/>
                    <a:pt x="14483" y="9355"/>
                  </a:cubicBezTo>
                  <a:lnTo>
                    <a:pt x="14474" y="9365"/>
                  </a:lnTo>
                  <a:cubicBezTo>
                    <a:pt x="14404" y="9435"/>
                    <a:pt x="14334" y="9495"/>
                    <a:pt x="14275" y="9554"/>
                  </a:cubicBezTo>
                  <a:cubicBezTo>
                    <a:pt x="13847" y="9952"/>
                    <a:pt x="13409" y="10330"/>
                    <a:pt x="12932" y="10658"/>
                  </a:cubicBezTo>
                  <a:cubicBezTo>
                    <a:pt x="12315" y="11106"/>
                    <a:pt x="11649" y="11494"/>
                    <a:pt x="10953" y="11822"/>
                  </a:cubicBezTo>
                  <a:cubicBezTo>
                    <a:pt x="10942" y="11822"/>
                    <a:pt x="10933" y="11832"/>
                    <a:pt x="10922" y="11832"/>
                  </a:cubicBezTo>
                  <a:cubicBezTo>
                    <a:pt x="10495" y="12031"/>
                    <a:pt x="10057" y="12200"/>
                    <a:pt x="9609" y="12349"/>
                  </a:cubicBezTo>
                  <a:cubicBezTo>
                    <a:pt x="8366" y="12777"/>
                    <a:pt x="7073" y="13036"/>
                    <a:pt x="5760" y="13155"/>
                  </a:cubicBezTo>
                  <a:cubicBezTo>
                    <a:pt x="5174" y="13204"/>
                    <a:pt x="4588" y="13228"/>
                    <a:pt x="4002" y="13228"/>
                  </a:cubicBezTo>
                  <a:cubicBezTo>
                    <a:pt x="3752" y="13228"/>
                    <a:pt x="3503" y="13224"/>
                    <a:pt x="3254" y="13215"/>
                  </a:cubicBezTo>
                  <a:lnTo>
                    <a:pt x="3283" y="13125"/>
                  </a:lnTo>
                  <a:cubicBezTo>
                    <a:pt x="3293" y="13095"/>
                    <a:pt x="3303" y="13056"/>
                    <a:pt x="3323" y="13016"/>
                  </a:cubicBezTo>
                  <a:cubicBezTo>
                    <a:pt x="3343" y="12966"/>
                    <a:pt x="3353" y="12906"/>
                    <a:pt x="3373" y="12846"/>
                  </a:cubicBezTo>
                  <a:cubicBezTo>
                    <a:pt x="3393" y="12797"/>
                    <a:pt x="3402" y="12757"/>
                    <a:pt x="3413" y="12707"/>
                  </a:cubicBezTo>
                  <a:cubicBezTo>
                    <a:pt x="3433" y="12647"/>
                    <a:pt x="3442" y="12588"/>
                    <a:pt x="3462" y="12528"/>
                  </a:cubicBezTo>
                  <a:cubicBezTo>
                    <a:pt x="3473" y="12459"/>
                    <a:pt x="3492" y="12389"/>
                    <a:pt x="3502" y="12320"/>
                  </a:cubicBezTo>
                  <a:lnTo>
                    <a:pt x="3512" y="12220"/>
                  </a:lnTo>
                  <a:cubicBezTo>
                    <a:pt x="3522" y="12160"/>
                    <a:pt x="3532" y="12110"/>
                    <a:pt x="3532" y="12051"/>
                  </a:cubicBezTo>
                  <a:lnTo>
                    <a:pt x="3532" y="11911"/>
                  </a:lnTo>
                  <a:cubicBezTo>
                    <a:pt x="3532" y="11852"/>
                    <a:pt x="3532" y="11792"/>
                    <a:pt x="3522" y="11743"/>
                  </a:cubicBezTo>
                  <a:lnTo>
                    <a:pt x="3522" y="11683"/>
                  </a:lnTo>
                  <a:cubicBezTo>
                    <a:pt x="3512" y="11623"/>
                    <a:pt x="3492" y="11564"/>
                    <a:pt x="3482" y="11504"/>
                  </a:cubicBezTo>
                  <a:cubicBezTo>
                    <a:pt x="3462" y="11464"/>
                    <a:pt x="3453" y="11424"/>
                    <a:pt x="3433" y="11384"/>
                  </a:cubicBezTo>
                  <a:cubicBezTo>
                    <a:pt x="3343" y="11404"/>
                    <a:pt x="3263" y="11444"/>
                    <a:pt x="3174" y="11474"/>
                  </a:cubicBezTo>
                  <a:cubicBezTo>
                    <a:pt x="3164" y="11484"/>
                    <a:pt x="3164" y="11484"/>
                    <a:pt x="3154" y="11484"/>
                  </a:cubicBezTo>
                  <a:cubicBezTo>
                    <a:pt x="3055" y="11533"/>
                    <a:pt x="2965" y="11583"/>
                    <a:pt x="2876" y="11643"/>
                  </a:cubicBezTo>
                  <a:lnTo>
                    <a:pt x="2786" y="11703"/>
                  </a:lnTo>
                  <a:cubicBezTo>
                    <a:pt x="2717" y="11752"/>
                    <a:pt x="2657" y="11812"/>
                    <a:pt x="2587" y="11862"/>
                  </a:cubicBezTo>
                  <a:cubicBezTo>
                    <a:pt x="2527" y="11911"/>
                    <a:pt x="2467" y="11971"/>
                    <a:pt x="2408" y="12021"/>
                  </a:cubicBezTo>
                  <a:cubicBezTo>
                    <a:pt x="2348" y="12070"/>
                    <a:pt x="2288" y="12130"/>
                    <a:pt x="2219" y="12180"/>
                  </a:cubicBezTo>
                  <a:cubicBezTo>
                    <a:pt x="2109" y="12280"/>
                    <a:pt x="2000" y="12369"/>
                    <a:pt x="1881" y="12448"/>
                  </a:cubicBezTo>
                  <a:cubicBezTo>
                    <a:pt x="1831" y="12479"/>
                    <a:pt x="1771" y="12518"/>
                    <a:pt x="1722" y="12548"/>
                  </a:cubicBezTo>
                  <a:cubicBezTo>
                    <a:pt x="1632" y="12608"/>
                    <a:pt x="1543" y="12658"/>
                    <a:pt x="1443" y="12717"/>
                  </a:cubicBezTo>
                  <a:cubicBezTo>
                    <a:pt x="1423" y="12727"/>
                    <a:pt x="1413" y="12737"/>
                    <a:pt x="1393" y="12747"/>
                  </a:cubicBezTo>
                  <a:cubicBezTo>
                    <a:pt x="1304" y="12797"/>
                    <a:pt x="1214" y="12846"/>
                    <a:pt x="1115" y="12896"/>
                  </a:cubicBezTo>
                  <a:lnTo>
                    <a:pt x="995" y="12956"/>
                  </a:lnTo>
                  <a:cubicBezTo>
                    <a:pt x="966" y="12976"/>
                    <a:pt x="926" y="12986"/>
                    <a:pt x="896" y="13005"/>
                  </a:cubicBezTo>
                  <a:lnTo>
                    <a:pt x="717" y="13095"/>
                  </a:lnTo>
                  <a:cubicBezTo>
                    <a:pt x="518" y="13184"/>
                    <a:pt x="299" y="13204"/>
                    <a:pt x="150" y="13344"/>
                  </a:cubicBezTo>
                  <a:cubicBezTo>
                    <a:pt x="140" y="13344"/>
                    <a:pt x="130" y="13354"/>
                    <a:pt x="130" y="13364"/>
                  </a:cubicBezTo>
                  <a:cubicBezTo>
                    <a:pt x="110" y="13394"/>
                    <a:pt x="80" y="13414"/>
                    <a:pt x="71" y="13453"/>
                  </a:cubicBezTo>
                  <a:cubicBezTo>
                    <a:pt x="51" y="13493"/>
                    <a:pt x="31" y="13543"/>
                    <a:pt x="21" y="13593"/>
                  </a:cubicBezTo>
                  <a:cubicBezTo>
                    <a:pt x="21" y="13602"/>
                    <a:pt x="11" y="13613"/>
                    <a:pt x="11" y="13622"/>
                  </a:cubicBezTo>
                  <a:cubicBezTo>
                    <a:pt x="11" y="13672"/>
                    <a:pt x="1" y="13722"/>
                    <a:pt x="11" y="13772"/>
                  </a:cubicBezTo>
                  <a:cubicBezTo>
                    <a:pt x="11" y="13831"/>
                    <a:pt x="21" y="13891"/>
                    <a:pt x="51" y="13960"/>
                  </a:cubicBezTo>
                  <a:cubicBezTo>
                    <a:pt x="80" y="14050"/>
                    <a:pt x="130" y="14139"/>
                    <a:pt x="200" y="14219"/>
                  </a:cubicBezTo>
                  <a:cubicBezTo>
                    <a:pt x="259" y="14289"/>
                    <a:pt x="329" y="14349"/>
                    <a:pt x="409" y="14398"/>
                  </a:cubicBezTo>
                  <a:cubicBezTo>
                    <a:pt x="518" y="14478"/>
                    <a:pt x="648" y="14537"/>
                    <a:pt x="777" y="14577"/>
                  </a:cubicBezTo>
                  <a:cubicBezTo>
                    <a:pt x="876" y="14607"/>
                    <a:pt x="986" y="14637"/>
                    <a:pt x="1095" y="14657"/>
                  </a:cubicBezTo>
                  <a:cubicBezTo>
                    <a:pt x="1423" y="14747"/>
                    <a:pt x="1771" y="14796"/>
                    <a:pt x="2120" y="14836"/>
                  </a:cubicBezTo>
                  <a:cubicBezTo>
                    <a:pt x="2160" y="14836"/>
                    <a:pt x="2199" y="14846"/>
                    <a:pt x="2239" y="14846"/>
                  </a:cubicBezTo>
                  <a:cubicBezTo>
                    <a:pt x="2308" y="14856"/>
                    <a:pt x="2388" y="14856"/>
                    <a:pt x="2467" y="14866"/>
                  </a:cubicBezTo>
                  <a:cubicBezTo>
                    <a:pt x="2977" y="14902"/>
                    <a:pt x="3488" y="14921"/>
                    <a:pt x="3998" y="14921"/>
                  </a:cubicBezTo>
                  <a:cubicBezTo>
                    <a:pt x="5580" y="14921"/>
                    <a:pt x="7158" y="14742"/>
                    <a:pt x="8685" y="14358"/>
                  </a:cubicBezTo>
                  <a:cubicBezTo>
                    <a:pt x="10475" y="13901"/>
                    <a:pt x="12176" y="13125"/>
                    <a:pt x="13658" y="12061"/>
                  </a:cubicBezTo>
                  <a:cubicBezTo>
                    <a:pt x="15846" y="10479"/>
                    <a:pt x="17537" y="8311"/>
                    <a:pt x="18601" y="5903"/>
                  </a:cubicBezTo>
                  <a:cubicBezTo>
                    <a:pt x="18880" y="5267"/>
                    <a:pt x="19158" y="4630"/>
                    <a:pt x="19348" y="3974"/>
                  </a:cubicBezTo>
                  <a:cubicBezTo>
                    <a:pt x="19547" y="3248"/>
                    <a:pt x="19676" y="2502"/>
                    <a:pt x="19835" y="1765"/>
                  </a:cubicBezTo>
                  <a:cubicBezTo>
                    <a:pt x="19945" y="1199"/>
                    <a:pt x="19964" y="592"/>
                    <a:pt x="20183" y="55"/>
                  </a:cubicBezTo>
                  <a:cubicBezTo>
                    <a:pt x="20193" y="35"/>
                    <a:pt x="20203" y="25"/>
                    <a:pt x="20213" y="5"/>
                  </a:cubicBezTo>
                  <a:cubicBezTo>
                    <a:pt x="20160" y="2"/>
                    <a:pt x="20107" y="1"/>
                    <a:pt x="200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78;p43">
              <a:extLst>
                <a:ext uri="{FF2B5EF4-FFF2-40B4-BE49-F238E27FC236}">
                  <a16:creationId xmlns:a16="http://schemas.microsoft.com/office/drawing/2014/main" id="{8F277C4C-AD59-4A0E-9A97-55814FF5B157}"/>
                </a:ext>
              </a:extLst>
            </p:cNvPr>
            <p:cNvSpPr/>
            <p:nvPr/>
          </p:nvSpPr>
          <p:spPr>
            <a:xfrm>
              <a:off x="3943929" y="1980855"/>
              <a:ext cx="992562" cy="566444"/>
            </a:xfrm>
            <a:custGeom>
              <a:avLst/>
              <a:gdLst/>
              <a:ahLst/>
              <a:cxnLst/>
              <a:rect l="l" t="t" r="r" b="b"/>
              <a:pathLst>
                <a:path w="13708" h="7823" extrusionOk="0">
                  <a:moveTo>
                    <a:pt x="12453" y="0"/>
                  </a:moveTo>
                  <a:cubicBezTo>
                    <a:pt x="12357" y="0"/>
                    <a:pt x="12260" y="4"/>
                    <a:pt x="12166" y="9"/>
                  </a:cubicBezTo>
                  <a:cubicBezTo>
                    <a:pt x="10942" y="59"/>
                    <a:pt x="9779" y="248"/>
                    <a:pt x="8694" y="666"/>
                  </a:cubicBezTo>
                  <a:cubicBezTo>
                    <a:pt x="7948" y="955"/>
                    <a:pt x="7252" y="1342"/>
                    <a:pt x="6596" y="1870"/>
                  </a:cubicBezTo>
                  <a:cubicBezTo>
                    <a:pt x="5829" y="2486"/>
                    <a:pt x="5213" y="3192"/>
                    <a:pt x="4566" y="3888"/>
                  </a:cubicBezTo>
                  <a:cubicBezTo>
                    <a:pt x="3939" y="4545"/>
                    <a:pt x="3293" y="5271"/>
                    <a:pt x="2388" y="5749"/>
                  </a:cubicBezTo>
                  <a:cubicBezTo>
                    <a:pt x="2069" y="5918"/>
                    <a:pt x="1722" y="6057"/>
                    <a:pt x="1353" y="6167"/>
                  </a:cubicBezTo>
                  <a:cubicBezTo>
                    <a:pt x="1333" y="6176"/>
                    <a:pt x="1313" y="6187"/>
                    <a:pt x="1293" y="6187"/>
                  </a:cubicBezTo>
                  <a:cubicBezTo>
                    <a:pt x="966" y="6286"/>
                    <a:pt x="0" y="6276"/>
                    <a:pt x="190" y="6693"/>
                  </a:cubicBezTo>
                  <a:cubicBezTo>
                    <a:pt x="219" y="6764"/>
                    <a:pt x="289" y="6833"/>
                    <a:pt x="358" y="6903"/>
                  </a:cubicBezTo>
                  <a:cubicBezTo>
                    <a:pt x="727" y="7251"/>
                    <a:pt x="1244" y="7500"/>
                    <a:pt x="1781" y="7648"/>
                  </a:cubicBezTo>
                  <a:cubicBezTo>
                    <a:pt x="2069" y="7728"/>
                    <a:pt x="2368" y="7778"/>
                    <a:pt x="2657" y="7798"/>
                  </a:cubicBezTo>
                  <a:cubicBezTo>
                    <a:pt x="2853" y="7815"/>
                    <a:pt x="3050" y="7822"/>
                    <a:pt x="3247" y="7822"/>
                  </a:cubicBezTo>
                  <a:cubicBezTo>
                    <a:pt x="4584" y="7822"/>
                    <a:pt x="5911" y="7467"/>
                    <a:pt x="7003" y="7111"/>
                  </a:cubicBezTo>
                  <a:cubicBezTo>
                    <a:pt x="8247" y="6693"/>
                    <a:pt x="9370" y="6136"/>
                    <a:pt x="10325" y="5470"/>
                  </a:cubicBezTo>
                  <a:cubicBezTo>
                    <a:pt x="10365" y="5440"/>
                    <a:pt x="10395" y="5411"/>
                    <a:pt x="10435" y="5391"/>
                  </a:cubicBezTo>
                  <a:cubicBezTo>
                    <a:pt x="11380" y="4704"/>
                    <a:pt x="12206" y="3869"/>
                    <a:pt x="12802" y="2904"/>
                  </a:cubicBezTo>
                  <a:cubicBezTo>
                    <a:pt x="13021" y="2546"/>
                    <a:pt x="13449" y="1870"/>
                    <a:pt x="13598" y="1253"/>
                  </a:cubicBezTo>
                  <a:cubicBezTo>
                    <a:pt x="13707" y="795"/>
                    <a:pt x="13667" y="378"/>
                    <a:pt x="13269" y="168"/>
                  </a:cubicBezTo>
                  <a:cubicBezTo>
                    <a:pt x="13031" y="34"/>
                    <a:pt x="12742" y="0"/>
                    <a:pt x="12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79;p43">
              <a:extLst>
                <a:ext uri="{FF2B5EF4-FFF2-40B4-BE49-F238E27FC236}">
                  <a16:creationId xmlns:a16="http://schemas.microsoft.com/office/drawing/2014/main" id="{302BFDFD-BDA8-4949-A0F1-F07DBE9F0925}"/>
                </a:ext>
              </a:extLst>
            </p:cNvPr>
            <p:cNvSpPr/>
            <p:nvPr/>
          </p:nvSpPr>
          <p:spPr>
            <a:xfrm>
              <a:off x="4072889" y="2071510"/>
              <a:ext cx="855712" cy="475790"/>
            </a:xfrm>
            <a:custGeom>
              <a:avLst/>
              <a:gdLst/>
              <a:ahLst/>
              <a:cxnLst/>
              <a:rect l="l" t="t" r="r" b="b"/>
              <a:pathLst>
                <a:path w="11818" h="6571" extrusionOk="0">
                  <a:moveTo>
                    <a:pt x="11817" y="1"/>
                  </a:moveTo>
                  <a:lnTo>
                    <a:pt x="11817" y="1"/>
                  </a:lnTo>
                  <a:cubicBezTo>
                    <a:pt x="11150" y="110"/>
                    <a:pt x="10703" y="766"/>
                    <a:pt x="10335" y="1244"/>
                  </a:cubicBezTo>
                  <a:cubicBezTo>
                    <a:pt x="10166" y="1473"/>
                    <a:pt x="9996" y="1701"/>
                    <a:pt x="9817" y="1920"/>
                  </a:cubicBezTo>
                  <a:cubicBezTo>
                    <a:pt x="9539" y="2278"/>
                    <a:pt x="9240" y="2627"/>
                    <a:pt x="8913" y="2955"/>
                  </a:cubicBezTo>
                  <a:cubicBezTo>
                    <a:pt x="7868" y="3989"/>
                    <a:pt x="6615" y="4815"/>
                    <a:pt x="5242" y="5392"/>
                  </a:cubicBezTo>
                  <a:lnTo>
                    <a:pt x="5242" y="5402"/>
                  </a:lnTo>
                  <a:cubicBezTo>
                    <a:pt x="5153" y="5432"/>
                    <a:pt x="5063" y="5472"/>
                    <a:pt x="4974" y="5512"/>
                  </a:cubicBezTo>
                  <a:cubicBezTo>
                    <a:pt x="3584" y="6057"/>
                    <a:pt x="2086" y="6415"/>
                    <a:pt x="589" y="6415"/>
                  </a:cubicBezTo>
                  <a:cubicBezTo>
                    <a:pt x="393" y="6415"/>
                    <a:pt x="196" y="6409"/>
                    <a:pt x="0" y="6396"/>
                  </a:cubicBezTo>
                  <a:lnTo>
                    <a:pt x="0" y="6396"/>
                  </a:lnTo>
                  <a:cubicBezTo>
                    <a:pt x="288" y="6476"/>
                    <a:pt x="587" y="6526"/>
                    <a:pt x="876" y="6546"/>
                  </a:cubicBezTo>
                  <a:cubicBezTo>
                    <a:pt x="1072" y="6563"/>
                    <a:pt x="1269" y="6570"/>
                    <a:pt x="1466" y="6570"/>
                  </a:cubicBezTo>
                  <a:cubicBezTo>
                    <a:pt x="2803" y="6570"/>
                    <a:pt x="4130" y="6215"/>
                    <a:pt x="5222" y="5859"/>
                  </a:cubicBezTo>
                  <a:cubicBezTo>
                    <a:pt x="6466" y="5441"/>
                    <a:pt x="7589" y="4884"/>
                    <a:pt x="8544" y="4218"/>
                  </a:cubicBezTo>
                  <a:cubicBezTo>
                    <a:pt x="8584" y="4188"/>
                    <a:pt x="8614" y="4159"/>
                    <a:pt x="8654" y="4139"/>
                  </a:cubicBezTo>
                  <a:cubicBezTo>
                    <a:pt x="9599" y="3452"/>
                    <a:pt x="10425" y="2617"/>
                    <a:pt x="11021" y="1652"/>
                  </a:cubicBezTo>
                  <a:cubicBezTo>
                    <a:pt x="11240" y="1294"/>
                    <a:pt x="11668" y="618"/>
                    <a:pt x="118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80;p43">
              <a:extLst>
                <a:ext uri="{FF2B5EF4-FFF2-40B4-BE49-F238E27FC236}">
                  <a16:creationId xmlns:a16="http://schemas.microsoft.com/office/drawing/2014/main" id="{74193B99-A3FC-4E76-8A41-7A189E7989A0}"/>
                </a:ext>
              </a:extLst>
            </p:cNvPr>
            <p:cNvSpPr/>
            <p:nvPr/>
          </p:nvSpPr>
          <p:spPr>
            <a:xfrm>
              <a:off x="2919712" y="1269880"/>
              <a:ext cx="510763" cy="194559"/>
            </a:xfrm>
            <a:custGeom>
              <a:avLst/>
              <a:gdLst/>
              <a:ahLst/>
              <a:cxnLst/>
              <a:rect l="l" t="t" r="r" b="b"/>
              <a:pathLst>
                <a:path w="7054" h="2687" extrusionOk="0">
                  <a:moveTo>
                    <a:pt x="1" y="1"/>
                  </a:moveTo>
                  <a:cubicBezTo>
                    <a:pt x="498" y="1453"/>
                    <a:pt x="1473" y="2239"/>
                    <a:pt x="2578" y="2547"/>
                  </a:cubicBezTo>
                  <a:cubicBezTo>
                    <a:pt x="2905" y="2647"/>
                    <a:pt x="3254" y="2686"/>
                    <a:pt x="3602" y="2686"/>
                  </a:cubicBezTo>
                  <a:cubicBezTo>
                    <a:pt x="3880" y="2686"/>
                    <a:pt x="4159" y="2657"/>
                    <a:pt x="4437" y="2607"/>
                  </a:cubicBezTo>
                  <a:cubicBezTo>
                    <a:pt x="5024" y="2478"/>
                    <a:pt x="5492" y="2129"/>
                    <a:pt x="6059" y="1970"/>
                  </a:cubicBezTo>
                  <a:cubicBezTo>
                    <a:pt x="6188" y="1930"/>
                    <a:pt x="6705" y="1811"/>
                    <a:pt x="7004" y="1811"/>
                  </a:cubicBezTo>
                  <a:lnTo>
                    <a:pt x="7054" y="1811"/>
                  </a:lnTo>
                  <a:cubicBezTo>
                    <a:pt x="6715" y="1612"/>
                    <a:pt x="6318" y="1543"/>
                    <a:pt x="5889" y="1543"/>
                  </a:cubicBezTo>
                  <a:cubicBezTo>
                    <a:pt x="5472" y="1543"/>
                    <a:pt x="5034" y="1602"/>
                    <a:pt x="4616" y="1662"/>
                  </a:cubicBezTo>
                  <a:cubicBezTo>
                    <a:pt x="4189" y="1722"/>
                    <a:pt x="3781" y="1782"/>
                    <a:pt x="3433" y="1782"/>
                  </a:cubicBezTo>
                  <a:lnTo>
                    <a:pt x="3353" y="1782"/>
                  </a:lnTo>
                  <a:cubicBezTo>
                    <a:pt x="1921" y="1742"/>
                    <a:pt x="966" y="87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81;p43">
              <a:extLst>
                <a:ext uri="{FF2B5EF4-FFF2-40B4-BE49-F238E27FC236}">
                  <a16:creationId xmlns:a16="http://schemas.microsoft.com/office/drawing/2014/main" id="{3B302C19-0F6B-48FA-A7CA-9F1562566B8F}"/>
                </a:ext>
              </a:extLst>
            </p:cNvPr>
            <p:cNvSpPr/>
            <p:nvPr/>
          </p:nvSpPr>
          <p:spPr>
            <a:xfrm>
              <a:off x="3956166" y="2427324"/>
              <a:ext cx="496281" cy="108828"/>
            </a:xfrm>
            <a:custGeom>
              <a:avLst/>
              <a:gdLst/>
              <a:ahLst/>
              <a:cxnLst/>
              <a:rect l="l" t="t" r="r" b="b"/>
              <a:pathLst>
                <a:path w="6854" h="1503" extrusionOk="0">
                  <a:moveTo>
                    <a:pt x="1184" y="1"/>
                  </a:moveTo>
                  <a:cubicBezTo>
                    <a:pt x="1164" y="10"/>
                    <a:pt x="1144" y="21"/>
                    <a:pt x="1124" y="21"/>
                  </a:cubicBezTo>
                  <a:cubicBezTo>
                    <a:pt x="826" y="110"/>
                    <a:pt x="1" y="110"/>
                    <a:pt x="1" y="428"/>
                  </a:cubicBezTo>
                  <a:cubicBezTo>
                    <a:pt x="1" y="458"/>
                    <a:pt x="10" y="488"/>
                    <a:pt x="21" y="527"/>
                  </a:cubicBezTo>
                  <a:cubicBezTo>
                    <a:pt x="50" y="598"/>
                    <a:pt x="120" y="667"/>
                    <a:pt x="189" y="737"/>
                  </a:cubicBezTo>
                  <a:cubicBezTo>
                    <a:pt x="558" y="1085"/>
                    <a:pt x="1075" y="1334"/>
                    <a:pt x="1612" y="1482"/>
                  </a:cubicBezTo>
                  <a:lnTo>
                    <a:pt x="1632" y="1482"/>
                  </a:lnTo>
                  <a:cubicBezTo>
                    <a:pt x="1821" y="1493"/>
                    <a:pt x="2010" y="1502"/>
                    <a:pt x="2199" y="1502"/>
                  </a:cubicBezTo>
                  <a:cubicBezTo>
                    <a:pt x="3651" y="1502"/>
                    <a:pt x="5114" y="1164"/>
                    <a:pt x="6466" y="637"/>
                  </a:cubicBezTo>
                  <a:lnTo>
                    <a:pt x="6486" y="637"/>
                  </a:lnTo>
                  <a:cubicBezTo>
                    <a:pt x="6496" y="627"/>
                    <a:pt x="6496" y="627"/>
                    <a:pt x="6506" y="627"/>
                  </a:cubicBezTo>
                  <a:cubicBezTo>
                    <a:pt x="6516" y="617"/>
                    <a:pt x="6526" y="617"/>
                    <a:pt x="6536" y="617"/>
                  </a:cubicBezTo>
                  <a:lnTo>
                    <a:pt x="6546" y="607"/>
                  </a:lnTo>
                  <a:lnTo>
                    <a:pt x="6566" y="607"/>
                  </a:lnTo>
                  <a:cubicBezTo>
                    <a:pt x="6566" y="598"/>
                    <a:pt x="6566" y="598"/>
                    <a:pt x="6575" y="598"/>
                  </a:cubicBezTo>
                  <a:lnTo>
                    <a:pt x="6586" y="598"/>
                  </a:lnTo>
                  <a:cubicBezTo>
                    <a:pt x="6675" y="558"/>
                    <a:pt x="6765" y="518"/>
                    <a:pt x="6854" y="488"/>
                  </a:cubicBezTo>
                  <a:lnTo>
                    <a:pt x="6854" y="488"/>
                  </a:lnTo>
                  <a:cubicBezTo>
                    <a:pt x="6029" y="697"/>
                    <a:pt x="5193" y="836"/>
                    <a:pt x="4367" y="836"/>
                  </a:cubicBezTo>
                  <a:cubicBezTo>
                    <a:pt x="3412" y="836"/>
                    <a:pt x="2468" y="657"/>
                    <a:pt x="1553" y="209"/>
                  </a:cubicBezTo>
                  <a:cubicBezTo>
                    <a:pt x="1423" y="149"/>
                    <a:pt x="1303" y="80"/>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82;p43">
              <a:extLst>
                <a:ext uri="{FF2B5EF4-FFF2-40B4-BE49-F238E27FC236}">
                  <a16:creationId xmlns:a16="http://schemas.microsoft.com/office/drawing/2014/main" id="{2CA4BED9-D621-40F2-A1F9-9019BF8E58B0}"/>
                </a:ext>
              </a:extLst>
            </p:cNvPr>
            <p:cNvSpPr/>
            <p:nvPr/>
          </p:nvSpPr>
          <p:spPr>
            <a:xfrm>
              <a:off x="4072889" y="2371135"/>
              <a:ext cx="626687" cy="176529"/>
            </a:xfrm>
            <a:custGeom>
              <a:avLst/>
              <a:gdLst/>
              <a:ahLst/>
              <a:cxnLst/>
              <a:rect l="l" t="t" r="r" b="b"/>
              <a:pathLst>
                <a:path w="8655" h="2438" extrusionOk="0">
                  <a:moveTo>
                    <a:pt x="8654" y="1"/>
                  </a:moveTo>
                  <a:cubicBezTo>
                    <a:pt x="7580" y="478"/>
                    <a:pt x="6426" y="945"/>
                    <a:pt x="5242" y="1254"/>
                  </a:cubicBezTo>
                  <a:lnTo>
                    <a:pt x="5242" y="1264"/>
                  </a:lnTo>
                  <a:cubicBezTo>
                    <a:pt x="5153" y="1294"/>
                    <a:pt x="5063" y="1334"/>
                    <a:pt x="4974" y="1374"/>
                  </a:cubicBezTo>
                  <a:lnTo>
                    <a:pt x="4963" y="1374"/>
                  </a:lnTo>
                  <a:cubicBezTo>
                    <a:pt x="4954" y="1374"/>
                    <a:pt x="4954" y="1374"/>
                    <a:pt x="4954" y="1383"/>
                  </a:cubicBezTo>
                  <a:lnTo>
                    <a:pt x="4934" y="1383"/>
                  </a:lnTo>
                  <a:lnTo>
                    <a:pt x="4924" y="1393"/>
                  </a:lnTo>
                  <a:cubicBezTo>
                    <a:pt x="4914" y="1393"/>
                    <a:pt x="4904" y="1393"/>
                    <a:pt x="4894" y="1403"/>
                  </a:cubicBezTo>
                  <a:cubicBezTo>
                    <a:pt x="4884" y="1403"/>
                    <a:pt x="4884" y="1403"/>
                    <a:pt x="4874" y="1413"/>
                  </a:cubicBezTo>
                  <a:lnTo>
                    <a:pt x="4854" y="1413"/>
                  </a:lnTo>
                  <a:cubicBezTo>
                    <a:pt x="3502" y="1940"/>
                    <a:pt x="2039" y="2278"/>
                    <a:pt x="587" y="2278"/>
                  </a:cubicBezTo>
                  <a:cubicBezTo>
                    <a:pt x="398" y="2278"/>
                    <a:pt x="209" y="2269"/>
                    <a:pt x="20" y="2258"/>
                  </a:cubicBezTo>
                  <a:lnTo>
                    <a:pt x="0" y="2258"/>
                  </a:lnTo>
                  <a:cubicBezTo>
                    <a:pt x="288" y="2338"/>
                    <a:pt x="587" y="2388"/>
                    <a:pt x="876" y="2408"/>
                  </a:cubicBezTo>
                  <a:cubicBezTo>
                    <a:pt x="1064" y="2428"/>
                    <a:pt x="1254" y="2437"/>
                    <a:pt x="1452" y="2437"/>
                  </a:cubicBezTo>
                  <a:cubicBezTo>
                    <a:pt x="2795" y="2437"/>
                    <a:pt x="4128" y="2079"/>
                    <a:pt x="5222" y="1721"/>
                  </a:cubicBezTo>
                  <a:cubicBezTo>
                    <a:pt x="6466" y="1303"/>
                    <a:pt x="7589" y="746"/>
                    <a:pt x="8544" y="80"/>
                  </a:cubicBezTo>
                  <a:cubicBezTo>
                    <a:pt x="8584" y="50"/>
                    <a:pt x="8614" y="21"/>
                    <a:pt x="8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83;p43">
              <a:extLst>
                <a:ext uri="{FF2B5EF4-FFF2-40B4-BE49-F238E27FC236}">
                  <a16:creationId xmlns:a16="http://schemas.microsoft.com/office/drawing/2014/main" id="{37226626-75D4-4F7D-A736-B1CC2C47B4ED}"/>
                </a:ext>
              </a:extLst>
            </p:cNvPr>
            <p:cNvSpPr/>
            <p:nvPr/>
          </p:nvSpPr>
          <p:spPr>
            <a:xfrm>
              <a:off x="4074337" y="2534633"/>
              <a:ext cx="41055" cy="1521"/>
            </a:xfrm>
            <a:custGeom>
              <a:avLst/>
              <a:gdLst/>
              <a:ahLst/>
              <a:cxnLst/>
              <a:rect l="l" t="t" r="r" b="b"/>
              <a:pathLst>
                <a:path w="567" h="21" extrusionOk="0">
                  <a:moveTo>
                    <a:pt x="0" y="0"/>
                  </a:moveTo>
                  <a:cubicBezTo>
                    <a:pt x="189" y="11"/>
                    <a:pt x="378" y="20"/>
                    <a:pt x="567" y="20"/>
                  </a:cubicBezTo>
                  <a:cubicBezTo>
                    <a:pt x="378" y="20"/>
                    <a:pt x="189" y="11"/>
                    <a:pt x="0" y="0"/>
                  </a:cubicBezTo>
                  <a:close/>
                </a:path>
              </a:pathLst>
            </a:custGeom>
            <a:solidFill>
              <a:srgbClr val="B3A7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84;p43">
              <a:extLst>
                <a:ext uri="{FF2B5EF4-FFF2-40B4-BE49-F238E27FC236}">
                  <a16:creationId xmlns:a16="http://schemas.microsoft.com/office/drawing/2014/main" id="{803B8BF0-87E2-4342-8C96-1B573CDE8504}"/>
                </a:ext>
              </a:extLst>
            </p:cNvPr>
            <p:cNvSpPr/>
            <p:nvPr/>
          </p:nvSpPr>
          <p:spPr>
            <a:xfrm>
              <a:off x="4389024" y="2176719"/>
              <a:ext cx="60605" cy="52568"/>
            </a:xfrm>
            <a:custGeom>
              <a:avLst/>
              <a:gdLst/>
              <a:ahLst/>
              <a:cxnLst/>
              <a:rect l="l" t="t" r="r" b="b"/>
              <a:pathLst>
                <a:path w="837" h="726" extrusionOk="0">
                  <a:moveTo>
                    <a:pt x="538" y="0"/>
                  </a:moveTo>
                  <a:cubicBezTo>
                    <a:pt x="449" y="0"/>
                    <a:pt x="359" y="30"/>
                    <a:pt x="289" y="69"/>
                  </a:cubicBezTo>
                  <a:cubicBezTo>
                    <a:pt x="170" y="129"/>
                    <a:pt x="90" y="239"/>
                    <a:pt x="40" y="358"/>
                  </a:cubicBezTo>
                  <a:cubicBezTo>
                    <a:pt x="20" y="418"/>
                    <a:pt x="1" y="487"/>
                    <a:pt x="20" y="557"/>
                  </a:cubicBezTo>
                  <a:cubicBezTo>
                    <a:pt x="40" y="686"/>
                    <a:pt x="140" y="726"/>
                    <a:pt x="250" y="726"/>
                  </a:cubicBezTo>
                  <a:cubicBezTo>
                    <a:pt x="398" y="726"/>
                    <a:pt x="558" y="657"/>
                    <a:pt x="637" y="577"/>
                  </a:cubicBezTo>
                  <a:cubicBezTo>
                    <a:pt x="747" y="467"/>
                    <a:pt x="836" y="259"/>
                    <a:pt x="756" y="109"/>
                  </a:cubicBezTo>
                  <a:cubicBezTo>
                    <a:pt x="737" y="80"/>
                    <a:pt x="717" y="60"/>
                    <a:pt x="697" y="40"/>
                  </a:cubicBezTo>
                  <a:cubicBezTo>
                    <a:pt x="647" y="10"/>
                    <a:pt x="597" y="0"/>
                    <a:pt x="5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85;p43">
              <a:extLst>
                <a:ext uri="{FF2B5EF4-FFF2-40B4-BE49-F238E27FC236}">
                  <a16:creationId xmlns:a16="http://schemas.microsoft.com/office/drawing/2014/main" id="{7FBB934E-D5EF-44C0-A026-E278D61062CD}"/>
                </a:ext>
              </a:extLst>
            </p:cNvPr>
            <p:cNvSpPr/>
            <p:nvPr/>
          </p:nvSpPr>
          <p:spPr>
            <a:xfrm>
              <a:off x="4384679" y="2255934"/>
              <a:ext cx="48368" cy="43300"/>
            </a:xfrm>
            <a:custGeom>
              <a:avLst/>
              <a:gdLst/>
              <a:ahLst/>
              <a:cxnLst/>
              <a:rect l="l" t="t" r="r" b="b"/>
              <a:pathLst>
                <a:path w="668" h="598" extrusionOk="0">
                  <a:moveTo>
                    <a:pt x="449" y="0"/>
                  </a:moveTo>
                  <a:cubicBezTo>
                    <a:pt x="299" y="0"/>
                    <a:pt x="120" y="149"/>
                    <a:pt x="51" y="268"/>
                  </a:cubicBezTo>
                  <a:cubicBezTo>
                    <a:pt x="21" y="319"/>
                    <a:pt x="1" y="378"/>
                    <a:pt x="11" y="428"/>
                  </a:cubicBezTo>
                  <a:cubicBezTo>
                    <a:pt x="21" y="487"/>
                    <a:pt x="51" y="537"/>
                    <a:pt x="100" y="557"/>
                  </a:cubicBezTo>
                  <a:cubicBezTo>
                    <a:pt x="140" y="587"/>
                    <a:pt x="180" y="597"/>
                    <a:pt x="230" y="597"/>
                  </a:cubicBezTo>
                  <a:cubicBezTo>
                    <a:pt x="319" y="597"/>
                    <a:pt x="409" y="557"/>
                    <a:pt x="469" y="507"/>
                  </a:cubicBezTo>
                  <a:cubicBezTo>
                    <a:pt x="568" y="438"/>
                    <a:pt x="668" y="299"/>
                    <a:pt x="657" y="169"/>
                  </a:cubicBezTo>
                  <a:cubicBezTo>
                    <a:pt x="648" y="120"/>
                    <a:pt x="618" y="70"/>
                    <a:pt x="578" y="40"/>
                  </a:cubicBezTo>
                  <a:cubicBezTo>
                    <a:pt x="578" y="40"/>
                    <a:pt x="568" y="30"/>
                    <a:pt x="558" y="30"/>
                  </a:cubicBezTo>
                  <a:cubicBezTo>
                    <a:pt x="528" y="10"/>
                    <a:pt x="489" y="0"/>
                    <a:pt x="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86;p43">
              <a:extLst>
                <a:ext uri="{FF2B5EF4-FFF2-40B4-BE49-F238E27FC236}">
                  <a16:creationId xmlns:a16="http://schemas.microsoft.com/office/drawing/2014/main" id="{CD552719-389A-49A3-978B-BF6B57175998}"/>
                </a:ext>
              </a:extLst>
            </p:cNvPr>
            <p:cNvSpPr/>
            <p:nvPr/>
          </p:nvSpPr>
          <p:spPr>
            <a:xfrm>
              <a:off x="4290404" y="2281132"/>
              <a:ext cx="39607" cy="38231"/>
            </a:xfrm>
            <a:custGeom>
              <a:avLst/>
              <a:gdLst/>
              <a:ahLst/>
              <a:cxnLst/>
              <a:rect l="l" t="t" r="r" b="b"/>
              <a:pathLst>
                <a:path w="547" h="528" extrusionOk="0">
                  <a:moveTo>
                    <a:pt x="268" y="0"/>
                  </a:moveTo>
                  <a:cubicBezTo>
                    <a:pt x="219" y="0"/>
                    <a:pt x="169" y="10"/>
                    <a:pt x="139" y="40"/>
                  </a:cubicBezTo>
                  <a:cubicBezTo>
                    <a:pt x="60" y="100"/>
                    <a:pt x="10" y="239"/>
                    <a:pt x="0" y="338"/>
                  </a:cubicBezTo>
                  <a:cubicBezTo>
                    <a:pt x="0" y="458"/>
                    <a:pt x="100" y="528"/>
                    <a:pt x="199" y="528"/>
                  </a:cubicBezTo>
                  <a:cubicBezTo>
                    <a:pt x="219" y="528"/>
                    <a:pt x="239" y="528"/>
                    <a:pt x="259" y="517"/>
                  </a:cubicBezTo>
                  <a:cubicBezTo>
                    <a:pt x="398" y="478"/>
                    <a:pt x="547" y="329"/>
                    <a:pt x="517" y="179"/>
                  </a:cubicBezTo>
                  <a:cubicBezTo>
                    <a:pt x="507" y="150"/>
                    <a:pt x="498" y="119"/>
                    <a:pt x="487" y="100"/>
                  </a:cubicBezTo>
                  <a:cubicBezTo>
                    <a:pt x="438" y="40"/>
                    <a:pt x="358" y="0"/>
                    <a:pt x="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587;p43">
              <a:extLst>
                <a:ext uri="{FF2B5EF4-FFF2-40B4-BE49-F238E27FC236}">
                  <a16:creationId xmlns:a16="http://schemas.microsoft.com/office/drawing/2014/main" id="{AA0B6EBF-9126-4371-8FE0-5B46EEFCAF13}"/>
                </a:ext>
              </a:extLst>
            </p:cNvPr>
            <p:cNvSpPr/>
            <p:nvPr/>
          </p:nvSpPr>
          <p:spPr>
            <a:xfrm>
              <a:off x="4340800" y="1600495"/>
              <a:ext cx="69222" cy="45400"/>
            </a:xfrm>
            <a:custGeom>
              <a:avLst/>
              <a:gdLst/>
              <a:ahLst/>
              <a:cxnLst/>
              <a:rect l="l" t="t" r="r" b="b"/>
              <a:pathLst>
                <a:path w="956" h="627" extrusionOk="0">
                  <a:moveTo>
                    <a:pt x="577" y="1"/>
                  </a:moveTo>
                  <a:cubicBezTo>
                    <a:pt x="378" y="1"/>
                    <a:pt x="199" y="90"/>
                    <a:pt x="70" y="239"/>
                  </a:cubicBezTo>
                  <a:cubicBezTo>
                    <a:pt x="0" y="319"/>
                    <a:pt x="0" y="448"/>
                    <a:pt x="60" y="527"/>
                  </a:cubicBezTo>
                  <a:cubicBezTo>
                    <a:pt x="109" y="587"/>
                    <a:pt x="180" y="617"/>
                    <a:pt x="249" y="617"/>
                  </a:cubicBezTo>
                  <a:cubicBezTo>
                    <a:pt x="279" y="617"/>
                    <a:pt x="308" y="607"/>
                    <a:pt x="339" y="597"/>
                  </a:cubicBezTo>
                  <a:cubicBezTo>
                    <a:pt x="368" y="597"/>
                    <a:pt x="438" y="617"/>
                    <a:pt x="468" y="617"/>
                  </a:cubicBezTo>
                  <a:cubicBezTo>
                    <a:pt x="478" y="627"/>
                    <a:pt x="487" y="627"/>
                    <a:pt x="498" y="627"/>
                  </a:cubicBezTo>
                  <a:cubicBezTo>
                    <a:pt x="558" y="627"/>
                    <a:pt x="607" y="617"/>
                    <a:pt x="657" y="597"/>
                  </a:cubicBezTo>
                  <a:cubicBezTo>
                    <a:pt x="717" y="567"/>
                    <a:pt x="776" y="527"/>
                    <a:pt x="816" y="478"/>
                  </a:cubicBezTo>
                  <a:cubicBezTo>
                    <a:pt x="876" y="438"/>
                    <a:pt x="925" y="368"/>
                    <a:pt x="935" y="299"/>
                  </a:cubicBezTo>
                  <a:cubicBezTo>
                    <a:pt x="955" y="160"/>
                    <a:pt x="856" y="50"/>
                    <a:pt x="726" y="21"/>
                  </a:cubicBezTo>
                  <a:cubicBezTo>
                    <a:pt x="677" y="10"/>
                    <a:pt x="627"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88;p43">
              <a:extLst>
                <a:ext uri="{FF2B5EF4-FFF2-40B4-BE49-F238E27FC236}">
                  <a16:creationId xmlns:a16="http://schemas.microsoft.com/office/drawing/2014/main" id="{7CA2C899-3ECB-49DB-A620-7EA5F64CDA01}"/>
                </a:ext>
              </a:extLst>
            </p:cNvPr>
            <p:cNvSpPr/>
            <p:nvPr/>
          </p:nvSpPr>
          <p:spPr>
            <a:xfrm>
              <a:off x="4438768" y="1620697"/>
              <a:ext cx="41852" cy="30990"/>
            </a:xfrm>
            <a:custGeom>
              <a:avLst/>
              <a:gdLst/>
              <a:ahLst/>
              <a:cxnLst/>
              <a:rect l="l" t="t" r="r" b="b"/>
              <a:pathLst>
                <a:path w="578" h="428" extrusionOk="0">
                  <a:moveTo>
                    <a:pt x="319" y="0"/>
                  </a:moveTo>
                  <a:cubicBezTo>
                    <a:pt x="279" y="0"/>
                    <a:pt x="239" y="10"/>
                    <a:pt x="199" y="30"/>
                  </a:cubicBezTo>
                  <a:cubicBezTo>
                    <a:pt x="129" y="69"/>
                    <a:pt x="69" y="120"/>
                    <a:pt x="40" y="199"/>
                  </a:cubicBezTo>
                  <a:cubicBezTo>
                    <a:pt x="0" y="288"/>
                    <a:pt x="60" y="418"/>
                    <a:pt x="169" y="427"/>
                  </a:cubicBezTo>
                  <a:lnTo>
                    <a:pt x="199" y="427"/>
                  </a:lnTo>
                  <a:cubicBezTo>
                    <a:pt x="268" y="427"/>
                    <a:pt x="328" y="418"/>
                    <a:pt x="388" y="388"/>
                  </a:cubicBezTo>
                  <a:cubicBezTo>
                    <a:pt x="408" y="388"/>
                    <a:pt x="428" y="378"/>
                    <a:pt x="447" y="378"/>
                  </a:cubicBezTo>
                  <a:cubicBezTo>
                    <a:pt x="487" y="358"/>
                    <a:pt x="527" y="318"/>
                    <a:pt x="547" y="279"/>
                  </a:cubicBezTo>
                  <a:cubicBezTo>
                    <a:pt x="577" y="189"/>
                    <a:pt x="547" y="60"/>
                    <a:pt x="447" y="30"/>
                  </a:cubicBezTo>
                  <a:cubicBezTo>
                    <a:pt x="408" y="10"/>
                    <a:pt x="368" y="0"/>
                    <a:pt x="3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589;p43">
              <a:extLst>
                <a:ext uri="{FF2B5EF4-FFF2-40B4-BE49-F238E27FC236}">
                  <a16:creationId xmlns:a16="http://schemas.microsoft.com/office/drawing/2014/main" id="{235538CE-769B-4CFB-9E71-30AD3FB677A6}"/>
                </a:ext>
              </a:extLst>
            </p:cNvPr>
            <p:cNvSpPr/>
            <p:nvPr/>
          </p:nvSpPr>
          <p:spPr>
            <a:xfrm>
              <a:off x="3512520" y="1136649"/>
              <a:ext cx="51192" cy="54812"/>
            </a:xfrm>
            <a:custGeom>
              <a:avLst/>
              <a:gdLst/>
              <a:ahLst/>
              <a:cxnLst/>
              <a:rect l="l" t="t" r="r" b="b"/>
              <a:pathLst>
                <a:path w="707" h="757" extrusionOk="0">
                  <a:moveTo>
                    <a:pt x="299" y="1"/>
                  </a:moveTo>
                  <a:cubicBezTo>
                    <a:pt x="219" y="1"/>
                    <a:pt x="129" y="50"/>
                    <a:pt x="100" y="130"/>
                  </a:cubicBezTo>
                  <a:cubicBezTo>
                    <a:pt x="1" y="368"/>
                    <a:pt x="110" y="618"/>
                    <a:pt x="319" y="737"/>
                  </a:cubicBezTo>
                  <a:cubicBezTo>
                    <a:pt x="348" y="746"/>
                    <a:pt x="379" y="757"/>
                    <a:pt x="408" y="757"/>
                  </a:cubicBezTo>
                  <a:cubicBezTo>
                    <a:pt x="418" y="757"/>
                    <a:pt x="438" y="757"/>
                    <a:pt x="448" y="746"/>
                  </a:cubicBezTo>
                  <a:cubicBezTo>
                    <a:pt x="468" y="757"/>
                    <a:pt x="478" y="757"/>
                    <a:pt x="488" y="757"/>
                  </a:cubicBezTo>
                  <a:cubicBezTo>
                    <a:pt x="518" y="757"/>
                    <a:pt x="547" y="746"/>
                    <a:pt x="567" y="737"/>
                  </a:cubicBezTo>
                  <a:cubicBezTo>
                    <a:pt x="657" y="707"/>
                    <a:pt x="706" y="607"/>
                    <a:pt x="697" y="518"/>
                  </a:cubicBezTo>
                  <a:cubicBezTo>
                    <a:pt x="687" y="329"/>
                    <a:pt x="587" y="170"/>
                    <a:pt x="448" y="41"/>
                  </a:cubicBezTo>
                  <a:cubicBezTo>
                    <a:pt x="418" y="10"/>
                    <a:pt x="379" y="1"/>
                    <a:pt x="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90;p43">
              <a:extLst>
                <a:ext uri="{FF2B5EF4-FFF2-40B4-BE49-F238E27FC236}">
                  <a16:creationId xmlns:a16="http://schemas.microsoft.com/office/drawing/2014/main" id="{ACAD637C-E336-4AC3-B365-ABA1FB108BBE}"/>
                </a:ext>
              </a:extLst>
            </p:cNvPr>
            <p:cNvSpPr/>
            <p:nvPr/>
          </p:nvSpPr>
          <p:spPr>
            <a:xfrm>
              <a:off x="3546334" y="1060330"/>
              <a:ext cx="43300" cy="41852"/>
            </a:xfrm>
            <a:custGeom>
              <a:avLst/>
              <a:gdLst/>
              <a:ahLst/>
              <a:cxnLst/>
              <a:rect l="l" t="t" r="r" b="b"/>
              <a:pathLst>
                <a:path w="598" h="578" extrusionOk="0">
                  <a:moveTo>
                    <a:pt x="239" y="0"/>
                  </a:moveTo>
                  <a:cubicBezTo>
                    <a:pt x="120" y="0"/>
                    <a:pt x="1" y="149"/>
                    <a:pt x="60" y="269"/>
                  </a:cubicBezTo>
                  <a:cubicBezTo>
                    <a:pt x="80" y="308"/>
                    <a:pt x="111" y="348"/>
                    <a:pt x="130" y="388"/>
                  </a:cubicBezTo>
                  <a:cubicBezTo>
                    <a:pt x="130" y="458"/>
                    <a:pt x="170" y="538"/>
                    <a:pt x="239" y="567"/>
                  </a:cubicBezTo>
                  <a:cubicBezTo>
                    <a:pt x="270" y="577"/>
                    <a:pt x="299" y="577"/>
                    <a:pt x="329" y="577"/>
                  </a:cubicBezTo>
                  <a:cubicBezTo>
                    <a:pt x="399" y="577"/>
                    <a:pt x="478" y="538"/>
                    <a:pt x="508" y="458"/>
                  </a:cubicBezTo>
                  <a:cubicBezTo>
                    <a:pt x="597" y="269"/>
                    <a:pt x="478" y="50"/>
                    <a:pt x="270" y="10"/>
                  </a:cubicBezTo>
                  <a:cubicBezTo>
                    <a:pt x="259" y="0"/>
                    <a:pt x="250" y="0"/>
                    <a:pt x="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591;p43">
              <a:extLst>
                <a:ext uri="{FF2B5EF4-FFF2-40B4-BE49-F238E27FC236}">
                  <a16:creationId xmlns:a16="http://schemas.microsoft.com/office/drawing/2014/main" id="{2AFFCFE8-6938-4137-801F-DEBEEC1EA2CD}"/>
                </a:ext>
              </a:extLst>
            </p:cNvPr>
            <p:cNvSpPr/>
            <p:nvPr/>
          </p:nvSpPr>
          <p:spPr>
            <a:xfrm>
              <a:off x="3004067" y="1249026"/>
              <a:ext cx="37507" cy="42576"/>
            </a:xfrm>
            <a:custGeom>
              <a:avLst/>
              <a:gdLst/>
              <a:ahLst/>
              <a:cxnLst/>
              <a:rect l="l" t="t" r="r" b="b"/>
              <a:pathLst>
                <a:path w="518" h="588" extrusionOk="0">
                  <a:moveTo>
                    <a:pt x="189" y="1"/>
                  </a:moveTo>
                  <a:cubicBezTo>
                    <a:pt x="129" y="1"/>
                    <a:pt x="60" y="30"/>
                    <a:pt x="40" y="100"/>
                  </a:cubicBezTo>
                  <a:cubicBezTo>
                    <a:pt x="30" y="129"/>
                    <a:pt x="20" y="160"/>
                    <a:pt x="20" y="189"/>
                  </a:cubicBezTo>
                  <a:cubicBezTo>
                    <a:pt x="0" y="219"/>
                    <a:pt x="0" y="259"/>
                    <a:pt x="0" y="289"/>
                  </a:cubicBezTo>
                  <a:cubicBezTo>
                    <a:pt x="30" y="438"/>
                    <a:pt x="139" y="558"/>
                    <a:pt x="288" y="587"/>
                  </a:cubicBezTo>
                  <a:lnTo>
                    <a:pt x="318" y="587"/>
                  </a:lnTo>
                  <a:cubicBezTo>
                    <a:pt x="398" y="587"/>
                    <a:pt x="478" y="518"/>
                    <a:pt x="487" y="438"/>
                  </a:cubicBezTo>
                  <a:cubicBezTo>
                    <a:pt x="517" y="269"/>
                    <a:pt x="418" y="80"/>
                    <a:pt x="248" y="10"/>
                  </a:cubicBezTo>
                  <a:cubicBezTo>
                    <a:pt x="228" y="1"/>
                    <a:pt x="209" y="1"/>
                    <a:pt x="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92;p43">
              <a:extLst>
                <a:ext uri="{FF2B5EF4-FFF2-40B4-BE49-F238E27FC236}">
                  <a16:creationId xmlns:a16="http://schemas.microsoft.com/office/drawing/2014/main" id="{6AC1EF6D-D77E-4DB6-86CB-1DC2B93033C6}"/>
                </a:ext>
              </a:extLst>
            </p:cNvPr>
            <p:cNvSpPr/>
            <p:nvPr/>
          </p:nvSpPr>
          <p:spPr>
            <a:xfrm>
              <a:off x="5280010" y="1107830"/>
              <a:ext cx="86455" cy="46196"/>
            </a:xfrm>
            <a:custGeom>
              <a:avLst/>
              <a:gdLst/>
              <a:ahLst/>
              <a:cxnLst/>
              <a:rect l="l" t="t" r="r" b="b"/>
              <a:pathLst>
                <a:path w="1194" h="638" extrusionOk="0">
                  <a:moveTo>
                    <a:pt x="836" y="1"/>
                  </a:moveTo>
                  <a:cubicBezTo>
                    <a:pt x="805" y="1"/>
                    <a:pt x="776" y="1"/>
                    <a:pt x="746" y="11"/>
                  </a:cubicBezTo>
                  <a:cubicBezTo>
                    <a:pt x="537" y="41"/>
                    <a:pt x="348" y="110"/>
                    <a:pt x="179" y="229"/>
                  </a:cubicBezTo>
                  <a:cubicBezTo>
                    <a:pt x="0" y="359"/>
                    <a:pt x="109" y="638"/>
                    <a:pt x="318" y="638"/>
                  </a:cubicBezTo>
                  <a:lnTo>
                    <a:pt x="338" y="638"/>
                  </a:lnTo>
                  <a:cubicBezTo>
                    <a:pt x="467" y="618"/>
                    <a:pt x="696" y="598"/>
                    <a:pt x="865" y="518"/>
                  </a:cubicBezTo>
                  <a:cubicBezTo>
                    <a:pt x="1164" y="508"/>
                    <a:pt x="1194" y="81"/>
                    <a:pt x="925" y="11"/>
                  </a:cubicBezTo>
                  <a:lnTo>
                    <a:pt x="895" y="11"/>
                  </a:lnTo>
                  <a:cubicBezTo>
                    <a:pt x="876" y="1"/>
                    <a:pt x="856" y="1"/>
                    <a:pt x="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93;p43">
              <a:extLst>
                <a:ext uri="{FF2B5EF4-FFF2-40B4-BE49-F238E27FC236}">
                  <a16:creationId xmlns:a16="http://schemas.microsoft.com/office/drawing/2014/main" id="{21E71F9C-4935-43F3-B3E8-0DF96AE362B4}"/>
                </a:ext>
              </a:extLst>
            </p:cNvPr>
            <p:cNvSpPr/>
            <p:nvPr/>
          </p:nvSpPr>
          <p:spPr>
            <a:xfrm>
              <a:off x="5398832" y="1071843"/>
              <a:ext cx="63429" cy="38231"/>
            </a:xfrm>
            <a:custGeom>
              <a:avLst/>
              <a:gdLst/>
              <a:ahLst/>
              <a:cxnLst/>
              <a:rect l="l" t="t" r="r" b="b"/>
              <a:pathLst>
                <a:path w="876" h="528" extrusionOk="0">
                  <a:moveTo>
                    <a:pt x="577" y="1"/>
                  </a:moveTo>
                  <a:cubicBezTo>
                    <a:pt x="418" y="1"/>
                    <a:pt x="249" y="80"/>
                    <a:pt x="139" y="149"/>
                  </a:cubicBezTo>
                  <a:cubicBezTo>
                    <a:pt x="0" y="229"/>
                    <a:pt x="50" y="428"/>
                    <a:pt x="179" y="488"/>
                  </a:cubicBezTo>
                  <a:cubicBezTo>
                    <a:pt x="239" y="518"/>
                    <a:pt x="309" y="527"/>
                    <a:pt x="378" y="527"/>
                  </a:cubicBezTo>
                  <a:cubicBezTo>
                    <a:pt x="508" y="527"/>
                    <a:pt x="647" y="478"/>
                    <a:pt x="736" y="368"/>
                  </a:cubicBezTo>
                  <a:cubicBezTo>
                    <a:pt x="875" y="299"/>
                    <a:pt x="875" y="110"/>
                    <a:pt x="736" y="30"/>
                  </a:cubicBezTo>
                  <a:cubicBezTo>
                    <a:pt x="687" y="10"/>
                    <a:pt x="637"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594;p43">
              <a:extLst>
                <a:ext uri="{FF2B5EF4-FFF2-40B4-BE49-F238E27FC236}">
                  <a16:creationId xmlns:a16="http://schemas.microsoft.com/office/drawing/2014/main" id="{D97B83B3-E75C-4F6C-A0C0-C9FDAAE9AEC3}"/>
                </a:ext>
              </a:extLst>
            </p:cNvPr>
            <p:cNvSpPr/>
            <p:nvPr/>
          </p:nvSpPr>
          <p:spPr>
            <a:xfrm>
              <a:off x="5390143" y="1140269"/>
              <a:ext cx="41200" cy="28891"/>
            </a:xfrm>
            <a:custGeom>
              <a:avLst/>
              <a:gdLst/>
              <a:ahLst/>
              <a:cxnLst/>
              <a:rect l="l" t="t" r="r" b="b"/>
              <a:pathLst>
                <a:path w="569" h="399" extrusionOk="0">
                  <a:moveTo>
                    <a:pt x="309" y="0"/>
                  </a:moveTo>
                  <a:cubicBezTo>
                    <a:pt x="220" y="0"/>
                    <a:pt x="130" y="20"/>
                    <a:pt x="60" y="90"/>
                  </a:cubicBezTo>
                  <a:cubicBezTo>
                    <a:pt x="21" y="120"/>
                    <a:pt x="11" y="159"/>
                    <a:pt x="11" y="199"/>
                  </a:cubicBezTo>
                  <a:cubicBezTo>
                    <a:pt x="1" y="239"/>
                    <a:pt x="1" y="289"/>
                    <a:pt x="31" y="329"/>
                  </a:cubicBezTo>
                  <a:cubicBezTo>
                    <a:pt x="71" y="378"/>
                    <a:pt x="120" y="398"/>
                    <a:pt x="180" y="398"/>
                  </a:cubicBezTo>
                  <a:cubicBezTo>
                    <a:pt x="270" y="398"/>
                    <a:pt x="369" y="338"/>
                    <a:pt x="429" y="269"/>
                  </a:cubicBezTo>
                  <a:cubicBezTo>
                    <a:pt x="429" y="269"/>
                    <a:pt x="438" y="269"/>
                    <a:pt x="449" y="259"/>
                  </a:cubicBezTo>
                  <a:cubicBezTo>
                    <a:pt x="568" y="229"/>
                    <a:pt x="538" y="30"/>
                    <a:pt x="418" y="20"/>
                  </a:cubicBezTo>
                  <a:lnTo>
                    <a:pt x="409" y="20"/>
                  </a:lnTo>
                  <a:cubicBezTo>
                    <a:pt x="389" y="11"/>
                    <a:pt x="369"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595;p43">
              <a:extLst>
                <a:ext uri="{FF2B5EF4-FFF2-40B4-BE49-F238E27FC236}">
                  <a16:creationId xmlns:a16="http://schemas.microsoft.com/office/drawing/2014/main" id="{6CF4AB2C-29FE-429B-AF66-1EB7F3F6C7A2}"/>
                </a:ext>
              </a:extLst>
            </p:cNvPr>
            <p:cNvSpPr/>
            <p:nvPr/>
          </p:nvSpPr>
          <p:spPr>
            <a:xfrm>
              <a:off x="5173425" y="1151058"/>
              <a:ext cx="39607" cy="25994"/>
            </a:xfrm>
            <a:custGeom>
              <a:avLst/>
              <a:gdLst/>
              <a:ahLst/>
              <a:cxnLst/>
              <a:rect l="l" t="t" r="r" b="b"/>
              <a:pathLst>
                <a:path w="547" h="359" extrusionOk="0">
                  <a:moveTo>
                    <a:pt x="368" y="1"/>
                  </a:moveTo>
                  <a:cubicBezTo>
                    <a:pt x="279" y="30"/>
                    <a:pt x="179" y="90"/>
                    <a:pt x="100" y="130"/>
                  </a:cubicBezTo>
                  <a:cubicBezTo>
                    <a:pt x="0" y="180"/>
                    <a:pt x="0" y="349"/>
                    <a:pt x="119" y="359"/>
                  </a:cubicBezTo>
                  <a:lnTo>
                    <a:pt x="159" y="359"/>
                  </a:lnTo>
                  <a:cubicBezTo>
                    <a:pt x="268" y="359"/>
                    <a:pt x="368" y="319"/>
                    <a:pt x="447" y="240"/>
                  </a:cubicBezTo>
                  <a:cubicBezTo>
                    <a:pt x="458" y="229"/>
                    <a:pt x="478" y="229"/>
                    <a:pt x="487" y="220"/>
                  </a:cubicBezTo>
                  <a:cubicBezTo>
                    <a:pt x="537" y="189"/>
                    <a:pt x="547" y="110"/>
                    <a:pt x="517" y="60"/>
                  </a:cubicBezTo>
                  <a:cubicBezTo>
                    <a:pt x="497" y="21"/>
                    <a:pt x="458" y="1"/>
                    <a:pt x="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596;p43">
              <a:extLst>
                <a:ext uri="{FF2B5EF4-FFF2-40B4-BE49-F238E27FC236}">
                  <a16:creationId xmlns:a16="http://schemas.microsoft.com/office/drawing/2014/main" id="{06790458-DA77-4879-ADBC-67A09B744560}"/>
                </a:ext>
              </a:extLst>
            </p:cNvPr>
            <p:cNvSpPr/>
            <p:nvPr/>
          </p:nvSpPr>
          <p:spPr>
            <a:xfrm>
              <a:off x="5815832" y="1047369"/>
              <a:ext cx="63429" cy="41127"/>
            </a:xfrm>
            <a:custGeom>
              <a:avLst/>
              <a:gdLst/>
              <a:ahLst/>
              <a:cxnLst/>
              <a:rect l="l" t="t" r="r" b="b"/>
              <a:pathLst>
                <a:path w="876" h="568" extrusionOk="0">
                  <a:moveTo>
                    <a:pt x="388" y="0"/>
                  </a:moveTo>
                  <a:cubicBezTo>
                    <a:pt x="319" y="0"/>
                    <a:pt x="249" y="10"/>
                    <a:pt x="180" y="40"/>
                  </a:cubicBezTo>
                  <a:cubicBezTo>
                    <a:pt x="70" y="70"/>
                    <a:pt x="1" y="160"/>
                    <a:pt x="1" y="279"/>
                  </a:cubicBezTo>
                  <a:cubicBezTo>
                    <a:pt x="1" y="448"/>
                    <a:pt x="200" y="538"/>
                    <a:pt x="339" y="567"/>
                  </a:cubicBezTo>
                  <a:lnTo>
                    <a:pt x="438" y="567"/>
                  </a:lnTo>
                  <a:cubicBezTo>
                    <a:pt x="527" y="567"/>
                    <a:pt x="607" y="557"/>
                    <a:pt x="687" y="518"/>
                  </a:cubicBezTo>
                  <a:cubicBezTo>
                    <a:pt x="806" y="458"/>
                    <a:pt x="876" y="299"/>
                    <a:pt x="777" y="189"/>
                  </a:cubicBezTo>
                  <a:cubicBezTo>
                    <a:pt x="677" y="60"/>
                    <a:pt x="538" y="0"/>
                    <a:pt x="3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597;p43">
              <a:extLst>
                <a:ext uri="{FF2B5EF4-FFF2-40B4-BE49-F238E27FC236}">
                  <a16:creationId xmlns:a16="http://schemas.microsoft.com/office/drawing/2014/main" id="{16C9865C-D677-4A16-B716-F081E473C6A5}"/>
                </a:ext>
              </a:extLst>
            </p:cNvPr>
            <p:cNvSpPr/>
            <p:nvPr/>
          </p:nvSpPr>
          <p:spPr>
            <a:xfrm>
              <a:off x="4913333" y="1306663"/>
              <a:ext cx="44024" cy="32439"/>
            </a:xfrm>
            <a:custGeom>
              <a:avLst/>
              <a:gdLst/>
              <a:ahLst/>
              <a:cxnLst/>
              <a:rect l="l" t="t" r="r" b="b"/>
              <a:pathLst>
                <a:path w="608" h="448" extrusionOk="0">
                  <a:moveTo>
                    <a:pt x="419" y="0"/>
                  </a:moveTo>
                  <a:cubicBezTo>
                    <a:pt x="339" y="0"/>
                    <a:pt x="259" y="50"/>
                    <a:pt x="240" y="140"/>
                  </a:cubicBezTo>
                  <a:cubicBezTo>
                    <a:pt x="190" y="159"/>
                    <a:pt x="140" y="189"/>
                    <a:pt x="100" y="219"/>
                  </a:cubicBezTo>
                  <a:cubicBezTo>
                    <a:pt x="1" y="268"/>
                    <a:pt x="51" y="428"/>
                    <a:pt x="150" y="438"/>
                  </a:cubicBezTo>
                  <a:cubicBezTo>
                    <a:pt x="190" y="438"/>
                    <a:pt x="230" y="448"/>
                    <a:pt x="270" y="448"/>
                  </a:cubicBezTo>
                  <a:cubicBezTo>
                    <a:pt x="349" y="448"/>
                    <a:pt x="429" y="428"/>
                    <a:pt x="489" y="378"/>
                  </a:cubicBezTo>
                  <a:cubicBezTo>
                    <a:pt x="558" y="319"/>
                    <a:pt x="608" y="229"/>
                    <a:pt x="588" y="140"/>
                  </a:cubicBezTo>
                  <a:cubicBezTo>
                    <a:pt x="568" y="50"/>
                    <a:pt x="489" y="0"/>
                    <a:pt x="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598;p43">
              <a:extLst>
                <a:ext uri="{FF2B5EF4-FFF2-40B4-BE49-F238E27FC236}">
                  <a16:creationId xmlns:a16="http://schemas.microsoft.com/office/drawing/2014/main" id="{4A4AAE7D-3FE1-49DB-9B00-A0064D7261A2}"/>
                </a:ext>
              </a:extLst>
            </p:cNvPr>
            <p:cNvSpPr/>
            <p:nvPr/>
          </p:nvSpPr>
          <p:spPr>
            <a:xfrm>
              <a:off x="4830571" y="1344098"/>
              <a:ext cx="37507" cy="28891"/>
            </a:xfrm>
            <a:custGeom>
              <a:avLst/>
              <a:gdLst/>
              <a:ahLst/>
              <a:cxnLst/>
              <a:rect l="l" t="t" r="r" b="b"/>
              <a:pathLst>
                <a:path w="518" h="399" extrusionOk="0">
                  <a:moveTo>
                    <a:pt x="368" y="1"/>
                  </a:moveTo>
                  <a:cubicBezTo>
                    <a:pt x="219" y="1"/>
                    <a:pt x="89" y="140"/>
                    <a:pt x="20" y="259"/>
                  </a:cubicBezTo>
                  <a:cubicBezTo>
                    <a:pt x="0" y="299"/>
                    <a:pt x="30" y="368"/>
                    <a:pt x="70" y="388"/>
                  </a:cubicBezTo>
                  <a:cubicBezTo>
                    <a:pt x="100" y="398"/>
                    <a:pt x="129" y="398"/>
                    <a:pt x="149" y="398"/>
                  </a:cubicBezTo>
                  <a:cubicBezTo>
                    <a:pt x="249" y="398"/>
                    <a:pt x="339" y="339"/>
                    <a:pt x="358" y="249"/>
                  </a:cubicBezTo>
                  <a:cubicBezTo>
                    <a:pt x="388" y="229"/>
                    <a:pt x="418" y="219"/>
                    <a:pt x="438" y="199"/>
                  </a:cubicBezTo>
                  <a:cubicBezTo>
                    <a:pt x="518" y="140"/>
                    <a:pt x="487" y="10"/>
                    <a:pt x="3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99;p43">
              <a:extLst>
                <a:ext uri="{FF2B5EF4-FFF2-40B4-BE49-F238E27FC236}">
                  <a16:creationId xmlns:a16="http://schemas.microsoft.com/office/drawing/2014/main" id="{2EECE853-85B8-41B3-99C2-A73409A3AA3C}"/>
                </a:ext>
              </a:extLst>
            </p:cNvPr>
            <p:cNvSpPr/>
            <p:nvPr/>
          </p:nvSpPr>
          <p:spPr>
            <a:xfrm>
              <a:off x="2258550" y="1712873"/>
              <a:ext cx="1194941" cy="1269303"/>
            </a:xfrm>
            <a:custGeom>
              <a:avLst/>
              <a:gdLst/>
              <a:ahLst/>
              <a:cxnLst/>
              <a:rect l="l" t="t" r="r" b="b"/>
              <a:pathLst>
                <a:path w="16503" h="17530" extrusionOk="0">
                  <a:moveTo>
                    <a:pt x="8347" y="955"/>
                  </a:moveTo>
                  <a:cubicBezTo>
                    <a:pt x="8436" y="965"/>
                    <a:pt x="8495" y="1055"/>
                    <a:pt x="8475" y="1144"/>
                  </a:cubicBezTo>
                  <a:cubicBezTo>
                    <a:pt x="8466" y="1154"/>
                    <a:pt x="8466" y="1174"/>
                    <a:pt x="8466" y="1184"/>
                  </a:cubicBezTo>
                  <a:lnTo>
                    <a:pt x="8466" y="1254"/>
                  </a:lnTo>
                  <a:cubicBezTo>
                    <a:pt x="8466" y="1293"/>
                    <a:pt x="8426" y="1343"/>
                    <a:pt x="8386" y="1353"/>
                  </a:cubicBezTo>
                  <a:cubicBezTo>
                    <a:pt x="8373" y="1360"/>
                    <a:pt x="8358" y="1363"/>
                    <a:pt x="8342" y="1363"/>
                  </a:cubicBezTo>
                  <a:cubicBezTo>
                    <a:pt x="8311" y="1363"/>
                    <a:pt x="8280" y="1350"/>
                    <a:pt x="8267" y="1323"/>
                  </a:cubicBezTo>
                  <a:cubicBezTo>
                    <a:pt x="8237" y="1293"/>
                    <a:pt x="8217" y="1254"/>
                    <a:pt x="8207" y="1214"/>
                  </a:cubicBezTo>
                  <a:lnTo>
                    <a:pt x="8207" y="1144"/>
                  </a:lnTo>
                  <a:lnTo>
                    <a:pt x="8197" y="1134"/>
                  </a:lnTo>
                  <a:cubicBezTo>
                    <a:pt x="8197" y="1084"/>
                    <a:pt x="8207" y="1035"/>
                    <a:pt x="8247" y="995"/>
                  </a:cubicBezTo>
                  <a:cubicBezTo>
                    <a:pt x="8267" y="975"/>
                    <a:pt x="8307" y="955"/>
                    <a:pt x="8347" y="955"/>
                  </a:cubicBezTo>
                  <a:close/>
                  <a:moveTo>
                    <a:pt x="8724" y="1413"/>
                  </a:moveTo>
                  <a:cubicBezTo>
                    <a:pt x="8774" y="1413"/>
                    <a:pt x="8814" y="1442"/>
                    <a:pt x="8824" y="1492"/>
                  </a:cubicBezTo>
                  <a:cubicBezTo>
                    <a:pt x="8834" y="1502"/>
                    <a:pt x="8834" y="1522"/>
                    <a:pt x="8824" y="1542"/>
                  </a:cubicBezTo>
                  <a:cubicBezTo>
                    <a:pt x="8824" y="1542"/>
                    <a:pt x="8834" y="1552"/>
                    <a:pt x="8824" y="1552"/>
                  </a:cubicBezTo>
                  <a:cubicBezTo>
                    <a:pt x="8834" y="1562"/>
                    <a:pt x="8834" y="1572"/>
                    <a:pt x="8834" y="1582"/>
                  </a:cubicBezTo>
                  <a:cubicBezTo>
                    <a:pt x="8824" y="1621"/>
                    <a:pt x="8794" y="1652"/>
                    <a:pt x="8754" y="1661"/>
                  </a:cubicBezTo>
                  <a:cubicBezTo>
                    <a:pt x="8714" y="1661"/>
                    <a:pt x="8665" y="1641"/>
                    <a:pt x="8665" y="1592"/>
                  </a:cubicBezTo>
                  <a:cubicBezTo>
                    <a:pt x="8654" y="1572"/>
                    <a:pt x="8665" y="1552"/>
                    <a:pt x="8665" y="1522"/>
                  </a:cubicBezTo>
                  <a:cubicBezTo>
                    <a:pt x="8665" y="1512"/>
                    <a:pt x="8654" y="1492"/>
                    <a:pt x="8654" y="1473"/>
                  </a:cubicBezTo>
                  <a:cubicBezTo>
                    <a:pt x="8654" y="1442"/>
                    <a:pt x="8694" y="1413"/>
                    <a:pt x="8724" y="1413"/>
                  </a:cubicBezTo>
                  <a:close/>
                  <a:moveTo>
                    <a:pt x="10773" y="1373"/>
                  </a:moveTo>
                  <a:cubicBezTo>
                    <a:pt x="10818" y="1373"/>
                    <a:pt x="10867" y="1401"/>
                    <a:pt x="10873" y="1442"/>
                  </a:cubicBezTo>
                  <a:cubicBezTo>
                    <a:pt x="10873" y="1502"/>
                    <a:pt x="10873" y="1552"/>
                    <a:pt x="10843" y="1601"/>
                  </a:cubicBezTo>
                  <a:cubicBezTo>
                    <a:pt x="10823" y="1632"/>
                    <a:pt x="10793" y="1661"/>
                    <a:pt x="10763" y="1691"/>
                  </a:cubicBezTo>
                  <a:cubicBezTo>
                    <a:pt x="10741" y="1709"/>
                    <a:pt x="10713" y="1719"/>
                    <a:pt x="10686" y="1719"/>
                  </a:cubicBezTo>
                  <a:cubicBezTo>
                    <a:pt x="10652" y="1719"/>
                    <a:pt x="10621" y="1704"/>
                    <a:pt x="10604" y="1671"/>
                  </a:cubicBezTo>
                  <a:cubicBezTo>
                    <a:pt x="10564" y="1621"/>
                    <a:pt x="10584" y="1552"/>
                    <a:pt x="10644" y="1512"/>
                  </a:cubicBezTo>
                  <a:cubicBezTo>
                    <a:pt x="10644" y="1512"/>
                    <a:pt x="10654" y="1512"/>
                    <a:pt x="10654" y="1502"/>
                  </a:cubicBezTo>
                  <a:cubicBezTo>
                    <a:pt x="10664" y="1473"/>
                    <a:pt x="10684" y="1442"/>
                    <a:pt x="10704" y="1413"/>
                  </a:cubicBezTo>
                  <a:cubicBezTo>
                    <a:pt x="10716" y="1385"/>
                    <a:pt x="10743" y="1373"/>
                    <a:pt x="10773" y="1373"/>
                  </a:cubicBezTo>
                  <a:close/>
                  <a:moveTo>
                    <a:pt x="10296" y="1608"/>
                  </a:moveTo>
                  <a:cubicBezTo>
                    <a:pt x="10305" y="1608"/>
                    <a:pt x="10315" y="1609"/>
                    <a:pt x="10326" y="1612"/>
                  </a:cubicBezTo>
                  <a:lnTo>
                    <a:pt x="10336" y="1612"/>
                  </a:lnTo>
                  <a:cubicBezTo>
                    <a:pt x="10365" y="1621"/>
                    <a:pt x="10385" y="1652"/>
                    <a:pt x="10385" y="1671"/>
                  </a:cubicBezTo>
                  <a:cubicBezTo>
                    <a:pt x="10396" y="1691"/>
                    <a:pt x="10396" y="1711"/>
                    <a:pt x="10385" y="1731"/>
                  </a:cubicBezTo>
                  <a:cubicBezTo>
                    <a:pt x="10385" y="1761"/>
                    <a:pt x="10365" y="1771"/>
                    <a:pt x="10345" y="1791"/>
                  </a:cubicBezTo>
                  <a:lnTo>
                    <a:pt x="10345" y="1800"/>
                  </a:lnTo>
                  <a:cubicBezTo>
                    <a:pt x="10339" y="1839"/>
                    <a:pt x="10304" y="1865"/>
                    <a:pt x="10268" y="1865"/>
                  </a:cubicBezTo>
                  <a:cubicBezTo>
                    <a:pt x="10249" y="1865"/>
                    <a:pt x="10230" y="1858"/>
                    <a:pt x="10217" y="1840"/>
                  </a:cubicBezTo>
                  <a:cubicBezTo>
                    <a:pt x="10186" y="1800"/>
                    <a:pt x="10166" y="1751"/>
                    <a:pt x="10186" y="1691"/>
                  </a:cubicBezTo>
                  <a:cubicBezTo>
                    <a:pt x="10197" y="1671"/>
                    <a:pt x="10217" y="1652"/>
                    <a:pt x="10236" y="1632"/>
                  </a:cubicBezTo>
                  <a:cubicBezTo>
                    <a:pt x="10251" y="1617"/>
                    <a:pt x="10271" y="1608"/>
                    <a:pt x="10296" y="1608"/>
                  </a:cubicBezTo>
                  <a:close/>
                  <a:moveTo>
                    <a:pt x="1413" y="4784"/>
                  </a:moveTo>
                  <a:cubicBezTo>
                    <a:pt x="1423" y="4784"/>
                    <a:pt x="1433" y="4784"/>
                    <a:pt x="1443" y="4795"/>
                  </a:cubicBezTo>
                  <a:cubicBezTo>
                    <a:pt x="1463" y="4795"/>
                    <a:pt x="1473" y="4804"/>
                    <a:pt x="1493" y="4804"/>
                  </a:cubicBezTo>
                  <a:cubicBezTo>
                    <a:pt x="1572" y="4824"/>
                    <a:pt x="1603" y="4924"/>
                    <a:pt x="1572" y="4983"/>
                  </a:cubicBezTo>
                  <a:cubicBezTo>
                    <a:pt x="1552" y="5032"/>
                    <a:pt x="1498" y="5066"/>
                    <a:pt x="1448" y="5066"/>
                  </a:cubicBezTo>
                  <a:cubicBezTo>
                    <a:pt x="1425" y="5066"/>
                    <a:pt x="1402" y="5059"/>
                    <a:pt x="1384" y="5043"/>
                  </a:cubicBezTo>
                  <a:cubicBezTo>
                    <a:pt x="1384" y="5033"/>
                    <a:pt x="1373" y="5033"/>
                    <a:pt x="1364" y="5023"/>
                  </a:cubicBezTo>
                  <a:cubicBezTo>
                    <a:pt x="1344" y="5023"/>
                    <a:pt x="1314" y="5014"/>
                    <a:pt x="1294" y="5003"/>
                  </a:cubicBezTo>
                  <a:lnTo>
                    <a:pt x="1264" y="4974"/>
                  </a:lnTo>
                  <a:cubicBezTo>
                    <a:pt x="1244" y="4934"/>
                    <a:pt x="1244" y="4894"/>
                    <a:pt x="1264" y="4854"/>
                  </a:cubicBezTo>
                  <a:cubicBezTo>
                    <a:pt x="1274" y="4844"/>
                    <a:pt x="1284" y="4844"/>
                    <a:pt x="1294" y="4835"/>
                  </a:cubicBezTo>
                  <a:lnTo>
                    <a:pt x="1284" y="4835"/>
                  </a:lnTo>
                  <a:cubicBezTo>
                    <a:pt x="1314" y="4804"/>
                    <a:pt x="1364" y="4784"/>
                    <a:pt x="1413" y="4784"/>
                  </a:cubicBezTo>
                  <a:close/>
                  <a:moveTo>
                    <a:pt x="10452" y="4801"/>
                  </a:moveTo>
                  <a:cubicBezTo>
                    <a:pt x="10532" y="4801"/>
                    <a:pt x="10590" y="4915"/>
                    <a:pt x="10515" y="4974"/>
                  </a:cubicBezTo>
                  <a:cubicBezTo>
                    <a:pt x="10505" y="4983"/>
                    <a:pt x="10485" y="4994"/>
                    <a:pt x="10475" y="5003"/>
                  </a:cubicBezTo>
                  <a:cubicBezTo>
                    <a:pt x="10465" y="5033"/>
                    <a:pt x="10445" y="5063"/>
                    <a:pt x="10425" y="5083"/>
                  </a:cubicBezTo>
                  <a:cubicBezTo>
                    <a:pt x="10409" y="5104"/>
                    <a:pt x="10385" y="5114"/>
                    <a:pt x="10359" y="5114"/>
                  </a:cubicBezTo>
                  <a:cubicBezTo>
                    <a:pt x="10337" y="5114"/>
                    <a:pt x="10314" y="5107"/>
                    <a:pt x="10296" y="5093"/>
                  </a:cubicBezTo>
                  <a:cubicBezTo>
                    <a:pt x="10256" y="5073"/>
                    <a:pt x="10236" y="5023"/>
                    <a:pt x="10246" y="4974"/>
                  </a:cubicBezTo>
                  <a:cubicBezTo>
                    <a:pt x="10266" y="4924"/>
                    <a:pt x="10296" y="4894"/>
                    <a:pt x="10336" y="4864"/>
                  </a:cubicBezTo>
                  <a:cubicBezTo>
                    <a:pt x="10336" y="4864"/>
                    <a:pt x="10336" y="4854"/>
                    <a:pt x="10345" y="4854"/>
                  </a:cubicBezTo>
                  <a:cubicBezTo>
                    <a:pt x="10356" y="4844"/>
                    <a:pt x="10365" y="4835"/>
                    <a:pt x="10385" y="4824"/>
                  </a:cubicBezTo>
                  <a:cubicBezTo>
                    <a:pt x="10396" y="4824"/>
                    <a:pt x="10396" y="4824"/>
                    <a:pt x="10405" y="4815"/>
                  </a:cubicBezTo>
                  <a:cubicBezTo>
                    <a:pt x="10421" y="4805"/>
                    <a:pt x="10437" y="4801"/>
                    <a:pt x="10452" y="4801"/>
                  </a:cubicBezTo>
                  <a:close/>
                  <a:moveTo>
                    <a:pt x="11408" y="4861"/>
                  </a:moveTo>
                  <a:cubicBezTo>
                    <a:pt x="11454" y="4861"/>
                    <a:pt x="11499" y="4885"/>
                    <a:pt x="11519" y="4934"/>
                  </a:cubicBezTo>
                  <a:cubicBezTo>
                    <a:pt x="11549" y="4974"/>
                    <a:pt x="11539" y="5043"/>
                    <a:pt x="11499" y="5083"/>
                  </a:cubicBezTo>
                  <a:cubicBezTo>
                    <a:pt x="11490" y="5113"/>
                    <a:pt x="11479" y="5143"/>
                    <a:pt x="11459" y="5173"/>
                  </a:cubicBezTo>
                  <a:cubicBezTo>
                    <a:pt x="11400" y="5252"/>
                    <a:pt x="11320" y="5272"/>
                    <a:pt x="11231" y="5282"/>
                  </a:cubicBezTo>
                  <a:cubicBezTo>
                    <a:pt x="11152" y="5282"/>
                    <a:pt x="11101" y="5193"/>
                    <a:pt x="11121" y="5123"/>
                  </a:cubicBezTo>
                  <a:cubicBezTo>
                    <a:pt x="11161" y="5014"/>
                    <a:pt x="11241" y="4924"/>
                    <a:pt x="11350" y="4874"/>
                  </a:cubicBezTo>
                  <a:cubicBezTo>
                    <a:pt x="11368" y="4865"/>
                    <a:pt x="11388" y="4861"/>
                    <a:pt x="11408" y="4861"/>
                  </a:cubicBezTo>
                  <a:close/>
                  <a:moveTo>
                    <a:pt x="1418" y="5179"/>
                  </a:moveTo>
                  <a:cubicBezTo>
                    <a:pt x="1462" y="5179"/>
                    <a:pt x="1505" y="5190"/>
                    <a:pt x="1543" y="5213"/>
                  </a:cubicBezTo>
                  <a:cubicBezTo>
                    <a:pt x="1583" y="5232"/>
                    <a:pt x="1612" y="5252"/>
                    <a:pt x="1642" y="5282"/>
                  </a:cubicBezTo>
                  <a:cubicBezTo>
                    <a:pt x="1692" y="5332"/>
                    <a:pt x="1682" y="5421"/>
                    <a:pt x="1632" y="5471"/>
                  </a:cubicBezTo>
                  <a:cubicBezTo>
                    <a:pt x="1606" y="5497"/>
                    <a:pt x="1577" y="5508"/>
                    <a:pt x="1546" y="5508"/>
                  </a:cubicBezTo>
                  <a:cubicBezTo>
                    <a:pt x="1507" y="5508"/>
                    <a:pt x="1467" y="5489"/>
                    <a:pt x="1433" y="5461"/>
                  </a:cubicBezTo>
                  <a:lnTo>
                    <a:pt x="1423" y="5451"/>
                  </a:lnTo>
                  <a:lnTo>
                    <a:pt x="1413" y="5451"/>
                  </a:lnTo>
                  <a:cubicBezTo>
                    <a:pt x="1384" y="5441"/>
                    <a:pt x="1364" y="5421"/>
                    <a:pt x="1334" y="5401"/>
                  </a:cubicBezTo>
                  <a:cubicBezTo>
                    <a:pt x="1294" y="5381"/>
                    <a:pt x="1274" y="5332"/>
                    <a:pt x="1284" y="5282"/>
                  </a:cubicBezTo>
                  <a:cubicBezTo>
                    <a:pt x="1294" y="5242"/>
                    <a:pt x="1334" y="5193"/>
                    <a:pt x="1373" y="5182"/>
                  </a:cubicBezTo>
                  <a:cubicBezTo>
                    <a:pt x="1388" y="5180"/>
                    <a:pt x="1403" y="5179"/>
                    <a:pt x="1418" y="5179"/>
                  </a:cubicBezTo>
                  <a:close/>
                  <a:moveTo>
                    <a:pt x="4250" y="5742"/>
                  </a:moveTo>
                  <a:cubicBezTo>
                    <a:pt x="4268" y="5742"/>
                    <a:pt x="4287" y="5745"/>
                    <a:pt x="4308" y="5750"/>
                  </a:cubicBezTo>
                  <a:cubicBezTo>
                    <a:pt x="4427" y="5779"/>
                    <a:pt x="4467" y="5929"/>
                    <a:pt x="4408" y="6018"/>
                  </a:cubicBezTo>
                  <a:cubicBezTo>
                    <a:pt x="4397" y="6028"/>
                    <a:pt x="4388" y="6038"/>
                    <a:pt x="4368" y="6048"/>
                  </a:cubicBezTo>
                  <a:cubicBezTo>
                    <a:pt x="4357" y="6128"/>
                    <a:pt x="4328" y="6187"/>
                    <a:pt x="4268" y="6227"/>
                  </a:cubicBezTo>
                  <a:cubicBezTo>
                    <a:pt x="4232" y="6256"/>
                    <a:pt x="4195" y="6275"/>
                    <a:pt x="4159" y="6275"/>
                  </a:cubicBezTo>
                  <a:cubicBezTo>
                    <a:pt x="4145" y="6275"/>
                    <a:pt x="4132" y="6272"/>
                    <a:pt x="4119" y="6267"/>
                  </a:cubicBezTo>
                  <a:cubicBezTo>
                    <a:pt x="4069" y="6247"/>
                    <a:pt x="4019" y="6207"/>
                    <a:pt x="4010" y="6148"/>
                  </a:cubicBezTo>
                  <a:cubicBezTo>
                    <a:pt x="3999" y="6068"/>
                    <a:pt x="3999" y="5998"/>
                    <a:pt x="4030" y="5918"/>
                  </a:cubicBezTo>
                  <a:cubicBezTo>
                    <a:pt x="4039" y="5879"/>
                    <a:pt x="4069" y="5829"/>
                    <a:pt x="4109" y="5799"/>
                  </a:cubicBezTo>
                  <a:cubicBezTo>
                    <a:pt x="4153" y="5762"/>
                    <a:pt x="4198" y="5742"/>
                    <a:pt x="4250" y="5742"/>
                  </a:cubicBezTo>
                  <a:close/>
                  <a:moveTo>
                    <a:pt x="12024" y="7118"/>
                  </a:moveTo>
                  <a:cubicBezTo>
                    <a:pt x="12031" y="7118"/>
                    <a:pt x="12039" y="7120"/>
                    <a:pt x="12047" y="7122"/>
                  </a:cubicBezTo>
                  <a:cubicBezTo>
                    <a:pt x="12076" y="7132"/>
                    <a:pt x="12096" y="7142"/>
                    <a:pt x="12106" y="7162"/>
                  </a:cubicBezTo>
                  <a:cubicBezTo>
                    <a:pt x="12116" y="7192"/>
                    <a:pt x="12116" y="7222"/>
                    <a:pt x="12106" y="7242"/>
                  </a:cubicBezTo>
                  <a:cubicBezTo>
                    <a:pt x="12096" y="7262"/>
                    <a:pt x="12076" y="7281"/>
                    <a:pt x="12047" y="7291"/>
                  </a:cubicBezTo>
                  <a:lnTo>
                    <a:pt x="12036" y="7291"/>
                  </a:lnTo>
                  <a:cubicBezTo>
                    <a:pt x="12022" y="7306"/>
                    <a:pt x="12002" y="7315"/>
                    <a:pt x="11985" y="7315"/>
                  </a:cubicBezTo>
                  <a:cubicBezTo>
                    <a:pt x="11979" y="7315"/>
                    <a:pt x="11973" y="7314"/>
                    <a:pt x="11967" y="7311"/>
                  </a:cubicBezTo>
                  <a:cubicBezTo>
                    <a:pt x="11937" y="7301"/>
                    <a:pt x="11917" y="7271"/>
                    <a:pt x="11917" y="7242"/>
                  </a:cubicBezTo>
                  <a:cubicBezTo>
                    <a:pt x="11917" y="7202"/>
                    <a:pt x="11937" y="7162"/>
                    <a:pt x="11967" y="7142"/>
                  </a:cubicBezTo>
                  <a:cubicBezTo>
                    <a:pt x="11989" y="7128"/>
                    <a:pt x="12005" y="7118"/>
                    <a:pt x="12024" y="7118"/>
                  </a:cubicBezTo>
                  <a:close/>
                  <a:moveTo>
                    <a:pt x="7555" y="7059"/>
                  </a:moveTo>
                  <a:cubicBezTo>
                    <a:pt x="7577" y="7059"/>
                    <a:pt x="7598" y="7068"/>
                    <a:pt x="7620" y="7083"/>
                  </a:cubicBezTo>
                  <a:cubicBezTo>
                    <a:pt x="7650" y="7102"/>
                    <a:pt x="7680" y="7142"/>
                    <a:pt x="7680" y="7192"/>
                  </a:cubicBezTo>
                  <a:cubicBezTo>
                    <a:pt x="7690" y="7222"/>
                    <a:pt x="7690" y="7262"/>
                    <a:pt x="7690" y="7291"/>
                  </a:cubicBezTo>
                  <a:cubicBezTo>
                    <a:pt x="7690" y="7341"/>
                    <a:pt x="7660" y="7381"/>
                    <a:pt x="7620" y="7391"/>
                  </a:cubicBezTo>
                  <a:cubicBezTo>
                    <a:pt x="7603" y="7397"/>
                    <a:pt x="7588" y="7401"/>
                    <a:pt x="7573" y="7401"/>
                  </a:cubicBezTo>
                  <a:cubicBezTo>
                    <a:pt x="7545" y="7401"/>
                    <a:pt x="7521" y="7387"/>
                    <a:pt x="7501" y="7361"/>
                  </a:cubicBezTo>
                  <a:cubicBezTo>
                    <a:pt x="7471" y="7341"/>
                    <a:pt x="7451" y="7301"/>
                    <a:pt x="7441" y="7262"/>
                  </a:cubicBezTo>
                  <a:cubicBezTo>
                    <a:pt x="7431" y="7231"/>
                    <a:pt x="7441" y="7211"/>
                    <a:pt x="7441" y="7182"/>
                  </a:cubicBezTo>
                  <a:cubicBezTo>
                    <a:pt x="7431" y="7142"/>
                    <a:pt x="7461" y="7112"/>
                    <a:pt x="7491" y="7092"/>
                  </a:cubicBezTo>
                  <a:cubicBezTo>
                    <a:pt x="7501" y="7072"/>
                    <a:pt x="7511" y="7063"/>
                    <a:pt x="7531" y="7063"/>
                  </a:cubicBezTo>
                  <a:cubicBezTo>
                    <a:pt x="7539" y="7060"/>
                    <a:pt x="7547" y="7059"/>
                    <a:pt x="7555" y="7059"/>
                  </a:cubicBezTo>
                  <a:close/>
                  <a:moveTo>
                    <a:pt x="1514" y="7169"/>
                  </a:moveTo>
                  <a:cubicBezTo>
                    <a:pt x="1580" y="7169"/>
                    <a:pt x="1647" y="7187"/>
                    <a:pt x="1702" y="7211"/>
                  </a:cubicBezTo>
                  <a:cubicBezTo>
                    <a:pt x="1771" y="7231"/>
                    <a:pt x="1811" y="7291"/>
                    <a:pt x="1811" y="7371"/>
                  </a:cubicBezTo>
                  <a:cubicBezTo>
                    <a:pt x="1811" y="7391"/>
                    <a:pt x="1801" y="7430"/>
                    <a:pt x="1791" y="7450"/>
                  </a:cubicBezTo>
                  <a:cubicBezTo>
                    <a:pt x="1755" y="7494"/>
                    <a:pt x="1713" y="7522"/>
                    <a:pt x="1663" y="7522"/>
                  </a:cubicBezTo>
                  <a:cubicBezTo>
                    <a:pt x="1644" y="7522"/>
                    <a:pt x="1624" y="7518"/>
                    <a:pt x="1603" y="7510"/>
                  </a:cubicBezTo>
                  <a:cubicBezTo>
                    <a:pt x="1583" y="7510"/>
                    <a:pt x="1563" y="7500"/>
                    <a:pt x="1543" y="7490"/>
                  </a:cubicBezTo>
                  <a:cubicBezTo>
                    <a:pt x="1528" y="7493"/>
                    <a:pt x="1513" y="7494"/>
                    <a:pt x="1499" y="7494"/>
                  </a:cubicBezTo>
                  <a:cubicBezTo>
                    <a:pt x="1464" y="7494"/>
                    <a:pt x="1429" y="7487"/>
                    <a:pt x="1393" y="7480"/>
                  </a:cubicBezTo>
                  <a:cubicBezTo>
                    <a:pt x="1284" y="7441"/>
                    <a:pt x="1254" y="7301"/>
                    <a:pt x="1334" y="7231"/>
                  </a:cubicBezTo>
                  <a:cubicBezTo>
                    <a:pt x="1383" y="7187"/>
                    <a:pt x="1448" y="7169"/>
                    <a:pt x="1514" y="7169"/>
                  </a:cubicBezTo>
                  <a:close/>
                  <a:moveTo>
                    <a:pt x="11576" y="7128"/>
                  </a:moveTo>
                  <a:cubicBezTo>
                    <a:pt x="11612" y="7128"/>
                    <a:pt x="11646" y="7139"/>
                    <a:pt x="11669" y="7162"/>
                  </a:cubicBezTo>
                  <a:cubicBezTo>
                    <a:pt x="11709" y="7192"/>
                    <a:pt x="11718" y="7231"/>
                    <a:pt x="11718" y="7281"/>
                  </a:cubicBezTo>
                  <a:cubicBezTo>
                    <a:pt x="11728" y="7401"/>
                    <a:pt x="11649" y="7550"/>
                    <a:pt x="11530" y="7589"/>
                  </a:cubicBezTo>
                  <a:cubicBezTo>
                    <a:pt x="11506" y="7597"/>
                    <a:pt x="11483" y="7602"/>
                    <a:pt x="11461" y="7602"/>
                  </a:cubicBezTo>
                  <a:cubicBezTo>
                    <a:pt x="11426" y="7602"/>
                    <a:pt x="11395" y="7590"/>
                    <a:pt x="11370" y="7560"/>
                  </a:cubicBezTo>
                  <a:cubicBezTo>
                    <a:pt x="11360" y="7560"/>
                    <a:pt x="11360" y="7560"/>
                    <a:pt x="11360" y="7550"/>
                  </a:cubicBezTo>
                  <a:cubicBezTo>
                    <a:pt x="11300" y="7540"/>
                    <a:pt x="11271" y="7470"/>
                    <a:pt x="11280" y="7410"/>
                  </a:cubicBezTo>
                  <a:cubicBezTo>
                    <a:pt x="11311" y="7271"/>
                    <a:pt x="11410" y="7172"/>
                    <a:pt x="11539" y="7132"/>
                  </a:cubicBezTo>
                  <a:cubicBezTo>
                    <a:pt x="11551" y="7130"/>
                    <a:pt x="11564" y="7128"/>
                    <a:pt x="11576" y="7128"/>
                  </a:cubicBezTo>
                  <a:close/>
                  <a:moveTo>
                    <a:pt x="5456" y="8987"/>
                  </a:moveTo>
                  <a:cubicBezTo>
                    <a:pt x="5485" y="8987"/>
                    <a:pt x="5515" y="8995"/>
                    <a:pt x="5541" y="9012"/>
                  </a:cubicBezTo>
                  <a:cubicBezTo>
                    <a:pt x="5641" y="9081"/>
                    <a:pt x="5651" y="9211"/>
                    <a:pt x="5571" y="9291"/>
                  </a:cubicBezTo>
                  <a:lnTo>
                    <a:pt x="5561" y="9300"/>
                  </a:lnTo>
                  <a:lnTo>
                    <a:pt x="5561" y="9311"/>
                  </a:lnTo>
                  <a:lnTo>
                    <a:pt x="5541" y="9331"/>
                  </a:lnTo>
                  <a:cubicBezTo>
                    <a:pt x="5541" y="9340"/>
                    <a:pt x="5531" y="9350"/>
                    <a:pt x="5531" y="9350"/>
                  </a:cubicBezTo>
                  <a:cubicBezTo>
                    <a:pt x="5531" y="9370"/>
                    <a:pt x="5522" y="9380"/>
                    <a:pt x="5522" y="9400"/>
                  </a:cubicBezTo>
                  <a:cubicBezTo>
                    <a:pt x="5496" y="9460"/>
                    <a:pt x="5443" y="9489"/>
                    <a:pt x="5393" y="9489"/>
                  </a:cubicBezTo>
                  <a:cubicBezTo>
                    <a:pt x="5327" y="9489"/>
                    <a:pt x="5263" y="9440"/>
                    <a:pt x="5263" y="9350"/>
                  </a:cubicBezTo>
                  <a:cubicBezTo>
                    <a:pt x="5263" y="9271"/>
                    <a:pt x="5253" y="9191"/>
                    <a:pt x="5283" y="9112"/>
                  </a:cubicBezTo>
                  <a:cubicBezTo>
                    <a:pt x="5311" y="9034"/>
                    <a:pt x="5384" y="8987"/>
                    <a:pt x="5456" y="8987"/>
                  </a:cubicBezTo>
                  <a:close/>
                  <a:moveTo>
                    <a:pt x="5034" y="9458"/>
                  </a:moveTo>
                  <a:cubicBezTo>
                    <a:pt x="5049" y="9458"/>
                    <a:pt x="5067" y="9464"/>
                    <a:pt x="5084" y="9470"/>
                  </a:cubicBezTo>
                  <a:lnTo>
                    <a:pt x="5093" y="9479"/>
                  </a:lnTo>
                  <a:lnTo>
                    <a:pt x="5113" y="9499"/>
                  </a:lnTo>
                  <a:lnTo>
                    <a:pt x="5113" y="9510"/>
                  </a:lnTo>
                  <a:cubicBezTo>
                    <a:pt x="5113" y="9519"/>
                    <a:pt x="5124" y="9529"/>
                    <a:pt x="5124" y="9539"/>
                  </a:cubicBezTo>
                  <a:cubicBezTo>
                    <a:pt x="5133" y="9559"/>
                    <a:pt x="5124" y="9569"/>
                    <a:pt x="5124" y="9589"/>
                  </a:cubicBezTo>
                  <a:cubicBezTo>
                    <a:pt x="5124" y="9599"/>
                    <a:pt x="5113" y="9609"/>
                    <a:pt x="5104" y="9619"/>
                  </a:cubicBezTo>
                  <a:cubicBezTo>
                    <a:pt x="5104" y="9629"/>
                    <a:pt x="5093" y="9629"/>
                    <a:pt x="5084" y="9639"/>
                  </a:cubicBezTo>
                  <a:cubicBezTo>
                    <a:pt x="5074" y="9639"/>
                    <a:pt x="5064" y="9649"/>
                    <a:pt x="5054" y="9649"/>
                  </a:cubicBezTo>
                  <a:cubicBezTo>
                    <a:pt x="5034" y="9649"/>
                    <a:pt x="5024" y="9649"/>
                    <a:pt x="5014" y="9639"/>
                  </a:cubicBezTo>
                  <a:cubicBezTo>
                    <a:pt x="5004" y="9639"/>
                    <a:pt x="4984" y="9629"/>
                    <a:pt x="4974" y="9619"/>
                  </a:cubicBezTo>
                  <a:cubicBezTo>
                    <a:pt x="4974" y="9609"/>
                    <a:pt x="4974" y="9609"/>
                    <a:pt x="4965" y="9599"/>
                  </a:cubicBezTo>
                  <a:cubicBezTo>
                    <a:pt x="4954" y="9589"/>
                    <a:pt x="4954" y="9569"/>
                    <a:pt x="4954" y="9559"/>
                  </a:cubicBezTo>
                  <a:cubicBezTo>
                    <a:pt x="4954" y="9549"/>
                    <a:pt x="4954" y="9539"/>
                    <a:pt x="4965" y="9529"/>
                  </a:cubicBezTo>
                  <a:lnTo>
                    <a:pt x="4965" y="9519"/>
                  </a:lnTo>
                  <a:lnTo>
                    <a:pt x="4974" y="9510"/>
                  </a:lnTo>
                  <a:cubicBezTo>
                    <a:pt x="4974" y="9490"/>
                    <a:pt x="4984" y="9470"/>
                    <a:pt x="5004" y="9470"/>
                  </a:cubicBezTo>
                  <a:cubicBezTo>
                    <a:pt x="5013" y="9461"/>
                    <a:pt x="5023" y="9458"/>
                    <a:pt x="5034" y="9458"/>
                  </a:cubicBezTo>
                  <a:close/>
                  <a:moveTo>
                    <a:pt x="12334" y="10447"/>
                  </a:moveTo>
                  <a:cubicBezTo>
                    <a:pt x="12350" y="10447"/>
                    <a:pt x="12365" y="10449"/>
                    <a:pt x="12375" y="10454"/>
                  </a:cubicBezTo>
                  <a:cubicBezTo>
                    <a:pt x="12414" y="10465"/>
                    <a:pt x="12445" y="10484"/>
                    <a:pt x="12465" y="10524"/>
                  </a:cubicBezTo>
                  <a:cubicBezTo>
                    <a:pt x="12484" y="10534"/>
                    <a:pt x="12494" y="10554"/>
                    <a:pt x="12494" y="10574"/>
                  </a:cubicBezTo>
                  <a:lnTo>
                    <a:pt x="12494" y="10624"/>
                  </a:lnTo>
                  <a:cubicBezTo>
                    <a:pt x="12494" y="10663"/>
                    <a:pt x="12484" y="10693"/>
                    <a:pt x="12454" y="10733"/>
                  </a:cubicBezTo>
                  <a:cubicBezTo>
                    <a:pt x="12445" y="10743"/>
                    <a:pt x="12425" y="10763"/>
                    <a:pt x="12405" y="10772"/>
                  </a:cubicBezTo>
                  <a:cubicBezTo>
                    <a:pt x="12394" y="10772"/>
                    <a:pt x="12375" y="10783"/>
                    <a:pt x="12365" y="10783"/>
                  </a:cubicBezTo>
                  <a:cubicBezTo>
                    <a:pt x="12355" y="10792"/>
                    <a:pt x="12345" y="10792"/>
                    <a:pt x="12335" y="10792"/>
                  </a:cubicBezTo>
                  <a:cubicBezTo>
                    <a:pt x="12325" y="10792"/>
                    <a:pt x="12315" y="10803"/>
                    <a:pt x="12305" y="10803"/>
                  </a:cubicBezTo>
                  <a:cubicBezTo>
                    <a:pt x="12294" y="10805"/>
                    <a:pt x="12282" y="10807"/>
                    <a:pt x="12271" y="10807"/>
                  </a:cubicBezTo>
                  <a:cubicBezTo>
                    <a:pt x="12243" y="10807"/>
                    <a:pt x="12217" y="10800"/>
                    <a:pt x="12196" y="10792"/>
                  </a:cubicBezTo>
                  <a:cubicBezTo>
                    <a:pt x="12166" y="10772"/>
                    <a:pt x="12136" y="10753"/>
                    <a:pt x="12126" y="10723"/>
                  </a:cubicBezTo>
                  <a:cubicBezTo>
                    <a:pt x="12116" y="10703"/>
                    <a:pt x="12106" y="10683"/>
                    <a:pt x="12106" y="10663"/>
                  </a:cubicBezTo>
                  <a:cubicBezTo>
                    <a:pt x="12106" y="10644"/>
                    <a:pt x="12106" y="10624"/>
                    <a:pt x="12116" y="10604"/>
                  </a:cubicBezTo>
                  <a:cubicBezTo>
                    <a:pt x="12116" y="10584"/>
                    <a:pt x="12126" y="10564"/>
                    <a:pt x="12136" y="10554"/>
                  </a:cubicBezTo>
                  <a:cubicBezTo>
                    <a:pt x="12146" y="10534"/>
                    <a:pt x="12156" y="10524"/>
                    <a:pt x="12166" y="10514"/>
                  </a:cubicBezTo>
                  <a:cubicBezTo>
                    <a:pt x="12176" y="10504"/>
                    <a:pt x="12196" y="10494"/>
                    <a:pt x="12206" y="10484"/>
                  </a:cubicBezTo>
                  <a:cubicBezTo>
                    <a:pt x="12215" y="10474"/>
                    <a:pt x="12226" y="10474"/>
                    <a:pt x="12235" y="10474"/>
                  </a:cubicBezTo>
                  <a:lnTo>
                    <a:pt x="12235" y="10465"/>
                  </a:lnTo>
                  <a:lnTo>
                    <a:pt x="12246" y="10465"/>
                  </a:lnTo>
                  <a:cubicBezTo>
                    <a:pt x="12255" y="10465"/>
                    <a:pt x="12266" y="10454"/>
                    <a:pt x="12285" y="10454"/>
                  </a:cubicBezTo>
                  <a:cubicBezTo>
                    <a:pt x="12300" y="10449"/>
                    <a:pt x="12317" y="10447"/>
                    <a:pt x="12334" y="10447"/>
                  </a:cubicBezTo>
                  <a:close/>
                  <a:moveTo>
                    <a:pt x="5880" y="10939"/>
                  </a:moveTo>
                  <a:cubicBezTo>
                    <a:pt x="5958" y="10939"/>
                    <a:pt x="6037" y="10995"/>
                    <a:pt x="6028" y="11081"/>
                  </a:cubicBezTo>
                  <a:cubicBezTo>
                    <a:pt x="6019" y="11161"/>
                    <a:pt x="5999" y="11230"/>
                    <a:pt x="5949" y="11290"/>
                  </a:cubicBezTo>
                  <a:cubicBezTo>
                    <a:pt x="5909" y="11349"/>
                    <a:pt x="5860" y="11400"/>
                    <a:pt x="5800" y="11439"/>
                  </a:cubicBezTo>
                  <a:cubicBezTo>
                    <a:pt x="5766" y="11466"/>
                    <a:pt x="5729" y="11477"/>
                    <a:pt x="5695" y="11477"/>
                  </a:cubicBezTo>
                  <a:cubicBezTo>
                    <a:pt x="5599" y="11477"/>
                    <a:pt x="5519" y="11387"/>
                    <a:pt x="5541" y="11270"/>
                  </a:cubicBezTo>
                  <a:cubicBezTo>
                    <a:pt x="5551" y="11201"/>
                    <a:pt x="5591" y="11141"/>
                    <a:pt x="5631" y="11091"/>
                  </a:cubicBezTo>
                  <a:cubicBezTo>
                    <a:pt x="5670" y="11051"/>
                    <a:pt x="5701" y="11022"/>
                    <a:pt x="5740" y="11002"/>
                  </a:cubicBezTo>
                  <a:cubicBezTo>
                    <a:pt x="5770" y="10982"/>
                    <a:pt x="5790" y="10962"/>
                    <a:pt x="5820" y="10952"/>
                  </a:cubicBezTo>
                  <a:cubicBezTo>
                    <a:pt x="5839" y="10943"/>
                    <a:pt x="5859" y="10939"/>
                    <a:pt x="5880" y="10939"/>
                  </a:cubicBezTo>
                  <a:close/>
                  <a:moveTo>
                    <a:pt x="12364" y="11022"/>
                  </a:moveTo>
                  <a:cubicBezTo>
                    <a:pt x="12464" y="11022"/>
                    <a:pt x="12554" y="11097"/>
                    <a:pt x="12554" y="11220"/>
                  </a:cubicBezTo>
                  <a:cubicBezTo>
                    <a:pt x="12554" y="11349"/>
                    <a:pt x="12484" y="11459"/>
                    <a:pt x="12375" y="11539"/>
                  </a:cubicBezTo>
                  <a:cubicBezTo>
                    <a:pt x="12325" y="11579"/>
                    <a:pt x="12275" y="11608"/>
                    <a:pt x="12226" y="11628"/>
                  </a:cubicBezTo>
                  <a:cubicBezTo>
                    <a:pt x="12178" y="11649"/>
                    <a:pt x="12137" y="11662"/>
                    <a:pt x="12094" y="11662"/>
                  </a:cubicBezTo>
                  <a:cubicBezTo>
                    <a:pt x="12057" y="11662"/>
                    <a:pt x="12019" y="11652"/>
                    <a:pt x="11977" y="11628"/>
                  </a:cubicBezTo>
                  <a:cubicBezTo>
                    <a:pt x="11907" y="11598"/>
                    <a:pt x="11877" y="11499"/>
                    <a:pt x="11907" y="11429"/>
                  </a:cubicBezTo>
                  <a:cubicBezTo>
                    <a:pt x="11917" y="11400"/>
                    <a:pt x="11927" y="11369"/>
                    <a:pt x="11947" y="11360"/>
                  </a:cubicBezTo>
                  <a:lnTo>
                    <a:pt x="11947" y="11349"/>
                  </a:lnTo>
                  <a:cubicBezTo>
                    <a:pt x="12017" y="11220"/>
                    <a:pt x="12136" y="11101"/>
                    <a:pt x="12275" y="11041"/>
                  </a:cubicBezTo>
                  <a:cubicBezTo>
                    <a:pt x="12304" y="11028"/>
                    <a:pt x="12334" y="11022"/>
                    <a:pt x="12364" y="11022"/>
                  </a:cubicBezTo>
                  <a:close/>
                  <a:moveTo>
                    <a:pt x="2468" y="11489"/>
                  </a:moveTo>
                  <a:cubicBezTo>
                    <a:pt x="2478" y="11489"/>
                    <a:pt x="2498" y="11489"/>
                    <a:pt x="2518" y="11499"/>
                  </a:cubicBezTo>
                  <a:cubicBezTo>
                    <a:pt x="2527" y="11499"/>
                    <a:pt x="2538" y="11509"/>
                    <a:pt x="2547" y="11509"/>
                  </a:cubicBezTo>
                  <a:cubicBezTo>
                    <a:pt x="2557" y="11519"/>
                    <a:pt x="2577" y="11528"/>
                    <a:pt x="2577" y="11539"/>
                  </a:cubicBezTo>
                  <a:cubicBezTo>
                    <a:pt x="2597" y="11568"/>
                    <a:pt x="2617" y="11598"/>
                    <a:pt x="2617" y="11638"/>
                  </a:cubicBezTo>
                  <a:lnTo>
                    <a:pt x="2607" y="11638"/>
                  </a:lnTo>
                  <a:cubicBezTo>
                    <a:pt x="2617" y="11648"/>
                    <a:pt x="2617" y="11648"/>
                    <a:pt x="2617" y="11658"/>
                  </a:cubicBezTo>
                  <a:cubicBezTo>
                    <a:pt x="2627" y="11707"/>
                    <a:pt x="2617" y="11758"/>
                    <a:pt x="2577" y="11787"/>
                  </a:cubicBezTo>
                  <a:cubicBezTo>
                    <a:pt x="2552" y="11806"/>
                    <a:pt x="2522" y="11817"/>
                    <a:pt x="2491" y="11817"/>
                  </a:cubicBezTo>
                  <a:cubicBezTo>
                    <a:pt x="2473" y="11817"/>
                    <a:pt x="2456" y="11814"/>
                    <a:pt x="2438" y="11807"/>
                  </a:cubicBezTo>
                  <a:cubicBezTo>
                    <a:pt x="2408" y="11797"/>
                    <a:pt x="2378" y="11777"/>
                    <a:pt x="2358" y="11767"/>
                  </a:cubicBezTo>
                  <a:cubicBezTo>
                    <a:pt x="2259" y="11707"/>
                    <a:pt x="2269" y="11559"/>
                    <a:pt x="2368" y="11509"/>
                  </a:cubicBezTo>
                  <a:cubicBezTo>
                    <a:pt x="2398" y="11499"/>
                    <a:pt x="2428" y="11489"/>
                    <a:pt x="2468" y="11489"/>
                  </a:cubicBezTo>
                  <a:close/>
                  <a:moveTo>
                    <a:pt x="1783" y="11424"/>
                  </a:moveTo>
                  <a:cubicBezTo>
                    <a:pt x="1826" y="11424"/>
                    <a:pt x="1869" y="11436"/>
                    <a:pt x="1901" y="11459"/>
                  </a:cubicBezTo>
                  <a:cubicBezTo>
                    <a:pt x="1950" y="11499"/>
                    <a:pt x="1970" y="11548"/>
                    <a:pt x="2000" y="11598"/>
                  </a:cubicBezTo>
                  <a:cubicBezTo>
                    <a:pt x="2050" y="11678"/>
                    <a:pt x="2010" y="11777"/>
                    <a:pt x="1930" y="11817"/>
                  </a:cubicBezTo>
                  <a:cubicBezTo>
                    <a:pt x="1907" y="11831"/>
                    <a:pt x="1879" y="11838"/>
                    <a:pt x="1852" y="11838"/>
                  </a:cubicBezTo>
                  <a:cubicBezTo>
                    <a:pt x="1800" y="11838"/>
                    <a:pt x="1748" y="11813"/>
                    <a:pt x="1722" y="11767"/>
                  </a:cubicBezTo>
                  <a:cubicBezTo>
                    <a:pt x="1682" y="11758"/>
                    <a:pt x="1652" y="11727"/>
                    <a:pt x="1632" y="11698"/>
                  </a:cubicBezTo>
                  <a:cubicBezTo>
                    <a:pt x="1563" y="11638"/>
                    <a:pt x="1583" y="11539"/>
                    <a:pt x="1642" y="11479"/>
                  </a:cubicBezTo>
                  <a:cubicBezTo>
                    <a:pt x="1680" y="11441"/>
                    <a:pt x="1732" y="11424"/>
                    <a:pt x="1783" y="11424"/>
                  </a:cubicBezTo>
                  <a:close/>
                  <a:moveTo>
                    <a:pt x="15675" y="11660"/>
                  </a:moveTo>
                  <a:cubicBezTo>
                    <a:pt x="15693" y="11660"/>
                    <a:pt x="15710" y="11663"/>
                    <a:pt x="15727" y="11668"/>
                  </a:cubicBezTo>
                  <a:cubicBezTo>
                    <a:pt x="15741" y="11664"/>
                    <a:pt x="15754" y="11662"/>
                    <a:pt x="15767" y="11662"/>
                  </a:cubicBezTo>
                  <a:cubicBezTo>
                    <a:pt x="15819" y="11662"/>
                    <a:pt x="15862" y="11694"/>
                    <a:pt x="15886" y="11758"/>
                  </a:cubicBezTo>
                  <a:cubicBezTo>
                    <a:pt x="15955" y="11937"/>
                    <a:pt x="15886" y="12145"/>
                    <a:pt x="15687" y="12195"/>
                  </a:cubicBezTo>
                  <a:cubicBezTo>
                    <a:pt x="15676" y="12198"/>
                    <a:pt x="15664" y="12199"/>
                    <a:pt x="15651" y="12199"/>
                  </a:cubicBezTo>
                  <a:cubicBezTo>
                    <a:pt x="15571" y="12199"/>
                    <a:pt x="15487" y="12144"/>
                    <a:pt x="15478" y="12066"/>
                  </a:cubicBezTo>
                  <a:cubicBezTo>
                    <a:pt x="15468" y="11976"/>
                    <a:pt x="15458" y="11887"/>
                    <a:pt x="15488" y="11807"/>
                  </a:cubicBezTo>
                  <a:cubicBezTo>
                    <a:pt x="15513" y="11717"/>
                    <a:pt x="15592" y="11660"/>
                    <a:pt x="15675" y="11660"/>
                  </a:cubicBezTo>
                  <a:close/>
                  <a:moveTo>
                    <a:pt x="868" y="12133"/>
                  </a:moveTo>
                  <a:cubicBezTo>
                    <a:pt x="881" y="12133"/>
                    <a:pt x="894" y="12134"/>
                    <a:pt x="906" y="12136"/>
                  </a:cubicBezTo>
                  <a:cubicBezTo>
                    <a:pt x="975" y="12136"/>
                    <a:pt x="1035" y="12175"/>
                    <a:pt x="1095" y="12215"/>
                  </a:cubicBezTo>
                  <a:cubicBezTo>
                    <a:pt x="1185" y="12275"/>
                    <a:pt x="1205" y="12384"/>
                    <a:pt x="1155" y="12474"/>
                  </a:cubicBezTo>
                  <a:cubicBezTo>
                    <a:pt x="1122" y="12527"/>
                    <a:pt x="1053" y="12558"/>
                    <a:pt x="987" y="12558"/>
                  </a:cubicBezTo>
                  <a:cubicBezTo>
                    <a:pt x="955" y="12558"/>
                    <a:pt x="922" y="12550"/>
                    <a:pt x="896" y="12533"/>
                  </a:cubicBezTo>
                  <a:cubicBezTo>
                    <a:pt x="886" y="12523"/>
                    <a:pt x="866" y="12514"/>
                    <a:pt x="856" y="12503"/>
                  </a:cubicBezTo>
                  <a:cubicBezTo>
                    <a:pt x="807" y="12494"/>
                    <a:pt x="747" y="12483"/>
                    <a:pt x="707" y="12444"/>
                  </a:cubicBezTo>
                  <a:cubicBezTo>
                    <a:pt x="657" y="12404"/>
                    <a:pt x="637" y="12354"/>
                    <a:pt x="637" y="12304"/>
                  </a:cubicBezTo>
                  <a:cubicBezTo>
                    <a:pt x="637" y="12275"/>
                    <a:pt x="648" y="12255"/>
                    <a:pt x="657" y="12225"/>
                  </a:cubicBezTo>
                  <a:lnTo>
                    <a:pt x="668" y="12225"/>
                  </a:lnTo>
                  <a:cubicBezTo>
                    <a:pt x="677" y="12205"/>
                    <a:pt x="697" y="12195"/>
                    <a:pt x="717" y="12175"/>
                  </a:cubicBezTo>
                  <a:cubicBezTo>
                    <a:pt x="758" y="12151"/>
                    <a:pt x="812" y="12133"/>
                    <a:pt x="868" y="12133"/>
                  </a:cubicBezTo>
                  <a:close/>
                  <a:moveTo>
                    <a:pt x="8640" y="12663"/>
                  </a:moveTo>
                  <a:cubicBezTo>
                    <a:pt x="8665" y="12663"/>
                    <a:pt x="8689" y="12668"/>
                    <a:pt x="8714" y="12673"/>
                  </a:cubicBezTo>
                  <a:cubicBezTo>
                    <a:pt x="8784" y="12682"/>
                    <a:pt x="8814" y="12762"/>
                    <a:pt x="8794" y="12822"/>
                  </a:cubicBezTo>
                  <a:cubicBezTo>
                    <a:pt x="8784" y="12872"/>
                    <a:pt x="8764" y="12901"/>
                    <a:pt x="8734" y="12931"/>
                  </a:cubicBezTo>
                  <a:cubicBezTo>
                    <a:pt x="8714" y="12971"/>
                    <a:pt x="8685" y="13001"/>
                    <a:pt x="8654" y="13020"/>
                  </a:cubicBezTo>
                  <a:cubicBezTo>
                    <a:pt x="8605" y="13071"/>
                    <a:pt x="8526" y="13110"/>
                    <a:pt x="8456" y="13130"/>
                  </a:cubicBezTo>
                  <a:cubicBezTo>
                    <a:pt x="8443" y="13134"/>
                    <a:pt x="8431" y="13135"/>
                    <a:pt x="8420" y="13135"/>
                  </a:cubicBezTo>
                  <a:cubicBezTo>
                    <a:pt x="8330" y="13135"/>
                    <a:pt x="8270" y="13039"/>
                    <a:pt x="8296" y="12951"/>
                  </a:cubicBezTo>
                  <a:cubicBezTo>
                    <a:pt x="8296" y="12941"/>
                    <a:pt x="8307" y="12931"/>
                    <a:pt x="8307" y="12921"/>
                  </a:cubicBezTo>
                  <a:cubicBezTo>
                    <a:pt x="8347" y="12852"/>
                    <a:pt x="8406" y="12802"/>
                    <a:pt x="8466" y="12752"/>
                  </a:cubicBezTo>
                  <a:cubicBezTo>
                    <a:pt x="8495" y="12722"/>
                    <a:pt x="8526" y="12702"/>
                    <a:pt x="8565" y="12682"/>
                  </a:cubicBezTo>
                  <a:cubicBezTo>
                    <a:pt x="8590" y="12668"/>
                    <a:pt x="8615" y="12663"/>
                    <a:pt x="8640" y="12663"/>
                  </a:cubicBezTo>
                  <a:close/>
                  <a:moveTo>
                    <a:pt x="11689" y="13588"/>
                  </a:moveTo>
                  <a:cubicBezTo>
                    <a:pt x="11718" y="13597"/>
                    <a:pt x="11728" y="13617"/>
                    <a:pt x="11738" y="13637"/>
                  </a:cubicBezTo>
                  <a:cubicBezTo>
                    <a:pt x="11748" y="13687"/>
                    <a:pt x="11718" y="13737"/>
                    <a:pt x="11669" y="13747"/>
                  </a:cubicBezTo>
                  <a:lnTo>
                    <a:pt x="11658" y="13747"/>
                  </a:lnTo>
                  <a:cubicBezTo>
                    <a:pt x="11649" y="13767"/>
                    <a:pt x="11639" y="13776"/>
                    <a:pt x="11619" y="13776"/>
                  </a:cubicBezTo>
                  <a:cubicBezTo>
                    <a:pt x="11589" y="13776"/>
                    <a:pt x="11559" y="13757"/>
                    <a:pt x="11559" y="13727"/>
                  </a:cubicBezTo>
                  <a:cubicBezTo>
                    <a:pt x="11549" y="13717"/>
                    <a:pt x="11549" y="13707"/>
                    <a:pt x="11549" y="13697"/>
                  </a:cubicBezTo>
                  <a:cubicBezTo>
                    <a:pt x="11530" y="13677"/>
                    <a:pt x="11539" y="13648"/>
                    <a:pt x="11559" y="13637"/>
                  </a:cubicBezTo>
                  <a:lnTo>
                    <a:pt x="11579" y="13637"/>
                  </a:lnTo>
                  <a:cubicBezTo>
                    <a:pt x="11579" y="13637"/>
                    <a:pt x="11579" y="13628"/>
                    <a:pt x="11589" y="13628"/>
                  </a:cubicBezTo>
                  <a:lnTo>
                    <a:pt x="11619" y="13597"/>
                  </a:lnTo>
                  <a:cubicBezTo>
                    <a:pt x="11639" y="13588"/>
                    <a:pt x="11658" y="13588"/>
                    <a:pt x="11689" y="13588"/>
                  </a:cubicBezTo>
                  <a:close/>
                  <a:moveTo>
                    <a:pt x="12076" y="13498"/>
                  </a:moveTo>
                  <a:cubicBezTo>
                    <a:pt x="12106" y="13498"/>
                    <a:pt x="12136" y="13508"/>
                    <a:pt x="12166" y="13528"/>
                  </a:cubicBezTo>
                  <a:cubicBezTo>
                    <a:pt x="12215" y="13577"/>
                    <a:pt x="12226" y="13657"/>
                    <a:pt x="12166" y="13707"/>
                  </a:cubicBezTo>
                  <a:cubicBezTo>
                    <a:pt x="12156" y="13717"/>
                    <a:pt x="12136" y="13727"/>
                    <a:pt x="12126" y="13737"/>
                  </a:cubicBezTo>
                  <a:cubicBezTo>
                    <a:pt x="12106" y="13767"/>
                    <a:pt x="12087" y="13787"/>
                    <a:pt x="12056" y="13796"/>
                  </a:cubicBezTo>
                  <a:cubicBezTo>
                    <a:pt x="12049" y="13798"/>
                    <a:pt x="12042" y="13799"/>
                    <a:pt x="12035" y="13799"/>
                  </a:cubicBezTo>
                  <a:cubicBezTo>
                    <a:pt x="12000" y="13799"/>
                    <a:pt x="11964" y="13780"/>
                    <a:pt x="11947" y="13747"/>
                  </a:cubicBezTo>
                  <a:cubicBezTo>
                    <a:pt x="11937" y="13707"/>
                    <a:pt x="11927" y="13657"/>
                    <a:pt x="11947" y="13617"/>
                  </a:cubicBezTo>
                  <a:cubicBezTo>
                    <a:pt x="11957" y="13597"/>
                    <a:pt x="11967" y="13577"/>
                    <a:pt x="11977" y="13568"/>
                  </a:cubicBezTo>
                  <a:cubicBezTo>
                    <a:pt x="11987" y="13568"/>
                    <a:pt x="11987" y="13558"/>
                    <a:pt x="11987" y="13558"/>
                  </a:cubicBezTo>
                  <a:cubicBezTo>
                    <a:pt x="12007" y="13528"/>
                    <a:pt x="12047" y="13508"/>
                    <a:pt x="12076" y="13498"/>
                  </a:cubicBezTo>
                  <a:close/>
                  <a:moveTo>
                    <a:pt x="8588" y="14308"/>
                  </a:moveTo>
                  <a:cubicBezTo>
                    <a:pt x="8635" y="14308"/>
                    <a:pt x="8683" y="14341"/>
                    <a:pt x="8705" y="14384"/>
                  </a:cubicBezTo>
                  <a:cubicBezTo>
                    <a:pt x="8724" y="14453"/>
                    <a:pt x="8685" y="14523"/>
                    <a:pt x="8615" y="14543"/>
                  </a:cubicBezTo>
                  <a:lnTo>
                    <a:pt x="8595" y="14552"/>
                  </a:lnTo>
                  <a:lnTo>
                    <a:pt x="8585" y="14552"/>
                  </a:lnTo>
                  <a:cubicBezTo>
                    <a:pt x="8585" y="14552"/>
                    <a:pt x="8575" y="14552"/>
                    <a:pt x="8575" y="14563"/>
                  </a:cubicBezTo>
                  <a:cubicBezTo>
                    <a:pt x="8555" y="14572"/>
                    <a:pt x="8535" y="14583"/>
                    <a:pt x="8526" y="14602"/>
                  </a:cubicBezTo>
                  <a:cubicBezTo>
                    <a:pt x="8501" y="14615"/>
                    <a:pt x="8477" y="14623"/>
                    <a:pt x="8452" y="14623"/>
                  </a:cubicBezTo>
                  <a:cubicBezTo>
                    <a:pt x="8437" y="14623"/>
                    <a:pt x="8422" y="14620"/>
                    <a:pt x="8406" y="14612"/>
                  </a:cubicBezTo>
                  <a:cubicBezTo>
                    <a:pt x="8376" y="14592"/>
                    <a:pt x="8356" y="14532"/>
                    <a:pt x="8366" y="14503"/>
                  </a:cubicBezTo>
                  <a:cubicBezTo>
                    <a:pt x="8406" y="14423"/>
                    <a:pt x="8456" y="14364"/>
                    <a:pt x="8535" y="14324"/>
                  </a:cubicBezTo>
                  <a:cubicBezTo>
                    <a:pt x="8552" y="14313"/>
                    <a:pt x="8570" y="14308"/>
                    <a:pt x="8588" y="14308"/>
                  </a:cubicBezTo>
                  <a:close/>
                  <a:moveTo>
                    <a:pt x="11603" y="15713"/>
                  </a:moveTo>
                  <a:cubicBezTo>
                    <a:pt x="11633" y="15713"/>
                    <a:pt x="11662" y="15720"/>
                    <a:pt x="11689" y="15736"/>
                  </a:cubicBezTo>
                  <a:cubicBezTo>
                    <a:pt x="11778" y="15796"/>
                    <a:pt x="11768" y="15925"/>
                    <a:pt x="11678" y="15975"/>
                  </a:cubicBezTo>
                  <a:cubicBezTo>
                    <a:pt x="11658" y="15985"/>
                    <a:pt x="11629" y="15995"/>
                    <a:pt x="11599" y="15995"/>
                  </a:cubicBezTo>
                  <a:cubicBezTo>
                    <a:pt x="11599" y="15995"/>
                    <a:pt x="11589" y="15995"/>
                    <a:pt x="11579" y="15985"/>
                  </a:cubicBezTo>
                  <a:lnTo>
                    <a:pt x="11559" y="15985"/>
                  </a:lnTo>
                  <a:cubicBezTo>
                    <a:pt x="11519" y="15995"/>
                    <a:pt x="11479" y="15995"/>
                    <a:pt x="11440" y="15995"/>
                  </a:cubicBezTo>
                  <a:cubicBezTo>
                    <a:pt x="11436" y="15996"/>
                    <a:pt x="11431" y="15996"/>
                    <a:pt x="11427" y="15996"/>
                  </a:cubicBezTo>
                  <a:cubicBezTo>
                    <a:pt x="11392" y="15996"/>
                    <a:pt x="11358" y="15961"/>
                    <a:pt x="11340" y="15925"/>
                  </a:cubicBezTo>
                  <a:cubicBezTo>
                    <a:pt x="11331" y="15885"/>
                    <a:pt x="11331" y="15825"/>
                    <a:pt x="11370" y="15806"/>
                  </a:cubicBezTo>
                  <a:cubicBezTo>
                    <a:pt x="11435" y="15762"/>
                    <a:pt x="11522" y="15713"/>
                    <a:pt x="11603" y="15713"/>
                  </a:cubicBezTo>
                  <a:close/>
                  <a:moveTo>
                    <a:pt x="10157" y="0"/>
                  </a:moveTo>
                  <a:cubicBezTo>
                    <a:pt x="10137" y="50"/>
                    <a:pt x="10097" y="129"/>
                    <a:pt x="10057" y="219"/>
                  </a:cubicBezTo>
                  <a:cubicBezTo>
                    <a:pt x="9878" y="587"/>
                    <a:pt x="9570" y="1223"/>
                    <a:pt x="9500" y="1413"/>
                  </a:cubicBezTo>
                  <a:cubicBezTo>
                    <a:pt x="9520" y="1313"/>
                    <a:pt x="9540" y="1204"/>
                    <a:pt x="9560" y="1104"/>
                  </a:cubicBezTo>
                  <a:lnTo>
                    <a:pt x="9560" y="1095"/>
                  </a:lnTo>
                  <a:lnTo>
                    <a:pt x="9560" y="1084"/>
                  </a:lnTo>
                  <a:cubicBezTo>
                    <a:pt x="9570" y="1044"/>
                    <a:pt x="9580" y="995"/>
                    <a:pt x="9580" y="955"/>
                  </a:cubicBezTo>
                  <a:cubicBezTo>
                    <a:pt x="9580" y="845"/>
                    <a:pt x="9570" y="756"/>
                    <a:pt x="9540" y="666"/>
                  </a:cubicBezTo>
                  <a:cubicBezTo>
                    <a:pt x="9520" y="666"/>
                    <a:pt x="9490" y="657"/>
                    <a:pt x="9461" y="657"/>
                  </a:cubicBezTo>
                  <a:cubicBezTo>
                    <a:pt x="9319" y="638"/>
                    <a:pt x="9181" y="629"/>
                    <a:pt x="9047" y="629"/>
                  </a:cubicBezTo>
                  <a:cubicBezTo>
                    <a:pt x="8692" y="629"/>
                    <a:pt x="8360" y="690"/>
                    <a:pt x="8028" y="776"/>
                  </a:cubicBezTo>
                  <a:lnTo>
                    <a:pt x="8028" y="786"/>
                  </a:lnTo>
                  <a:cubicBezTo>
                    <a:pt x="8028" y="856"/>
                    <a:pt x="8018" y="915"/>
                    <a:pt x="8018" y="985"/>
                  </a:cubicBezTo>
                  <a:cubicBezTo>
                    <a:pt x="7969" y="1900"/>
                    <a:pt x="8048" y="2755"/>
                    <a:pt x="8347" y="3631"/>
                  </a:cubicBezTo>
                  <a:cubicBezTo>
                    <a:pt x="8535" y="4208"/>
                    <a:pt x="8734" y="4894"/>
                    <a:pt x="9063" y="5451"/>
                  </a:cubicBezTo>
                  <a:lnTo>
                    <a:pt x="9063" y="5571"/>
                  </a:lnTo>
                  <a:cubicBezTo>
                    <a:pt x="8705" y="6058"/>
                    <a:pt x="8446" y="6585"/>
                    <a:pt x="8336" y="7152"/>
                  </a:cubicBezTo>
                  <a:cubicBezTo>
                    <a:pt x="8316" y="7281"/>
                    <a:pt x="8296" y="7401"/>
                    <a:pt x="8287" y="7530"/>
                  </a:cubicBezTo>
                  <a:cubicBezTo>
                    <a:pt x="8207" y="7311"/>
                    <a:pt x="8117" y="7083"/>
                    <a:pt x="8048" y="6864"/>
                  </a:cubicBezTo>
                  <a:cubicBezTo>
                    <a:pt x="8008" y="6764"/>
                    <a:pt x="7978" y="6665"/>
                    <a:pt x="7949" y="6565"/>
                  </a:cubicBezTo>
                  <a:cubicBezTo>
                    <a:pt x="7839" y="6585"/>
                    <a:pt x="7730" y="6585"/>
                    <a:pt x="7620" y="6605"/>
                  </a:cubicBezTo>
                  <a:cubicBezTo>
                    <a:pt x="7341" y="6645"/>
                    <a:pt x="7113" y="6714"/>
                    <a:pt x="6874" y="6893"/>
                  </a:cubicBezTo>
                  <a:cubicBezTo>
                    <a:pt x="6765" y="6983"/>
                    <a:pt x="6636" y="7052"/>
                    <a:pt x="6506" y="7122"/>
                  </a:cubicBezTo>
                  <a:cubicBezTo>
                    <a:pt x="6466" y="7132"/>
                    <a:pt x="6437" y="7162"/>
                    <a:pt x="6397" y="7192"/>
                  </a:cubicBezTo>
                  <a:cubicBezTo>
                    <a:pt x="6426" y="7271"/>
                    <a:pt x="6457" y="7361"/>
                    <a:pt x="6496" y="7441"/>
                  </a:cubicBezTo>
                  <a:cubicBezTo>
                    <a:pt x="6735" y="8057"/>
                    <a:pt x="7043" y="8664"/>
                    <a:pt x="7341" y="9251"/>
                  </a:cubicBezTo>
                  <a:cubicBezTo>
                    <a:pt x="7381" y="9331"/>
                    <a:pt x="7421" y="9410"/>
                    <a:pt x="7451" y="9490"/>
                  </a:cubicBezTo>
                  <a:cubicBezTo>
                    <a:pt x="7560" y="9937"/>
                    <a:pt x="7600" y="10394"/>
                    <a:pt x="7531" y="10872"/>
                  </a:cubicBezTo>
                  <a:cubicBezTo>
                    <a:pt x="7431" y="11449"/>
                    <a:pt x="7222" y="11926"/>
                    <a:pt x="6924" y="12344"/>
                  </a:cubicBezTo>
                  <a:cubicBezTo>
                    <a:pt x="6884" y="12404"/>
                    <a:pt x="6844" y="12454"/>
                    <a:pt x="6804" y="12503"/>
                  </a:cubicBezTo>
                  <a:lnTo>
                    <a:pt x="6685" y="12653"/>
                  </a:lnTo>
                  <a:cubicBezTo>
                    <a:pt x="6685" y="12662"/>
                    <a:pt x="6675" y="12662"/>
                    <a:pt x="6675" y="12662"/>
                  </a:cubicBezTo>
                  <a:lnTo>
                    <a:pt x="6656" y="12682"/>
                  </a:lnTo>
                  <a:lnTo>
                    <a:pt x="6417" y="12951"/>
                  </a:lnTo>
                  <a:cubicBezTo>
                    <a:pt x="6377" y="12991"/>
                    <a:pt x="6327" y="13031"/>
                    <a:pt x="6287" y="13071"/>
                  </a:cubicBezTo>
                  <a:cubicBezTo>
                    <a:pt x="6258" y="13100"/>
                    <a:pt x="6227" y="13130"/>
                    <a:pt x="6188" y="13160"/>
                  </a:cubicBezTo>
                  <a:cubicBezTo>
                    <a:pt x="6079" y="13259"/>
                    <a:pt x="5959" y="13369"/>
                    <a:pt x="5840" y="13468"/>
                  </a:cubicBezTo>
                  <a:cubicBezTo>
                    <a:pt x="5670" y="13597"/>
                    <a:pt x="5511" y="13727"/>
                    <a:pt x="5352" y="13856"/>
                  </a:cubicBezTo>
                  <a:cubicBezTo>
                    <a:pt x="5283" y="13916"/>
                    <a:pt x="5223" y="13966"/>
                    <a:pt x="5153" y="14025"/>
                  </a:cubicBezTo>
                  <a:cubicBezTo>
                    <a:pt x="5113" y="14065"/>
                    <a:pt x="5074" y="14095"/>
                    <a:pt x="5034" y="14135"/>
                  </a:cubicBezTo>
                  <a:cubicBezTo>
                    <a:pt x="5034" y="14145"/>
                    <a:pt x="5024" y="14145"/>
                    <a:pt x="5024" y="14154"/>
                  </a:cubicBezTo>
                  <a:cubicBezTo>
                    <a:pt x="4984" y="14185"/>
                    <a:pt x="4945" y="14224"/>
                    <a:pt x="4914" y="14254"/>
                  </a:cubicBezTo>
                  <a:cubicBezTo>
                    <a:pt x="4875" y="14294"/>
                    <a:pt x="4835" y="14333"/>
                    <a:pt x="4795" y="14384"/>
                  </a:cubicBezTo>
                  <a:cubicBezTo>
                    <a:pt x="4795" y="14364"/>
                    <a:pt x="4805" y="14353"/>
                    <a:pt x="4805" y="14344"/>
                  </a:cubicBezTo>
                  <a:cubicBezTo>
                    <a:pt x="4855" y="14174"/>
                    <a:pt x="4905" y="14015"/>
                    <a:pt x="4945" y="13846"/>
                  </a:cubicBezTo>
                  <a:cubicBezTo>
                    <a:pt x="5093" y="13568"/>
                    <a:pt x="5253" y="13289"/>
                    <a:pt x="5442" y="13011"/>
                  </a:cubicBezTo>
                  <a:cubicBezTo>
                    <a:pt x="5452" y="13001"/>
                    <a:pt x="5462" y="12991"/>
                    <a:pt x="5462" y="12981"/>
                  </a:cubicBezTo>
                  <a:cubicBezTo>
                    <a:pt x="5810" y="12494"/>
                    <a:pt x="6247" y="12056"/>
                    <a:pt x="6685" y="11658"/>
                  </a:cubicBezTo>
                  <a:lnTo>
                    <a:pt x="6924" y="11449"/>
                  </a:lnTo>
                  <a:cubicBezTo>
                    <a:pt x="6914" y="11439"/>
                    <a:pt x="6914" y="11429"/>
                    <a:pt x="6914" y="11419"/>
                  </a:cubicBezTo>
                  <a:cubicBezTo>
                    <a:pt x="6864" y="11400"/>
                    <a:pt x="6815" y="11349"/>
                    <a:pt x="6795" y="11270"/>
                  </a:cubicBezTo>
                  <a:cubicBezTo>
                    <a:pt x="6735" y="11031"/>
                    <a:pt x="6526" y="10912"/>
                    <a:pt x="6347" y="10772"/>
                  </a:cubicBezTo>
                  <a:cubicBezTo>
                    <a:pt x="6178" y="10653"/>
                    <a:pt x="6009" y="10544"/>
                    <a:pt x="5820" y="10454"/>
                  </a:cubicBezTo>
                  <a:cubicBezTo>
                    <a:pt x="5790" y="10494"/>
                    <a:pt x="5760" y="10524"/>
                    <a:pt x="5730" y="10564"/>
                  </a:cubicBezTo>
                  <a:lnTo>
                    <a:pt x="5701" y="10593"/>
                  </a:lnTo>
                  <a:cubicBezTo>
                    <a:pt x="5531" y="10803"/>
                    <a:pt x="5372" y="11022"/>
                    <a:pt x="5223" y="11250"/>
                  </a:cubicBezTo>
                  <a:cubicBezTo>
                    <a:pt x="5273" y="11061"/>
                    <a:pt x="5323" y="10862"/>
                    <a:pt x="5372" y="10673"/>
                  </a:cubicBezTo>
                  <a:lnTo>
                    <a:pt x="5372" y="10663"/>
                  </a:lnTo>
                  <a:cubicBezTo>
                    <a:pt x="5502" y="10176"/>
                    <a:pt x="5631" y="9689"/>
                    <a:pt x="5780" y="9211"/>
                  </a:cubicBezTo>
                  <a:cubicBezTo>
                    <a:pt x="5820" y="9081"/>
                    <a:pt x="5860" y="8962"/>
                    <a:pt x="5900" y="8843"/>
                  </a:cubicBezTo>
                  <a:cubicBezTo>
                    <a:pt x="5880" y="8843"/>
                    <a:pt x="5849" y="8833"/>
                    <a:pt x="5830" y="8823"/>
                  </a:cubicBezTo>
                  <a:cubicBezTo>
                    <a:pt x="5780" y="8793"/>
                    <a:pt x="5740" y="8754"/>
                    <a:pt x="5701" y="8723"/>
                  </a:cubicBezTo>
                  <a:cubicBezTo>
                    <a:pt x="5571" y="8644"/>
                    <a:pt x="5442" y="8575"/>
                    <a:pt x="5292" y="8524"/>
                  </a:cubicBezTo>
                  <a:cubicBezTo>
                    <a:pt x="5183" y="8475"/>
                    <a:pt x="5064" y="8455"/>
                    <a:pt x="4945" y="8415"/>
                  </a:cubicBezTo>
                  <a:cubicBezTo>
                    <a:pt x="4934" y="8465"/>
                    <a:pt x="4914" y="8515"/>
                    <a:pt x="4905" y="8564"/>
                  </a:cubicBezTo>
                  <a:cubicBezTo>
                    <a:pt x="4845" y="8754"/>
                    <a:pt x="4786" y="8953"/>
                    <a:pt x="4735" y="9152"/>
                  </a:cubicBezTo>
                  <a:cubicBezTo>
                    <a:pt x="4636" y="8833"/>
                    <a:pt x="4527" y="8515"/>
                    <a:pt x="4408" y="8206"/>
                  </a:cubicBezTo>
                  <a:cubicBezTo>
                    <a:pt x="4447" y="7768"/>
                    <a:pt x="4507" y="7341"/>
                    <a:pt x="4636" y="6913"/>
                  </a:cubicBezTo>
                  <a:cubicBezTo>
                    <a:pt x="4746" y="6526"/>
                    <a:pt x="4885" y="6157"/>
                    <a:pt x="5034" y="5789"/>
                  </a:cubicBezTo>
                  <a:cubicBezTo>
                    <a:pt x="5064" y="5719"/>
                    <a:pt x="5093" y="5650"/>
                    <a:pt x="5124" y="5591"/>
                  </a:cubicBezTo>
                  <a:cubicBezTo>
                    <a:pt x="4746" y="5421"/>
                    <a:pt x="4328" y="5411"/>
                    <a:pt x="3930" y="5282"/>
                  </a:cubicBezTo>
                  <a:cubicBezTo>
                    <a:pt x="3910" y="5341"/>
                    <a:pt x="3890" y="5411"/>
                    <a:pt x="3870" y="5471"/>
                  </a:cubicBezTo>
                  <a:cubicBezTo>
                    <a:pt x="3751" y="5839"/>
                    <a:pt x="3671" y="6217"/>
                    <a:pt x="3621" y="6605"/>
                  </a:cubicBezTo>
                  <a:cubicBezTo>
                    <a:pt x="3562" y="6506"/>
                    <a:pt x="3502" y="6406"/>
                    <a:pt x="3433" y="6307"/>
                  </a:cubicBezTo>
                  <a:cubicBezTo>
                    <a:pt x="3104" y="5779"/>
                    <a:pt x="2736" y="5282"/>
                    <a:pt x="2328" y="4824"/>
                  </a:cubicBezTo>
                  <a:cubicBezTo>
                    <a:pt x="2199" y="4685"/>
                    <a:pt x="2080" y="4526"/>
                    <a:pt x="1950" y="4387"/>
                  </a:cubicBezTo>
                  <a:cubicBezTo>
                    <a:pt x="1861" y="4278"/>
                    <a:pt x="1771" y="4168"/>
                    <a:pt x="1672" y="4079"/>
                  </a:cubicBezTo>
                  <a:cubicBezTo>
                    <a:pt x="1463" y="4227"/>
                    <a:pt x="1274" y="4406"/>
                    <a:pt x="1105" y="4605"/>
                  </a:cubicBezTo>
                  <a:cubicBezTo>
                    <a:pt x="946" y="4804"/>
                    <a:pt x="827" y="5033"/>
                    <a:pt x="668" y="5222"/>
                  </a:cubicBezTo>
                  <a:cubicBezTo>
                    <a:pt x="747" y="5292"/>
                    <a:pt x="827" y="5352"/>
                    <a:pt x="916" y="5411"/>
                  </a:cubicBezTo>
                  <a:cubicBezTo>
                    <a:pt x="1046" y="5511"/>
                    <a:pt x="1194" y="5610"/>
                    <a:pt x="1324" y="5739"/>
                  </a:cubicBezTo>
                  <a:cubicBezTo>
                    <a:pt x="1682" y="6097"/>
                    <a:pt x="2020" y="6486"/>
                    <a:pt x="2319" y="6904"/>
                  </a:cubicBezTo>
                  <a:cubicBezTo>
                    <a:pt x="2378" y="6973"/>
                    <a:pt x="2428" y="7043"/>
                    <a:pt x="2478" y="7122"/>
                  </a:cubicBezTo>
                  <a:cubicBezTo>
                    <a:pt x="2538" y="7202"/>
                    <a:pt x="2587" y="7291"/>
                    <a:pt x="2647" y="7371"/>
                  </a:cubicBezTo>
                  <a:cubicBezTo>
                    <a:pt x="2647" y="7381"/>
                    <a:pt x="2657" y="7391"/>
                    <a:pt x="2657" y="7401"/>
                  </a:cubicBezTo>
                  <a:cubicBezTo>
                    <a:pt x="2538" y="7331"/>
                    <a:pt x="2418" y="7271"/>
                    <a:pt x="2288" y="7211"/>
                  </a:cubicBezTo>
                  <a:lnTo>
                    <a:pt x="2279" y="7211"/>
                  </a:lnTo>
                  <a:cubicBezTo>
                    <a:pt x="1970" y="7063"/>
                    <a:pt x="1652" y="6953"/>
                    <a:pt x="1324" y="6873"/>
                  </a:cubicBezTo>
                  <a:cubicBezTo>
                    <a:pt x="1314" y="6873"/>
                    <a:pt x="1304" y="6864"/>
                    <a:pt x="1294" y="6864"/>
                  </a:cubicBezTo>
                  <a:cubicBezTo>
                    <a:pt x="1174" y="6833"/>
                    <a:pt x="1065" y="6814"/>
                    <a:pt x="946" y="6794"/>
                  </a:cubicBezTo>
                  <a:cubicBezTo>
                    <a:pt x="876" y="7052"/>
                    <a:pt x="796" y="7301"/>
                    <a:pt x="767" y="7560"/>
                  </a:cubicBezTo>
                  <a:cubicBezTo>
                    <a:pt x="737" y="7848"/>
                    <a:pt x="787" y="8107"/>
                    <a:pt x="836" y="8376"/>
                  </a:cubicBezTo>
                  <a:cubicBezTo>
                    <a:pt x="946" y="8385"/>
                    <a:pt x="1046" y="8396"/>
                    <a:pt x="1155" y="8415"/>
                  </a:cubicBezTo>
                  <a:cubicBezTo>
                    <a:pt x="1712" y="8485"/>
                    <a:pt x="2259" y="8604"/>
                    <a:pt x="2796" y="8853"/>
                  </a:cubicBezTo>
                  <a:cubicBezTo>
                    <a:pt x="3114" y="9002"/>
                    <a:pt x="3383" y="9181"/>
                    <a:pt x="3601" y="9390"/>
                  </a:cubicBezTo>
                  <a:cubicBezTo>
                    <a:pt x="3701" y="9709"/>
                    <a:pt x="3791" y="10027"/>
                    <a:pt x="3870" y="10355"/>
                  </a:cubicBezTo>
                  <a:cubicBezTo>
                    <a:pt x="4069" y="11220"/>
                    <a:pt x="4178" y="12085"/>
                    <a:pt x="4189" y="12961"/>
                  </a:cubicBezTo>
                  <a:cubicBezTo>
                    <a:pt x="4189" y="13219"/>
                    <a:pt x="4189" y="13488"/>
                    <a:pt x="4169" y="13757"/>
                  </a:cubicBezTo>
                  <a:cubicBezTo>
                    <a:pt x="4158" y="13827"/>
                    <a:pt x="4158" y="13896"/>
                    <a:pt x="4149" y="13966"/>
                  </a:cubicBezTo>
                  <a:cubicBezTo>
                    <a:pt x="4079" y="13648"/>
                    <a:pt x="3999" y="13319"/>
                    <a:pt x="3910" y="13011"/>
                  </a:cubicBezTo>
                  <a:cubicBezTo>
                    <a:pt x="3890" y="12941"/>
                    <a:pt x="3860" y="12872"/>
                    <a:pt x="3840" y="12802"/>
                  </a:cubicBezTo>
                  <a:cubicBezTo>
                    <a:pt x="3601" y="12076"/>
                    <a:pt x="3254" y="11220"/>
                    <a:pt x="2746" y="10544"/>
                  </a:cubicBezTo>
                  <a:cubicBezTo>
                    <a:pt x="2697" y="10474"/>
                    <a:pt x="2637" y="10405"/>
                    <a:pt x="2587" y="10335"/>
                  </a:cubicBezTo>
                  <a:cubicBezTo>
                    <a:pt x="2339" y="10524"/>
                    <a:pt x="2040" y="10653"/>
                    <a:pt x="1801" y="10862"/>
                  </a:cubicBezTo>
                  <a:cubicBezTo>
                    <a:pt x="1583" y="11041"/>
                    <a:pt x="1423" y="11270"/>
                    <a:pt x="1214" y="11439"/>
                  </a:cubicBezTo>
                  <a:lnTo>
                    <a:pt x="1125" y="11499"/>
                  </a:lnTo>
                  <a:cubicBezTo>
                    <a:pt x="1165" y="11539"/>
                    <a:pt x="1205" y="11579"/>
                    <a:pt x="1244" y="11608"/>
                  </a:cubicBezTo>
                  <a:cubicBezTo>
                    <a:pt x="1413" y="11777"/>
                    <a:pt x="1572" y="11946"/>
                    <a:pt x="1722" y="12136"/>
                  </a:cubicBezTo>
                  <a:cubicBezTo>
                    <a:pt x="1742" y="12165"/>
                    <a:pt x="1762" y="12195"/>
                    <a:pt x="1791" y="12235"/>
                  </a:cubicBezTo>
                  <a:cubicBezTo>
                    <a:pt x="1642" y="12125"/>
                    <a:pt x="1483" y="12016"/>
                    <a:pt x="1324" y="11926"/>
                  </a:cubicBezTo>
                  <a:lnTo>
                    <a:pt x="1314" y="11926"/>
                  </a:lnTo>
                  <a:cubicBezTo>
                    <a:pt x="1165" y="11837"/>
                    <a:pt x="1006" y="11758"/>
                    <a:pt x="847" y="11698"/>
                  </a:cubicBezTo>
                  <a:cubicBezTo>
                    <a:pt x="836" y="11688"/>
                    <a:pt x="836" y="11688"/>
                    <a:pt x="827" y="11688"/>
                  </a:cubicBezTo>
                  <a:cubicBezTo>
                    <a:pt x="727" y="11648"/>
                    <a:pt x="637" y="11618"/>
                    <a:pt x="548" y="11598"/>
                  </a:cubicBezTo>
                  <a:cubicBezTo>
                    <a:pt x="478" y="11688"/>
                    <a:pt x="418" y="11777"/>
                    <a:pt x="389" y="11837"/>
                  </a:cubicBezTo>
                  <a:cubicBezTo>
                    <a:pt x="210" y="12185"/>
                    <a:pt x="100" y="12553"/>
                    <a:pt x="1" y="12931"/>
                  </a:cubicBezTo>
                  <a:cubicBezTo>
                    <a:pt x="150" y="13011"/>
                    <a:pt x="309" y="13071"/>
                    <a:pt x="469" y="13140"/>
                  </a:cubicBezTo>
                  <a:cubicBezTo>
                    <a:pt x="558" y="13180"/>
                    <a:pt x="657" y="13219"/>
                    <a:pt x="747" y="13270"/>
                  </a:cubicBezTo>
                  <a:cubicBezTo>
                    <a:pt x="1254" y="13538"/>
                    <a:pt x="1742" y="13866"/>
                    <a:pt x="2199" y="14214"/>
                  </a:cubicBezTo>
                  <a:cubicBezTo>
                    <a:pt x="2299" y="14294"/>
                    <a:pt x="2408" y="14373"/>
                    <a:pt x="2507" y="14453"/>
                  </a:cubicBezTo>
                  <a:cubicBezTo>
                    <a:pt x="3134" y="14930"/>
                    <a:pt x="3671" y="15418"/>
                    <a:pt x="4019" y="16164"/>
                  </a:cubicBezTo>
                  <a:cubicBezTo>
                    <a:pt x="4189" y="16522"/>
                    <a:pt x="4348" y="16890"/>
                    <a:pt x="4616" y="17169"/>
                  </a:cubicBezTo>
                  <a:cubicBezTo>
                    <a:pt x="4884" y="17448"/>
                    <a:pt x="5225" y="17530"/>
                    <a:pt x="5580" y="17530"/>
                  </a:cubicBezTo>
                  <a:cubicBezTo>
                    <a:pt x="5792" y="17530"/>
                    <a:pt x="6009" y="17501"/>
                    <a:pt x="6218" y="17467"/>
                  </a:cubicBezTo>
                  <a:cubicBezTo>
                    <a:pt x="6894" y="17357"/>
                    <a:pt x="7551" y="17129"/>
                    <a:pt x="8187" y="16870"/>
                  </a:cubicBezTo>
                  <a:cubicBezTo>
                    <a:pt x="8495" y="16820"/>
                    <a:pt x="8794" y="16771"/>
                    <a:pt x="9102" y="16731"/>
                  </a:cubicBezTo>
                  <a:cubicBezTo>
                    <a:pt x="9978" y="16612"/>
                    <a:pt x="10922" y="16472"/>
                    <a:pt x="11848" y="16462"/>
                  </a:cubicBezTo>
                  <a:cubicBezTo>
                    <a:pt x="11897" y="16453"/>
                    <a:pt x="11957" y="16453"/>
                    <a:pt x="12007" y="16453"/>
                  </a:cubicBezTo>
                  <a:cubicBezTo>
                    <a:pt x="12027" y="16422"/>
                    <a:pt x="12056" y="16383"/>
                    <a:pt x="12067" y="16353"/>
                  </a:cubicBezTo>
                  <a:cubicBezTo>
                    <a:pt x="12126" y="16234"/>
                    <a:pt x="12156" y="16104"/>
                    <a:pt x="12166" y="15975"/>
                  </a:cubicBezTo>
                  <a:cubicBezTo>
                    <a:pt x="12186" y="15845"/>
                    <a:pt x="12176" y="15726"/>
                    <a:pt x="12116" y="15607"/>
                  </a:cubicBezTo>
                  <a:cubicBezTo>
                    <a:pt x="12096" y="15577"/>
                    <a:pt x="12087" y="15557"/>
                    <a:pt x="12067" y="15537"/>
                  </a:cubicBezTo>
                  <a:lnTo>
                    <a:pt x="11857" y="15567"/>
                  </a:lnTo>
                  <a:cubicBezTo>
                    <a:pt x="11331" y="15646"/>
                    <a:pt x="10793" y="15716"/>
                    <a:pt x="10256" y="15796"/>
                  </a:cubicBezTo>
                  <a:cubicBezTo>
                    <a:pt x="10345" y="15736"/>
                    <a:pt x="10425" y="15686"/>
                    <a:pt x="10515" y="15617"/>
                  </a:cubicBezTo>
                  <a:cubicBezTo>
                    <a:pt x="10813" y="15487"/>
                    <a:pt x="11132" y="15358"/>
                    <a:pt x="11459" y="15259"/>
                  </a:cubicBezTo>
                  <a:cubicBezTo>
                    <a:pt x="12186" y="15020"/>
                    <a:pt x="12912" y="14811"/>
                    <a:pt x="13608" y="14503"/>
                  </a:cubicBezTo>
                  <a:cubicBezTo>
                    <a:pt x="13658" y="14483"/>
                    <a:pt x="13707" y="14463"/>
                    <a:pt x="13758" y="14433"/>
                  </a:cubicBezTo>
                  <a:cubicBezTo>
                    <a:pt x="14971" y="13866"/>
                    <a:pt x="16224" y="12861"/>
                    <a:pt x="16463" y="11489"/>
                  </a:cubicBezTo>
                  <a:cubicBezTo>
                    <a:pt x="16483" y="11380"/>
                    <a:pt x="16493" y="11260"/>
                    <a:pt x="16503" y="11141"/>
                  </a:cubicBezTo>
                  <a:cubicBezTo>
                    <a:pt x="16117" y="11036"/>
                    <a:pt x="15717" y="10958"/>
                    <a:pt x="15321" y="10958"/>
                  </a:cubicBezTo>
                  <a:cubicBezTo>
                    <a:pt x="15227" y="10958"/>
                    <a:pt x="15134" y="10962"/>
                    <a:pt x="15040" y="10971"/>
                  </a:cubicBezTo>
                  <a:cubicBezTo>
                    <a:pt x="15020" y="11011"/>
                    <a:pt x="15020" y="11051"/>
                    <a:pt x="15011" y="11101"/>
                  </a:cubicBezTo>
                  <a:cubicBezTo>
                    <a:pt x="15001" y="11131"/>
                    <a:pt x="15001" y="11161"/>
                    <a:pt x="14991" y="11190"/>
                  </a:cubicBezTo>
                  <a:cubicBezTo>
                    <a:pt x="14881" y="11937"/>
                    <a:pt x="14642" y="12494"/>
                    <a:pt x="14076" y="13031"/>
                  </a:cubicBezTo>
                  <a:cubicBezTo>
                    <a:pt x="13618" y="13458"/>
                    <a:pt x="13061" y="13767"/>
                    <a:pt x="12494" y="14035"/>
                  </a:cubicBezTo>
                  <a:cubicBezTo>
                    <a:pt x="12315" y="14125"/>
                    <a:pt x="12146" y="14205"/>
                    <a:pt x="11977" y="14284"/>
                  </a:cubicBezTo>
                  <a:cubicBezTo>
                    <a:pt x="12076" y="14165"/>
                    <a:pt x="12186" y="14035"/>
                    <a:pt x="12285" y="13916"/>
                  </a:cubicBezTo>
                  <a:lnTo>
                    <a:pt x="12405" y="13767"/>
                  </a:lnTo>
                  <a:lnTo>
                    <a:pt x="12554" y="13588"/>
                  </a:lnTo>
                  <a:cubicBezTo>
                    <a:pt x="12414" y="13458"/>
                    <a:pt x="12325" y="13279"/>
                    <a:pt x="12156" y="13180"/>
                  </a:cubicBezTo>
                  <a:cubicBezTo>
                    <a:pt x="12017" y="13110"/>
                    <a:pt x="11837" y="13080"/>
                    <a:pt x="11689" y="13040"/>
                  </a:cubicBezTo>
                  <a:cubicBezTo>
                    <a:pt x="11669" y="13040"/>
                    <a:pt x="11658" y="13031"/>
                    <a:pt x="11639" y="13031"/>
                  </a:cubicBezTo>
                  <a:cubicBezTo>
                    <a:pt x="11609" y="13071"/>
                    <a:pt x="11569" y="13120"/>
                    <a:pt x="11539" y="13170"/>
                  </a:cubicBezTo>
                  <a:cubicBezTo>
                    <a:pt x="11261" y="13528"/>
                    <a:pt x="10962" y="13876"/>
                    <a:pt x="10634" y="14205"/>
                  </a:cubicBezTo>
                  <a:cubicBezTo>
                    <a:pt x="10415" y="14423"/>
                    <a:pt x="10197" y="14622"/>
                    <a:pt x="9967" y="14821"/>
                  </a:cubicBezTo>
                  <a:cubicBezTo>
                    <a:pt x="9649" y="15089"/>
                    <a:pt x="9331" y="15348"/>
                    <a:pt x="8983" y="15557"/>
                  </a:cubicBezTo>
                  <a:cubicBezTo>
                    <a:pt x="8814" y="15657"/>
                    <a:pt x="8665" y="15756"/>
                    <a:pt x="8486" y="15816"/>
                  </a:cubicBezTo>
                  <a:cubicBezTo>
                    <a:pt x="8376" y="15845"/>
                    <a:pt x="8068" y="15836"/>
                    <a:pt x="7988" y="15896"/>
                  </a:cubicBezTo>
                  <a:cubicBezTo>
                    <a:pt x="8336" y="15617"/>
                    <a:pt x="8674" y="15328"/>
                    <a:pt x="9052" y="15089"/>
                  </a:cubicBezTo>
                  <a:cubicBezTo>
                    <a:pt x="9142" y="15030"/>
                    <a:pt x="9231" y="14970"/>
                    <a:pt x="9331" y="14921"/>
                  </a:cubicBezTo>
                  <a:cubicBezTo>
                    <a:pt x="9410" y="14871"/>
                    <a:pt x="9490" y="14831"/>
                    <a:pt x="9580" y="14791"/>
                  </a:cubicBezTo>
                  <a:cubicBezTo>
                    <a:pt x="9589" y="14781"/>
                    <a:pt x="9600" y="14781"/>
                    <a:pt x="9609" y="14771"/>
                  </a:cubicBezTo>
                  <a:cubicBezTo>
                    <a:pt x="9600" y="14483"/>
                    <a:pt x="9401" y="14006"/>
                    <a:pt x="8953" y="13787"/>
                  </a:cubicBezTo>
                  <a:cubicBezTo>
                    <a:pt x="8884" y="13827"/>
                    <a:pt x="8804" y="13866"/>
                    <a:pt x="8734" y="13906"/>
                  </a:cubicBezTo>
                  <a:cubicBezTo>
                    <a:pt x="8446" y="14065"/>
                    <a:pt x="8137" y="14234"/>
                    <a:pt x="7829" y="14413"/>
                  </a:cubicBezTo>
                  <a:cubicBezTo>
                    <a:pt x="7262" y="14751"/>
                    <a:pt x="6695" y="15129"/>
                    <a:pt x="6208" y="15557"/>
                  </a:cubicBezTo>
                  <a:lnTo>
                    <a:pt x="6357" y="15378"/>
                  </a:lnTo>
                  <a:cubicBezTo>
                    <a:pt x="6864" y="14811"/>
                    <a:pt x="7401" y="14284"/>
                    <a:pt x="8028" y="13846"/>
                  </a:cubicBezTo>
                  <a:cubicBezTo>
                    <a:pt x="8327" y="13628"/>
                    <a:pt x="8943" y="13418"/>
                    <a:pt x="9659" y="13160"/>
                  </a:cubicBezTo>
                  <a:cubicBezTo>
                    <a:pt x="10754" y="12762"/>
                    <a:pt x="12096" y="12245"/>
                    <a:pt x="12982" y="11389"/>
                  </a:cubicBezTo>
                  <a:cubicBezTo>
                    <a:pt x="13041" y="11340"/>
                    <a:pt x="13091" y="11290"/>
                    <a:pt x="13141" y="11230"/>
                  </a:cubicBezTo>
                  <a:cubicBezTo>
                    <a:pt x="13181" y="11190"/>
                    <a:pt x="13210" y="11161"/>
                    <a:pt x="13250" y="11131"/>
                  </a:cubicBezTo>
                  <a:lnTo>
                    <a:pt x="13220" y="11041"/>
                  </a:lnTo>
                  <a:cubicBezTo>
                    <a:pt x="13141" y="10852"/>
                    <a:pt x="13031" y="10673"/>
                    <a:pt x="12912" y="10504"/>
                  </a:cubicBezTo>
                  <a:cubicBezTo>
                    <a:pt x="12703" y="10246"/>
                    <a:pt x="12474" y="10056"/>
                    <a:pt x="12215" y="9877"/>
                  </a:cubicBezTo>
                  <a:cubicBezTo>
                    <a:pt x="12156" y="9917"/>
                    <a:pt x="12096" y="9957"/>
                    <a:pt x="12036" y="10016"/>
                  </a:cubicBezTo>
                  <a:lnTo>
                    <a:pt x="12027" y="10016"/>
                  </a:lnTo>
                  <a:cubicBezTo>
                    <a:pt x="11231" y="10783"/>
                    <a:pt x="10217" y="11220"/>
                    <a:pt x="9242" y="11707"/>
                  </a:cubicBezTo>
                  <a:lnTo>
                    <a:pt x="9231" y="11707"/>
                  </a:lnTo>
                  <a:cubicBezTo>
                    <a:pt x="9013" y="11817"/>
                    <a:pt x="8784" y="11937"/>
                    <a:pt x="8575" y="12046"/>
                  </a:cubicBezTo>
                  <a:cubicBezTo>
                    <a:pt x="8565" y="12056"/>
                    <a:pt x="8555" y="12056"/>
                    <a:pt x="8545" y="12066"/>
                  </a:cubicBezTo>
                  <a:cubicBezTo>
                    <a:pt x="8635" y="11966"/>
                    <a:pt x="8724" y="11877"/>
                    <a:pt x="8804" y="11787"/>
                  </a:cubicBezTo>
                  <a:cubicBezTo>
                    <a:pt x="9172" y="11400"/>
                    <a:pt x="9540" y="11011"/>
                    <a:pt x="9918" y="10644"/>
                  </a:cubicBezTo>
                  <a:cubicBezTo>
                    <a:pt x="10246" y="10325"/>
                    <a:pt x="10575" y="10007"/>
                    <a:pt x="10893" y="9678"/>
                  </a:cubicBezTo>
                  <a:cubicBezTo>
                    <a:pt x="11271" y="9280"/>
                    <a:pt x="11649" y="8883"/>
                    <a:pt x="12007" y="8475"/>
                  </a:cubicBezTo>
                  <a:cubicBezTo>
                    <a:pt x="12186" y="8266"/>
                    <a:pt x="12365" y="8067"/>
                    <a:pt x="12534" y="7848"/>
                  </a:cubicBezTo>
                  <a:cubicBezTo>
                    <a:pt x="12574" y="7808"/>
                    <a:pt x="12613" y="7759"/>
                    <a:pt x="12653" y="7709"/>
                  </a:cubicBezTo>
                  <a:cubicBezTo>
                    <a:pt x="12703" y="7659"/>
                    <a:pt x="12743" y="7600"/>
                    <a:pt x="12783" y="7550"/>
                  </a:cubicBezTo>
                  <a:cubicBezTo>
                    <a:pt x="12842" y="7470"/>
                    <a:pt x="12772" y="7321"/>
                    <a:pt x="12733" y="7251"/>
                  </a:cubicBezTo>
                  <a:cubicBezTo>
                    <a:pt x="12584" y="7023"/>
                    <a:pt x="12335" y="6864"/>
                    <a:pt x="12096" y="6764"/>
                  </a:cubicBezTo>
                  <a:cubicBezTo>
                    <a:pt x="11997" y="6724"/>
                    <a:pt x="11888" y="6694"/>
                    <a:pt x="11778" y="6674"/>
                  </a:cubicBezTo>
                  <a:cubicBezTo>
                    <a:pt x="11728" y="6665"/>
                    <a:pt x="11669" y="6645"/>
                    <a:pt x="11609" y="6635"/>
                  </a:cubicBezTo>
                  <a:cubicBezTo>
                    <a:pt x="11600" y="6635"/>
                    <a:pt x="11475" y="6594"/>
                    <a:pt x="11445" y="6594"/>
                  </a:cubicBezTo>
                  <a:cubicBezTo>
                    <a:pt x="11442" y="6594"/>
                    <a:pt x="11440" y="6594"/>
                    <a:pt x="11440" y="6595"/>
                  </a:cubicBezTo>
                  <a:cubicBezTo>
                    <a:pt x="11400" y="6654"/>
                    <a:pt x="11350" y="6714"/>
                    <a:pt x="11300" y="6774"/>
                  </a:cubicBezTo>
                  <a:cubicBezTo>
                    <a:pt x="10505" y="7848"/>
                    <a:pt x="9788" y="8992"/>
                    <a:pt x="9112" y="10136"/>
                  </a:cubicBezTo>
                  <a:cubicBezTo>
                    <a:pt x="9032" y="10255"/>
                    <a:pt x="8953" y="10385"/>
                    <a:pt x="8873" y="10514"/>
                  </a:cubicBezTo>
                  <a:cubicBezTo>
                    <a:pt x="8983" y="9709"/>
                    <a:pt x="9023" y="8873"/>
                    <a:pt x="9461" y="8166"/>
                  </a:cubicBezTo>
                  <a:cubicBezTo>
                    <a:pt x="9828" y="7570"/>
                    <a:pt x="10266" y="6963"/>
                    <a:pt x="10734" y="6436"/>
                  </a:cubicBezTo>
                  <a:cubicBezTo>
                    <a:pt x="11191" y="5938"/>
                    <a:pt x="11698" y="5520"/>
                    <a:pt x="12196" y="5073"/>
                  </a:cubicBezTo>
                  <a:cubicBezTo>
                    <a:pt x="12246" y="5023"/>
                    <a:pt x="12295" y="4974"/>
                    <a:pt x="12355" y="4924"/>
                  </a:cubicBezTo>
                  <a:cubicBezTo>
                    <a:pt x="12285" y="4636"/>
                    <a:pt x="12056" y="4406"/>
                    <a:pt x="11818" y="4218"/>
                  </a:cubicBezTo>
                  <a:cubicBezTo>
                    <a:pt x="11549" y="4009"/>
                    <a:pt x="11231" y="3909"/>
                    <a:pt x="10942" y="3750"/>
                  </a:cubicBezTo>
                  <a:cubicBezTo>
                    <a:pt x="10883" y="3800"/>
                    <a:pt x="10813" y="3849"/>
                    <a:pt x="10754" y="3900"/>
                  </a:cubicBezTo>
                  <a:cubicBezTo>
                    <a:pt x="10365" y="4188"/>
                    <a:pt x="9987" y="4516"/>
                    <a:pt x="9640" y="4874"/>
                  </a:cubicBezTo>
                  <a:cubicBezTo>
                    <a:pt x="9729" y="4516"/>
                    <a:pt x="9839" y="4158"/>
                    <a:pt x="9987" y="3810"/>
                  </a:cubicBezTo>
                  <a:cubicBezTo>
                    <a:pt x="10306" y="3054"/>
                    <a:pt x="10992" y="1731"/>
                    <a:pt x="11440" y="876"/>
                  </a:cubicBezTo>
                  <a:cubicBezTo>
                    <a:pt x="11490" y="776"/>
                    <a:pt x="11539" y="686"/>
                    <a:pt x="11589" y="607"/>
                  </a:cubicBezTo>
                  <a:cubicBezTo>
                    <a:pt x="11440" y="487"/>
                    <a:pt x="11291" y="378"/>
                    <a:pt x="11101" y="288"/>
                  </a:cubicBezTo>
                  <a:cubicBezTo>
                    <a:pt x="10803" y="160"/>
                    <a:pt x="10485" y="70"/>
                    <a:pt x="10157" y="0"/>
                  </a:cubicBezTo>
                  <a:close/>
                </a:path>
              </a:pathLst>
            </a:custGeom>
            <a:solidFill>
              <a:srgbClr val="357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600;p43">
              <a:extLst>
                <a:ext uri="{FF2B5EF4-FFF2-40B4-BE49-F238E27FC236}">
                  <a16:creationId xmlns:a16="http://schemas.microsoft.com/office/drawing/2014/main" id="{DB0C7A8D-B77B-413F-AB50-F75C61D726A0}"/>
                </a:ext>
              </a:extLst>
            </p:cNvPr>
            <p:cNvSpPr/>
            <p:nvPr/>
          </p:nvSpPr>
          <p:spPr>
            <a:xfrm>
              <a:off x="3344025" y="2505815"/>
              <a:ext cx="108104" cy="17378"/>
            </a:xfrm>
            <a:custGeom>
              <a:avLst/>
              <a:gdLst/>
              <a:ahLst/>
              <a:cxnLst/>
              <a:rect l="l" t="t" r="r" b="b"/>
              <a:pathLst>
                <a:path w="1493" h="240" extrusionOk="0">
                  <a:moveTo>
                    <a:pt x="49" y="20"/>
                  </a:moveTo>
                  <a:lnTo>
                    <a:pt x="49" y="20"/>
                  </a:lnTo>
                  <a:cubicBezTo>
                    <a:pt x="29" y="60"/>
                    <a:pt x="29" y="100"/>
                    <a:pt x="20" y="150"/>
                  </a:cubicBezTo>
                  <a:cubicBezTo>
                    <a:pt x="10" y="180"/>
                    <a:pt x="10" y="210"/>
                    <a:pt x="0" y="239"/>
                  </a:cubicBezTo>
                  <a:lnTo>
                    <a:pt x="0" y="239"/>
                  </a:lnTo>
                  <a:cubicBezTo>
                    <a:pt x="10" y="210"/>
                    <a:pt x="10" y="180"/>
                    <a:pt x="20" y="150"/>
                  </a:cubicBezTo>
                  <a:cubicBezTo>
                    <a:pt x="29" y="100"/>
                    <a:pt x="29" y="60"/>
                    <a:pt x="49" y="20"/>
                  </a:cubicBezTo>
                  <a:lnTo>
                    <a:pt x="49" y="20"/>
                  </a:lnTo>
                  <a:close/>
                  <a:moveTo>
                    <a:pt x="328" y="1"/>
                  </a:moveTo>
                  <a:cubicBezTo>
                    <a:pt x="726" y="1"/>
                    <a:pt x="1114" y="80"/>
                    <a:pt x="1492" y="190"/>
                  </a:cubicBezTo>
                  <a:cubicBezTo>
                    <a:pt x="1114" y="80"/>
                    <a:pt x="726" y="1"/>
                    <a:pt x="328" y="1"/>
                  </a:cubicBezTo>
                  <a:close/>
                  <a:moveTo>
                    <a:pt x="328" y="1"/>
                  </a:moveTo>
                  <a:lnTo>
                    <a:pt x="328" y="1"/>
                  </a:lnTo>
                  <a:lnTo>
                    <a:pt x="328" y="1"/>
                  </a:lnTo>
                  <a:close/>
                </a:path>
              </a:pathLst>
            </a:custGeom>
            <a:solidFill>
              <a:srgbClr val="D3C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601;p43">
              <a:extLst>
                <a:ext uri="{FF2B5EF4-FFF2-40B4-BE49-F238E27FC236}">
                  <a16:creationId xmlns:a16="http://schemas.microsoft.com/office/drawing/2014/main" id="{EE70AB1C-F10F-46AF-8F08-C9720E0CA1E1}"/>
                </a:ext>
              </a:extLst>
            </p:cNvPr>
            <p:cNvSpPr/>
            <p:nvPr/>
          </p:nvSpPr>
          <p:spPr>
            <a:xfrm>
              <a:off x="3344025" y="2505815"/>
              <a:ext cx="109480" cy="38955"/>
            </a:xfrm>
            <a:custGeom>
              <a:avLst/>
              <a:gdLst/>
              <a:ahLst/>
              <a:cxnLst/>
              <a:rect l="l" t="t" r="r" b="b"/>
              <a:pathLst>
                <a:path w="1512" h="538" extrusionOk="0">
                  <a:moveTo>
                    <a:pt x="328" y="1"/>
                  </a:moveTo>
                  <a:cubicBezTo>
                    <a:pt x="239" y="1"/>
                    <a:pt x="139" y="11"/>
                    <a:pt x="49" y="20"/>
                  </a:cubicBezTo>
                  <a:cubicBezTo>
                    <a:pt x="29" y="60"/>
                    <a:pt x="29" y="100"/>
                    <a:pt x="20" y="150"/>
                  </a:cubicBezTo>
                  <a:cubicBezTo>
                    <a:pt x="10" y="180"/>
                    <a:pt x="10" y="210"/>
                    <a:pt x="0" y="239"/>
                  </a:cubicBezTo>
                  <a:cubicBezTo>
                    <a:pt x="259" y="259"/>
                    <a:pt x="527" y="239"/>
                    <a:pt x="776" y="289"/>
                  </a:cubicBezTo>
                  <a:cubicBezTo>
                    <a:pt x="1015" y="339"/>
                    <a:pt x="1243" y="458"/>
                    <a:pt x="1472" y="538"/>
                  </a:cubicBezTo>
                  <a:cubicBezTo>
                    <a:pt x="1492" y="429"/>
                    <a:pt x="1502" y="309"/>
                    <a:pt x="1512" y="190"/>
                  </a:cubicBezTo>
                  <a:lnTo>
                    <a:pt x="1492" y="190"/>
                  </a:lnTo>
                  <a:cubicBezTo>
                    <a:pt x="1114" y="80"/>
                    <a:pt x="726" y="1"/>
                    <a:pt x="328" y="1"/>
                  </a:cubicBezTo>
                  <a:close/>
                </a:path>
              </a:pathLst>
            </a:custGeom>
            <a:solidFill>
              <a:srgbClr val="5E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602;p43">
              <a:extLst>
                <a:ext uri="{FF2B5EF4-FFF2-40B4-BE49-F238E27FC236}">
                  <a16:creationId xmlns:a16="http://schemas.microsoft.com/office/drawing/2014/main" id="{D40FEF0F-5BA1-4714-9787-CE82C8117A4E}"/>
                </a:ext>
              </a:extLst>
            </p:cNvPr>
            <p:cNvSpPr/>
            <p:nvPr/>
          </p:nvSpPr>
          <p:spPr>
            <a:xfrm>
              <a:off x="3094071" y="2656351"/>
              <a:ext cx="73494" cy="53364"/>
            </a:xfrm>
            <a:custGeom>
              <a:avLst/>
              <a:gdLst/>
              <a:ahLst/>
              <a:cxnLst/>
              <a:rect l="l" t="t" r="r" b="b"/>
              <a:pathLst>
                <a:path w="1015" h="737" extrusionOk="0">
                  <a:moveTo>
                    <a:pt x="100" y="1"/>
                  </a:moveTo>
                  <a:cubicBezTo>
                    <a:pt x="70" y="41"/>
                    <a:pt x="30" y="90"/>
                    <a:pt x="0" y="140"/>
                  </a:cubicBezTo>
                  <a:cubicBezTo>
                    <a:pt x="80" y="160"/>
                    <a:pt x="159" y="189"/>
                    <a:pt x="229" y="229"/>
                  </a:cubicBezTo>
                  <a:cubicBezTo>
                    <a:pt x="488" y="359"/>
                    <a:pt x="687" y="528"/>
                    <a:pt x="866" y="737"/>
                  </a:cubicBezTo>
                  <a:lnTo>
                    <a:pt x="1015" y="558"/>
                  </a:lnTo>
                  <a:cubicBezTo>
                    <a:pt x="875" y="428"/>
                    <a:pt x="786" y="249"/>
                    <a:pt x="617" y="150"/>
                  </a:cubicBezTo>
                  <a:cubicBezTo>
                    <a:pt x="478" y="80"/>
                    <a:pt x="298" y="50"/>
                    <a:pt x="150" y="10"/>
                  </a:cubicBezTo>
                  <a:cubicBezTo>
                    <a:pt x="130" y="10"/>
                    <a:pt x="119" y="1"/>
                    <a:pt x="100" y="1"/>
                  </a:cubicBezTo>
                  <a:close/>
                </a:path>
              </a:pathLst>
            </a:custGeom>
            <a:solidFill>
              <a:srgbClr val="5E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603;p43">
              <a:extLst>
                <a:ext uri="{FF2B5EF4-FFF2-40B4-BE49-F238E27FC236}">
                  <a16:creationId xmlns:a16="http://schemas.microsoft.com/office/drawing/2014/main" id="{C14E0E22-C0BB-4E25-8A19-E043F98B26BA}"/>
                </a:ext>
              </a:extLst>
            </p:cNvPr>
            <p:cNvSpPr/>
            <p:nvPr/>
          </p:nvSpPr>
          <p:spPr>
            <a:xfrm>
              <a:off x="2890965" y="2711092"/>
              <a:ext cx="63429" cy="82183"/>
            </a:xfrm>
            <a:custGeom>
              <a:avLst/>
              <a:gdLst/>
              <a:ahLst/>
              <a:cxnLst/>
              <a:rect l="l" t="t" r="r" b="b"/>
              <a:pathLst>
                <a:path w="876" h="1135" extrusionOk="0">
                  <a:moveTo>
                    <a:pt x="219" y="1"/>
                  </a:moveTo>
                  <a:cubicBezTo>
                    <a:pt x="150" y="41"/>
                    <a:pt x="70" y="80"/>
                    <a:pt x="0" y="120"/>
                  </a:cubicBezTo>
                  <a:cubicBezTo>
                    <a:pt x="259" y="368"/>
                    <a:pt x="438" y="657"/>
                    <a:pt x="528" y="1015"/>
                  </a:cubicBezTo>
                  <a:cubicBezTo>
                    <a:pt x="537" y="1065"/>
                    <a:pt x="567" y="1104"/>
                    <a:pt x="597" y="1135"/>
                  </a:cubicBezTo>
                  <a:cubicBezTo>
                    <a:pt x="676" y="1085"/>
                    <a:pt x="756" y="1045"/>
                    <a:pt x="846" y="1005"/>
                  </a:cubicBezTo>
                  <a:cubicBezTo>
                    <a:pt x="855" y="995"/>
                    <a:pt x="866" y="995"/>
                    <a:pt x="875" y="985"/>
                  </a:cubicBezTo>
                  <a:cubicBezTo>
                    <a:pt x="866" y="697"/>
                    <a:pt x="667" y="220"/>
                    <a:pt x="219" y="1"/>
                  </a:cubicBezTo>
                  <a:close/>
                </a:path>
              </a:pathLst>
            </a:custGeom>
            <a:solidFill>
              <a:srgbClr val="5E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604;p43">
              <a:extLst>
                <a:ext uri="{FF2B5EF4-FFF2-40B4-BE49-F238E27FC236}">
                  <a16:creationId xmlns:a16="http://schemas.microsoft.com/office/drawing/2014/main" id="{D7768ED4-4625-4921-9F47-FB7192C81C28}"/>
                </a:ext>
              </a:extLst>
            </p:cNvPr>
            <p:cNvSpPr/>
            <p:nvPr/>
          </p:nvSpPr>
          <p:spPr>
            <a:xfrm>
              <a:off x="3129334" y="2428048"/>
              <a:ext cx="88627" cy="109553"/>
            </a:xfrm>
            <a:custGeom>
              <a:avLst/>
              <a:gdLst/>
              <a:ahLst/>
              <a:cxnLst/>
              <a:rect l="l" t="t" r="r" b="b"/>
              <a:pathLst>
                <a:path w="1224" h="1513" extrusionOk="0">
                  <a:moveTo>
                    <a:pt x="189" y="0"/>
                  </a:moveTo>
                  <a:cubicBezTo>
                    <a:pt x="130" y="40"/>
                    <a:pt x="70" y="80"/>
                    <a:pt x="10" y="139"/>
                  </a:cubicBezTo>
                  <a:lnTo>
                    <a:pt x="1" y="139"/>
                  </a:lnTo>
                  <a:cubicBezTo>
                    <a:pt x="448" y="517"/>
                    <a:pt x="797" y="946"/>
                    <a:pt x="956" y="1512"/>
                  </a:cubicBezTo>
                  <a:cubicBezTo>
                    <a:pt x="1015" y="1463"/>
                    <a:pt x="1065" y="1413"/>
                    <a:pt x="1115" y="1353"/>
                  </a:cubicBezTo>
                  <a:cubicBezTo>
                    <a:pt x="1155" y="1313"/>
                    <a:pt x="1184" y="1284"/>
                    <a:pt x="1224" y="1254"/>
                  </a:cubicBezTo>
                  <a:lnTo>
                    <a:pt x="1194" y="1164"/>
                  </a:lnTo>
                  <a:cubicBezTo>
                    <a:pt x="1115" y="975"/>
                    <a:pt x="1005" y="796"/>
                    <a:pt x="886" y="627"/>
                  </a:cubicBezTo>
                  <a:cubicBezTo>
                    <a:pt x="677" y="369"/>
                    <a:pt x="448" y="179"/>
                    <a:pt x="189" y="0"/>
                  </a:cubicBezTo>
                  <a:close/>
                </a:path>
              </a:pathLst>
            </a:custGeom>
            <a:solidFill>
              <a:srgbClr val="5E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605;p43">
              <a:extLst>
                <a:ext uri="{FF2B5EF4-FFF2-40B4-BE49-F238E27FC236}">
                  <a16:creationId xmlns:a16="http://schemas.microsoft.com/office/drawing/2014/main" id="{C4D3EF9C-6882-4EC5-86A3-8AC52BE177F4}"/>
                </a:ext>
              </a:extLst>
            </p:cNvPr>
            <p:cNvSpPr/>
            <p:nvPr/>
          </p:nvSpPr>
          <p:spPr>
            <a:xfrm>
              <a:off x="3125062" y="2228564"/>
              <a:ext cx="10789" cy="8689"/>
            </a:xfrm>
            <a:custGeom>
              <a:avLst/>
              <a:gdLst/>
              <a:ahLst/>
              <a:cxnLst/>
              <a:rect l="l" t="t" r="r" b="b"/>
              <a:pathLst>
                <a:path w="149" h="120" extrusionOk="0">
                  <a:moveTo>
                    <a:pt x="60" y="0"/>
                  </a:moveTo>
                  <a:cubicBezTo>
                    <a:pt x="40" y="0"/>
                    <a:pt x="20" y="10"/>
                    <a:pt x="0" y="20"/>
                  </a:cubicBezTo>
                  <a:cubicBezTo>
                    <a:pt x="40" y="50"/>
                    <a:pt x="89" y="89"/>
                    <a:pt x="139" y="120"/>
                  </a:cubicBezTo>
                  <a:cubicBezTo>
                    <a:pt x="149" y="100"/>
                    <a:pt x="149" y="70"/>
                    <a:pt x="139" y="40"/>
                  </a:cubicBezTo>
                  <a:cubicBezTo>
                    <a:pt x="129" y="20"/>
                    <a:pt x="109" y="10"/>
                    <a:pt x="80" y="0"/>
                  </a:cubicBezTo>
                  <a:close/>
                </a:path>
              </a:pathLst>
            </a:custGeom>
            <a:solidFill>
              <a:srgbClr val="D3C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606;p43">
              <a:extLst>
                <a:ext uri="{FF2B5EF4-FFF2-40B4-BE49-F238E27FC236}">
                  <a16:creationId xmlns:a16="http://schemas.microsoft.com/office/drawing/2014/main" id="{ED055BFE-AF2C-4C8C-BB5B-BADFF6E4DFC6}"/>
                </a:ext>
              </a:extLst>
            </p:cNvPr>
            <p:cNvSpPr/>
            <p:nvPr/>
          </p:nvSpPr>
          <p:spPr>
            <a:xfrm>
              <a:off x="3076765" y="2189681"/>
              <a:ext cx="109553" cy="81386"/>
            </a:xfrm>
            <a:custGeom>
              <a:avLst/>
              <a:gdLst/>
              <a:ahLst/>
              <a:cxnLst/>
              <a:rect l="l" t="t" r="r" b="b"/>
              <a:pathLst>
                <a:path w="1513" h="1124" extrusionOk="0">
                  <a:moveTo>
                    <a:pt x="140" y="0"/>
                  </a:moveTo>
                  <a:lnTo>
                    <a:pt x="140" y="10"/>
                  </a:lnTo>
                  <a:cubicBezTo>
                    <a:pt x="100" y="69"/>
                    <a:pt x="50" y="129"/>
                    <a:pt x="0" y="189"/>
                  </a:cubicBezTo>
                  <a:lnTo>
                    <a:pt x="279" y="328"/>
                  </a:lnTo>
                  <a:cubicBezTo>
                    <a:pt x="409" y="398"/>
                    <a:pt x="537" y="478"/>
                    <a:pt x="667" y="557"/>
                  </a:cubicBezTo>
                  <a:cubicBezTo>
                    <a:pt x="687" y="547"/>
                    <a:pt x="707" y="537"/>
                    <a:pt x="727" y="537"/>
                  </a:cubicBezTo>
                  <a:lnTo>
                    <a:pt x="747" y="537"/>
                  </a:lnTo>
                  <a:cubicBezTo>
                    <a:pt x="776" y="547"/>
                    <a:pt x="796" y="557"/>
                    <a:pt x="806" y="577"/>
                  </a:cubicBezTo>
                  <a:cubicBezTo>
                    <a:pt x="816" y="607"/>
                    <a:pt x="816" y="637"/>
                    <a:pt x="806" y="657"/>
                  </a:cubicBezTo>
                  <a:cubicBezTo>
                    <a:pt x="966" y="776"/>
                    <a:pt x="1114" y="905"/>
                    <a:pt x="1264" y="1055"/>
                  </a:cubicBezTo>
                  <a:cubicBezTo>
                    <a:pt x="1293" y="1084"/>
                    <a:pt x="1324" y="1114"/>
                    <a:pt x="1353" y="1124"/>
                  </a:cubicBezTo>
                  <a:cubicBezTo>
                    <a:pt x="1403" y="1074"/>
                    <a:pt x="1443" y="1015"/>
                    <a:pt x="1483" y="965"/>
                  </a:cubicBezTo>
                  <a:cubicBezTo>
                    <a:pt x="1503" y="945"/>
                    <a:pt x="1512" y="915"/>
                    <a:pt x="1512" y="885"/>
                  </a:cubicBezTo>
                  <a:cubicBezTo>
                    <a:pt x="1512" y="806"/>
                    <a:pt x="1463" y="716"/>
                    <a:pt x="1433" y="666"/>
                  </a:cubicBezTo>
                  <a:cubicBezTo>
                    <a:pt x="1284" y="438"/>
                    <a:pt x="1035" y="279"/>
                    <a:pt x="796" y="179"/>
                  </a:cubicBezTo>
                  <a:cubicBezTo>
                    <a:pt x="697" y="139"/>
                    <a:pt x="588" y="109"/>
                    <a:pt x="478" y="89"/>
                  </a:cubicBezTo>
                  <a:cubicBezTo>
                    <a:pt x="428" y="80"/>
                    <a:pt x="369" y="60"/>
                    <a:pt x="309" y="50"/>
                  </a:cubicBezTo>
                  <a:cubicBezTo>
                    <a:pt x="279" y="40"/>
                    <a:pt x="159" y="0"/>
                    <a:pt x="140" y="0"/>
                  </a:cubicBezTo>
                  <a:close/>
                </a:path>
              </a:pathLst>
            </a:custGeom>
            <a:solidFill>
              <a:srgbClr val="5E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607;p43">
              <a:extLst>
                <a:ext uri="{FF2B5EF4-FFF2-40B4-BE49-F238E27FC236}">
                  <a16:creationId xmlns:a16="http://schemas.microsoft.com/office/drawing/2014/main" id="{3636614C-585C-4572-9A5E-57854D861E80}"/>
                </a:ext>
              </a:extLst>
            </p:cNvPr>
            <p:cNvSpPr/>
            <p:nvPr/>
          </p:nvSpPr>
          <p:spPr>
            <a:xfrm>
              <a:off x="3037158" y="1984331"/>
              <a:ext cx="115997" cy="95940"/>
            </a:xfrm>
            <a:custGeom>
              <a:avLst/>
              <a:gdLst/>
              <a:ahLst/>
              <a:cxnLst/>
              <a:rect l="l" t="t" r="r" b="b"/>
              <a:pathLst>
                <a:path w="1602" h="1325" extrusionOk="0">
                  <a:moveTo>
                    <a:pt x="189" y="1"/>
                  </a:moveTo>
                  <a:cubicBezTo>
                    <a:pt x="130" y="51"/>
                    <a:pt x="60" y="100"/>
                    <a:pt x="1" y="151"/>
                  </a:cubicBezTo>
                  <a:cubicBezTo>
                    <a:pt x="180" y="310"/>
                    <a:pt x="468" y="409"/>
                    <a:pt x="657" y="518"/>
                  </a:cubicBezTo>
                  <a:cubicBezTo>
                    <a:pt x="995" y="717"/>
                    <a:pt x="1294" y="966"/>
                    <a:pt x="1443" y="1324"/>
                  </a:cubicBezTo>
                  <a:cubicBezTo>
                    <a:pt x="1493" y="1274"/>
                    <a:pt x="1542" y="1225"/>
                    <a:pt x="1602" y="1175"/>
                  </a:cubicBezTo>
                  <a:cubicBezTo>
                    <a:pt x="1532" y="887"/>
                    <a:pt x="1303" y="657"/>
                    <a:pt x="1065" y="469"/>
                  </a:cubicBezTo>
                  <a:cubicBezTo>
                    <a:pt x="796" y="260"/>
                    <a:pt x="478" y="160"/>
                    <a:pt x="189" y="1"/>
                  </a:cubicBezTo>
                  <a:close/>
                </a:path>
              </a:pathLst>
            </a:custGeom>
            <a:solidFill>
              <a:srgbClr val="5E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608;p43">
              <a:extLst>
                <a:ext uri="{FF2B5EF4-FFF2-40B4-BE49-F238E27FC236}">
                  <a16:creationId xmlns:a16="http://schemas.microsoft.com/office/drawing/2014/main" id="{52B7C7B8-5EF4-410F-95D9-28133C4A1AA3}"/>
                </a:ext>
              </a:extLst>
            </p:cNvPr>
            <p:cNvSpPr/>
            <p:nvPr/>
          </p:nvSpPr>
          <p:spPr>
            <a:xfrm>
              <a:off x="2721674" y="2188232"/>
              <a:ext cx="119690" cy="63429"/>
            </a:xfrm>
            <a:custGeom>
              <a:avLst/>
              <a:gdLst/>
              <a:ahLst/>
              <a:cxnLst/>
              <a:rect l="l" t="t" r="r" b="b"/>
              <a:pathLst>
                <a:path w="1653" h="876" extrusionOk="0">
                  <a:moveTo>
                    <a:pt x="1553" y="0"/>
                  </a:moveTo>
                  <a:cubicBezTo>
                    <a:pt x="1443" y="20"/>
                    <a:pt x="1334" y="20"/>
                    <a:pt x="1224" y="40"/>
                  </a:cubicBezTo>
                  <a:cubicBezTo>
                    <a:pt x="945" y="80"/>
                    <a:pt x="717" y="149"/>
                    <a:pt x="478" y="328"/>
                  </a:cubicBezTo>
                  <a:cubicBezTo>
                    <a:pt x="369" y="418"/>
                    <a:pt x="240" y="487"/>
                    <a:pt x="110" y="557"/>
                  </a:cubicBezTo>
                  <a:cubicBezTo>
                    <a:pt x="70" y="567"/>
                    <a:pt x="41" y="597"/>
                    <a:pt x="1" y="627"/>
                  </a:cubicBezTo>
                  <a:cubicBezTo>
                    <a:pt x="30" y="706"/>
                    <a:pt x="61" y="796"/>
                    <a:pt x="100" y="876"/>
                  </a:cubicBezTo>
                  <a:cubicBezTo>
                    <a:pt x="200" y="806"/>
                    <a:pt x="299" y="736"/>
                    <a:pt x="399" y="677"/>
                  </a:cubicBezTo>
                  <a:cubicBezTo>
                    <a:pt x="737" y="498"/>
                    <a:pt x="1135" y="378"/>
                    <a:pt x="1513" y="339"/>
                  </a:cubicBezTo>
                  <a:cubicBezTo>
                    <a:pt x="1553" y="339"/>
                    <a:pt x="1602" y="319"/>
                    <a:pt x="1652" y="299"/>
                  </a:cubicBezTo>
                  <a:cubicBezTo>
                    <a:pt x="1612" y="199"/>
                    <a:pt x="1582" y="100"/>
                    <a:pt x="1553" y="0"/>
                  </a:cubicBezTo>
                  <a:close/>
                </a:path>
              </a:pathLst>
            </a:custGeom>
            <a:solidFill>
              <a:srgbClr val="5E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609;p43">
              <a:extLst>
                <a:ext uri="{FF2B5EF4-FFF2-40B4-BE49-F238E27FC236}">
                  <a16:creationId xmlns:a16="http://schemas.microsoft.com/office/drawing/2014/main" id="{7C3F1AEE-377D-4817-B55E-0FE6F606A7BF}"/>
                </a:ext>
              </a:extLst>
            </p:cNvPr>
            <p:cNvSpPr/>
            <p:nvPr/>
          </p:nvSpPr>
          <p:spPr>
            <a:xfrm>
              <a:off x="2986762" y="1712873"/>
              <a:ext cx="111001" cy="63429"/>
            </a:xfrm>
            <a:custGeom>
              <a:avLst/>
              <a:gdLst/>
              <a:ahLst/>
              <a:cxnLst/>
              <a:rect l="l" t="t" r="r" b="b"/>
              <a:pathLst>
                <a:path w="1533" h="876" extrusionOk="0">
                  <a:moveTo>
                    <a:pt x="100" y="0"/>
                  </a:moveTo>
                  <a:cubicBezTo>
                    <a:pt x="80" y="50"/>
                    <a:pt x="40" y="129"/>
                    <a:pt x="0" y="219"/>
                  </a:cubicBezTo>
                  <a:cubicBezTo>
                    <a:pt x="160" y="259"/>
                    <a:pt x="328" y="279"/>
                    <a:pt x="487" y="328"/>
                  </a:cubicBezTo>
                  <a:cubicBezTo>
                    <a:pt x="826" y="438"/>
                    <a:pt x="1114" y="607"/>
                    <a:pt x="1363" y="856"/>
                  </a:cubicBezTo>
                  <a:lnTo>
                    <a:pt x="1383" y="876"/>
                  </a:lnTo>
                  <a:cubicBezTo>
                    <a:pt x="1433" y="776"/>
                    <a:pt x="1482" y="686"/>
                    <a:pt x="1532" y="607"/>
                  </a:cubicBezTo>
                  <a:cubicBezTo>
                    <a:pt x="1383" y="487"/>
                    <a:pt x="1234" y="378"/>
                    <a:pt x="1044" y="288"/>
                  </a:cubicBezTo>
                  <a:cubicBezTo>
                    <a:pt x="746" y="160"/>
                    <a:pt x="428" y="70"/>
                    <a:pt x="100" y="0"/>
                  </a:cubicBezTo>
                  <a:close/>
                </a:path>
              </a:pathLst>
            </a:custGeom>
            <a:solidFill>
              <a:srgbClr val="5E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610;p43">
              <a:extLst>
                <a:ext uri="{FF2B5EF4-FFF2-40B4-BE49-F238E27FC236}">
                  <a16:creationId xmlns:a16="http://schemas.microsoft.com/office/drawing/2014/main" id="{A0285844-8ACA-4736-B0A4-F66A057A3133}"/>
                </a:ext>
              </a:extLst>
            </p:cNvPr>
            <p:cNvSpPr/>
            <p:nvPr/>
          </p:nvSpPr>
          <p:spPr>
            <a:xfrm>
              <a:off x="2841293" y="1758200"/>
              <a:ext cx="102312" cy="10934"/>
            </a:xfrm>
            <a:custGeom>
              <a:avLst/>
              <a:gdLst/>
              <a:ahLst/>
              <a:cxnLst/>
              <a:rect l="l" t="t" r="r" b="b"/>
              <a:pathLst>
                <a:path w="1413" h="151" extrusionOk="0">
                  <a:moveTo>
                    <a:pt x="0" y="150"/>
                  </a:moveTo>
                  <a:lnTo>
                    <a:pt x="0" y="150"/>
                  </a:lnTo>
                  <a:lnTo>
                    <a:pt x="0" y="150"/>
                  </a:lnTo>
                  <a:close/>
                  <a:moveTo>
                    <a:pt x="995" y="1"/>
                  </a:moveTo>
                  <a:cubicBezTo>
                    <a:pt x="1134" y="1"/>
                    <a:pt x="1273" y="11"/>
                    <a:pt x="1413" y="31"/>
                  </a:cubicBezTo>
                  <a:lnTo>
                    <a:pt x="1413" y="31"/>
                  </a:lnTo>
                  <a:cubicBezTo>
                    <a:pt x="1273" y="11"/>
                    <a:pt x="1134" y="1"/>
                    <a:pt x="995" y="1"/>
                  </a:cubicBezTo>
                  <a:close/>
                  <a:moveTo>
                    <a:pt x="995" y="1"/>
                  </a:moveTo>
                  <a:lnTo>
                    <a:pt x="995" y="1"/>
                  </a:lnTo>
                  <a:lnTo>
                    <a:pt x="995" y="1"/>
                  </a:lnTo>
                  <a:close/>
                </a:path>
              </a:pathLst>
            </a:custGeom>
            <a:solidFill>
              <a:srgbClr val="D3C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611;p43">
              <a:extLst>
                <a:ext uri="{FF2B5EF4-FFF2-40B4-BE49-F238E27FC236}">
                  <a16:creationId xmlns:a16="http://schemas.microsoft.com/office/drawing/2014/main" id="{A17A9384-738E-4B1C-9518-87DBABFAAD1B}"/>
                </a:ext>
              </a:extLst>
            </p:cNvPr>
            <p:cNvSpPr/>
            <p:nvPr/>
          </p:nvSpPr>
          <p:spPr>
            <a:xfrm>
              <a:off x="2839049" y="1758200"/>
              <a:ext cx="104556" cy="25994"/>
            </a:xfrm>
            <a:custGeom>
              <a:avLst/>
              <a:gdLst/>
              <a:ahLst/>
              <a:cxnLst/>
              <a:rect l="l" t="t" r="r" b="b"/>
              <a:pathLst>
                <a:path w="1444" h="359" extrusionOk="0">
                  <a:moveTo>
                    <a:pt x="1026" y="1"/>
                  </a:moveTo>
                  <a:cubicBezTo>
                    <a:pt x="677" y="1"/>
                    <a:pt x="359" y="60"/>
                    <a:pt x="31" y="150"/>
                  </a:cubicBezTo>
                  <a:lnTo>
                    <a:pt x="11" y="150"/>
                  </a:lnTo>
                  <a:lnTo>
                    <a:pt x="11" y="160"/>
                  </a:lnTo>
                  <a:cubicBezTo>
                    <a:pt x="11" y="230"/>
                    <a:pt x="1" y="289"/>
                    <a:pt x="1" y="359"/>
                  </a:cubicBezTo>
                  <a:cubicBezTo>
                    <a:pt x="160" y="339"/>
                    <a:pt x="319" y="309"/>
                    <a:pt x="478" y="299"/>
                  </a:cubicBezTo>
                  <a:cubicBezTo>
                    <a:pt x="598" y="289"/>
                    <a:pt x="717" y="279"/>
                    <a:pt x="836" y="279"/>
                  </a:cubicBezTo>
                  <a:cubicBezTo>
                    <a:pt x="1006" y="279"/>
                    <a:pt x="1185" y="289"/>
                    <a:pt x="1354" y="309"/>
                  </a:cubicBezTo>
                  <a:cubicBezTo>
                    <a:pt x="1364" y="279"/>
                    <a:pt x="1374" y="239"/>
                    <a:pt x="1384" y="210"/>
                  </a:cubicBezTo>
                  <a:lnTo>
                    <a:pt x="1444" y="31"/>
                  </a:lnTo>
                  <a:cubicBezTo>
                    <a:pt x="1304" y="11"/>
                    <a:pt x="1165" y="1"/>
                    <a:pt x="1026" y="1"/>
                  </a:cubicBezTo>
                  <a:close/>
                </a:path>
              </a:pathLst>
            </a:custGeom>
            <a:solidFill>
              <a:srgbClr val="5E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612;p43">
              <a:extLst>
                <a:ext uri="{FF2B5EF4-FFF2-40B4-BE49-F238E27FC236}">
                  <a16:creationId xmlns:a16="http://schemas.microsoft.com/office/drawing/2014/main" id="{B3C49F37-F6C5-43E6-A3ED-FE796A071271}"/>
                </a:ext>
              </a:extLst>
            </p:cNvPr>
            <p:cNvSpPr/>
            <p:nvPr/>
          </p:nvSpPr>
          <p:spPr>
            <a:xfrm>
              <a:off x="2348626" y="2059273"/>
              <a:ext cx="14481" cy="13757"/>
            </a:xfrm>
            <a:custGeom>
              <a:avLst/>
              <a:gdLst/>
              <a:ahLst/>
              <a:cxnLst/>
              <a:rect l="l" t="t" r="r" b="b"/>
              <a:pathLst>
                <a:path w="200" h="190" extrusionOk="0">
                  <a:moveTo>
                    <a:pt x="160" y="0"/>
                  </a:moveTo>
                  <a:cubicBezTo>
                    <a:pt x="109" y="0"/>
                    <a:pt x="70" y="20"/>
                    <a:pt x="40" y="51"/>
                  </a:cubicBezTo>
                  <a:lnTo>
                    <a:pt x="50" y="51"/>
                  </a:lnTo>
                  <a:cubicBezTo>
                    <a:pt x="40" y="60"/>
                    <a:pt x="30" y="60"/>
                    <a:pt x="20" y="70"/>
                  </a:cubicBezTo>
                  <a:cubicBezTo>
                    <a:pt x="0" y="110"/>
                    <a:pt x="0" y="150"/>
                    <a:pt x="20" y="190"/>
                  </a:cubicBezTo>
                  <a:lnTo>
                    <a:pt x="199" y="11"/>
                  </a:lnTo>
                  <a:cubicBezTo>
                    <a:pt x="189" y="0"/>
                    <a:pt x="179" y="0"/>
                    <a:pt x="169" y="0"/>
                  </a:cubicBezTo>
                  <a:close/>
                </a:path>
              </a:pathLst>
            </a:custGeom>
            <a:solidFill>
              <a:srgbClr val="D3C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613;p43">
              <a:extLst>
                <a:ext uri="{FF2B5EF4-FFF2-40B4-BE49-F238E27FC236}">
                  <a16:creationId xmlns:a16="http://schemas.microsoft.com/office/drawing/2014/main" id="{39903AE4-1E54-4886-A7D3-F3E89C8DFDB9}"/>
                </a:ext>
              </a:extLst>
            </p:cNvPr>
            <p:cNvSpPr/>
            <p:nvPr/>
          </p:nvSpPr>
          <p:spPr>
            <a:xfrm>
              <a:off x="2306846" y="2008153"/>
              <a:ext cx="92971" cy="96592"/>
            </a:xfrm>
            <a:custGeom>
              <a:avLst/>
              <a:gdLst/>
              <a:ahLst/>
              <a:cxnLst/>
              <a:rect l="l" t="t" r="r" b="b"/>
              <a:pathLst>
                <a:path w="1284" h="1334" extrusionOk="0">
                  <a:moveTo>
                    <a:pt x="1005" y="1"/>
                  </a:moveTo>
                  <a:cubicBezTo>
                    <a:pt x="796" y="149"/>
                    <a:pt x="607" y="328"/>
                    <a:pt x="438" y="527"/>
                  </a:cubicBezTo>
                  <a:cubicBezTo>
                    <a:pt x="279" y="726"/>
                    <a:pt x="160" y="955"/>
                    <a:pt x="1" y="1144"/>
                  </a:cubicBezTo>
                  <a:cubicBezTo>
                    <a:pt x="80" y="1214"/>
                    <a:pt x="160" y="1274"/>
                    <a:pt x="249" y="1333"/>
                  </a:cubicBezTo>
                  <a:cubicBezTo>
                    <a:pt x="319" y="1224"/>
                    <a:pt x="388" y="1124"/>
                    <a:pt x="468" y="1035"/>
                  </a:cubicBezTo>
                  <a:cubicBezTo>
                    <a:pt x="518" y="985"/>
                    <a:pt x="558" y="936"/>
                    <a:pt x="597" y="896"/>
                  </a:cubicBezTo>
                  <a:cubicBezTo>
                    <a:pt x="577" y="856"/>
                    <a:pt x="577" y="816"/>
                    <a:pt x="597" y="776"/>
                  </a:cubicBezTo>
                  <a:cubicBezTo>
                    <a:pt x="607" y="766"/>
                    <a:pt x="617" y="766"/>
                    <a:pt x="627" y="757"/>
                  </a:cubicBezTo>
                  <a:lnTo>
                    <a:pt x="617" y="757"/>
                  </a:lnTo>
                  <a:cubicBezTo>
                    <a:pt x="647" y="726"/>
                    <a:pt x="686" y="706"/>
                    <a:pt x="737" y="706"/>
                  </a:cubicBezTo>
                  <a:lnTo>
                    <a:pt x="746" y="706"/>
                  </a:lnTo>
                  <a:cubicBezTo>
                    <a:pt x="756" y="706"/>
                    <a:pt x="766" y="706"/>
                    <a:pt x="776" y="717"/>
                  </a:cubicBezTo>
                  <a:cubicBezTo>
                    <a:pt x="936" y="567"/>
                    <a:pt x="1104" y="428"/>
                    <a:pt x="1283" y="309"/>
                  </a:cubicBezTo>
                  <a:cubicBezTo>
                    <a:pt x="1194" y="200"/>
                    <a:pt x="1104" y="90"/>
                    <a:pt x="1005" y="1"/>
                  </a:cubicBezTo>
                  <a:close/>
                </a:path>
              </a:pathLst>
            </a:custGeom>
            <a:solidFill>
              <a:srgbClr val="5E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614;p43">
              <a:extLst>
                <a:ext uri="{FF2B5EF4-FFF2-40B4-BE49-F238E27FC236}">
                  <a16:creationId xmlns:a16="http://schemas.microsoft.com/office/drawing/2014/main" id="{49F4E06A-0020-40D3-8132-B5434220C9F2}"/>
                </a:ext>
              </a:extLst>
            </p:cNvPr>
            <p:cNvSpPr/>
            <p:nvPr/>
          </p:nvSpPr>
          <p:spPr>
            <a:xfrm>
              <a:off x="2538771" y="2095260"/>
              <a:ext cx="90799" cy="36855"/>
            </a:xfrm>
            <a:custGeom>
              <a:avLst/>
              <a:gdLst/>
              <a:ahLst/>
              <a:cxnLst/>
              <a:rect l="l" t="t" r="r" b="b"/>
              <a:pathLst>
                <a:path w="1254" h="509" extrusionOk="0">
                  <a:moveTo>
                    <a:pt x="60" y="1"/>
                  </a:moveTo>
                  <a:cubicBezTo>
                    <a:pt x="40" y="60"/>
                    <a:pt x="20" y="130"/>
                    <a:pt x="0" y="190"/>
                  </a:cubicBezTo>
                  <a:cubicBezTo>
                    <a:pt x="179" y="220"/>
                    <a:pt x="359" y="230"/>
                    <a:pt x="538" y="270"/>
                  </a:cubicBezTo>
                  <a:cubicBezTo>
                    <a:pt x="756" y="319"/>
                    <a:pt x="965" y="399"/>
                    <a:pt x="1164" y="508"/>
                  </a:cubicBezTo>
                  <a:cubicBezTo>
                    <a:pt x="1194" y="438"/>
                    <a:pt x="1223" y="369"/>
                    <a:pt x="1254" y="310"/>
                  </a:cubicBezTo>
                  <a:cubicBezTo>
                    <a:pt x="876" y="140"/>
                    <a:pt x="458" y="130"/>
                    <a:pt x="60" y="1"/>
                  </a:cubicBezTo>
                  <a:close/>
                </a:path>
              </a:pathLst>
            </a:custGeom>
            <a:solidFill>
              <a:srgbClr val="5E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615;p43">
              <a:extLst>
                <a:ext uri="{FF2B5EF4-FFF2-40B4-BE49-F238E27FC236}">
                  <a16:creationId xmlns:a16="http://schemas.microsoft.com/office/drawing/2014/main" id="{9B4BCF2E-FA7A-4354-9BF1-8F06955158D0}"/>
                </a:ext>
              </a:extLst>
            </p:cNvPr>
            <p:cNvSpPr/>
            <p:nvPr/>
          </p:nvSpPr>
          <p:spPr>
            <a:xfrm>
              <a:off x="2613641" y="2322187"/>
              <a:ext cx="72118" cy="57709"/>
            </a:xfrm>
            <a:custGeom>
              <a:avLst/>
              <a:gdLst/>
              <a:ahLst/>
              <a:cxnLst/>
              <a:rect l="l" t="t" r="r" b="b"/>
              <a:pathLst>
                <a:path w="996" h="797" extrusionOk="0">
                  <a:moveTo>
                    <a:pt x="41" y="0"/>
                  </a:moveTo>
                  <a:cubicBezTo>
                    <a:pt x="30" y="50"/>
                    <a:pt x="10" y="100"/>
                    <a:pt x="1" y="149"/>
                  </a:cubicBezTo>
                  <a:cubicBezTo>
                    <a:pt x="299" y="308"/>
                    <a:pt x="578" y="487"/>
                    <a:pt x="806" y="746"/>
                  </a:cubicBezTo>
                  <a:cubicBezTo>
                    <a:pt x="826" y="766"/>
                    <a:pt x="856" y="776"/>
                    <a:pt x="876" y="796"/>
                  </a:cubicBezTo>
                  <a:cubicBezTo>
                    <a:pt x="916" y="666"/>
                    <a:pt x="956" y="547"/>
                    <a:pt x="996" y="428"/>
                  </a:cubicBezTo>
                  <a:cubicBezTo>
                    <a:pt x="976" y="428"/>
                    <a:pt x="945" y="418"/>
                    <a:pt x="926" y="408"/>
                  </a:cubicBezTo>
                  <a:cubicBezTo>
                    <a:pt x="876" y="378"/>
                    <a:pt x="836" y="339"/>
                    <a:pt x="797" y="308"/>
                  </a:cubicBezTo>
                  <a:cubicBezTo>
                    <a:pt x="667" y="229"/>
                    <a:pt x="538" y="160"/>
                    <a:pt x="388" y="109"/>
                  </a:cubicBezTo>
                  <a:cubicBezTo>
                    <a:pt x="279" y="60"/>
                    <a:pt x="160" y="40"/>
                    <a:pt x="41" y="0"/>
                  </a:cubicBezTo>
                  <a:close/>
                </a:path>
              </a:pathLst>
            </a:custGeom>
            <a:solidFill>
              <a:srgbClr val="5E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616;p43">
              <a:extLst>
                <a:ext uri="{FF2B5EF4-FFF2-40B4-BE49-F238E27FC236}">
                  <a16:creationId xmlns:a16="http://schemas.microsoft.com/office/drawing/2014/main" id="{8C55E2AD-2AE4-40AC-A5EF-C1A2B010BE76}"/>
                </a:ext>
              </a:extLst>
            </p:cNvPr>
            <p:cNvSpPr/>
            <p:nvPr/>
          </p:nvSpPr>
          <p:spPr>
            <a:xfrm>
              <a:off x="2672002" y="2469828"/>
              <a:ext cx="87903" cy="87251"/>
            </a:xfrm>
            <a:custGeom>
              <a:avLst/>
              <a:gdLst/>
              <a:ahLst/>
              <a:cxnLst/>
              <a:rect l="l" t="t" r="r" b="b"/>
              <a:pathLst>
                <a:path w="1214" h="1205" extrusionOk="0">
                  <a:moveTo>
                    <a:pt x="110" y="0"/>
                  </a:moveTo>
                  <a:cubicBezTo>
                    <a:pt x="80" y="40"/>
                    <a:pt x="50" y="70"/>
                    <a:pt x="20" y="110"/>
                  </a:cubicBezTo>
                  <a:cubicBezTo>
                    <a:pt x="11" y="120"/>
                    <a:pt x="0" y="130"/>
                    <a:pt x="0" y="139"/>
                  </a:cubicBezTo>
                  <a:cubicBezTo>
                    <a:pt x="139" y="269"/>
                    <a:pt x="309" y="369"/>
                    <a:pt x="438" y="498"/>
                  </a:cubicBezTo>
                  <a:cubicBezTo>
                    <a:pt x="597" y="647"/>
                    <a:pt x="727" y="826"/>
                    <a:pt x="806" y="1025"/>
                  </a:cubicBezTo>
                  <a:cubicBezTo>
                    <a:pt x="846" y="1125"/>
                    <a:pt x="906" y="1184"/>
                    <a:pt x="975" y="1204"/>
                  </a:cubicBezTo>
                  <a:lnTo>
                    <a:pt x="1214" y="995"/>
                  </a:lnTo>
                  <a:cubicBezTo>
                    <a:pt x="1204" y="985"/>
                    <a:pt x="1204" y="975"/>
                    <a:pt x="1204" y="965"/>
                  </a:cubicBezTo>
                  <a:cubicBezTo>
                    <a:pt x="1154" y="946"/>
                    <a:pt x="1105" y="895"/>
                    <a:pt x="1085" y="816"/>
                  </a:cubicBezTo>
                  <a:cubicBezTo>
                    <a:pt x="1025" y="577"/>
                    <a:pt x="816" y="458"/>
                    <a:pt x="637" y="318"/>
                  </a:cubicBezTo>
                  <a:cubicBezTo>
                    <a:pt x="468" y="199"/>
                    <a:pt x="299" y="90"/>
                    <a:pt x="110" y="0"/>
                  </a:cubicBezTo>
                  <a:close/>
                </a:path>
              </a:pathLst>
            </a:custGeom>
            <a:solidFill>
              <a:srgbClr val="5E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617;p43">
              <a:extLst>
                <a:ext uri="{FF2B5EF4-FFF2-40B4-BE49-F238E27FC236}">
                  <a16:creationId xmlns:a16="http://schemas.microsoft.com/office/drawing/2014/main" id="{98E4C82D-C80A-4611-B4E6-F3CB99466079}"/>
                </a:ext>
              </a:extLst>
            </p:cNvPr>
            <p:cNvSpPr/>
            <p:nvPr/>
          </p:nvSpPr>
          <p:spPr>
            <a:xfrm>
              <a:off x="2313291" y="2204741"/>
              <a:ext cx="41200" cy="117517"/>
            </a:xfrm>
            <a:custGeom>
              <a:avLst/>
              <a:gdLst/>
              <a:ahLst/>
              <a:cxnLst/>
              <a:rect l="l" t="t" r="r" b="b"/>
              <a:pathLst>
                <a:path w="569" h="1623" extrusionOk="0">
                  <a:moveTo>
                    <a:pt x="190" y="1"/>
                  </a:moveTo>
                  <a:cubicBezTo>
                    <a:pt x="120" y="259"/>
                    <a:pt x="40" y="508"/>
                    <a:pt x="11" y="767"/>
                  </a:cubicBezTo>
                  <a:cubicBezTo>
                    <a:pt x="11" y="827"/>
                    <a:pt x="1" y="896"/>
                    <a:pt x="1" y="956"/>
                  </a:cubicBezTo>
                  <a:cubicBezTo>
                    <a:pt x="1" y="1174"/>
                    <a:pt x="40" y="1373"/>
                    <a:pt x="80" y="1583"/>
                  </a:cubicBezTo>
                  <a:cubicBezTo>
                    <a:pt x="190" y="1592"/>
                    <a:pt x="290" y="1603"/>
                    <a:pt x="399" y="1622"/>
                  </a:cubicBezTo>
                  <a:cubicBezTo>
                    <a:pt x="508" y="1364"/>
                    <a:pt x="429" y="995"/>
                    <a:pt x="458" y="737"/>
                  </a:cubicBezTo>
                  <a:cubicBezTo>
                    <a:pt x="488" y="518"/>
                    <a:pt x="548" y="299"/>
                    <a:pt x="568" y="80"/>
                  </a:cubicBezTo>
                  <a:cubicBezTo>
                    <a:pt x="558" y="80"/>
                    <a:pt x="548" y="71"/>
                    <a:pt x="538" y="71"/>
                  </a:cubicBezTo>
                  <a:cubicBezTo>
                    <a:pt x="418" y="40"/>
                    <a:pt x="309" y="21"/>
                    <a:pt x="190" y="1"/>
                  </a:cubicBezTo>
                  <a:close/>
                </a:path>
              </a:pathLst>
            </a:custGeom>
            <a:solidFill>
              <a:srgbClr val="5E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618;p43">
              <a:extLst>
                <a:ext uri="{FF2B5EF4-FFF2-40B4-BE49-F238E27FC236}">
                  <a16:creationId xmlns:a16="http://schemas.microsoft.com/office/drawing/2014/main" id="{FB23C2F8-904E-45F4-A73B-B8452945F51A}"/>
                </a:ext>
              </a:extLst>
            </p:cNvPr>
            <p:cNvSpPr/>
            <p:nvPr/>
          </p:nvSpPr>
          <p:spPr>
            <a:xfrm>
              <a:off x="2346454" y="2461139"/>
              <a:ext cx="111001" cy="87251"/>
            </a:xfrm>
            <a:custGeom>
              <a:avLst/>
              <a:gdLst/>
              <a:ahLst/>
              <a:cxnLst/>
              <a:rect l="l" t="t" r="r" b="b"/>
              <a:pathLst>
                <a:path w="1533" h="1205" extrusionOk="0">
                  <a:moveTo>
                    <a:pt x="1373" y="1"/>
                  </a:moveTo>
                  <a:cubicBezTo>
                    <a:pt x="1125" y="190"/>
                    <a:pt x="826" y="319"/>
                    <a:pt x="587" y="528"/>
                  </a:cubicBezTo>
                  <a:cubicBezTo>
                    <a:pt x="369" y="707"/>
                    <a:pt x="209" y="936"/>
                    <a:pt x="0" y="1105"/>
                  </a:cubicBezTo>
                  <a:cubicBezTo>
                    <a:pt x="50" y="1135"/>
                    <a:pt x="110" y="1165"/>
                    <a:pt x="159" y="1205"/>
                  </a:cubicBezTo>
                  <a:cubicBezTo>
                    <a:pt x="279" y="1135"/>
                    <a:pt x="389" y="1026"/>
                    <a:pt x="478" y="956"/>
                  </a:cubicBezTo>
                  <a:cubicBezTo>
                    <a:pt x="786" y="717"/>
                    <a:pt x="1105" y="489"/>
                    <a:pt x="1443" y="290"/>
                  </a:cubicBezTo>
                  <a:cubicBezTo>
                    <a:pt x="1483" y="270"/>
                    <a:pt x="1512" y="240"/>
                    <a:pt x="1532" y="210"/>
                  </a:cubicBezTo>
                  <a:cubicBezTo>
                    <a:pt x="1483" y="140"/>
                    <a:pt x="1423" y="71"/>
                    <a:pt x="1373" y="1"/>
                  </a:cubicBezTo>
                  <a:close/>
                </a:path>
              </a:pathLst>
            </a:custGeom>
            <a:solidFill>
              <a:srgbClr val="5E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619;p43">
              <a:extLst>
                <a:ext uri="{FF2B5EF4-FFF2-40B4-BE49-F238E27FC236}">
                  <a16:creationId xmlns:a16="http://schemas.microsoft.com/office/drawing/2014/main" id="{1A576BF3-4A8C-48A7-9A8D-A4919BAD945E}"/>
                </a:ext>
              </a:extLst>
            </p:cNvPr>
            <p:cNvSpPr/>
            <p:nvPr/>
          </p:nvSpPr>
          <p:spPr>
            <a:xfrm>
              <a:off x="2304674" y="2597990"/>
              <a:ext cx="1521" cy="5865"/>
            </a:xfrm>
            <a:custGeom>
              <a:avLst/>
              <a:gdLst/>
              <a:ahLst/>
              <a:cxnLst/>
              <a:rect l="l" t="t" r="r" b="b"/>
              <a:pathLst>
                <a:path w="21" h="81" extrusionOk="0">
                  <a:moveTo>
                    <a:pt x="20" y="1"/>
                  </a:moveTo>
                  <a:cubicBezTo>
                    <a:pt x="11" y="31"/>
                    <a:pt x="0" y="51"/>
                    <a:pt x="0" y="80"/>
                  </a:cubicBezTo>
                  <a:cubicBezTo>
                    <a:pt x="11" y="60"/>
                    <a:pt x="20" y="31"/>
                    <a:pt x="20" y="1"/>
                  </a:cubicBezTo>
                  <a:close/>
                </a:path>
              </a:pathLst>
            </a:custGeom>
            <a:solidFill>
              <a:srgbClr val="D3C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620;p43">
              <a:extLst>
                <a:ext uri="{FF2B5EF4-FFF2-40B4-BE49-F238E27FC236}">
                  <a16:creationId xmlns:a16="http://schemas.microsoft.com/office/drawing/2014/main" id="{730C17EE-6982-4405-9454-46514DB18B2A}"/>
                </a:ext>
              </a:extLst>
            </p:cNvPr>
            <p:cNvSpPr/>
            <p:nvPr/>
          </p:nvSpPr>
          <p:spPr>
            <a:xfrm>
              <a:off x="2258550" y="2552663"/>
              <a:ext cx="61329" cy="111652"/>
            </a:xfrm>
            <a:custGeom>
              <a:avLst/>
              <a:gdLst/>
              <a:ahLst/>
              <a:cxnLst/>
              <a:rect l="l" t="t" r="r" b="b"/>
              <a:pathLst>
                <a:path w="847" h="1542" extrusionOk="0">
                  <a:moveTo>
                    <a:pt x="548" y="0"/>
                  </a:moveTo>
                  <a:cubicBezTo>
                    <a:pt x="478" y="90"/>
                    <a:pt x="418" y="179"/>
                    <a:pt x="389" y="239"/>
                  </a:cubicBezTo>
                  <a:cubicBezTo>
                    <a:pt x="210" y="587"/>
                    <a:pt x="100" y="955"/>
                    <a:pt x="1" y="1333"/>
                  </a:cubicBezTo>
                  <a:cubicBezTo>
                    <a:pt x="150" y="1413"/>
                    <a:pt x="309" y="1473"/>
                    <a:pt x="469" y="1542"/>
                  </a:cubicBezTo>
                  <a:cubicBezTo>
                    <a:pt x="478" y="1243"/>
                    <a:pt x="548" y="975"/>
                    <a:pt x="637" y="706"/>
                  </a:cubicBezTo>
                  <a:cubicBezTo>
                    <a:pt x="637" y="677"/>
                    <a:pt x="648" y="657"/>
                    <a:pt x="657" y="627"/>
                  </a:cubicBezTo>
                  <a:lnTo>
                    <a:pt x="668" y="627"/>
                  </a:lnTo>
                  <a:cubicBezTo>
                    <a:pt x="727" y="458"/>
                    <a:pt x="787" y="279"/>
                    <a:pt x="847" y="100"/>
                  </a:cubicBezTo>
                  <a:cubicBezTo>
                    <a:pt x="836" y="100"/>
                    <a:pt x="836" y="90"/>
                    <a:pt x="827" y="90"/>
                  </a:cubicBezTo>
                  <a:cubicBezTo>
                    <a:pt x="727" y="50"/>
                    <a:pt x="637" y="20"/>
                    <a:pt x="548" y="0"/>
                  </a:cubicBezTo>
                  <a:close/>
                </a:path>
              </a:pathLst>
            </a:custGeom>
            <a:solidFill>
              <a:srgbClr val="5E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621;p43">
              <a:extLst>
                <a:ext uri="{FF2B5EF4-FFF2-40B4-BE49-F238E27FC236}">
                  <a16:creationId xmlns:a16="http://schemas.microsoft.com/office/drawing/2014/main" id="{E8FA414D-1803-4A3D-B712-C7B7112D7FB4}"/>
                </a:ext>
              </a:extLst>
            </p:cNvPr>
            <p:cNvSpPr/>
            <p:nvPr/>
          </p:nvSpPr>
          <p:spPr>
            <a:xfrm>
              <a:off x="2803062" y="2560555"/>
              <a:ext cx="123962" cy="78635"/>
            </a:xfrm>
            <a:custGeom>
              <a:avLst/>
              <a:gdLst/>
              <a:ahLst/>
              <a:cxnLst/>
              <a:rect l="l" t="t" r="r" b="b"/>
              <a:pathLst>
                <a:path w="1712" h="1086" extrusionOk="0">
                  <a:moveTo>
                    <a:pt x="1711" y="0"/>
                  </a:moveTo>
                  <a:cubicBezTo>
                    <a:pt x="1493" y="110"/>
                    <a:pt x="1264" y="230"/>
                    <a:pt x="1055" y="339"/>
                  </a:cubicBezTo>
                  <a:cubicBezTo>
                    <a:pt x="1045" y="349"/>
                    <a:pt x="1035" y="349"/>
                    <a:pt x="1025" y="359"/>
                  </a:cubicBezTo>
                  <a:cubicBezTo>
                    <a:pt x="1115" y="259"/>
                    <a:pt x="1204" y="170"/>
                    <a:pt x="1284" y="80"/>
                  </a:cubicBezTo>
                  <a:lnTo>
                    <a:pt x="1284" y="80"/>
                  </a:lnTo>
                  <a:cubicBezTo>
                    <a:pt x="1264" y="90"/>
                    <a:pt x="1244" y="110"/>
                    <a:pt x="1224" y="120"/>
                  </a:cubicBezTo>
                  <a:cubicBezTo>
                    <a:pt x="807" y="409"/>
                    <a:pt x="398" y="707"/>
                    <a:pt x="1" y="1025"/>
                  </a:cubicBezTo>
                  <a:cubicBezTo>
                    <a:pt x="60" y="1045"/>
                    <a:pt x="110" y="1065"/>
                    <a:pt x="160" y="1085"/>
                  </a:cubicBezTo>
                  <a:cubicBezTo>
                    <a:pt x="538" y="796"/>
                    <a:pt x="916" y="518"/>
                    <a:pt x="1304" y="259"/>
                  </a:cubicBezTo>
                  <a:cubicBezTo>
                    <a:pt x="1433" y="170"/>
                    <a:pt x="1572" y="80"/>
                    <a:pt x="1711" y="0"/>
                  </a:cubicBezTo>
                  <a:close/>
                </a:path>
              </a:pathLst>
            </a:custGeom>
            <a:solidFill>
              <a:srgbClr val="5E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622;p43">
              <a:extLst>
                <a:ext uri="{FF2B5EF4-FFF2-40B4-BE49-F238E27FC236}">
                  <a16:creationId xmlns:a16="http://schemas.microsoft.com/office/drawing/2014/main" id="{F6C81488-E44C-4EE5-A2EF-9E38C9D2F253}"/>
                </a:ext>
              </a:extLst>
            </p:cNvPr>
            <p:cNvSpPr/>
            <p:nvPr/>
          </p:nvSpPr>
          <p:spPr>
            <a:xfrm>
              <a:off x="2603576" y="2477793"/>
              <a:ext cx="69873" cy="165668"/>
            </a:xfrm>
            <a:custGeom>
              <a:avLst/>
              <a:gdLst/>
              <a:ahLst/>
              <a:cxnLst/>
              <a:rect l="l" t="t" r="r" b="b"/>
              <a:pathLst>
                <a:path w="965" h="2288" extrusionOk="0">
                  <a:moveTo>
                    <a:pt x="965" y="0"/>
                  </a:moveTo>
                  <a:lnTo>
                    <a:pt x="936" y="29"/>
                  </a:lnTo>
                  <a:cubicBezTo>
                    <a:pt x="766" y="239"/>
                    <a:pt x="607" y="458"/>
                    <a:pt x="458" y="686"/>
                  </a:cubicBezTo>
                  <a:cubicBezTo>
                    <a:pt x="508" y="497"/>
                    <a:pt x="558" y="298"/>
                    <a:pt x="607" y="109"/>
                  </a:cubicBezTo>
                  <a:lnTo>
                    <a:pt x="607" y="109"/>
                  </a:lnTo>
                  <a:cubicBezTo>
                    <a:pt x="269" y="805"/>
                    <a:pt x="80" y="1601"/>
                    <a:pt x="1" y="2277"/>
                  </a:cubicBezTo>
                  <a:lnTo>
                    <a:pt x="1" y="2288"/>
                  </a:lnTo>
                  <a:cubicBezTo>
                    <a:pt x="1" y="2288"/>
                    <a:pt x="10" y="2288"/>
                    <a:pt x="10" y="2277"/>
                  </a:cubicBezTo>
                  <a:cubicBezTo>
                    <a:pt x="180" y="1661"/>
                    <a:pt x="408" y="1044"/>
                    <a:pt x="697" y="467"/>
                  </a:cubicBezTo>
                  <a:cubicBezTo>
                    <a:pt x="766" y="318"/>
                    <a:pt x="856" y="179"/>
                    <a:pt x="945" y="29"/>
                  </a:cubicBezTo>
                  <a:cubicBezTo>
                    <a:pt x="945" y="20"/>
                    <a:pt x="955" y="10"/>
                    <a:pt x="965" y="0"/>
                  </a:cubicBezTo>
                  <a:close/>
                </a:path>
              </a:pathLst>
            </a:custGeom>
            <a:solidFill>
              <a:srgbClr val="5E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623;p43">
              <a:extLst>
                <a:ext uri="{FF2B5EF4-FFF2-40B4-BE49-F238E27FC236}">
                  <a16:creationId xmlns:a16="http://schemas.microsoft.com/office/drawing/2014/main" id="{715B856D-ADAF-4EB2-9BC7-142C0335F7BC}"/>
                </a:ext>
              </a:extLst>
            </p:cNvPr>
            <p:cNvSpPr/>
            <p:nvPr/>
          </p:nvSpPr>
          <p:spPr>
            <a:xfrm>
              <a:off x="2426393" y="2212706"/>
              <a:ext cx="95143" cy="70670"/>
            </a:xfrm>
            <a:custGeom>
              <a:avLst/>
              <a:gdLst/>
              <a:ahLst/>
              <a:cxnLst/>
              <a:rect l="l" t="t" r="r" b="b"/>
              <a:pathLst>
                <a:path w="1314" h="976" extrusionOk="0">
                  <a:moveTo>
                    <a:pt x="1" y="1"/>
                  </a:moveTo>
                  <a:lnTo>
                    <a:pt x="1" y="1"/>
                  </a:lnTo>
                  <a:cubicBezTo>
                    <a:pt x="60" y="70"/>
                    <a:pt x="110" y="140"/>
                    <a:pt x="160" y="219"/>
                  </a:cubicBezTo>
                  <a:cubicBezTo>
                    <a:pt x="220" y="299"/>
                    <a:pt x="269" y="388"/>
                    <a:pt x="329" y="468"/>
                  </a:cubicBezTo>
                  <a:cubicBezTo>
                    <a:pt x="647" y="637"/>
                    <a:pt x="965" y="816"/>
                    <a:pt x="1283" y="975"/>
                  </a:cubicBezTo>
                  <a:lnTo>
                    <a:pt x="1294" y="975"/>
                  </a:lnTo>
                  <a:cubicBezTo>
                    <a:pt x="1303" y="975"/>
                    <a:pt x="1314" y="965"/>
                    <a:pt x="1303" y="955"/>
                  </a:cubicBezTo>
                  <a:cubicBezTo>
                    <a:pt x="975" y="627"/>
                    <a:pt x="508" y="269"/>
                    <a:pt x="1" y="1"/>
                  </a:cubicBezTo>
                  <a:close/>
                </a:path>
              </a:pathLst>
            </a:custGeom>
            <a:solidFill>
              <a:srgbClr val="5E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624;p43">
              <a:extLst>
                <a:ext uri="{FF2B5EF4-FFF2-40B4-BE49-F238E27FC236}">
                  <a16:creationId xmlns:a16="http://schemas.microsoft.com/office/drawing/2014/main" id="{602AAEDE-F64B-426B-A45C-D8306A5A5682}"/>
                </a:ext>
              </a:extLst>
            </p:cNvPr>
            <p:cNvSpPr/>
            <p:nvPr/>
          </p:nvSpPr>
          <p:spPr>
            <a:xfrm>
              <a:off x="2950775" y="1781226"/>
              <a:ext cx="3620" cy="10209"/>
            </a:xfrm>
            <a:custGeom>
              <a:avLst/>
              <a:gdLst/>
              <a:ahLst/>
              <a:cxnLst/>
              <a:rect l="l" t="t" r="r" b="b"/>
              <a:pathLst>
                <a:path w="50" h="141" extrusionOk="0">
                  <a:moveTo>
                    <a:pt x="49" y="1"/>
                  </a:moveTo>
                  <a:lnTo>
                    <a:pt x="49" y="1"/>
                  </a:lnTo>
                  <a:cubicBezTo>
                    <a:pt x="40" y="1"/>
                    <a:pt x="29" y="11"/>
                    <a:pt x="20" y="11"/>
                  </a:cubicBezTo>
                  <a:cubicBezTo>
                    <a:pt x="20" y="51"/>
                    <a:pt x="10" y="100"/>
                    <a:pt x="0" y="140"/>
                  </a:cubicBezTo>
                  <a:cubicBezTo>
                    <a:pt x="10" y="111"/>
                    <a:pt x="20" y="91"/>
                    <a:pt x="29" y="61"/>
                  </a:cubicBezTo>
                  <a:cubicBezTo>
                    <a:pt x="40" y="41"/>
                    <a:pt x="40" y="21"/>
                    <a:pt x="49" y="1"/>
                  </a:cubicBezTo>
                  <a:close/>
                </a:path>
              </a:pathLst>
            </a:custGeom>
            <a:solidFill>
              <a:srgbClr val="D3C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625;p43">
              <a:extLst>
                <a:ext uri="{FF2B5EF4-FFF2-40B4-BE49-F238E27FC236}">
                  <a16:creationId xmlns:a16="http://schemas.microsoft.com/office/drawing/2014/main" id="{6F0FAA9D-4060-4D91-8597-D28254EAB473}"/>
                </a:ext>
              </a:extLst>
            </p:cNvPr>
            <p:cNvSpPr/>
            <p:nvPr/>
          </p:nvSpPr>
          <p:spPr>
            <a:xfrm>
              <a:off x="2916164" y="1760373"/>
              <a:ext cx="36059" cy="163569"/>
            </a:xfrm>
            <a:custGeom>
              <a:avLst/>
              <a:gdLst/>
              <a:ahLst/>
              <a:cxnLst/>
              <a:rect l="l" t="t" r="r" b="b"/>
              <a:pathLst>
                <a:path w="498" h="2259" extrusionOk="0">
                  <a:moveTo>
                    <a:pt x="379" y="1"/>
                  </a:moveTo>
                  <a:lnTo>
                    <a:pt x="319" y="180"/>
                  </a:lnTo>
                  <a:cubicBezTo>
                    <a:pt x="309" y="209"/>
                    <a:pt x="299" y="249"/>
                    <a:pt x="289" y="279"/>
                  </a:cubicBezTo>
                  <a:cubicBezTo>
                    <a:pt x="100" y="926"/>
                    <a:pt x="1" y="1562"/>
                    <a:pt x="20" y="2239"/>
                  </a:cubicBezTo>
                  <a:cubicBezTo>
                    <a:pt x="20" y="2249"/>
                    <a:pt x="30" y="2258"/>
                    <a:pt x="40" y="2258"/>
                  </a:cubicBezTo>
                  <a:cubicBezTo>
                    <a:pt x="50" y="2258"/>
                    <a:pt x="50" y="2258"/>
                    <a:pt x="60" y="2249"/>
                  </a:cubicBezTo>
                  <a:cubicBezTo>
                    <a:pt x="160" y="1632"/>
                    <a:pt x="289" y="1025"/>
                    <a:pt x="478" y="439"/>
                  </a:cubicBezTo>
                  <a:lnTo>
                    <a:pt x="478" y="428"/>
                  </a:lnTo>
                  <a:cubicBezTo>
                    <a:pt x="488" y="388"/>
                    <a:pt x="498" y="339"/>
                    <a:pt x="498" y="299"/>
                  </a:cubicBezTo>
                  <a:lnTo>
                    <a:pt x="498" y="249"/>
                  </a:lnTo>
                  <a:cubicBezTo>
                    <a:pt x="498" y="170"/>
                    <a:pt x="488" y="90"/>
                    <a:pt x="458" y="10"/>
                  </a:cubicBezTo>
                  <a:cubicBezTo>
                    <a:pt x="438" y="10"/>
                    <a:pt x="408" y="1"/>
                    <a:pt x="379" y="1"/>
                  </a:cubicBezTo>
                  <a:close/>
                </a:path>
              </a:pathLst>
            </a:custGeom>
            <a:solidFill>
              <a:srgbClr val="5E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626;p43">
              <a:extLst>
                <a:ext uri="{FF2B5EF4-FFF2-40B4-BE49-F238E27FC236}">
                  <a16:creationId xmlns:a16="http://schemas.microsoft.com/office/drawing/2014/main" id="{432876E2-7DF8-4DC7-9644-84CEF1D6A1CF}"/>
                </a:ext>
              </a:extLst>
            </p:cNvPr>
            <p:cNvSpPr/>
            <p:nvPr/>
          </p:nvSpPr>
          <p:spPr>
            <a:xfrm>
              <a:off x="2318359" y="2559107"/>
              <a:ext cx="35335" cy="17378"/>
            </a:xfrm>
            <a:custGeom>
              <a:avLst/>
              <a:gdLst/>
              <a:ahLst/>
              <a:cxnLst/>
              <a:rect l="l" t="t" r="r" b="b"/>
              <a:pathLst>
                <a:path w="488" h="240" extrusionOk="0">
                  <a:moveTo>
                    <a:pt x="1" y="1"/>
                  </a:moveTo>
                  <a:cubicBezTo>
                    <a:pt x="10" y="1"/>
                    <a:pt x="10" y="11"/>
                    <a:pt x="21" y="11"/>
                  </a:cubicBezTo>
                  <a:cubicBezTo>
                    <a:pt x="10" y="1"/>
                    <a:pt x="10" y="1"/>
                    <a:pt x="1" y="1"/>
                  </a:cubicBezTo>
                  <a:close/>
                  <a:moveTo>
                    <a:pt x="21" y="11"/>
                  </a:moveTo>
                  <a:cubicBezTo>
                    <a:pt x="169" y="90"/>
                    <a:pt x="329" y="170"/>
                    <a:pt x="488" y="239"/>
                  </a:cubicBezTo>
                  <a:cubicBezTo>
                    <a:pt x="339" y="150"/>
                    <a:pt x="180" y="71"/>
                    <a:pt x="21" y="11"/>
                  </a:cubicBezTo>
                  <a:close/>
                </a:path>
              </a:pathLst>
            </a:custGeom>
            <a:solidFill>
              <a:srgbClr val="5E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627;p43">
              <a:extLst>
                <a:ext uri="{FF2B5EF4-FFF2-40B4-BE49-F238E27FC236}">
                  <a16:creationId xmlns:a16="http://schemas.microsoft.com/office/drawing/2014/main" id="{810D8899-0FB2-46FE-8244-098273D2226A}"/>
                </a:ext>
              </a:extLst>
            </p:cNvPr>
            <p:cNvSpPr/>
            <p:nvPr/>
          </p:nvSpPr>
          <p:spPr>
            <a:xfrm>
              <a:off x="2340010" y="2541150"/>
              <a:ext cx="146191" cy="136126"/>
            </a:xfrm>
            <a:custGeom>
              <a:avLst/>
              <a:gdLst/>
              <a:ahLst/>
              <a:cxnLst/>
              <a:rect l="l" t="t" r="r" b="b"/>
              <a:pathLst>
                <a:path w="2019" h="1880" extrusionOk="0">
                  <a:moveTo>
                    <a:pt x="89" y="0"/>
                  </a:moveTo>
                  <a:lnTo>
                    <a:pt x="0" y="60"/>
                  </a:lnTo>
                  <a:cubicBezTo>
                    <a:pt x="40" y="100"/>
                    <a:pt x="80" y="140"/>
                    <a:pt x="119" y="169"/>
                  </a:cubicBezTo>
                  <a:cubicBezTo>
                    <a:pt x="288" y="338"/>
                    <a:pt x="447" y="507"/>
                    <a:pt x="597" y="697"/>
                  </a:cubicBezTo>
                  <a:cubicBezTo>
                    <a:pt x="1114" y="1035"/>
                    <a:pt x="1552" y="1462"/>
                    <a:pt x="2009" y="1880"/>
                  </a:cubicBezTo>
                  <a:cubicBezTo>
                    <a:pt x="2009" y="1880"/>
                    <a:pt x="2019" y="1880"/>
                    <a:pt x="2009" y="1870"/>
                  </a:cubicBezTo>
                  <a:cubicBezTo>
                    <a:pt x="1701" y="1333"/>
                    <a:pt x="1263" y="896"/>
                    <a:pt x="776" y="507"/>
                  </a:cubicBezTo>
                  <a:cubicBezTo>
                    <a:pt x="626" y="388"/>
                    <a:pt x="447" y="239"/>
                    <a:pt x="248" y="100"/>
                  </a:cubicBezTo>
                  <a:cubicBezTo>
                    <a:pt x="199" y="60"/>
                    <a:pt x="139" y="30"/>
                    <a:pt x="89" y="0"/>
                  </a:cubicBezTo>
                  <a:close/>
                </a:path>
              </a:pathLst>
            </a:custGeom>
            <a:solidFill>
              <a:srgbClr val="5E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628;p43">
              <a:extLst>
                <a:ext uri="{FF2B5EF4-FFF2-40B4-BE49-F238E27FC236}">
                  <a16:creationId xmlns:a16="http://schemas.microsoft.com/office/drawing/2014/main" id="{F83ECAE1-922A-470B-9E76-B66CB9637C27}"/>
                </a:ext>
              </a:extLst>
            </p:cNvPr>
            <p:cNvSpPr/>
            <p:nvPr/>
          </p:nvSpPr>
          <p:spPr>
            <a:xfrm>
              <a:off x="2987413" y="1754652"/>
              <a:ext cx="41200" cy="41055"/>
            </a:xfrm>
            <a:custGeom>
              <a:avLst/>
              <a:gdLst/>
              <a:ahLst/>
              <a:cxnLst/>
              <a:rect l="l" t="t" r="r" b="b"/>
              <a:pathLst>
                <a:path w="569" h="567" extrusionOk="0">
                  <a:moveTo>
                    <a:pt x="319" y="0"/>
                  </a:moveTo>
                  <a:cubicBezTo>
                    <a:pt x="111" y="50"/>
                    <a:pt x="1" y="249"/>
                    <a:pt x="31" y="448"/>
                  </a:cubicBezTo>
                  <a:cubicBezTo>
                    <a:pt x="41" y="498"/>
                    <a:pt x="111" y="557"/>
                    <a:pt x="160" y="557"/>
                  </a:cubicBezTo>
                  <a:lnTo>
                    <a:pt x="170" y="557"/>
                  </a:lnTo>
                  <a:cubicBezTo>
                    <a:pt x="190" y="557"/>
                    <a:pt x="210" y="567"/>
                    <a:pt x="220" y="567"/>
                  </a:cubicBezTo>
                  <a:cubicBezTo>
                    <a:pt x="240" y="567"/>
                    <a:pt x="250" y="557"/>
                    <a:pt x="260" y="557"/>
                  </a:cubicBezTo>
                  <a:cubicBezTo>
                    <a:pt x="439" y="498"/>
                    <a:pt x="568" y="288"/>
                    <a:pt x="498" y="109"/>
                  </a:cubicBezTo>
                  <a:cubicBezTo>
                    <a:pt x="478" y="40"/>
                    <a:pt x="419" y="0"/>
                    <a:pt x="349" y="0"/>
                  </a:cubicBezTo>
                  <a:close/>
                </a:path>
              </a:pathLst>
            </a:custGeom>
            <a:solidFill>
              <a:srgbClr val="418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629;p43">
              <a:extLst>
                <a:ext uri="{FF2B5EF4-FFF2-40B4-BE49-F238E27FC236}">
                  <a16:creationId xmlns:a16="http://schemas.microsoft.com/office/drawing/2014/main" id="{1FBECE39-835E-4B09-B0AD-24BFCD00305A}"/>
                </a:ext>
              </a:extLst>
            </p:cNvPr>
            <p:cNvSpPr/>
            <p:nvPr/>
          </p:nvSpPr>
          <p:spPr>
            <a:xfrm>
              <a:off x="2856354" y="1851824"/>
              <a:ext cx="35407" cy="38955"/>
            </a:xfrm>
            <a:custGeom>
              <a:avLst/>
              <a:gdLst/>
              <a:ahLst/>
              <a:cxnLst/>
              <a:rect l="l" t="t" r="r" b="b"/>
              <a:pathLst>
                <a:path w="489" h="538" extrusionOk="0">
                  <a:moveTo>
                    <a:pt x="210" y="1"/>
                  </a:moveTo>
                  <a:cubicBezTo>
                    <a:pt x="180" y="1"/>
                    <a:pt x="150" y="1"/>
                    <a:pt x="130" y="21"/>
                  </a:cubicBezTo>
                  <a:cubicBezTo>
                    <a:pt x="51" y="60"/>
                    <a:pt x="1" y="150"/>
                    <a:pt x="11" y="230"/>
                  </a:cubicBezTo>
                  <a:cubicBezTo>
                    <a:pt x="11" y="290"/>
                    <a:pt x="40" y="339"/>
                    <a:pt x="80" y="369"/>
                  </a:cubicBezTo>
                  <a:cubicBezTo>
                    <a:pt x="80" y="399"/>
                    <a:pt x="80" y="429"/>
                    <a:pt x="100" y="458"/>
                  </a:cubicBezTo>
                  <a:cubicBezTo>
                    <a:pt x="130" y="508"/>
                    <a:pt x="180" y="538"/>
                    <a:pt x="230" y="538"/>
                  </a:cubicBezTo>
                  <a:cubicBezTo>
                    <a:pt x="259" y="538"/>
                    <a:pt x="279" y="528"/>
                    <a:pt x="309" y="518"/>
                  </a:cubicBezTo>
                  <a:cubicBezTo>
                    <a:pt x="438" y="429"/>
                    <a:pt x="488" y="250"/>
                    <a:pt x="389" y="111"/>
                  </a:cubicBezTo>
                  <a:cubicBezTo>
                    <a:pt x="349" y="51"/>
                    <a:pt x="279" y="1"/>
                    <a:pt x="210" y="1"/>
                  </a:cubicBezTo>
                  <a:close/>
                </a:path>
              </a:pathLst>
            </a:custGeom>
            <a:solidFill>
              <a:srgbClr val="418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630;p43">
              <a:extLst>
                <a:ext uri="{FF2B5EF4-FFF2-40B4-BE49-F238E27FC236}">
                  <a16:creationId xmlns:a16="http://schemas.microsoft.com/office/drawing/2014/main" id="{614D0A0C-E8A2-44CD-9F51-3504B868AC0E}"/>
                </a:ext>
              </a:extLst>
            </p:cNvPr>
            <p:cNvSpPr/>
            <p:nvPr/>
          </p:nvSpPr>
          <p:spPr>
            <a:xfrm>
              <a:off x="3033538" y="2021114"/>
              <a:ext cx="27442" cy="25270"/>
            </a:xfrm>
            <a:custGeom>
              <a:avLst/>
              <a:gdLst/>
              <a:ahLst/>
              <a:cxnLst/>
              <a:rect l="l" t="t" r="r" b="b"/>
              <a:pathLst>
                <a:path w="379" h="349" extrusionOk="0">
                  <a:moveTo>
                    <a:pt x="269" y="1"/>
                  </a:moveTo>
                  <a:cubicBezTo>
                    <a:pt x="199" y="1"/>
                    <a:pt x="140" y="50"/>
                    <a:pt x="90" y="90"/>
                  </a:cubicBezTo>
                  <a:cubicBezTo>
                    <a:pt x="31" y="130"/>
                    <a:pt x="1" y="200"/>
                    <a:pt x="20" y="259"/>
                  </a:cubicBezTo>
                  <a:cubicBezTo>
                    <a:pt x="31" y="289"/>
                    <a:pt x="40" y="309"/>
                    <a:pt x="71" y="319"/>
                  </a:cubicBezTo>
                  <a:cubicBezTo>
                    <a:pt x="90" y="339"/>
                    <a:pt x="120" y="348"/>
                    <a:pt x="160" y="348"/>
                  </a:cubicBezTo>
                  <a:cubicBezTo>
                    <a:pt x="170" y="348"/>
                    <a:pt x="190" y="348"/>
                    <a:pt x="210" y="339"/>
                  </a:cubicBezTo>
                  <a:cubicBezTo>
                    <a:pt x="279" y="319"/>
                    <a:pt x="309" y="259"/>
                    <a:pt x="329" y="189"/>
                  </a:cubicBezTo>
                  <a:lnTo>
                    <a:pt x="329" y="180"/>
                  </a:lnTo>
                  <a:cubicBezTo>
                    <a:pt x="339" y="169"/>
                    <a:pt x="349" y="160"/>
                    <a:pt x="349" y="149"/>
                  </a:cubicBezTo>
                  <a:cubicBezTo>
                    <a:pt x="378" y="90"/>
                    <a:pt x="349" y="1"/>
                    <a:pt x="269" y="1"/>
                  </a:cubicBezTo>
                  <a:close/>
                </a:path>
              </a:pathLst>
            </a:custGeom>
            <a:solidFill>
              <a:srgbClr val="418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631;p43">
              <a:extLst>
                <a:ext uri="{FF2B5EF4-FFF2-40B4-BE49-F238E27FC236}">
                  <a16:creationId xmlns:a16="http://schemas.microsoft.com/office/drawing/2014/main" id="{6CEA0228-6D28-4766-B298-06B268BE5A7F}"/>
                </a:ext>
              </a:extLst>
            </p:cNvPr>
            <p:cNvSpPr/>
            <p:nvPr/>
          </p:nvSpPr>
          <p:spPr>
            <a:xfrm>
              <a:off x="2961491" y="2121979"/>
              <a:ext cx="57709" cy="56261"/>
            </a:xfrm>
            <a:custGeom>
              <a:avLst/>
              <a:gdLst/>
              <a:ahLst/>
              <a:cxnLst/>
              <a:rect l="l" t="t" r="r" b="b"/>
              <a:pathLst>
                <a:path w="797" h="777" extrusionOk="0">
                  <a:moveTo>
                    <a:pt x="509" y="0"/>
                  </a:moveTo>
                  <a:cubicBezTo>
                    <a:pt x="389" y="0"/>
                    <a:pt x="279" y="100"/>
                    <a:pt x="200" y="199"/>
                  </a:cubicBezTo>
                  <a:cubicBezTo>
                    <a:pt x="100" y="308"/>
                    <a:pt x="1" y="487"/>
                    <a:pt x="80" y="637"/>
                  </a:cubicBezTo>
                  <a:cubicBezTo>
                    <a:pt x="120" y="736"/>
                    <a:pt x="200" y="776"/>
                    <a:pt x="279" y="776"/>
                  </a:cubicBezTo>
                  <a:cubicBezTo>
                    <a:pt x="509" y="776"/>
                    <a:pt x="797" y="467"/>
                    <a:pt x="787" y="259"/>
                  </a:cubicBezTo>
                  <a:cubicBezTo>
                    <a:pt x="787" y="129"/>
                    <a:pt x="688" y="30"/>
                    <a:pt x="578" y="10"/>
                  </a:cubicBezTo>
                  <a:cubicBezTo>
                    <a:pt x="558" y="10"/>
                    <a:pt x="528" y="0"/>
                    <a:pt x="509" y="0"/>
                  </a:cubicBezTo>
                  <a:close/>
                </a:path>
              </a:pathLst>
            </a:custGeom>
            <a:solidFill>
              <a:srgbClr val="418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632;p43">
              <a:extLst>
                <a:ext uri="{FF2B5EF4-FFF2-40B4-BE49-F238E27FC236}">
                  <a16:creationId xmlns:a16="http://schemas.microsoft.com/office/drawing/2014/main" id="{E8561249-98A7-4B94-A412-4F3F81AE3744}"/>
                </a:ext>
              </a:extLst>
            </p:cNvPr>
            <p:cNvSpPr/>
            <p:nvPr/>
          </p:nvSpPr>
          <p:spPr>
            <a:xfrm>
              <a:off x="2751217" y="2252314"/>
              <a:ext cx="44024" cy="44675"/>
            </a:xfrm>
            <a:custGeom>
              <a:avLst/>
              <a:gdLst/>
              <a:ahLst/>
              <a:cxnLst/>
              <a:rect l="l" t="t" r="r" b="b"/>
              <a:pathLst>
                <a:path w="608" h="617" extrusionOk="0">
                  <a:moveTo>
                    <a:pt x="299" y="0"/>
                  </a:moveTo>
                  <a:cubicBezTo>
                    <a:pt x="249" y="0"/>
                    <a:pt x="210" y="20"/>
                    <a:pt x="179" y="50"/>
                  </a:cubicBezTo>
                  <a:cubicBezTo>
                    <a:pt x="0" y="199"/>
                    <a:pt x="110" y="617"/>
                    <a:pt x="358" y="617"/>
                  </a:cubicBezTo>
                  <a:lnTo>
                    <a:pt x="369" y="617"/>
                  </a:lnTo>
                  <a:cubicBezTo>
                    <a:pt x="518" y="607"/>
                    <a:pt x="608" y="468"/>
                    <a:pt x="597" y="329"/>
                  </a:cubicBezTo>
                  <a:cubicBezTo>
                    <a:pt x="588" y="219"/>
                    <a:pt x="528" y="80"/>
                    <a:pt x="409" y="30"/>
                  </a:cubicBezTo>
                  <a:cubicBezTo>
                    <a:pt x="398" y="30"/>
                    <a:pt x="389" y="30"/>
                    <a:pt x="369" y="20"/>
                  </a:cubicBezTo>
                  <a:cubicBezTo>
                    <a:pt x="349" y="11"/>
                    <a:pt x="319" y="0"/>
                    <a:pt x="299" y="0"/>
                  </a:cubicBezTo>
                  <a:close/>
                </a:path>
              </a:pathLst>
            </a:custGeom>
            <a:solidFill>
              <a:srgbClr val="418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633;p43">
              <a:extLst>
                <a:ext uri="{FF2B5EF4-FFF2-40B4-BE49-F238E27FC236}">
                  <a16:creationId xmlns:a16="http://schemas.microsoft.com/office/drawing/2014/main" id="{50DA84F5-DFAF-4746-BC72-6DC61C07D827}"/>
                </a:ext>
              </a:extLst>
            </p:cNvPr>
            <p:cNvSpPr/>
            <p:nvPr/>
          </p:nvSpPr>
          <p:spPr>
            <a:xfrm>
              <a:off x="2819643" y="2274615"/>
              <a:ext cx="27442" cy="27442"/>
            </a:xfrm>
            <a:custGeom>
              <a:avLst/>
              <a:gdLst/>
              <a:ahLst/>
              <a:cxnLst/>
              <a:rect l="l" t="t" r="r" b="b"/>
              <a:pathLst>
                <a:path w="379" h="379" extrusionOk="0">
                  <a:moveTo>
                    <a:pt x="209" y="1"/>
                  </a:moveTo>
                  <a:cubicBezTo>
                    <a:pt x="150" y="1"/>
                    <a:pt x="90" y="30"/>
                    <a:pt x="60" y="81"/>
                  </a:cubicBezTo>
                  <a:cubicBezTo>
                    <a:pt x="1" y="190"/>
                    <a:pt x="50" y="319"/>
                    <a:pt x="169" y="369"/>
                  </a:cubicBezTo>
                  <a:cubicBezTo>
                    <a:pt x="189" y="379"/>
                    <a:pt x="209" y="379"/>
                    <a:pt x="229" y="379"/>
                  </a:cubicBezTo>
                  <a:cubicBezTo>
                    <a:pt x="279" y="379"/>
                    <a:pt x="319" y="359"/>
                    <a:pt x="339" y="299"/>
                  </a:cubicBezTo>
                  <a:cubicBezTo>
                    <a:pt x="339" y="289"/>
                    <a:pt x="339" y="279"/>
                    <a:pt x="348" y="269"/>
                  </a:cubicBezTo>
                  <a:cubicBezTo>
                    <a:pt x="368" y="240"/>
                    <a:pt x="379" y="209"/>
                    <a:pt x="379" y="180"/>
                  </a:cubicBezTo>
                  <a:cubicBezTo>
                    <a:pt x="379" y="110"/>
                    <a:pt x="348" y="50"/>
                    <a:pt x="289" y="21"/>
                  </a:cubicBezTo>
                  <a:cubicBezTo>
                    <a:pt x="269" y="10"/>
                    <a:pt x="239" y="1"/>
                    <a:pt x="209" y="1"/>
                  </a:cubicBezTo>
                  <a:close/>
                </a:path>
              </a:pathLst>
            </a:custGeom>
            <a:solidFill>
              <a:srgbClr val="418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634;p43">
              <a:extLst>
                <a:ext uri="{FF2B5EF4-FFF2-40B4-BE49-F238E27FC236}">
                  <a16:creationId xmlns:a16="http://schemas.microsoft.com/office/drawing/2014/main" id="{CF760AC7-605B-4719-B557-20DA736C5977}"/>
                </a:ext>
              </a:extLst>
            </p:cNvPr>
            <p:cNvSpPr/>
            <p:nvPr/>
          </p:nvSpPr>
          <p:spPr>
            <a:xfrm>
              <a:off x="3053740" y="2509435"/>
              <a:ext cx="44675" cy="36059"/>
            </a:xfrm>
            <a:custGeom>
              <a:avLst/>
              <a:gdLst/>
              <a:ahLst/>
              <a:cxnLst/>
              <a:rect l="l" t="t" r="r" b="b"/>
              <a:pathLst>
                <a:path w="617" h="498" extrusionOk="0">
                  <a:moveTo>
                    <a:pt x="388" y="1"/>
                  </a:moveTo>
                  <a:cubicBezTo>
                    <a:pt x="318" y="1"/>
                    <a:pt x="259" y="30"/>
                    <a:pt x="189" y="70"/>
                  </a:cubicBezTo>
                  <a:cubicBezTo>
                    <a:pt x="119" y="110"/>
                    <a:pt x="50" y="160"/>
                    <a:pt x="30" y="239"/>
                  </a:cubicBezTo>
                  <a:cubicBezTo>
                    <a:pt x="0" y="348"/>
                    <a:pt x="70" y="458"/>
                    <a:pt x="179" y="488"/>
                  </a:cubicBezTo>
                  <a:cubicBezTo>
                    <a:pt x="199" y="498"/>
                    <a:pt x="219" y="498"/>
                    <a:pt x="239" y="498"/>
                  </a:cubicBezTo>
                  <a:cubicBezTo>
                    <a:pt x="309" y="498"/>
                    <a:pt x="378" y="478"/>
                    <a:pt x="428" y="448"/>
                  </a:cubicBezTo>
                  <a:cubicBezTo>
                    <a:pt x="557" y="388"/>
                    <a:pt x="617" y="239"/>
                    <a:pt x="557" y="130"/>
                  </a:cubicBezTo>
                  <a:cubicBezTo>
                    <a:pt x="548" y="80"/>
                    <a:pt x="508" y="30"/>
                    <a:pt x="458" y="10"/>
                  </a:cubicBezTo>
                  <a:cubicBezTo>
                    <a:pt x="438" y="10"/>
                    <a:pt x="418" y="1"/>
                    <a:pt x="388" y="1"/>
                  </a:cubicBezTo>
                  <a:close/>
                </a:path>
              </a:pathLst>
            </a:custGeom>
            <a:solidFill>
              <a:srgbClr val="418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635;p43">
              <a:extLst>
                <a:ext uri="{FF2B5EF4-FFF2-40B4-BE49-F238E27FC236}">
                  <a16:creationId xmlns:a16="http://schemas.microsoft.com/office/drawing/2014/main" id="{2CAC871D-C493-4580-8593-A1B3020D653A}"/>
                </a:ext>
              </a:extLst>
            </p:cNvPr>
            <p:cNvSpPr/>
            <p:nvPr/>
          </p:nvSpPr>
          <p:spPr>
            <a:xfrm>
              <a:off x="2676274" y="2551939"/>
              <a:ext cx="26791" cy="27442"/>
            </a:xfrm>
            <a:custGeom>
              <a:avLst/>
              <a:gdLst/>
              <a:ahLst/>
              <a:cxnLst/>
              <a:rect l="l" t="t" r="r" b="b"/>
              <a:pathLst>
                <a:path w="370" h="379" extrusionOk="0">
                  <a:moveTo>
                    <a:pt x="220" y="0"/>
                  </a:moveTo>
                  <a:cubicBezTo>
                    <a:pt x="160" y="20"/>
                    <a:pt x="111" y="50"/>
                    <a:pt x="71" y="90"/>
                  </a:cubicBezTo>
                  <a:cubicBezTo>
                    <a:pt x="31" y="139"/>
                    <a:pt x="11" y="199"/>
                    <a:pt x="1" y="269"/>
                  </a:cubicBezTo>
                  <a:cubicBezTo>
                    <a:pt x="1" y="329"/>
                    <a:pt x="51" y="378"/>
                    <a:pt x="111" y="378"/>
                  </a:cubicBezTo>
                  <a:lnTo>
                    <a:pt x="120" y="378"/>
                  </a:lnTo>
                  <a:cubicBezTo>
                    <a:pt x="190" y="378"/>
                    <a:pt x="259" y="338"/>
                    <a:pt x="299" y="279"/>
                  </a:cubicBezTo>
                  <a:cubicBezTo>
                    <a:pt x="319" y="249"/>
                    <a:pt x="330" y="219"/>
                    <a:pt x="339" y="189"/>
                  </a:cubicBezTo>
                  <a:cubicBezTo>
                    <a:pt x="359" y="159"/>
                    <a:pt x="369" y="119"/>
                    <a:pt x="359" y="90"/>
                  </a:cubicBezTo>
                  <a:cubicBezTo>
                    <a:pt x="349" y="40"/>
                    <a:pt x="299" y="0"/>
                    <a:pt x="250" y="0"/>
                  </a:cubicBezTo>
                  <a:close/>
                </a:path>
              </a:pathLst>
            </a:custGeom>
            <a:solidFill>
              <a:srgbClr val="418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636;p43">
              <a:extLst>
                <a:ext uri="{FF2B5EF4-FFF2-40B4-BE49-F238E27FC236}">
                  <a16:creationId xmlns:a16="http://schemas.microsoft.com/office/drawing/2014/main" id="{F3B8CAC5-E9B8-482F-AFDC-D3E328AA73F6}"/>
                </a:ext>
              </a:extLst>
            </p:cNvPr>
            <p:cNvSpPr/>
            <p:nvPr/>
          </p:nvSpPr>
          <p:spPr>
            <a:xfrm>
              <a:off x="2568241" y="2179543"/>
              <a:ext cx="23170" cy="27442"/>
            </a:xfrm>
            <a:custGeom>
              <a:avLst/>
              <a:gdLst/>
              <a:ahLst/>
              <a:cxnLst/>
              <a:rect l="l" t="t" r="r" b="b"/>
              <a:pathLst>
                <a:path w="320" h="379" extrusionOk="0">
                  <a:moveTo>
                    <a:pt x="190" y="1"/>
                  </a:moveTo>
                  <a:cubicBezTo>
                    <a:pt x="170" y="1"/>
                    <a:pt x="160" y="11"/>
                    <a:pt x="140" y="21"/>
                  </a:cubicBezTo>
                  <a:cubicBezTo>
                    <a:pt x="91" y="41"/>
                    <a:pt x="31" y="81"/>
                    <a:pt x="21" y="140"/>
                  </a:cubicBezTo>
                  <a:cubicBezTo>
                    <a:pt x="1" y="180"/>
                    <a:pt x="11" y="229"/>
                    <a:pt x="31" y="260"/>
                  </a:cubicBezTo>
                  <a:lnTo>
                    <a:pt x="31" y="269"/>
                  </a:lnTo>
                  <a:cubicBezTo>
                    <a:pt x="31" y="329"/>
                    <a:pt x="80" y="369"/>
                    <a:pt x="131" y="369"/>
                  </a:cubicBezTo>
                  <a:cubicBezTo>
                    <a:pt x="140" y="369"/>
                    <a:pt x="140" y="379"/>
                    <a:pt x="150" y="379"/>
                  </a:cubicBezTo>
                  <a:cubicBezTo>
                    <a:pt x="279" y="379"/>
                    <a:pt x="319" y="180"/>
                    <a:pt x="279" y="81"/>
                  </a:cubicBezTo>
                  <a:cubicBezTo>
                    <a:pt x="270" y="30"/>
                    <a:pt x="230" y="1"/>
                    <a:pt x="190" y="1"/>
                  </a:cubicBezTo>
                  <a:close/>
                </a:path>
              </a:pathLst>
            </a:custGeom>
            <a:solidFill>
              <a:srgbClr val="418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637;p43">
              <a:extLst>
                <a:ext uri="{FF2B5EF4-FFF2-40B4-BE49-F238E27FC236}">
                  <a16:creationId xmlns:a16="http://schemas.microsoft.com/office/drawing/2014/main" id="{2F99F6FF-9577-4B1A-AF58-4AA9B7BF6F1B}"/>
                </a:ext>
              </a:extLst>
            </p:cNvPr>
            <p:cNvSpPr/>
            <p:nvPr/>
          </p:nvSpPr>
          <p:spPr>
            <a:xfrm>
              <a:off x="2398298" y="2078027"/>
              <a:ext cx="32511" cy="30266"/>
            </a:xfrm>
            <a:custGeom>
              <a:avLst/>
              <a:gdLst/>
              <a:ahLst/>
              <a:cxnLst/>
              <a:rect l="l" t="t" r="r" b="b"/>
              <a:pathLst>
                <a:path w="449" h="418" extrusionOk="0">
                  <a:moveTo>
                    <a:pt x="140" y="0"/>
                  </a:moveTo>
                  <a:cubicBezTo>
                    <a:pt x="70" y="0"/>
                    <a:pt x="20" y="80"/>
                    <a:pt x="11" y="139"/>
                  </a:cubicBezTo>
                  <a:cubicBezTo>
                    <a:pt x="0" y="269"/>
                    <a:pt x="80" y="418"/>
                    <a:pt x="230" y="418"/>
                  </a:cubicBezTo>
                  <a:cubicBezTo>
                    <a:pt x="249" y="418"/>
                    <a:pt x="269" y="408"/>
                    <a:pt x="289" y="408"/>
                  </a:cubicBezTo>
                  <a:lnTo>
                    <a:pt x="299" y="408"/>
                  </a:lnTo>
                  <a:cubicBezTo>
                    <a:pt x="339" y="408"/>
                    <a:pt x="378" y="388"/>
                    <a:pt x="409" y="349"/>
                  </a:cubicBezTo>
                  <a:cubicBezTo>
                    <a:pt x="448" y="289"/>
                    <a:pt x="438" y="219"/>
                    <a:pt x="409" y="159"/>
                  </a:cubicBezTo>
                  <a:cubicBezTo>
                    <a:pt x="398" y="150"/>
                    <a:pt x="398" y="139"/>
                    <a:pt x="389" y="130"/>
                  </a:cubicBezTo>
                  <a:cubicBezTo>
                    <a:pt x="369" y="100"/>
                    <a:pt x="349" y="90"/>
                    <a:pt x="329" y="70"/>
                  </a:cubicBezTo>
                  <a:cubicBezTo>
                    <a:pt x="269" y="30"/>
                    <a:pt x="219" y="10"/>
                    <a:pt x="150" y="0"/>
                  </a:cubicBezTo>
                  <a:close/>
                </a:path>
              </a:pathLst>
            </a:custGeom>
            <a:solidFill>
              <a:srgbClr val="418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638;p43">
              <a:extLst>
                <a:ext uri="{FF2B5EF4-FFF2-40B4-BE49-F238E27FC236}">
                  <a16:creationId xmlns:a16="http://schemas.microsoft.com/office/drawing/2014/main" id="{3D0E36CB-0FF9-4305-BE89-F55649C9144F}"/>
                </a:ext>
              </a:extLst>
            </p:cNvPr>
            <p:cNvSpPr/>
            <p:nvPr/>
          </p:nvSpPr>
          <p:spPr>
            <a:xfrm>
              <a:off x="2380993" y="2294093"/>
              <a:ext cx="47644" cy="29615"/>
            </a:xfrm>
            <a:custGeom>
              <a:avLst/>
              <a:gdLst/>
              <a:ahLst/>
              <a:cxnLst/>
              <a:rect l="l" t="t" r="r" b="b"/>
              <a:pathLst>
                <a:path w="658" h="409" extrusionOk="0">
                  <a:moveTo>
                    <a:pt x="369" y="0"/>
                  </a:moveTo>
                  <a:cubicBezTo>
                    <a:pt x="339" y="0"/>
                    <a:pt x="319" y="0"/>
                    <a:pt x="299" y="10"/>
                  </a:cubicBezTo>
                  <a:cubicBezTo>
                    <a:pt x="239" y="10"/>
                    <a:pt x="170" y="30"/>
                    <a:pt x="120" y="70"/>
                  </a:cubicBezTo>
                  <a:cubicBezTo>
                    <a:pt x="21" y="130"/>
                    <a:pt x="1" y="279"/>
                    <a:pt x="120" y="338"/>
                  </a:cubicBezTo>
                  <a:cubicBezTo>
                    <a:pt x="190" y="378"/>
                    <a:pt x="290" y="408"/>
                    <a:pt x="379" y="408"/>
                  </a:cubicBezTo>
                  <a:cubicBezTo>
                    <a:pt x="429" y="408"/>
                    <a:pt x="478" y="398"/>
                    <a:pt x="518" y="378"/>
                  </a:cubicBezTo>
                  <a:cubicBezTo>
                    <a:pt x="657" y="309"/>
                    <a:pt x="648" y="110"/>
                    <a:pt x="498" y="30"/>
                  </a:cubicBezTo>
                  <a:cubicBezTo>
                    <a:pt x="458" y="10"/>
                    <a:pt x="409" y="0"/>
                    <a:pt x="369" y="0"/>
                  </a:cubicBezTo>
                  <a:close/>
                </a:path>
              </a:pathLst>
            </a:custGeom>
            <a:solidFill>
              <a:srgbClr val="418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639;p43">
              <a:extLst>
                <a:ext uri="{FF2B5EF4-FFF2-40B4-BE49-F238E27FC236}">
                  <a16:creationId xmlns:a16="http://schemas.microsoft.com/office/drawing/2014/main" id="{38A8A33E-413E-4AA3-82F4-D86BC48C3122}"/>
                </a:ext>
              </a:extLst>
            </p:cNvPr>
            <p:cNvSpPr/>
            <p:nvPr/>
          </p:nvSpPr>
          <p:spPr>
            <a:xfrm>
              <a:off x="3352642" y="2537529"/>
              <a:ext cx="23098" cy="30266"/>
            </a:xfrm>
            <a:custGeom>
              <a:avLst/>
              <a:gdLst/>
              <a:ahLst/>
              <a:cxnLst/>
              <a:rect l="l" t="t" r="r" b="b"/>
              <a:pathLst>
                <a:path w="319" h="418" extrusionOk="0">
                  <a:moveTo>
                    <a:pt x="189" y="0"/>
                  </a:moveTo>
                  <a:cubicBezTo>
                    <a:pt x="169" y="0"/>
                    <a:pt x="149" y="11"/>
                    <a:pt x="129" y="11"/>
                  </a:cubicBezTo>
                  <a:cubicBezTo>
                    <a:pt x="20" y="80"/>
                    <a:pt x="0" y="239"/>
                    <a:pt x="20" y="349"/>
                  </a:cubicBezTo>
                  <a:cubicBezTo>
                    <a:pt x="20" y="378"/>
                    <a:pt x="60" y="408"/>
                    <a:pt x="90" y="418"/>
                  </a:cubicBezTo>
                  <a:lnTo>
                    <a:pt x="109" y="418"/>
                  </a:lnTo>
                  <a:cubicBezTo>
                    <a:pt x="129" y="418"/>
                    <a:pt x="160" y="408"/>
                    <a:pt x="179" y="388"/>
                  </a:cubicBezTo>
                  <a:cubicBezTo>
                    <a:pt x="229" y="349"/>
                    <a:pt x="259" y="279"/>
                    <a:pt x="259" y="219"/>
                  </a:cubicBezTo>
                  <a:cubicBezTo>
                    <a:pt x="279" y="190"/>
                    <a:pt x="288" y="170"/>
                    <a:pt x="299" y="139"/>
                  </a:cubicBezTo>
                  <a:cubicBezTo>
                    <a:pt x="319" y="60"/>
                    <a:pt x="259" y="0"/>
                    <a:pt x="189" y="0"/>
                  </a:cubicBezTo>
                  <a:close/>
                </a:path>
              </a:pathLst>
            </a:custGeom>
            <a:solidFill>
              <a:srgbClr val="418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640;p43">
              <a:extLst>
                <a:ext uri="{FF2B5EF4-FFF2-40B4-BE49-F238E27FC236}">
                  <a16:creationId xmlns:a16="http://schemas.microsoft.com/office/drawing/2014/main" id="{D377764F-7EEF-4D44-825F-559D96126C94}"/>
                </a:ext>
              </a:extLst>
            </p:cNvPr>
            <p:cNvSpPr/>
            <p:nvPr/>
          </p:nvSpPr>
          <p:spPr>
            <a:xfrm>
              <a:off x="3339681" y="2597338"/>
              <a:ext cx="30990" cy="25994"/>
            </a:xfrm>
            <a:custGeom>
              <a:avLst/>
              <a:gdLst/>
              <a:ahLst/>
              <a:cxnLst/>
              <a:rect l="l" t="t" r="r" b="b"/>
              <a:pathLst>
                <a:path w="428" h="359" extrusionOk="0">
                  <a:moveTo>
                    <a:pt x="269" y="0"/>
                  </a:moveTo>
                  <a:cubicBezTo>
                    <a:pt x="149" y="0"/>
                    <a:pt x="50" y="129"/>
                    <a:pt x="20" y="239"/>
                  </a:cubicBezTo>
                  <a:cubicBezTo>
                    <a:pt x="0" y="308"/>
                    <a:pt x="60" y="358"/>
                    <a:pt x="120" y="358"/>
                  </a:cubicBezTo>
                  <a:cubicBezTo>
                    <a:pt x="129" y="358"/>
                    <a:pt x="149" y="358"/>
                    <a:pt x="169" y="348"/>
                  </a:cubicBezTo>
                  <a:cubicBezTo>
                    <a:pt x="219" y="328"/>
                    <a:pt x="259" y="279"/>
                    <a:pt x="288" y="239"/>
                  </a:cubicBezTo>
                  <a:cubicBezTo>
                    <a:pt x="308" y="229"/>
                    <a:pt x="319" y="219"/>
                    <a:pt x="339" y="209"/>
                  </a:cubicBezTo>
                  <a:cubicBezTo>
                    <a:pt x="428" y="149"/>
                    <a:pt x="388" y="10"/>
                    <a:pt x="279" y="0"/>
                  </a:cubicBezTo>
                  <a:close/>
                </a:path>
              </a:pathLst>
            </a:custGeom>
            <a:solidFill>
              <a:srgbClr val="418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641;p43">
              <a:extLst>
                <a:ext uri="{FF2B5EF4-FFF2-40B4-BE49-F238E27FC236}">
                  <a16:creationId xmlns:a16="http://schemas.microsoft.com/office/drawing/2014/main" id="{D973685A-68A6-41E8-8C3B-328462BF9164}"/>
                </a:ext>
              </a:extLst>
            </p:cNvPr>
            <p:cNvSpPr/>
            <p:nvPr/>
          </p:nvSpPr>
          <p:spPr>
            <a:xfrm>
              <a:off x="3063804" y="2731294"/>
              <a:ext cx="41127" cy="26646"/>
            </a:xfrm>
            <a:custGeom>
              <a:avLst/>
              <a:gdLst/>
              <a:ahLst/>
              <a:cxnLst/>
              <a:rect l="l" t="t" r="r" b="b"/>
              <a:pathLst>
                <a:path w="568" h="368" extrusionOk="0">
                  <a:moveTo>
                    <a:pt x="409" y="0"/>
                  </a:moveTo>
                  <a:cubicBezTo>
                    <a:pt x="358" y="0"/>
                    <a:pt x="309" y="20"/>
                    <a:pt x="259" y="40"/>
                  </a:cubicBezTo>
                  <a:cubicBezTo>
                    <a:pt x="249" y="30"/>
                    <a:pt x="239" y="30"/>
                    <a:pt x="229" y="30"/>
                  </a:cubicBezTo>
                  <a:cubicBezTo>
                    <a:pt x="199" y="30"/>
                    <a:pt x="170" y="40"/>
                    <a:pt x="140" y="70"/>
                  </a:cubicBezTo>
                  <a:cubicBezTo>
                    <a:pt x="130" y="80"/>
                    <a:pt x="110" y="89"/>
                    <a:pt x="100" y="109"/>
                  </a:cubicBezTo>
                  <a:cubicBezTo>
                    <a:pt x="90" y="120"/>
                    <a:pt x="80" y="120"/>
                    <a:pt x="70" y="129"/>
                  </a:cubicBezTo>
                  <a:cubicBezTo>
                    <a:pt x="11" y="159"/>
                    <a:pt x="0" y="239"/>
                    <a:pt x="31" y="299"/>
                  </a:cubicBezTo>
                  <a:cubicBezTo>
                    <a:pt x="120" y="328"/>
                    <a:pt x="219" y="348"/>
                    <a:pt x="309" y="368"/>
                  </a:cubicBezTo>
                  <a:cubicBezTo>
                    <a:pt x="319" y="358"/>
                    <a:pt x="329" y="348"/>
                    <a:pt x="338" y="348"/>
                  </a:cubicBezTo>
                  <a:cubicBezTo>
                    <a:pt x="349" y="338"/>
                    <a:pt x="349" y="328"/>
                    <a:pt x="358" y="319"/>
                  </a:cubicBezTo>
                  <a:cubicBezTo>
                    <a:pt x="389" y="319"/>
                    <a:pt x="418" y="308"/>
                    <a:pt x="448" y="288"/>
                  </a:cubicBezTo>
                  <a:lnTo>
                    <a:pt x="458" y="288"/>
                  </a:lnTo>
                  <a:cubicBezTo>
                    <a:pt x="468" y="279"/>
                    <a:pt x="478" y="268"/>
                    <a:pt x="498" y="259"/>
                  </a:cubicBezTo>
                  <a:cubicBezTo>
                    <a:pt x="537" y="219"/>
                    <a:pt x="568" y="169"/>
                    <a:pt x="548" y="109"/>
                  </a:cubicBezTo>
                  <a:cubicBezTo>
                    <a:pt x="528" y="50"/>
                    <a:pt x="478" y="0"/>
                    <a:pt x="418" y="0"/>
                  </a:cubicBezTo>
                  <a:close/>
                </a:path>
              </a:pathLst>
            </a:custGeom>
            <a:solidFill>
              <a:srgbClr val="418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642;p43">
              <a:extLst>
                <a:ext uri="{FF2B5EF4-FFF2-40B4-BE49-F238E27FC236}">
                  <a16:creationId xmlns:a16="http://schemas.microsoft.com/office/drawing/2014/main" id="{68CAABD0-C75C-4830-8D1B-4E8E98D98788}"/>
                </a:ext>
              </a:extLst>
            </p:cNvPr>
            <p:cNvSpPr/>
            <p:nvPr/>
          </p:nvSpPr>
          <p:spPr>
            <a:xfrm>
              <a:off x="2852010" y="2791754"/>
              <a:ext cx="30339" cy="15206"/>
            </a:xfrm>
            <a:custGeom>
              <a:avLst/>
              <a:gdLst/>
              <a:ahLst/>
              <a:cxnLst/>
              <a:rect l="l" t="t" r="r" b="b"/>
              <a:pathLst>
                <a:path w="419" h="210" extrusionOk="0">
                  <a:moveTo>
                    <a:pt x="270" y="1"/>
                  </a:moveTo>
                  <a:cubicBezTo>
                    <a:pt x="170" y="10"/>
                    <a:pt x="71" y="41"/>
                    <a:pt x="1" y="100"/>
                  </a:cubicBezTo>
                  <a:cubicBezTo>
                    <a:pt x="61" y="130"/>
                    <a:pt x="131" y="160"/>
                    <a:pt x="200" y="170"/>
                  </a:cubicBezTo>
                  <a:cubicBezTo>
                    <a:pt x="270" y="189"/>
                    <a:pt x="339" y="209"/>
                    <a:pt x="409" y="209"/>
                  </a:cubicBezTo>
                  <a:cubicBezTo>
                    <a:pt x="419" y="189"/>
                    <a:pt x="419" y="180"/>
                    <a:pt x="419" y="160"/>
                  </a:cubicBezTo>
                  <a:cubicBezTo>
                    <a:pt x="419" y="80"/>
                    <a:pt x="359" y="1"/>
                    <a:pt x="279" y="1"/>
                  </a:cubicBezTo>
                  <a:close/>
                </a:path>
              </a:pathLst>
            </a:custGeom>
            <a:solidFill>
              <a:srgbClr val="418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643;p43">
              <a:extLst>
                <a:ext uri="{FF2B5EF4-FFF2-40B4-BE49-F238E27FC236}">
                  <a16:creationId xmlns:a16="http://schemas.microsoft.com/office/drawing/2014/main" id="{F498DECB-5694-46FE-A68A-304552D141EF}"/>
                </a:ext>
              </a:extLst>
            </p:cNvPr>
            <p:cNvSpPr/>
            <p:nvPr/>
          </p:nvSpPr>
          <p:spPr>
            <a:xfrm>
              <a:off x="2339213" y="2644838"/>
              <a:ext cx="49092" cy="38231"/>
            </a:xfrm>
            <a:custGeom>
              <a:avLst/>
              <a:gdLst/>
              <a:ahLst/>
              <a:cxnLst/>
              <a:rect l="l" t="t" r="r" b="b"/>
              <a:pathLst>
                <a:path w="678" h="528" extrusionOk="0">
                  <a:moveTo>
                    <a:pt x="270" y="1"/>
                  </a:moveTo>
                  <a:cubicBezTo>
                    <a:pt x="220" y="1"/>
                    <a:pt x="180" y="10"/>
                    <a:pt x="130" y="30"/>
                  </a:cubicBezTo>
                  <a:cubicBezTo>
                    <a:pt x="80" y="50"/>
                    <a:pt x="41" y="90"/>
                    <a:pt x="31" y="140"/>
                  </a:cubicBezTo>
                  <a:cubicBezTo>
                    <a:pt x="1" y="269"/>
                    <a:pt x="100" y="418"/>
                    <a:pt x="200" y="478"/>
                  </a:cubicBezTo>
                  <a:cubicBezTo>
                    <a:pt x="259" y="508"/>
                    <a:pt x="329" y="527"/>
                    <a:pt x="399" y="527"/>
                  </a:cubicBezTo>
                  <a:cubicBezTo>
                    <a:pt x="458" y="527"/>
                    <a:pt x="528" y="508"/>
                    <a:pt x="578" y="468"/>
                  </a:cubicBezTo>
                  <a:cubicBezTo>
                    <a:pt x="637" y="438"/>
                    <a:pt x="677" y="368"/>
                    <a:pt x="657" y="299"/>
                  </a:cubicBezTo>
                  <a:cubicBezTo>
                    <a:pt x="598" y="130"/>
                    <a:pt x="438" y="1"/>
                    <a:pt x="270" y="1"/>
                  </a:cubicBezTo>
                  <a:close/>
                </a:path>
              </a:pathLst>
            </a:custGeom>
            <a:solidFill>
              <a:srgbClr val="418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644;p43">
              <a:extLst>
                <a:ext uri="{FF2B5EF4-FFF2-40B4-BE49-F238E27FC236}">
                  <a16:creationId xmlns:a16="http://schemas.microsoft.com/office/drawing/2014/main" id="{736FDC1D-7979-4630-B3F5-2A6957E7E3B6}"/>
                </a:ext>
              </a:extLst>
            </p:cNvPr>
            <p:cNvSpPr/>
            <p:nvPr/>
          </p:nvSpPr>
          <p:spPr>
            <a:xfrm>
              <a:off x="2386061" y="2621088"/>
              <a:ext cx="37507" cy="29615"/>
            </a:xfrm>
            <a:custGeom>
              <a:avLst/>
              <a:gdLst/>
              <a:ahLst/>
              <a:cxnLst/>
              <a:rect l="l" t="t" r="r" b="b"/>
              <a:pathLst>
                <a:path w="518" h="409" extrusionOk="0">
                  <a:moveTo>
                    <a:pt x="140" y="0"/>
                  </a:moveTo>
                  <a:cubicBezTo>
                    <a:pt x="90" y="10"/>
                    <a:pt x="40" y="50"/>
                    <a:pt x="30" y="99"/>
                  </a:cubicBezTo>
                  <a:cubicBezTo>
                    <a:pt x="1" y="219"/>
                    <a:pt x="70" y="318"/>
                    <a:pt x="169" y="368"/>
                  </a:cubicBezTo>
                  <a:cubicBezTo>
                    <a:pt x="220" y="398"/>
                    <a:pt x="269" y="408"/>
                    <a:pt x="319" y="408"/>
                  </a:cubicBezTo>
                  <a:cubicBezTo>
                    <a:pt x="359" y="408"/>
                    <a:pt x="408" y="398"/>
                    <a:pt x="448" y="378"/>
                  </a:cubicBezTo>
                  <a:cubicBezTo>
                    <a:pt x="508" y="358"/>
                    <a:pt x="518" y="269"/>
                    <a:pt x="488" y="219"/>
                  </a:cubicBezTo>
                  <a:cubicBezTo>
                    <a:pt x="448" y="139"/>
                    <a:pt x="368" y="90"/>
                    <a:pt x="289" y="80"/>
                  </a:cubicBezTo>
                  <a:cubicBezTo>
                    <a:pt x="279" y="70"/>
                    <a:pt x="279" y="70"/>
                    <a:pt x="279" y="60"/>
                  </a:cubicBezTo>
                  <a:cubicBezTo>
                    <a:pt x="249" y="20"/>
                    <a:pt x="209" y="0"/>
                    <a:pt x="160" y="0"/>
                  </a:cubicBezTo>
                  <a:close/>
                </a:path>
              </a:pathLst>
            </a:custGeom>
            <a:solidFill>
              <a:srgbClr val="418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645;p43">
              <a:extLst>
                <a:ext uri="{FF2B5EF4-FFF2-40B4-BE49-F238E27FC236}">
                  <a16:creationId xmlns:a16="http://schemas.microsoft.com/office/drawing/2014/main" id="{C6337101-2B8C-4527-B5A9-9B4A137B4923}"/>
                </a:ext>
              </a:extLst>
            </p:cNvPr>
            <p:cNvSpPr/>
            <p:nvPr/>
          </p:nvSpPr>
          <p:spPr>
            <a:xfrm>
              <a:off x="2406263" y="2625360"/>
              <a:ext cx="72" cy="869"/>
            </a:xfrm>
            <a:custGeom>
              <a:avLst/>
              <a:gdLst/>
              <a:ahLst/>
              <a:cxnLst/>
              <a:rect l="l" t="t" r="r" b="b"/>
              <a:pathLst>
                <a:path w="1" h="12" extrusionOk="0">
                  <a:moveTo>
                    <a:pt x="0" y="1"/>
                  </a:moveTo>
                  <a:lnTo>
                    <a:pt x="0" y="1"/>
                  </a:lnTo>
                  <a:lnTo>
                    <a:pt x="0" y="1"/>
                  </a:lnTo>
                  <a:lnTo>
                    <a:pt x="0" y="11"/>
                  </a:lnTo>
                  <a:lnTo>
                    <a:pt x="0" y="1"/>
                  </a:lnTo>
                  <a:close/>
                </a:path>
              </a:pathLst>
            </a:custGeom>
            <a:solidFill>
              <a:srgbClr val="418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646;p43">
              <a:extLst>
                <a:ext uri="{FF2B5EF4-FFF2-40B4-BE49-F238E27FC236}">
                  <a16:creationId xmlns:a16="http://schemas.microsoft.com/office/drawing/2014/main" id="{FBDAD6A7-4A57-40B3-A944-C746FCEC93A4}"/>
                </a:ext>
              </a:extLst>
            </p:cNvPr>
            <p:cNvSpPr/>
            <p:nvPr/>
          </p:nvSpPr>
          <p:spPr>
            <a:xfrm>
              <a:off x="2436458" y="2500818"/>
              <a:ext cx="27442" cy="28094"/>
            </a:xfrm>
            <a:custGeom>
              <a:avLst/>
              <a:gdLst/>
              <a:ahLst/>
              <a:cxnLst/>
              <a:rect l="l" t="t" r="r" b="b"/>
              <a:pathLst>
                <a:path w="379" h="388" extrusionOk="0">
                  <a:moveTo>
                    <a:pt x="140" y="0"/>
                  </a:moveTo>
                  <a:cubicBezTo>
                    <a:pt x="90" y="0"/>
                    <a:pt x="41" y="20"/>
                    <a:pt x="30" y="60"/>
                  </a:cubicBezTo>
                  <a:cubicBezTo>
                    <a:pt x="11" y="109"/>
                    <a:pt x="1" y="149"/>
                    <a:pt x="11" y="199"/>
                  </a:cubicBezTo>
                  <a:cubicBezTo>
                    <a:pt x="21" y="229"/>
                    <a:pt x="41" y="268"/>
                    <a:pt x="61" y="288"/>
                  </a:cubicBezTo>
                  <a:cubicBezTo>
                    <a:pt x="81" y="319"/>
                    <a:pt x="110" y="328"/>
                    <a:pt x="140" y="348"/>
                  </a:cubicBezTo>
                  <a:cubicBezTo>
                    <a:pt x="170" y="378"/>
                    <a:pt x="209" y="388"/>
                    <a:pt x="240" y="388"/>
                  </a:cubicBezTo>
                  <a:cubicBezTo>
                    <a:pt x="249" y="388"/>
                    <a:pt x="269" y="388"/>
                    <a:pt x="279" y="378"/>
                  </a:cubicBezTo>
                  <a:cubicBezTo>
                    <a:pt x="319" y="368"/>
                    <a:pt x="359" y="328"/>
                    <a:pt x="369" y="288"/>
                  </a:cubicBezTo>
                  <a:cubicBezTo>
                    <a:pt x="379" y="239"/>
                    <a:pt x="379" y="189"/>
                    <a:pt x="359" y="149"/>
                  </a:cubicBezTo>
                  <a:cubicBezTo>
                    <a:pt x="339" y="129"/>
                    <a:pt x="329" y="100"/>
                    <a:pt x="309" y="80"/>
                  </a:cubicBezTo>
                  <a:cubicBezTo>
                    <a:pt x="269" y="50"/>
                    <a:pt x="220" y="20"/>
                    <a:pt x="170" y="0"/>
                  </a:cubicBezTo>
                  <a:close/>
                </a:path>
              </a:pathLst>
            </a:custGeom>
            <a:solidFill>
              <a:srgbClr val="418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647;p43">
              <a:extLst>
                <a:ext uri="{FF2B5EF4-FFF2-40B4-BE49-F238E27FC236}">
                  <a16:creationId xmlns:a16="http://schemas.microsoft.com/office/drawing/2014/main" id="{A9DDE4C0-3ABA-4F60-B280-359717E7A622}"/>
                </a:ext>
              </a:extLst>
            </p:cNvPr>
            <p:cNvSpPr/>
            <p:nvPr/>
          </p:nvSpPr>
          <p:spPr>
            <a:xfrm>
              <a:off x="2465276" y="2587201"/>
              <a:ext cx="32511" cy="34683"/>
            </a:xfrm>
            <a:custGeom>
              <a:avLst/>
              <a:gdLst/>
              <a:ahLst/>
              <a:cxnLst/>
              <a:rect l="l" t="t" r="r" b="b"/>
              <a:pathLst>
                <a:path w="449" h="479" extrusionOk="0">
                  <a:moveTo>
                    <a:pt x="220" y="1"/>
                  </a:moveTo>
                  <a:cubicBezTo>
                    <a:pt x="170" y="1"/>
                    <a:pt x="120" y="61"/>
                    <a:pt x="130" y="120"/>
                  </a:cubicBezTo>
                  <a:cubicBezTo>
                    <a:pt x="130" y="130"/>
                    <a:pt x="140" y="140"/>
                    <a:pt x="140" y="150"/>
                  </a:cubicBezTo>
                  <a:cubicBezTo>
                    <a:pt x="120" y="160"/>
                    <a:pt x="100" y="170"/>
                    <a:pt x="80" y="200"/>
                  </a:cubicBezTo>
                  <a:cubicBezTo>
                    <a:pt x="1" y="329"/>
                    <a:pt x="110" y="478"/>
                    <a:pt x="240" y="478"/>
                  </a:cubicBezTo>
                  <a:cubicBezTo>
                    <a:pt x="279" y="478"/>
                    <a:pt x="319" y="468"/>
                    <a:pt x="349" y="439"/>
                  </a:cubicBezTo>
                  <a:cubicBezTo>
                    <a:pt x="419" y="388"/>
                    <a:pt x="448" y="289"/>
                    <a:pt x="428" y="209"/>
                  </a:cubicBezTo>
                  <a:cubicBezTo>
                    <a:pt x="408" y="120"/>
                    <a:pt x="339" y="70"/>
                    <a:pt x="269" y="10"/>
                  </a:cubicBezTo>
                  <a:cubicBezTo>
                    <a:pt x="249" y="1"/>
                    <a:pt x="240" y="1"/>
                    <a:pt x="220" y="1"/>
                  </a:cubicBezTo>
                  <a:close/>
                </a:path>
              </a:pathLst>
            </a:custGeom>
            <a:solidFill>
              <a:srgbClr val="418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648;p43">
              <a:extLst>
                <a:ext uri="{FF2B5EF4-FFF2-40B4-BE49-F238E27FC236}">
                  <a16:creationId xmlns:a16="http://schemas.microsoft.com/office/drawing/2014/main" id="{59E596CE-A958-487B-BC9A-000846A7E567}"/>
                </a:ext>
              </a:extLst>
            </p:cNvPr>
            <p:cNvSpPr/>
            <p:nvPr/>
          </p:nvSpPr>
          <p:spPr>
            <a:xfrm>
              <a:off x="2532254" y="2336597"/>
              <a:ext cx="36059" cy="43951"/>
            </a:xfrm>
            <a:custGeom>
              <a:avLst/>
              <a:gdLst/>
              <a:ahLst/>
              <a:cxnLst/>
              <a:rect l="l" t="t" r="r" b="b"/>
              <a:pathLst>
                <a:path w="498" h="607" extrusionOk="0">
                  <a:moveTo>
                    <a:pt x="190" y="0"/>
                  </a:moveTo>
                  <a:cubicBezTo>
                    <a:pt x="120" y="0"/>
                    <a:pt x="40" y="50"/>
                    <a:pt x="31" y="120"/>
                  </a:cubicBezTo>
                  <a:cubicBezTo>
                    <a:pt x="0" y="308"/>
                    <a:pt x="60" y="478"/>
                    <a:pt x="219" y="587"/>
                  </a:cubicBezTo>
                  <a:cubicBezTo>
                    <a:pt x="250" y="607"/>
                    <a:pt x="269" y="607"/>
                    <a:pt x="289" y="607"/>
                  </a:cubicBezTo>
                  <a:cubicBezTo>
                    <a:pt x="359" y="607"/>
                    <a:pt x="418" y="557"/>
                    <a:pt x="449" y="498"/>
                  </a:cubicBezTo>
                  <a:cubicBezTo>
                    <a:pt x="498" y="358"/>
                    <a:pt x="438" y="209"/>
                    <a:pt x="329" y="120"/>
                  </a:cubicBezTo>
                  <a:cubicBezTo>
                    <a:pt x="319" y="70"/>
                    <a:pt x="279" y="20"/>
                    <a:pt x="230" y="10"/>
                  </a:cubicBezTo>
                  <a:cubicBezTo>
                    <a:pt x="210" y="10"/>
                    <a:pt x="199" y="0"/>
                    <a:pt x="190" y="0"/>
                  </a:cubicBezTo>
                  <a:close/>
                </a:path>
              </a:pathLst>
            </a:custGeom>
            <a:solidFill>
              <a:srgbClr val="418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649;p43">
              <a:extLst>
                <a:ext uri="{FF2B5EF4-FFF2-40B4-BE49-F238E27FC236}">
                  <a16:creationId xmlns:a16="http://schemas.microsoft.com/office/drawing/2014/main" id="{5E30B257-634C-4A12-8A19-7A800F24D7CF}"/>
                </a:ext>
              </a:extLst>
            </p:cNvPr>
            <p:cNvSpPr/>
            <p:nvPr/>
          </p:nvSpPr>
          <p:spPr>
            <a:xfrm>
              <a:off x="2842669" y="2376928"/>
              <a:ext cx="37579" cy="42503"/>
            </a:xfrm>
            <a:custGeom>
              <a:avLst/>
              <a:gdLst/>
              <a:ahLst/>
              <a:cxnLst/>
              <a:rect l="l" t="t" r="r" b="b"/>
              <a:pathLst>
                <a:path w="519" h="587" extrusionOk="0">
                  <a:moveTo>
                    <a:pt x="280" y="0"/>
                  </a:moveTo>
                  <a:cubicBezTo>
                    <a:pt x="220" y="0"/>
                    <a:pt x="160" y="30"/>
                    <a:pt x="130" y="70"/>
                  </a:cubicBezTo>
                  <a:cubicBezTo>
                    <a:pt x="1" y="169"/>
                    <a:pt x="41" y="398"/>
                    <a:pt x="120" y="518"/>
                  </a:cubicBezTo>
                  <a:cubicBezTo>
                    <a:pt x="160" y="557"/>
                    <a:pt x="209" y="587"/>
                    <a:pt x="260" y="587"/>
                  </a:cubicBezTo>
                  <a:cubicBezTo>
                    <a:pt x="289" y="587"/>
                    <a:pt x="329" y="577"/>
                    <a:pt x="359" y="547"/>
                  </a:cubicBezTo>
                  <a:cubicBezTo>
                    <a:pt x="439" y="458"/>
                    <a:pt x="518" y="358"/>
                    <a:pt x="508" y="229"/>
                  </a:cubicBezTo>
                  <a:cubicBezTo>
                    <a:pt x="498" y="109"/>
                    <a:pt x="408" y="0"/>
                    <a:pt x="280" y="0"/>
                  </a:cubicBezTo>
                  <a:close/>
                </a:path>
              </a:pathLst>
            </a:custGeom>
            <a:solidFill>
              <a:srgbClr val="418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650;p43">
              <a:extLst>
                <a:ext uri="{FF2B5EF4-FFF2-40B4-BE49-F238E27FC236}">
                  <a16:creationId xmlns:a16="http://schemas.microsoft.com/office/drawing/2014/main" id="{C7EA413B-B13F-41C9-AE98-B221C9BEE7B1}"/>
                </a:ext>
              </a:extLst>
            </p:cNvPr>
            <p:cNvSpPr/>
            <p:nvPr/>
          </p:nvSpPr>
          <p:spPr>
            <a:xfrm>
              <a:off x="3072421" y="2290473"/>
              <a:ext cx="42576" cy="43300"/>
            </a:xfrm>
            <a:custGeom>
              <a:avLst/>
              <a:gdLst/>
              <a:ahLst/>
              <a:cxnLst/>
              <a:rect l="l" t="t" r="r" b="b"/>
              <a:pathLst>
                <a:path w="588" h="598" extrusionOk="0">
                  <a:moveTo>
                    <a:pt x="399" y="1"/>
                  </a:moveTo>
                  <a:cubicBezTo>
                    <a:pt x="299" y="1"/>
                    <a:pt x="190" y="70"/>
                    <a:pt x="120" y="140"/>
                  </a:cubicBezTo>
                  <a:cubicBezTo>
                    <a:pt x="51" y="229"/>
                    <a:pt x="1" y="339"/>
                    <a:pt x="11" y="448"/>
                  </a:cubicBezTo>
                  <a:cubicBezTo>
                    <a:pt x="21" y="538"/>
                    <a:pt x="80" y="598"/>
                    <a:pt x="160" y="598"/>
                  </a:cubicBezTo>
                  <a:lnTo>
                    <a:pt x="200" y="598"/>
                  </a:lnTo>
                  <a:cubicBezTo>
                    <a:pt x="349" y="558"/>
                    <a:pt x="458" y="448"/>
                    <a:pt x="508" y="319"/>
                  </a:cubicBezTo>
                  <a:cubicBezTo>
                    <a:pt x="548" y="289"/>
                    <a:pt x="588" y="240"/>
                    <a:pt x="588" y="180"/>
                  </a:cubicBezTo>
                  <a:cubicBezTo>
                    <a:pt x="578" y="100"/>
                    <a:pt x="538" y="30"/>
                    <a:pt x="458" y="10"/>
                  </a:cubicBezTo>
                  <a:cubicBezTo>
                    <a:pt x="438" y="10"/>
                    <a:pt x="418" y="1"/>
                    <a:pt x="399" y="1"/>
                  </a:cubicBezTo>
                  <a:close/>
                </a:path>
              </a:pathLst>
            </a:custGeom>
            <a:solidFill>
              <a:srgbClr val="418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651;p43">
              <a:extLst>
                <a:ext uri="{FF2B5EF4-FFF2-40B4-BE49-F238E27FC236}">
                  <a16:creationId xmlns:a16="http://schemas.microsoft.com/office/drawing/2014/main" id="{BC3D8595-7342-4BC2-8E9F-32A33AF1BAD6}"/>
                </a:ext>
              </a:extLst>
            </p:cNvPr>
            <p:cNvSpPr/>
            <p:nvPr/>
          </p:nvSpPr>
          <p:spPr>
            <a:xfrm>
              <a:off x="2999723" y="2331528"/>
              <a:ext cx="36783" cy="31787"/>
            </a:xfrm>
            <a:custGeom>
              <a:avLst/>
              <a:gdLst/>
              <a:ahLst/>
              <a:cxnLst/>
              <a:rect l="l" t="t" r="r" b="b"/>
              <a:pathLst>
                <a:path w="508" h="439" extrusionOk="0">
                  <a:moveTo>
                    <a:pt x="288" y="0"/>
                  </a:moveTo>
                  <a:cubicBezTo>
                    <a:pt x="229" y="11"/>
                    <a:pt x="169" y="60"/>
                    <a:pt x="129" y="110"/>
                  </a:cubicBezTo>
                  <a:cubicBezTo>
                    <a:pt x="100" y="150"/>
                    <a:pt x="60" y="190"/>
                    <a:pt x="40" y="239"/>
                  </a:cubicBezTo>
                  <a:cubicBezTo>
                    <a:pt x="0" y="329"/>
                    <a:pt x="50" y="438"/>
                    <a:pt x="160" y="438"/>
                  </a:cubicBezTo>
                  <a:lnTo>
                    <a:pt x="169" y="438"/>
                  </a:lnTo>
                  <a:cubicBezTo>
                    <a:pt x="279" y="438"/>
                    <a:pt x="378" y="378"/>
                    <a:pt x="428" y="279"/>
                  </a:cubicBezTo>
                  <a:cubicBezTo>
                    <a:pt x="438" y="279"/>
                    <a:pt x="438" y="279"/>
                    <a:pt x="448" y="269"/>
                  </a:cubicBezTo>
                  <a:cubicBezTo>
                    <a:pt x="498" y="230"/>
                    <a:pt x="507" y="130"/>
                    <a:pt x="468" y="80"/>
                  </a:cubicBezTo>
                  <a:cubicBezTo>
                    <a:pt x="438" y="20"/>
                    <a:pt x="388" y="0"/>
                    <a:pt x="328" y="0"/>
                  </a:cubicBezTo>
                  <a:close/>
                </a:path>
              </a:pathLst>
            </a:custGeom>
            <a:solidFill>
              <a:srgbClr val="418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652;p43">
              <a:extLst>
                <a:ext uri="{FF2B5EF4-FFF2-40B4-BE49-F238E27FC236}">
                  <a16:creationId xmlns:a16="http://schemas.microsoft.com/office/drawing/2014/main" id="{9A59A3FF-7B56-42E9-87CD-72748B765EE6}"/>
                </a:ext>
              </a:extLst>
            </p:cNvPr>
            <p:cNvSpPr/>
            <p:nvPr/>
          </p:nvSpPr>
          <p:spPr>
            <a:xfrm>
              <a:off x="3078938" y="2850839"/>
              <a:ext cx="32439" cy="20202"/>
            </a:xfrm>
            <a:custGeom>
              <a:avLst/>
              <a:gdLst/>
              <a:ahLst/>
              <a:cxnLst/>
              <a:rect l="l" t="t" r="r" b="b"/>
              <a:pathLst>
                <a:path w="448" h="279" extrusionOk="0">
                  <a:moveTo>
                    <a:pt x="269" y="0"/>
                  </a:moveTo>
                  <a:cubicBezTo>
                    <a:pt x="189" y="0"/>
                    <a:pt x="100" y="40"/>
                    <a:pt x="40" y="90"/>
                  </a:cubicBezTo>
                  <a:cubicBezTo>
                    <a:pt x="1" y="109"/>
                    <a:pt x="1" y="169"/>
                    <a:pt x="10" y="209"/>
                  </a:cubicBezTo>
                  <a:cubicBezTo>
                    <a:pt x="30" y="249"/>
                    <a:pt x="70" y="279"/>
                    <a:pt x="110" y="279"/>
                  </a:cubicBezTo>
                  <a:cubicBezTo>
                    <a:pt x="149" y="279"/>
                    <a:pt x="189" y="279"/>
                    <a:pt x="229" y="269"/>
                  </a:cubicBezTo>
                  <a:lnTo>
                    <a:pt x="249" y="269"/>
                  </a:lnTo>
                  <a:cubicBezTo>
                    <a:pt x="259" y="279"/>
                    <a:pt x="269" y="279"/>
                    <a:pt x="269" y="279"/>
                  </a:cubicBezTo>
                  <a:lnTo>
                    <a:pt x="279" y="279"/>
                  </a:lnTo>
                  <a:cubicBezTo>
                    <a:pt x="299" y="279"/>
                    <a:pt x="328" y="269"/>
                    <a:pt x="348" y="259"/>
                  </a:cubicBezTo>
                  <a:cubicBezTo>
                    <a:pt x="438" y="209"/>
                    <a:pt x="448" y="80"/>
                    <a:pt x="359" y="20"/>
                  </a:cubicBezTo>
                  <a:cubicBezTo>
                    <a:pt x="328" y="10"/>
                    <a:pt x="299" y="0"/>
                    <a:pt x="269" y="0"/>
                  </a:cubicBezTo>
                  <a:close/>
                </a:path>
              </a:pathLst>
            </a:custGeom>
            <a:solidFill>
              <a:srgbClr val="D7D7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53;p43">
              <a:extLst>
                <a:ext uri="{FF2B5EF4-FFF2-40B4-BE49-F238E27FC236}">
                  <a16:creationId xmlns:a16="http://schemas.microsoft.com/office/drawing/2014/main" id="{0FC97FA5-A0C8-4039-92F8-2D83568B82E2}"/>
                </a:ext>
              </a:extLst>
            </p:cNvPr>
            <p:cNvSpPr/>
            <p:nvPr/>
          </p:nvSpPr>
          <p:spPr>
            <a:xfrm>
              <a:off x="2440078" y="2606679"/>
              <a:ext cx="814657" cy="375288"/>
            </a:xfrm>
            <a:custGeom>
              <a:avLst/>
              <a:gdLst/>
              <a:ahLst/>
              <a:cxnLst/>
              <a:rect l="l" t="t" r="r" b="b"/>
              <a:pathLst>
                <a:path w="11251" h="5183" extrusionOk="0">
                  <a:moveTo>
                    <a:pt x="9092" y="3372"/>
                  </a:moveTo>
                  <a:cubicBezTo>
                    <a:pt x="9122" y="3372"/>
                    <a:pt x="9151" y="3382"/>
                    <a:pt x="9182" y="3392"/>
                  </a:cubicBezTo>
                  <a:cubicBezTo>
                    <a:pt x="9271" y="3452"/>
                    <a:pt x="9261" y="3581"/>
                    <a:pt x="9171" y="3631"/>
                  </a:cubicBezTo>
                  <a:cubicBezTo>
                    <a:pt x="9151" y="3641"/>
                    <a:pt x="9122" y="3651"/>
                    <a:pt x="9102" y="3651"/>
                  </a:cubicBezTo>
                  <a:lnTo>
                    <a:pt x="9092" y="3651"/>
                  </a:lnTo>
                  <a:cubicBezTo>
                    <a:pt x="9092" y="3651"/>
                    <a:pt x="9082" y="3651"/>
                    <a:pt x="9072" y="3641"/>
                  </a:cubicBezTo>
                  <a:lnTo>
                    <a:pt x="9052" y="3641"/>
                  </a:lnTo>
                  <a:cubicBezTo>
                    <a:pt x="9012" y="3651"/>
                    <a:pt x="8972" y="3651"/>
                    <a:pt x="8933" y="3651"/>
                  </a:cubicBezTo>
                  <a:cubicBezTo>
                    <a:pt x="8893" y="3651"/>
                    <a:pt x="8853" y="3621"/>
                    <a:pt x="8833" y="3581"/>
                  </a:cubicBezTo>
                  <a:cubicBezTo>
                    <a:pt x="8824" y="3541"/>
                    <a:pt x="8824" y="3481"/>
                    <a:pt x="8863" y="3462"/>
                  </a:cubicBezTo>
                  <a:cubicBezTo>
                    <a:pt x="8923" y="3412"/>
                    <a:pt x="9012" y="3372"/>
                    <a:pt x="9092" y="3372"/>
                  </a:cubicBezTo>
                  <a:close/>
                  <a:moveTo>
                    <a:pt x="4417" y="0"/>
                  </a:moveTo>
                  <a:cubicBezTo>
                    <a:pt x="4377" y="60"/>
                    <a:pt x="4337" y="110"/>
                    <a:pt x="4297" y="159"/>
                  </a:cubicBezTo>
                  <a:lnTo>
                    <a:pt x="4178" y="309"/>
                  </a:lnTo>
                  <a:cubicBezTo>
                    <a:pt x="4178" y="318"/>
                    <a:pt x="4168" y="318"/>
                    <a:pt x="4168" y="318"/>
                  </a:cubicBezTo>
                  <a:cubicBezTo>
                    <a:pt x="4168" y="329"/>
                    <a:pt x="4158" y="329"/>
                    <a:pt x="4149" y="338"/>
                  </a:cubicBezTo>
                  <a:lnTo>
                    <a:pt x="3910" y="607"/>
                  </a:lnTo>
                  <a:cubicBezTo>
                    <a:pt x="3870" y="647"/>
                    <a:pt x="3820" y="687"/>
                    <a:pt x="3780" y="727"/>
                  </a:cubicBezTo>
                  <a:cubicBezTo>
                    <a:pt x="3751" y="756"/>
                    <a:pt x="3720" y="786"/>
                    <a:pt x="3681" y="816"/>
                  </a:cubicBezTo>
                  <a:cubicBezTo>
                    <a:pt x="3572" y="915"/>
                    <a:pt x="3452" y="1025"/>
                    <a:pt x="3333" y="1124"/>
                  </a:cubicBezTo>
                  <a:cubicBezTo>
                    <a:pt x="3163" y="1253"/>
                    <a:pt x="3004" y="1383"/>
                    <a:pt x="2845" y="1512"/>
                  </a:cubicBezTo>
                  <a:cubicBezTo>
                    <a:pt x="2477" y="1910"/>
                    <a:pt x="2159" y="2367"/>
                    <a:pt x="1920" y="2845"/>
                  </a:cubicBezTo>
                  <a:lnTo>
                    <a:pt x="1910" y="2845"/>
                  </a:lnTo>
                  <a:cubicBezTo>
                    <a:pt x="1990" y="2557"/>
                    <a:pt x="2129" y="2268"/>
                    <a:pt x="2298" y="2000"/>
                  </a:cubicBezTo>
                  <a:cubicBezTo>
                    <a:pt x="2348" y="1830"/>
                    <a:pt x="2398" y="1671"/>
                    <a:pt x="2438" y="1502"/>
                  </a:cubicBezTo>
                  <a:cubicBezTo>
                    <a:pt x="2586" y="1224"/>
                    <a:pt x="2746" y="945"/>
                    <a:pt x="2935" y="667"/>
                  </a:cubicBezTo>
                  <a:cubicBezTo>
                    <a:pt x="2945" y="657"/>
                    <a:pt x="2955" y="647"/>
                    <a:pt x="2955" y="637"/>
                  </a:cubicBezTo>
                  <a:lnTo>
                    <a:pt x="2955" y="637"/>
                  </a:lnTo>
                  <a:lnTo>
                    <a:pt x="2945" y="647"/>
                  </a:lnTo>
                  <a:cubicBezTo>
                    <a:pt x="2756" y="696"/>
                    <a:pt x="2557" y="727"/>
                    <a:pt x="2358" y="727"/>
                  </a:cubicBezTo>
                  <a:cubicBezTo>
                    <a:pt x="2129" y="727"/>
                    <a:pt x="1901" y="687"/>
                    <a:pt x="1682" y="617"/>
                  </a:cubicBezTo>
                  <a:lnTo>
                    <a:pt x="1682" y="716"/>
                  </a:lnTo>
                  <a:cubicBezTo>
                    <a:pt x="1682" y="945"/>
                    <a:pt x="1671" y="1184"/>
                    <a:pt x="1662" y="1413"/>
                  </a:cubicBezTo>
                  <a:cubicBezTo>
                    <a:pt x="1651" y="1483"/>
                    <a:pt x="1651" y="1552"/>
                    <a:pt x="1642" y="1622"/>
                  </a:cubicBezTo>
                  <a:cubicBezTo>
                    <a:pt x="1572" y="1304"/>
                    <a:pt x="1492" y="975"/>
                    <a:pt x="1403" y="667"/>
                  </a:cubicBezTo>
                  <a:cubicBezTo>
                    <a:pt x="1383" y="597"/>
                    <a:pt x="1353" y="528"/>
                    <a:pt x="1333" y="458"/>
                  </a:cubicBezTo>
                  <a:cubicBezTo>
                    <a:pt x="1333" y="458"/>
                    <a:pt x="1324" y="448"/>
                    <a:pt x="1313" y="448"/>
                  </a:cubicBezTo>
                  <a:cubicBezTo>
                    <a:pt x="1313" y="1025"/>
                    <a:pt x="995" y="1582"/>
                    <a:pt x="508" y="1890"/>
                  </a:cubicBezTo>
                  <a:cubicBezTo>
                    <a:pt x="358" y="1989"/>
                    <a:pt x="179" y="2069"/>
                    <a:pt x="0" y="2109"/>
                  </a:cubicBezTo>
                  <a:cubicBezTo>
                    <a:pt x="627" y="2586"/>
                    <a:pt x="1164" y="3074"/>
                    <a:pt x="1512" y="3820"/>
                  </a:cubicBezTo>
                  <a:cubicBezTo>
                    <a:pt x="1682" y="4178"/>
                    <a:pt x="1841" y="4546"/>
                    <a:pt x="2109" y="4825"/>
                  </a:cubicBezTo>
                  <a:cubicBezTo>
                    <a:pt x="2109" y="4834"/>
                    <a:pt x="2109" y="4834"/>
                    <a:pt x="2119" y="4834"/>
                  </a:cubicBezTo>
                  <a:cubicBezTo>
                    <a:pt x="2388" y="5103"/>
                    <a:pt x="2726" y="5183"/>
                    <a:pt x="3074" y="5183"/>
                  </a:cubicBezTo>
                  <a:cubicBezTo>
                    <a:pt x="3273" y="5183"/>
                    <a:pt x="3462" y="5163"/>
                    <a:pt x="3661" y="5133"/>
                  </a:cubicBezTo>
                  <a:lnTo>
                    <a:pt x="3681" y="5133"/>
                  </a:lnTo>
                  <a:cubicBezTo>
                    <a:pt x="3691" y="5123"/>
                    <a:pt x="3701" y="5123"/>
                    <a:pt x="3711" y="5123"/>
                  </a:cubicBezTo>
                  <a:cubicBezTo>
                    <a:pt x="4387" y="5013"/>
                    <a:pt x="5044" y="4785"/>
                    <a:pt x="5680" y="4526"/>
                  </a:cubicBezTo>
                  <a:cubicBezTo>
                    <a:pt x="5988" y="4476"/>
                    <a:pt x="6287" y="4427"/>
                    <a:pt x="6595" y="4387"/>
                  </a:cubicBezTo>
                  <a:cubicBezTo>
                    <a:pt x="7471" y="4268"/>
                    <a:pt x="8415" y="4128"/>
                    <a:pt x="9341" y="4118"/>
                  </a:cubicBezTo>
                  <a:cubicBezTo>
                    <a:pt x="9361" y="4019"/>
                    <a:pt x="9381" y="3929"/>
                    <a:pt x="9390" y="3840"/>
                  </a:cubicBezTo>
                  <a:cubicBezTo>
                    <a:pt x="9420" y="3621"/>
                    <a:pt x="9410" y="3422"/>
                    <a:pt x="9350" y="3223"/>
                  </a:cubicBezTo>
                  <a:cubicBezTo>
                    <a:pt x="8824" y="3302"/>
                    <a:pt x="8286" y="3372"/>
                    <a:pt x="7749" y="3452"/>
                  </a:cubicBezTo>
                  <a:cubicBezTo>
                    <a:pt x="7838" y="3392"/>
                    <a:pt x="7918" y="3342"/>
                    <a:pt x="8008" y="3273"/>
                  </a:cubicBezTo>
                  <a:cubicBezTo>
                    <a:pt x="8306" y="3143"/>
                    <a:pt x="8625" y="3014"/>
                    <a:pt x="8952" y="2915"/>
                  </a:cubicBezTo>
                  <a:cubicBezTo>
                    <a:pt x="9679" y="2676"/>
                    <a:pt x="10405" y="2467"/>
                    <a:pt x="11101" y="2159"/>
                  </a:cubicBezTo>
                  <a:cubicBezTo>
                    <a:pt x="11151" y="2139"/>
                    <a:pt x="11200" y="2119"/>
                    <a:pt x="11251" y="2089"/>
                  </a:cubicBezTo>
                  <a:lnTo>
                    <a:pt x="11251" y="2089"/>
                  </a:lnTo>
                  <a:cubicBezTo>
                    <a:pt x="10873" y="2168"/>
                    <a:pt x="10484" y="2208"/>
                    <a:pt x="10097" y="2208"/>
                  </a:cubicBezTo>
                  <a:cubicBezTo>
                    <a:pt x="9808" y="2208"/>
                    <a:pt x="9520" y="2188"/>
                    <a:pt x="9241" y="2149"/>
                  </a:cubicBezTo>
                  <a:cubicBezTo>
                    <a:pt x="8813" y="2387"/>
                    <a:pt x="8376" y="2597"/>
                    <a:pt x="7968" y="2796"/>
                  </a:cubicBezTo>
                  <a:cubicBezTo>
                    <a:pt x="7958" y="2796"/>
                    <a:pt x="7948" y="2785"/>
                    <a:pt x="7958" y="2785"/>
                  </a:cubicBezTo>
                  <a:cubicBezTo>
                    <a:pt x="8267" y="2557"/>
                    <a:pt x="8594" y="2318"/>
                    <a:pt x="8943" y="2089"/>
                  </a:cubicBezTo>
                  <a:lnTo>
                    <a:pt x="8923" y="2089"/>
                  </a:lnTo>
                  <a:cubicBezTo>
                    <a:pt x="8833" y="2069"/>
                    <a:pt x="8734" y="2049"/>
                    <a:pt x="8645" y="2020"/>
                  </a:cubicBezTo>
                  <a:cubicBezTo>
                    <a:pt x="8465" y="1980"/>
                    <a:pt x="8296" y="1920"/>
                    <a:pt x="8127" y="1861"/>
                  </a:cubicBezTo>
                  <a:cubicBezTo>
                    <a:pt x="7908" y="2079"/>
                    <a:pt x="7690" y="2278"/>
                    <a:pt x="7460" y="2477"/>
                  </a:cubicBezTo>
                  <a:cubicBezTo>
                    <a:pt x="7142" y="2745"/>
                    <a:pt x="6824" y="3004"/>
                    <a:pt x="6476" y="3213"/>
                  </a:cubicBezTo>
                  <a:cubicBezTo>
                    <a:pt x="6307" y="3313"/>
                    <a:pt x="6158" y="3412"/>
                    <a:pt x="5979" y="3472"/>
                  </a:cubicBezTo>
                  <a:cubicBezTo>
                    <a:pt x="5869" y="3501"/>
                    <a:pt x="5561" y="3492"/>
                    <a:pt x="5481" y="3552"/>
                  </a:cubicBezTo>
                  <a:cubicBezTo>
                    <a:pt x="5829" y="3273"/>
                    <a:pt x="6167" y="2984"/>
                    <a:pt x="6545" y="2745"/>
                  </a:cubicBezTo>
                  <a:lnTo>
                    <a:pt x="6545" y="2745"/>
                  </a:lnTo>
                  <a:cubicBezTo>
                    <a:pt x="6446" y="2765"/>
                    <a:pt x="6337" y="2776"/>
                    <a:pt x="6237" y="2776"/>
                  </a:cubicBezTo>
                  <a:cubicBezTo>
                    <a:pt x="6198" y="2776"/>
                    <a:pt x="6147" y="2776"/>
                    <a:pt x="6098" y="2765"/>
                  </a:cubicBezTo>
                  <a:cubicBezTo>
                    <a:pt x="6028" y="2765"/>
                    <a:pt x="5959" y="2745"/>
                    <a:pt x="5889" y="2726"/>
                  </a:cubicBezTo>
                  <a:cubicBezTo>
                    <a:pt x="5820" y="2716"/>
                    <a:pt x="5750" y="2686"/>
                    <a:pt x="5690" y="2656"/>
                  </a:cubicBezTo>
                  <a:cubicBezTo>
                    <a:pt x="5601" y="2616"/>
                    <a:pt x="5531" y="2566"/>
                    <a:pt x="5471" y="2497"/>
                  </a:cubicBezTo>
                  <a:cubicBezTo>
                    <a:pt x="5362" y="2387"/>
                    <a:pt x="5292" y="2228"/>
                    <a:pt x="5322" y="2069"/>
                  </a:cubicBezTo>
                  <a:lnTo>
                    <a:pt x="5322" y="2069"/>
                  </a:lnTo>
                  <a:cubicBezTo>
                    <a:pt x="4755" y="2407"/>
                    <a:pt x="4188" y="2785"/>
                    <a:pt x="3701" y="3213"/>
                  </a:cubicBezTo>
                  <a:lnTo>
                    <a:pt x="3850" y="3034"/>
                  </a:lnTo>
                  <a:cubicBezTo>
                    <a:pt x="4357" y="2467"/>
                    <a:pt x="4894" y="1940"/>
                    <a:pt x="5521" y="1502"/>
                  </a:cubicBezTo>
                  <a:cubicBezTo>
                    <a:pt x="5820" y="1284"/>
                    <a:pt x="6436" y="1074"/>
                    <a:pt x="7152" y="816"/>
                  </a:cubicBezTo>
                  <a:cubicBezTo>
                    <a:pt x="6814" y="786"/>
                    <a:pt x="6486" y="746"/>
                    <a:pt x="6147" y="676"/>
                  </a:cubicBezTo>
                  <a:cubicBezTo>
                    <a:pt x="6098" y="727"/>
                    <a:pt x="6019" y="766"/>
                    <a:pt x="5949" y="786"/>
                  </a:cubicBezTo>
                  <a:cubicBezTo>
                    <a:pt x="5939" y="786"/>
                    <a:pt x="5919" y="796"/>
                    <a:pt x="5909" y="796"/>
                  </a:cubicBezTo>
                  <a:cubicBezTo>
                    <a:pt x="5820" y="796"/>
                    <a:pt x="5769" y="696"/>
                    <a:pt x="5789" y="617"/>
                  </a:cubicBezTo>
                  <a:lnTo>
                    <a:pt x="5789" y="607"/>
                  </a:lnTo>
                  <a:lnTo>
                    <a:pt x="5521" y="548"/>
                  </a:lnTo>
                  <a:cubicBezTo>
                    <a:pt x="5402" y="517"/>
                    <a:pt x="5292" y="488"/>
                    <a:pt x="5173" y="448"/>
                  </a:cubicBezTo>
                  <a:cubicBezTo>
                    <a:pt x="4845" y="707"/>
                    <a:pt x="4507" y="965"/>
                    <a:pt x="4178" y="1214"/>
                  </a:cubicBezTo>
                  <a:lnTo>
                    <a:pt x="4168" y="1214"/>
                  </a:lnTo>
                  <a:cubicBezTo>
                    <a:pt x="4158" y="1214"/>
                    <a:pt x="4149" y="1204"/>
                    <a:pt x="4158" y="1194"/>
                  </a:cubicBezTo>
                  <a:cubicBezTo>
                    <a:pt x="4427" y="906"/>
                    <a:pt x="4715" y="637"/>
                    <a:pt x="5014" y="388"/>
                  </a:cubicBezTo>
                  <a:cubicBezTo>
                    <a:pt x="4944" y="358"/>
                    <a:pt x="4865" y="318"/>
                    <a:pt x="4795" y="279"/>
                  </a:cubicBezTo>
                  <a:cubicBezTo>
                    <a:pt x="4695" y="229"/>
                    <a:pt x="4546" y="119"/>
                    <a:pt x="4417" y="0"/>
                  </a:cubicBezTo>
                  <a:close/>
                </a:path>
              </a:pathLst>
            </a:custGeom>
            <a:solidFill>
              <a:srgbClr val="418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54;p43">
              <a:extLst>
                <a:ext uri="{FF2B5EF4-FFF2-40B4-BE49-F238E27FC236}">
                  <a16:creationId xmlns:a16="http://schemas.microsoft.com/office/drawing/2014/main" id="{1C4C2AE2-D05E-436B-BBA3-928742DE4856}"/>
                </a:ext>
              </a:extLst>
            </p:cNvPr>
            <p:cNvSpPr/>
            <p:nvPr/>
          </p:nvSpPr>
          <p:spPr>
            <a:xfrm>
              <a:off x="3116373" y="2837878"/>
              <a:ext cx="23822" cy="67049"/>
            </a:xfrm>
            <a:custGeom>
              <a:avLst/>
              <a:gdLst/>
              <a:ahLst/>
              <a:cxnLst/>
              <a:rect l="l" t="t" r="r" b="b"/>
              <a:pathLst>
                <a:path w="329" h="926" extrusionOk="0">
                  <a:moveTo>
                    <a:pt x="220" y="0"/>
                  </a:moveTo>
                  <a:lnTo>
                    <a:pt x="10" y="30"/>
                  </a:lnTo>
                  <a:cubicBezTo>
                    <a:pt x="70" y="229"/>
                    <a:pt x="80" y="428"/>
                    <a:pt x="50" y="647"/>
                  </a:cubicBezTo>
                  <a:cubicBezTo>
                    <a:pt x="41" y="736"/>
                    <a:pt x="21" y="826"/>
                    <a:pt x="1" y="925"/>
                  </a:cubicBezTo>
                  <a:cubicBezTo>
                    <a:pt x="50" y="916"/>
                    <a:pt x="110" y="916"/>
                    <a:pt x="160" y="916"/>
                  </a:cubicBezTo>
                  <a:cubicBezTo>
                    <a:pt x="180" y="885"/>
                    <a:pt x="209" y="846"/>
                    <a:pt x="220" y="816"/>
                  </a:cubicBezTo>
                  <a:cubicBezTo>
                    <a:pt x="279" y="697"/>
                    <a:pt x="309" y="567"/>
                    <a:pt x="319" y="438"/>
                  </a:cubicBezTo>
                  <a:cubicBezTo>
                    <a:pt x="329" y="408"/>
                    <a:pt x="329" y="368"/>
                    <a:pt x="329" y="339"/>
                  </a:cubicBezTo>
                  <a:cubicBezTo>
                    <a:pt x="329" y="249"/>
                    <a:pt x="309" y="160"/>
                    <a:pt x="269" y="70"/>
                  </a:cubicBezTo>
                  <a:cubicBezTo>
                    <a:pt x="249" y="40"/>
                    <a:pt x="240" y="20"/>
                    <a:pt x="220" y="0"/>
                  </a:cubicBezTo>
                  <a:close/>
                </a:path>
              </a:pathLst>
            </a:custGeom>
            <a:solidFill>
              <a:srgbClr val="6AA0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55;p43">
              <a:extLst>
                <a:ext uri="{FF2B5EF4-FFF2-40B4-BE49-F238E27FC236}">
                  <a16:creationId xmlns:a16="http://schemas.microsoft.com/office/drawing/2014/main" id="{F23BA428-D826-4119-91EF-4C3D92A05816}"/>
                </a:ext>
              </a:extLst>
            </p:cNvPr>
            <p:cNvSpPr/>
            <p:nvPr/>
          </p:nvSpPr>
          <p:spPr>
            <a:xfrm>
              <a:off x="2740428" y="2634773"/>
              <a:ext cx="74218" cy="59809"/>
            </a:xfrm>
            <a:custGeom>
              <a:avLst/>
              <a:gdLst/>
              <a:ahLst/>
              <a:cxnLst/>
              <a:rect l="l" t="t" r="r" b="b"/>
              <a:pathLst>
                <a:path w="1025" h="826" extrusionOk="0">
                  <a:moveTo>
                    <a:pt x="866" y="0"/>
                  </a:moveTo>
                  <a:cubicBezTo>
                    <a:pt x="567" y="249"/>
                    <a:pt x="279" y="518"/>
                    <a:pt x="10" y="806"/>
                  </a:cubicBezTo>
                  <a:cubicBezTo>
                    <a:pt x="1" y="816"/>
                    <a:pt x="10" y="826"/>
                    <a:pt x="20" y="826"/>
                  </a:cubicBezTo>
                  <a:lnTo>
                    <a:pt x="30" y="826"/>
                  </a:lnTo>
                  <a:cubicBezTo>
                    <a:pt x="359" y="577"/>
                    <a:pt x="697" y="319"/>
                    <a:pt x="1025" y="60"/>
                  </a:cubicBezTo>
                  <a:cubicBezTo>
                    <a:pt x="975" y="40"/>
                    <a:pt x="925" y="20"/>
                    <a:pt x="866" y="0"/>
                  </a:cubicBezTo>
                  <a:close/>
                </a:path>
              </a:pathLst>
            </a:custGeom>
            <a:solidFill>
              <a:srgbClr val="6AA0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56;p43">
              <a:extLst>
                <a:ext uri="{FF2B5EF4-FFF2-40B4-BE49-F238E27FC236}">
                  <a16:creationId xmlns:a16="http://schemas.microsoft.com/office/drawing/2014/main" id="{C1BA0932-24D0-4AA7-9A9A-2465D4817CD8}"/>
                </a:ext>
              </a:extLst>
            </p:cNvPr>
            <p:cNvSpPr/>
            <p:nvPr/>
          </p:nvSpPr>
          <p:spPr>
            <a:xfrm>
              <a:off x="2578378" y="2716088"/>
              <a:ext cx="67773" cy="96592"/>
            </a:xfrm>
            <a:custGeom>
              <a:avLst/>
              <a:gdLst/>
              <a:ahLst/>
              <a:cxnLst/>
              <a:rect l="l" t="t" r="r" b="b"/>
              <a:pathLst>
                <a:path w="936" h="1334" extrusionOk="0">
                  <a:moveTo>
                    <a:pt x="935" y="1"/>
                  </a:moveTo>
                  <a:lnTo>
                    <a:pt x="935" y="1"/>
                  </a:lnTo>
                  <a:cubicBezTo>
                    <a:pt x="866" y="61"/>
                    <a:pt x="806" y="111"/>
                    <a:pt x="736" y="170"/>
                  </a:cubicBezTo>
                  <a:cubicBezTo>
                    <a:pt x="696" y="210"/>
                    <a:pt x="657" y="240"/>
                    <a:pt x="617" y="280"/>
                  </a:cubicBezTo>
                  <a:cubicBezTo>
                    <a:pt x="617" y="290"/>
                    <a:pt x="607" y="290"/>
                    <a:pt x="607" y="299"/>
                  </a:cubicBezTo>
                  <a:cubicBezTo>
                    <a:pt x="567" y="330"/>
                    <a:pt x="528" y="369"/>
                    <a:pt x="497" y="399"/>
                  </a:cubicBezTo>
                  <a:cubicBezTo>
                    <a:pt x="458" y="439"/>
                    <a:pt x="418" y="478"/>
                    <a:pt x="378" y="529"/>
                  </a:cubicBezTo>
                  <a:cubicBezTo>
                    <a:pt x="378" y="509"/>
                    <a:pt x="388" y="498"/>
                    <a:pt x="388" y="489"/>
                  </a:cubicBezTo>
                  <a:lnTo>
                    <a:pt x="388" y="489"/>
                  </a:lnTo>
                  <a:cubicBezTo>
                    <a:pt x="219" y="757"/>
                    <a:pt x="80" y="1046"/>
                    <a:pt x="0" y="1334"/>
                  </a:cubicBezTo>
                  <a:lnTo>
                    <a:pt x="10" y="1334"/>
                  </a:lnTo>
                  <a:cubicBezTo>
                    <a:pt x="249" y="856"/>
                    <a:pt x="567" y="399"/>
                    <a:pt x="935" y="1"/>
                  </a:cubicBezTo>
                  <a:close/>
                </a:path>
              </a:pathLst>
            </a:custGeom>
            <a:solidFill>
              <a:srgbClr val="418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57;p43">
              <a:extLst>
                <a:ext uri="{FF2B5EF4-FFF2-40B4-BE49-F238E27FC236}">
                  <a16:creationId xmlns:a16="http://schemas.microsoft.com/office/drawing/2014/main" id="{1B20ED12-C710-4AFD-B2D9-CE78004FF762}"/>
                </a:ext>
              </a:extLst>
            </p:cNvPr>
            <p:cNvSpPr/>
            <p:nvPr/>
          </p:nvSpPr>
          <p:spPr>
            <a:xfrm>
              <a:off x="2740428" y="2629705"/>
              <a:ext cx="1521" cy="1521"/>
            </a:xfrm>
            <a:custGeom>
              <a:avLst/>
              <a:gdLst/>
              <a:ahLst/>
              <a:cxnLst/>
              <a:rect l="l" t="t" r="r" b="b"/>
              <a:pathLst>
                <a:path w="21" h="21" extrusionOk="0">
                  <a:moveTo>
                    <a:pt x="20" y="0"/>
                  </a:moveTo>
                  <a:lnTo>
                    <a:pt x="1" y="20"/>
                  </a:lnTo>
                  <a:cubicBezTo>
                    <a:pt x="10" y="11"/>
                    <a:pt x="20" y="11"/>
                    <a:pt x="20" y="0"/>
                  </a:cubicBezTo>
                  <a:close/>
                </a:path>
              </a:pathLst>
            </a:custGeom>
            <a:solidFill>
              <a:srgbClr val="418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58;p43">
              <a:extLst>
                <a:ext uri="{FF2B5EF4-FFF2-40B4-BE49-F238E27FC236}">
                  <a16:creationId xmlns:a16="http://schemas.microsoft.com/office/drawing/2014/main" id="{6AFC57DB-60C1-468C-A18F-5F0F0A6B6575}"/>
                </a:ext>
              </a:extLst>
            </p:cNvPr>
            <p:cNvSpPr/>
            <p:nvPr/>
          </p:nvSpPr>
          <p:spPr>
            <a:xfrm>
              <a:off x="3015580" y="2720432"/>
              <a:ext cx="147639" cy="88699"/>
            </a:xfrm>
            <a:custGeom>
              <a:avLst/>
              <a:gdLst/>
              <a:ahLst/>
              <a:cxnLst/>
              <a:rect l="l" t="t" r="r" b="b"/>
              <a:pathLst>
                <a:path w="2039" h="1225" extrusionOk="0">
                  <a:moveTo>
                    <a:pt x="1830" y="1"/>
                  </a:moveTo>
                  <a:cubicBezTo>
                    <a:pt x="1601" y="130"/>
                    <a:pt x="1382" y="270"/>
                    <a:pt x="1164" y="409"/>
                  </a:cubicBezTo>
                  <a:cubicBezTo>
                    <a:pt x="1144" y="418"/>
                    <a:pt x="1134" y="429"/>
                    <a:pt x="1124" y="438"/>
                  </a:cubicBezTo>
                  <a:lnTo>
                    <a:pt x="1114" y="438"/>
                  </a:lnTo>
                  <a:cubicBezTo>
                    <a:pt x="1075" y="469"/>
                    <a:pt x="1035" y="498"/>
                    <a:pt x="995" y="518"/>
                  </a:cubicBezTo>
                  <a:cubicBezTo>
                    <a:pt x="646" y="747"/>
                    <a:pt x="319" y="986"/>
                    <a:pt x="10" y="1214"/>
                  </a:cubicBezTo>
                  <a:cubicBezTo>
                    <a:pt x="0" y="1214"/>
                    <a:pt x="10" y="1225"/>
                    <a:pt x="20" y="1225"/>
                  </a:cubicBezTo>
                  <a:cubicBezTo>
                    <a:pt x="428" y="1026"/>
                    <a:pt x="865" y="816"/>
                    <a:pt x="1293" y="578"/>
                  </a:cubicBezTo>
                  <a:cubicBezTo>
                    <a:pt x="1542" y="429"/>
                    <a:pt x="1800" y="279"/>
                    <a:pt x="2039" y="120"/>
                  </a:cubicBezTo>
                  <a:lnTo>
                    <a:pt x="2039" y="120"/>
                  </a:lnTo>
                  <a:cubicBezTo>
                    <a:pt x="1860" y="210"/>
                    <a:pt x="1691" y="290"/>
                    <a:pt x="1522" y="369"/>
                  </a:cubicBezTo>
                  <a:cubicBezTo>
                    <a:pt x="1621" y="250"/>
                    <a:pt x="1731" y="120"/>
                    <a:pt x="1830" y="1"/>
                  </a:cubicBezTo>
                  <a:close/>
                </a:path>
              </a:pathLst>
            </a:custGeom>
            <a:solidFill>
              <a:srgbClr val="418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59;p43">
              <a:extLst>
                <a:ext uri="{FF2B5EF4-FFF2-40B4-BE49-F238E27FC236}">
                  <a16:creationId xmlns:a16="http://schemas.microsoft.com/office/drawing/2014/main" id="{C9B3E305-A29D-44B5-8D2E-8CF793A6B8AC}"/>
                </a:ext>
              </a:extLst>
            </p:cNvPr>
            <p:cNvSpPr/>
            <p:nvPr/>
          </p:nvSpPr>
          <p:spPr>
            <a:xfrm>
              <a:off x="6137760" y="1710773"/>
              <a:ext cx="747680" cy="1336715"/>
            </a:xfrm>
            <a:custGeom>
              <a:avLst/>
              <a:gdLst/>
              <a:ahLst/>
              <a:cxnLst/>
              <a:rect l="l" t="t" r="r" b="b"/>
              <a:pathLst>
                <a:path w="10326" h="18461" extrusionOk="0">
                  <a:moveTo>
                    <a:pt x="1705" y="0"/>
                  </a:moveTo>
                  <a:cubicBezTo>
                    <a:pt x="1638" y="0"/>
                    <a:pt x="1564" y="60"/>
                    <a:pt x="1592" y="129"/>
                  </a:cubicBezTo>
                  <a:cubicBezTo>
                    <a:pt x="1871" y="1024"/>
                    <a:pt x="2020" y="1889"/>
                    <a:pt x="1970" y="2804"/>
                  </a:cubicBezTo>
                  <a:cubicBezTo>
                    <a:pt x="1921" y="2725"/>
                    <a:pt x="1871" y="2645"/>
                    <a:pt x="1821" y="2576"/>
                  </a:cubicBezTo>
                  <a:cubicBezTo>
                    <a:pt x="1473" y="2048"/>
                    <a:pt x="737" y="934"/>
                    <a:pt x="31" y="925"/>
                  </a:cubicBezTo>
                  <a:cubicBezTo>
                    <a:pt x="11" y="925"/>
                    <a:pt x="1" y="934"/>
                    <a:pt x="1" y="954"/>
                  </a:cubicBezTo>
                  <a:cubicBezTo>
                    <a:pt x="150" y="1352"/>
                    <a:pt x="608" y="1591"/>
                    <a:pt x="886" y="1899"/>
                  </a:cubicBezTo>
                  <a:cubicBezTo>
                    <a:pt x="1214" y="2257"/>
                    <a:pt x="1503" y="2645"/>
                    <a:pt x="1751" y="3063"/>
                  </a:cubicBezTo>
                  <a:cubicBezTo>
                    <a:pt x="2209" y="3849"/>
                    <a:pt x="2498" y="4714"/>
                    <a:pt x="2776" y="5569"/>
                  </a:cubicBezTo>
                  <a:cubicBezTo>
                    <a:pt x="2816" y="5699"/>
                    <a:pt x="2865" y="5828"/>
                    <a:pt x="2905" y="5958"/>
                  </a:cubicBezTo>
                  <a:cubicBezTo>
                    <a:pt x="2567" y="5729"/>
                    <a:pt x="2219" y="5530"/>
                    <a:pt x="1910" y="5291"/>
                  </a:cubicBezTo>
                  <a:cubicBezTo>
                    <a:pt x="1612" y="5052"/>
                    <a:pt x="1333" y="4794"/>
                    <a:pt x="1065" y="4525"/>
                  </a:cubicBezTo>
                  <a:cubicBezTo>
                    <a:pt x="856" y="4326"/>
                    <a:pt x="737" y="4097"/>
                    <a:pt x="449" y="4028"/>
                  </a:cubicBezTo>
                  <a:cubicBezTo>
                    <a:pt x="445" y="4025"/>
                    <a:pt x="443" y="4023"/>
                    <a:pt x="441" y="4023"/>
                  </a:cubicBezTo>
                  <a:cubicBezTo>
                    <a:pt x="438" y="4023"/>
                    <a:pt x="438" y="4028"/>
                    <a:pt x="438" y="4028"/>
                  </a:cubicBezTo>
                  <a:cubicBezTo>
                    <a:pt x="478" y="4565"/>
                    <a:pt x="1204" y="5082"/>
                    <a:pt x="1582" y="5421"/>
                  </a:cubicBezTo>
                  <a:cubicBezTo>
                    <a:pt x="2020" y="5818"/>
                    <a:pt x="2547" y="6325"/>
                    <a:pt x="3124" y="6564"/>
                  </a:cubicBezTo>
                  <a:cubicBezTo>
                    <a:pt x="3283" y="7012"/>
                    <a:pt x="3472" y="7450"/>
                    <a:pt x="3721" y="7868"/>
                  </a:cubicBezTo>
                  <a:cubicBezTo>
                    <a:pt x="3870" y="8126"/>
                    <a:pt x="4049" y="8385"/>
                    <a:pt x="4228" y="8623"/>
                  </a:cubicBezTo>
                  <a:cubicBezTo>
                    <a:pt x="4527" y="9021"/>
                    <a:pt x="4855" y="9399"/>
                    <a:pt x="5163" y="9787"/>
                  </a:cubicBezTo>
                  <a:cubicBezTo>
                    <a:pt x="4715" y="9539"/>
                    <a:pt x="4248" y="9329"/>
                    <a:pt x="3830" y="9021"/>
                  </a:cubicBezTo>
                  <a:cubicBezTo>
                    <a:pt x="3791" y="9001"/>
                    <a:pt x="3760" y="8971"/>
                    <a:pt x="3721" y="8942"/>
                  </a:cubicBezTo>
                  <a:cubicBezTo>
                    <a:pt x="3263" y="8573"/>
                    <a:pt x="2865" y="8047"/>
                    <a:pt x="2328" y="7788"/>
                  </a:cubicBezTo>
                  <a:lnTo>
                    <a:pt x="2319" y="7797"/>
                  </a:lnTo>
                  <a:cubicBezTo>
                    <a:pt x="2478" y="8425"/>
                    <a:pt x="3154" y="8912"/>
                    <a:pt x="3651" y="9280"/>
                  </a:cubicBezTo>
                  <a:cubicBezTo>
                    <a:pt x="3661" y="9280"/>
                    <a:pt x="3671" y="9290"/>
                    <a:pt x="3671" y="9290"/>
                  </a:cubicBezTo>
                  <a:cubicBezTo>
                    <a:pt x="4208" y="9687"/>
                    <a:pt x="4874" y="10125"/>
                    <a:pt x="5541" y="10255"/>
                  </a:cubicBezTo>
                  <a:cubicBezTo>
                    <a:pt x="5969" y="10852"/>
                    <a:pt x="6337" y="11468"/>
                    <a:pt x="6496" y="12204"/>
                  </a:cubicBezTo>
                  <a:cubicBezTo>
                    <a:pt x="6635" y="12841"/>
                    <a:pt x="6685" y="13487"/>
                    <a:pt x="6874" y="14114"/>
                  </a:cubicBezTo>
                  <a:cubicBezTo>
                    <a:pt x="6894" y="14183"/>
                    <a:pt x="6914" y="14243"/>
                    <a:pt x="6934" y="14313"/>
                  </a:cubicBezTo>
                  <a:cubicBezTo>
                    <a:pt x="6983" y="14442"/>
                    <a:pt x="7033" y="14561"/>
                    <a:pt x="7093" y="14671"/>
                  </a:cubicBezTo>
                  <a:cubicBezTo>
                    <a:pt x="7133" y="14751"/>
                    <a:pt x="7182" y="14830"/>
                    <a:pt x="7232" y="14910"/>
                  </a:cubicBezTo>
                  <a:cubicBezTo>
                    <a:pt x="7302" y="15019"/>
                    <a:pt x="7372" y="15118"/>
                    <a:pt x="7451" y="15218"/>
                  </a:cubicBezTo>
                  <a:cubicBezTo>
                    <a:pt x="7739" y="15566"/>
                    <a:pt x="8088" y="15865"/>
                    <a:pt x="8446" y="16173"/>
                  </a:cubicBezTo>
                  <a:cubicBezTo>
                    <a:pt x="8784" y="16462"/>
                    <a:pt x="9102" y="16760"/>
                    <a:pt x="9321" y="17148"/>
                  </a:cubicBezTo>
                  <a:cubicBezTo>
                    <a:pt x="9550" y="17545"/>
                    <a:pt x="9500" y="17914"/>
                    <a:pt x="9589" y="18332"/>
                  </a:cubicBezTo>
                  <a:cubicBezTo>
                    <a:pt x="9612" y="18418"/>
                    <a:pt x="9682" y="18460"/>
                    <a:pt x="9753" y="18460"/>
                  </a:cubicBezTo>
                  <a:cubicBezTo>
                    <a:pt x="9806" y="18460"/>
                    <a:pt x="9860" y="18437"/>
                    <a:pt x="9898" y="18391"/>
                  </a:cubicBezTo>
                  <a:cubicBezTo>
                    <a:pt x="10325" y="17894"/>
                    <a:pt x="9938" y="17088"/>
                    <a:pt x="9609" y="16630"/>
                  </a:cubicBezTo>
                  <a:cubicBezTo>
                    <a:pt x="9609" y="16621"/>
                    <a:pt x="9609" y="16621"/>
                    <a:pt x="9600" y="16610"/>
                  </a:cubicBezTo>
                  <a:cubicBezTo>
                    <a:pt x="9440" y="16382"/>
                    <a:pt x="9242" y="16183"/>
                    <a:pt x="9032" y="15994"/>
                  </a:cubicBezTo>
                  <a:cubicBezTo>
                    <a:pt x="8704" y="15695"/>
                    <a:pt x="8336" y="15427"/>
                    <a:pt x="8028" y="15118"/>
                  </a:cubicBezTo>
                  <a:cubicBezTo>
                    <a:pt x="7859" y="14939"/>
                    <a:pt x="7699" y="14751"/>
                    <a:pt x="7570" y="14541"/>
                  </a:cubicBezTo>
                  <a:cubicBezTo>
                    <a:pt x="7531" y="14482"/>
                    <a:pt x="7500" y="14422"/>
                    <a:pt x="7471" y="14362"/>
                  </a:cubicBezTo>
                  <a:cubicBezTo>
                    <a:pt x="7461" y="14343"/>
                    <a:pt x="7451" y="14323"/>
                    <a:pt x="7441" y="14313"/>
                  </a:cubicBezTo>
                  <a:cubicBezTo>
                    <a:pt x="7302" y="14004"/>
                    <a:pt x="7212" y="13686"/>
                    <a:pt x="7133" y="13358"/>
                  </a:cubicBezTo>
                  <a:cubicBezTo>
                    <a:pt x="7033" y="12890"/>
                    <a:pt x="6963" y="12423"/>
                    <a:pt x="6834" y="11975"/>
                  </a:cubicBezTo>
                  <a:cubicBezTo>
                    <a:pt x="6616" y="11219"/>
                    <a:pt x="6198" y="10543"/>
                    <a:pt x="5720" y="9926"/>
                  </a:cubicBezTo>
                  <a:cubicBezTo>
                    <a:pt x="5601" y="9767"/>
                    <a:pt x="5471" y="9618"/>
                    <a:pt x="5352" y="9469"/>
                  </a:cubicBezTo>
                  <a:cubicBezTo>
                    <a:pt x="5173" y="9141"/>
                    <a:pt x="5024" y="8803"/>
                    <a:pt x="4894" y="8444"/>
                  </a:cubicBezTo>
                  <a:cubicBezTo>
                    <a:pt x="4666" y="7778"/>
                    <a:pt x="4516" y="7081"/>
                    <a:pt x="4417" y="6405"/>
                  </a:cubicBezTo>
                  <a:cubicBezTo>
                    <a:pt x="4317" y="5779"/>
                    <a:pt x="4288" y="5132"/>
                    <a:pt x="4268" y="4495"/>
                  </a:cubicBezTo>
                  <a:cubicBezTo>
                    <a:pt x="4258" y="3909"/>
                    <a:pt x="4337" y="3272"/>
                    <a:pt x="4218" y="2685"/>
                  </a:cubicBezTo>
                  <a:cubicBezTo>
                    <a:pt x="4213" y="2643"/>
                    <a:pt x="4174" y="2620"/>
                    <a:pt x="4136" y="2620"/>
                  </a:cubicBezTo>
                  <a:cubicBezTo>
                    <a:pt x="4102" y="2620"/>
                    <a:pt x="4068" y="2638"/>
                    <a:pt x="4059" y="2675"/>
                  </a:cubicBezTo>
                  <a:cubicBezTo>
                    <a:pt x="3880" y="3302"/>
                    <a:pt x="3910" y="4018"/>
                    <a:pt x="3910" y="4654"/>
                  </a:cubicBezTo>
                  <a:cubicBezTo>
                    <a:pt x="3900" y="5321"/>
                    <a:pt x="3920" y="5998"/>
                    <a:pt x="4010" y="6654"/>
                  </a:cubicBezTo>
                  <a:cubicBezTo>
                    <a:pt x="4089" y="7260"/>
                    <a:pt x="4238" y="7837"/>
                    <a:pt x="4467" y="8385"/>
                  </a:cubicBezTo>
                  <a:cubicBezTo>
                    <a:pt x="4308" y="8166"/>
                    <a:pt x="4158" y="7947"/>
                    <a:pt x="4019" y="7718"/>
                  </a:cubicBezTo>
                  <a:cubicBezTo>
                    <a:pt x="3791" y="7330"/>
                    <a:pt x="3721" y="6913"/>
                    <a:pt x="3522" y="6515"/>
                  </a:cubicBezTo>
                  <a:cubicBezTo>
                    <a:pt x="3303" y="6057"/>
                    <a:pt x="3124" y="5560"/>
                    <a:pt x="2965" y="5092"/>
                  </a:cubicBezTo>
                  <a:cubicBezTo>
                    <a:pt x="2756" y="4475"/>
                    <a:pt x="2527" y="3869"/>
                    <a:pt x="2239" y="3302"/>
                  </a:cubicBezTo>
                  <a:cubicBezTo>
                    <a:pt x="2537" y="2218"/>
                    <a:pt x="2428" y="984"/>
                    <a:pt x="1781" y="39"/>
                  </a:cubicBezTo>
                  <a:cubicBezTo>
                    <a:pt x="1763" y="12"/>
                    <a:pt x="1735" y="0"/>
                    <a:pt x="17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60;p43">
              <a:extLst>
                <a:ext uri="{FF2B5EF4-FFF2-40B4-BE49-F238E27FC236}">
                  <a16:creationId xmlns:a16="http://schemas.microsoft.com/office/drawing/2014/main" id="{45F68020-0F59-46D0-B607-BCD6EC431CE1}"/>
                </a:ext>
              </a:extLst>
            </p:cNvPr>
            <p:cNvSpPr/>
            <p:nvPr/>
          </p:nvSpPr>
          <p:spPr>
            <a:xfrm>
              <a:off x="6445351" y="1619394"/>
              <a:ext cx="363703" cy="1144980"/>
            </a:xfrm>
            <a:custGeom>
              <a:avLst/>
              <a:gdLst/>
              <a:ahLst/>
              <a:cxnLst/>
              <a:rect l="l" t="t" r="r" b="b"/>
              <a:pathLst>
                <a:path w="5023" h="15813" extrusionOk="0">
                  <a:moveTo>
                    <a:pt x="2005" y="1"/>
                  </a:moveTo>
                  <a:cubicBezTo>
                    <a:pt x="1989" y="1"/>
                    <a:pt x="1973" y="14"/>
                    <a:pt x="1979" y="38"/>
                  </a:cubicBezTo>
                  <a:cubicBezTo>
                    <a:pt x="2258" y="1182"/>
                    <a:pt x="2348" y="2306"/>
                    <a:pt x="2009" y="3430"/>
                  </a:cubicBezTo>
                  <a:cubicBezTo>
                    <a:pt x="1990" y="3350"/>
                    <a:pt x="1970" y="3281"/>
                    <a:pt x="1950" y="3201"/>
                  </a:cubicBezTo>
                  <a:cubicBezTo>
                    <a:pt x="1741" y="2584"/>
                    <a:pt x="1492" y="1977"/>
                    <a:pt x="1174" y="1400"/>
                  </a:cubicBezTo>
                  <a:cubicBezTo>
                    <a:pt x="895" y="913"/>
                    <a:pt x="547" y="306"/>
                    <a:pt x="20" y="58"/>
                  </a:cubicBezTo>
                  <a:cubicBezTo>
                    <a:pt x="10" y="58"/>
                    <a:pt x="0" y="68"/>
                    <a:pt x="10" y="78"/>
                  </a:cubicBezTo>
                  <a:cubicBezTo>
                    <a:pt x="268" y="695"/>
                    <a:pt x="796" y="1212"/>
                    <a:pt x="1104" y="1818"/>
                  </a:cubicBezTo>
                  <a:cubicBezTo>
                    <a:pt x="1442" y="2495"/>
                    <a:pt x="1681" y="3211"/>
                    <a:pt x="1840" y="3937"/>
                  </a:cubicBezTo>
                  <a:cubicBezTo>
                    <a:pt x="1950" y="4424"/>
                    <a:pt x="2039" y="4902"/>
                    <a:pt x="2119" y="5389"/>
                  </a:cubicBezTo>
                  <a:cubicBezTo>
                    <a:pt x="1721" y="5021"/>
                    <a:pt x="1353" y="4623"/>
                    <a:pt x="1035" y="4196"/>
                  </a:cubicBezTo>
                  <a:cubicBezTo>
                    <a:pt x="626" y="3628"/>
                    <a:pt x="378" y="3002"/>
                    <a:pt x="20" y="2415"/>
                  </a:cubicBezTo>
                  <a:cubicBezTo>
                    <a:pt x="20" y="2410"/>
                    <a:pt x="15" y="2408"/>
                    <a:pt x="11" y="2408"/>
                  </a:cubicBezTo>
                  <a:cubicBezTo>
                    <a:pt x="8" y="2408"/>
                    <a:pt x="5" y="2410"/>
                    <a:pt x="10" y="2415"/>
                  </a:cubicBezTo>
                  <a:cubicBezTo>
                    <a:pt x="189" y="3718"/>
                    <a:pt x="1203" y="4981"/>
                    <a:pt x="2178" y="5817"/>
                  </a:cubicBezTo>
                  <a:cubicBezTo>
                    <a:pt x="2248" y="6254"/>
                    <a:pt x="2308" y="6702"/>
                    <a:pt x="2368" y="7150"/>
                  </a:cubicBezTo>
                  <a:cubicBezTo>
                    <a:pt x="2427" y="7538"/>
                    <a:pt x="2487" y="7936"/>
                    <a:pt x="2547" y="8334"/>
                  </a:cubicBezTo>
                  <a:cubicBezTo>
                    <a:pt x="2676" y="9050"/>
                    <a:pt x="2835" y="9766"/>
                    <a:pt x="3044" y="10462"/>
                  </a:cubicBezTo>
                  <a:cubicBezTo>
                    <a:pt x="3233" y="11139"/>
                    <a:pt x="3412" y="11815"/>
                    <a:pt x="3332" y="12521"/>
                  </a:cubicBezTo>
                  <a:cubicBezTo>
                    <a:pt x="3243" y="13237"/>
                    <a:pt x="2964" y="13924"/>
                    <a:pt x="2885" y="14620"/>
                  </a:cubicBezTo>
                  <a:cubicBezTo>
                    <a:pt x="2855" y="14899"/>
                    <a:pt x="2855" y="15187"/>
                    <a:pt x="2925" y="15476"/>
                  </a:cubicBezTo>
                  <a:cubicBezTo>
                    <a:pt x="2945" y="15565"/>
                    <a:pt x="2964" y="15655"/>
                    <a:pt x="2994" y="15744"/>
                  </a:cubicBezTo>
                  <a:cubicBezTo>
                    <a:pt x="3012" y="15792"/>
                    <a:pt x="3054" y="15812"/>
                    <a:pt x="3097" y="15812"/>
                  </a:cubicBezTo>
                  <a:cubicBezTo>
                    <a:pt x="3172" y="15812"/>
                    <a:pt x="3252" y="15752"/>
                    <a:pt x="3233" y="15664"/>
                  </a:cubicBezTo>
                  <a:cubicBezTo>
                    <a:pt x="3223" y="15655"/>
                    <a:pt x="3223" y="15635"/>
                    <a:pt x="3223" y="15624"/>
                  </a:cubicBezTo>
                  <a:cubicBezTo>
                    <a:pt x="3213" y="15605"/>
                    <a:pt x="3213" y="15595"/>
                    <a:pt x="3213" y="15575"/>
                  </a:cubicBezTo>
                  <a:cubicBezTo>
                    <a:pt x="2964" y="14342"/>
                    <a:pt x="3770" y="13158"/>
                    <a:pt x="3710" y="11915"/>
                  </a:cubicBezTo>
                  <a:cubicBezTo>
                    <a:pt x="3681" y="11258"/>
                    <a:pt x="3471" y="10631"/>
                    <a:pt x="3292" y="9995"/>
                  </a:cubicBezTo>
                  <a:cubicBezTo>
                    <a:pt x="3143" y="9457"/>
                    <a:pt x="3034" y="8920"/>
                    <a:pt x="2934" y="8383"/>
                  </a:cubicBezTo>
                  <a:cubicBezTo>
                    <a:pt x="2945" y="8374"/>
                    <a:pt x="2964" y="8363"/>
                    <a:pt x="2974" y="8354"/>
                  </a:cubicBezTo>
                  <a:cubicBezTo>
                    <a:pt x="3342" y="7965"/>
                    <a:pt x="3710" y="7508"/>
                    <a:pt x="4019" y="7010"/>
                  </a:cubicBezTo>
                  <a:cubicBezTo>
                    <a:pt x="4616" y="6056"/>
                    <a:pt x="5023" y="4961"/>
                    <a:pt x="4924" y="3897"/>
                  </a:cubicBezTo>
                  <a:cubicBezTo>
                    <a:pt x="4924" y="3872"/>
                    <a:pt x="4904" y="3860"/>
                    <a:pt x="4883" y="3860"/>
                  </a:cubicBezTo>
                  <a:cubicBezTo>
                    <a:pt x="4861" y="3860"/>
                    <a:pt x="4839" y="3872"/>
                    <a:pt x="4834" y="3897"/>
                  </a:cubicBezTo>
                  <a:cubicBezTo>
                    <a:pt x="4596" y="4603"/>
                    <a:pt x="4456" y="5330"/>
                    <a:pt x="4148" y="6016"/>
                  </a:cubicBezTo>
                  <a:cubicBezTo>
                    <a:pt x="4019" y="6305"/>
                    <a:pt x="3880" y="6573"/>
                    <a:pt x="3720" y="6842"/>
                  </a:cubicBezTo>
                  <a:cubicBezTo>
                    <a:pt x="3471" y="7240"/>
                    <a:pt x="3183" y="7618"/>
                    <a:pt x="2865" y="7965"/>
                  </a:cubicBezTo>
                  <a:cubicBezTo>
                    <a:pt x="2855" y="7876"/>
                    <a:pt x="2835" y="7797"/>
                    <a:pt x="2825" y="7707"/>
                  </a:cubicBezTo>
                  <a:cubicBezTo>
                    <a:pt x="2785" y="7458"/>
                    <a:pt x="2755" y="7200"/>
                    <a:pt x="2715" y="6951"/>
                  </a:cubicBezTo>
                  <a:cubicBezTo>
                    <a:pt x="2556" y="5887"/>
                    <a:pt x="2407" y="4842"/>
                    <a:pt x="2129" y="3808"/>
                  </a:cubicBezTo>
                  <a:cubicBezTo>
                    <a:pt x="2576" y="2594"/>
                    <a:pt x="2636" y="1182"/>
                    <a:pt x="2029" y="18"/>
                  </a:cubicBezTo>
                  <a:cubicBezTo>
                    <a:pt x="2025" y="6"/>
                    <a:pt x="2015" y="1"/>
                    <a:pt x="20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1;p43">
              <a:extLst>
                <a:ext uri="{FF2B5EF4-FFF2-40B4-BE49-F238E27FC236}">
                  <a16:creationId xmlns:a16="http://schemas.microsoft.com/office/drawing/2014/main" id="{D6173A11-BE2C-479E-8F3E-050994799371}"/>
                </a:ext>
              </a:extLst>
            </p:cNvPr>
            <p:cNvSpPr/>
            <p:nvPr/>
          </p:nvSpPr>
          <p:spPr>
            <a:xfrm>
              <a:off x="5809533" y="2304592"/>
              <a:ext cx="1027680" cy="618288"/>
            </a:xfrm>
            <a:custGeom>
              <a:avLst/>
              <a:gdLst/>
              <a:ahLst/>
              <a:cxnLst/>
              <a:rect l="l" t="t" r="r" b="b"/>
              <a:pathLst>
                <a:path w="14193" h="8539" extrusionOk="0">
                  <a:moveTo>
                    <a:pt x="1778" y="0"/>
                  </a:moveTo>
                  <a:cubicBezTo>
                    <a:pt x="1735" y="0"/>
                    <a:pt x="1692" y="2"/>
                    <a:pt x="1649" y="5"/>
                  </a:cubicBezTo>
                  <a:cubicBezTo>
                    <a:pt x="1600" y="5"/>
                    <a:pt x="1580" y="84"/>
                    <a:pt x="1639" y="104"/>
                  </a:cubicBezTo>
                  <a:cubicBezTo>
                    <a:pt x="2137" y="303"/>
                    <a:pt x="2644" y="452"/>
                    <a:pt x="3081" y="781"/>
                  </a:cubicBezTo>
                  <a:cubicBezTo>
                    <a:pt x="3459" y="1069"/>
                    <a:pt x="3738" y="1417"/>
                    <a:pt x="3967" y="1815"/>
                  </a:cubicBezTo>
                  <a:cubicBezTo>
                    <a:pt x="3078" y="1540"/>
                    <a:pt x="2158" y="1389"/>
                    <a:pt x="1234" y="1389"/>
                  </a:cubicBezTo>
                  <a:cubicBezTo>
                    <a:pt x="855" y="1389"/>
                    <a:pt x="476" y="1415"/>
                    <a:pt x="97" y="1467"/>
                  </a:cubicBezTo>
                  <a:cubicBezTo>
                    <a:pt x="0" y="1477"/>
                    <a:pt x="17" y="1636"/>
                    <a:pt x="109" y="1636"/>
                  </a:cubicBezTo>
                  <a:cubicBezTo>
                    <a:pt x="112" y="1636"/>
                    <a:pt x="114" y="1636"/>
                    <a:pt x="117" y="1636"/>
                  </a:cubicBezTo>
                  <a:cubicBezTo>
                    <a:pt x="256" y="1632"/>
                    <a:pt x="395" y="1630"/>
                    <a:pt x="534" y="1630"/>
                  </a:cubicBezTo>
                  <a:cubicBezTo>
                    <a:pt x="1754" y="1630"/>
                    <a:pt x="2955" y="1792"/>
                    <a:pt x="4116" y="2203"/>
                  </a:cubicBezTo>
                  <a:cubicBezTo>
                    <a:pt x="5200" y="2591"/>
                    <a:pt x="6135" y="3197"/>
                    <a:pt x="7050" y="3874"/>
                  </a:cubicBezTo>
                  <a:cubicBezTo>
                    <a:pt x="6605" y="3955"/>
                    <a:pt x="6163" y="3995"/>
                    <a:pt x="5720" y="3995"/>
                  </a:cubicBezTo>
                  <a:cubicBezTo>
                    <a:pt x="5352" y="3995"/>
                    <a:pt x="4983" y="3968"/>
                    <a:pt x="4613" y="3913"/>
                  </a:cubicBezTo>
                  <a:cubicBezTo>
                    <a:pt x="4156" y="3854"/>
                    <a:pt x="3708" y="3745"/>
                    <a:pt x="3280" y="3586"/>
                  </a:cubicBezTo>
                  <a:cubicBezTo>
                    <a:pt x="2922" y="3466"/>
                    <a:pt x="2574" y="3237"/>
                    <a:pt x="2206" y="3208"/>
                  </a:cubicBezTo>
                  <a:cubicBezTo>
                    <a:pt x="2196" y="3208"/>
                    <a:pt x="2186" y="3217"/>
                    <a:pt x="2196" y="3228"/>
                  </a:cubicBezTo>
                  <a:cubicBezTo>
                    <a:pt x="2634" y="3874"/>
                    <a:pt x="3837" y="4132"/>
                    <a:pt x="4553" y="4272"/>
                  </a:cubicBezTo>
                  <a:cubicBezTo>
                    <a:pt x="4941" y="4346"/>
                    <a:pt x="5333" y="4381"/>
                    <a:pt x="5725" y="4381"/>
                  </a:cubicBezTo>
                  <a:cubicBezTo>
                    <a:pt x="6281" y="4381"/>
                    <a:pt x="6837" y="4311"/>
                    <a:pt x="7378" y="4182"/>
                  </a:cubicBezTo>
                  <a:cubicBezTo>
                    <a:pt x="7398" y="4182"/>
                    <a:pt x="7418" y="4172"/>
                    <a:pt x="7438" y="4163"/>
                  </a:cubicBezTo>
                  <a:lnTo>
                    <a:pt x="7557" y="4252"/>
                  </a:lnTo>
                  <a:cubicBezTo>
                    <a:pt x="7627" y="4311"/>
                    <a:pt x="7707" y="4361"/>
                    <a:pt x="7787" y="4421"/>
                  </a:cubicBezTo>
                  <a:cubicBezTo>
                    <a:pt x="8671" y="5098"/>
                    <a:pt x="9587" y="5744"/>
                    <a:pt x="10641" y="6132"/>
                  </a:cubicBezTo>
                  <a:cubicBezTo>
                    <a:pt x="10950" y="6251"/>
                    <a:pt x="11288" y="6351"/>
                    <a:pt x="11626" y="6470"/>
                  </a:cubicBezTo>
                  <a:cubicBezTo>
                    <a:pt x="11795" y="6530"/>
                    <a:pt x="11964" y="6590"/>
                    <a:pt x="12133" y="6659"/>
                  </a:cubicBezTo>
                  <a:cubicBezTo>
                    <a:pt x="12014" y="6679"/>
                    <a:pt x="11885" y="6699"/>
                    <a:pt x="11765" y="6709"/>
                  </a:cubicBezTo>
                  <a:cubicBezTo>
                    <a:pt x="11565" y="6729"/>
                    <a:pt x="11364" y="6739"/>
                    <a:pt x="11163" y="6739"/>
                  </a:cubicBezTo>
                  <a:cubicBezTo>
                    <a:pt x="10585" y="6739"/>
                    <a:pt x="10008" y="6658"/>
                    <a:pt x="9447" y="6510"/>
                  </a:cubicBezTo>
                  <a:cubicBezTo>
                    <a:pt x="9089" y="6420"/>
                    <a:pt x="8741" y="6301"/>
                    <a:pt x="8403" y="6172"/>
                  </a:cubicBezTo>
                  <a:cubicBezTo>
                    <a:pt x="8224" y="6112"/>
                    <a:pt x="8045" y="6042"/>
                    <a:pt x="7866" y="5963"/>
                  </a:cubicBezTo>
                  <a:cubicBezTo>
                    <a:pt x="7329" y="5744"/>
                    <a:pt x="6782" y="5436"/>
                    <a:pt x="6205" y="5326"/>
                  </a:cubicBezTo>
                  <a:cubicBezTo>
                    <a:pt x="6201" y="5325"/>
                    <a:pt x="6198" y="5325"/>
                    <a:pt x="6194" y="5325"/>
                  </a:cubicBezTo>
                  <a:cubicBezTo>
                    <a:pt x="6157" y="5325"/>
                    <a:pt x="6119" y="5369"/>
                    <a:pt x="6155" y="5405"/>
                  </a:cubicBezTo>
                  <a:cubicBezTo>
                    <a:pt x="6593" y="5774"/>
                    <a:pt x="7159" y="6002"/>
                    <a:pt x="7677" y="6221"/>
                  </a:cubicBezTo>
                  <a:cubicBezTo>
                    <a:pt x="7906" y="6321"/>
                    <a:pt x="8134" y="6411"/>
                    <a:pt x="8363" y="6490"/>
                  </a:cubicBezTo>
                  <a:cubicBezTo>
                    <a:pt x="8741" y="6639"/>
                    <a:pt x="9129" y="6758"/>
                    <a:pt x="9517" y="6858"/>
                  </a:cubicBezTo>
                  <a:cubicBezTo>
                    <a:pt x="10080" y="6988"/>
                    <a:pt x="10652" y="7067"/>
                    <a:pt x="11221" y="7067"/>
                  </a:cubicBezTo>
                  <a:cubicBezTo>
                    <a:pt x="11476" y="7067"/>
                    <a:pt x="11731" y="7051"/>
                    <a:pt x="11984" y="7017"/>
                  </a:cubicBezTo>
                  <a:cubicBezTo>
                    <a:pt x="12183" y="6997"/>
                    <a:pt x="12372" y="6957"/>
                    <a:pt x="12561" y="6917"/>
                  </a:cubicBezTo>
                  <a:cubicBezTo>
                    <a:pt x="12581" y="6908"/>
                    <a:pt x="12610" y="6898"/>
                    <a:pt x="12630" y="6898"/>
                  </a:cubicBezTo>
                  <a:cubicBezTo>
                    <a:pt x="13028" y="7116"/>
                    <a:pt x="13366" y="7395"/>
                    <a:pt x="13565" y="7793"/>
                  </a:cubicBezTo>
                  <a:cubicBezTo>
                    <a:pt x="13655" y="7962"/>
                    <a:pt x="13715" y="8151"/>
                    <a:pt x="13744" y="8370"/>
                  </a:cubicBezTo>
                  <a:cubicBezTo>
                    <a:pt x="13760" y="8487"/>
                    <a:pt x="13845" y="8538"/>
                    <a:pt x="13935" y="8538"/>
                  </a:cubicBezTo>
                  <a:cubicBezTo>
                    <a:pt x="14013" y="8538"/>
                    <a:pt x="14096" y="8499"/>
                    <a:pt x="14142" y="8429"/>
                  </a:cubicBezTo>
                  <a:cubicBezTo>
                    <a:pt x="14172" y="8380"/>
                    <a:pt x="14192" y="8330"/>
                    <a:pt x="14182" y="8261"/>
                  </a:cubicBezTo>
                  <a:cubicBezTo>
                    <a:pt x="14023" y="7116"/>
                    <a:pt x="12999" y="6480"/>
                    <a:pt x="11994" y="6112"/>
                  </a:cubicBezTo>
                  <a:lnTo>
                    <a:pt x="11974" y="6112"/>
                  </a:lnTo>
                  <a:cubicBezTo>
                    <a:pt x="11964" y="6102"/>
                    <a:pt x="11954" y="6102"/>
                    <a:pt x="11944" y="6092"/>
                  </a:cubicBezTo>
                  <a:cubicBezTo>
                    <a:pt x="11865" y="6072"/>
                    <a:pt x="11785" y="6042"/>
                    <a:pt x="11706" y="6013"/>
                  </a:cubicBezTo>
                  <a:cubicBezTo>
                    <a:pt x="11606" y="5982"/>
                    <a:pt x="11507" y="5943"/>
                    <a:pt x="11407" y="5913"/>
                  </a:cubicBezTo>
                  <a:cubicBezTo>
                    <a:pt x="10800" y="5704"/>
                    <a:pt x="10194" y="5495"/>
                    <a:pt x="9626" y="5177"/>
                  </a:cubicBezTo>
                  <a:cubicBezTo>
                    <a:pt x="9507" y="5107"/>
                    <a:pt x="9398" y="5038"/>
                    <a:pt x="9279" y="4968"/>
                  </a:cubicBezTo>
                  <a:cubicBezTo>
                    <a:pt x="9169" y="4202"/>
                    <a:pt x="8920" y="3466"/>
                    <a:pt x="8552" y="2799"/>
                  </a:cubicBezTo>
                  <a:cubicBezTo>
                    <a:pt x="8433" y="2561"/>
                    <a:pt x="8284" y="2342"/>
                    <a:pt x="8134" y="2123"/>
                  </a:cubicBezTo>
                  <a:cubicBezTo>
                    <a:pt x="7568" y="1327"/>
                    <a:pt x="6722" y="422"/>
                    <a:pt x="5727" y="213"/>
                  </a:cubicBezTo>
                  <a:cubicBezTo>
                    <a:pt x="5724" y="212"/>
                    <a:pt x="5720" y="211"/>
                    <a:pt x="5717" y="211"/>
                  </a:cubicBezTo>
                  <a:cubicBezTo>
                    <a:pt x="5701" y="211"/>
                    <a:pt x="5691" y="227"/>
                    <a:pt x="5707" y="243"/>
                  </a:cubicBezTo>
                  <a:cubicBezTo>
                    <a:pt x="6354" y="850"/>
                    <a:pt x="7060" y="1318"/>
                    <a:pt x="7627" y="1994"/>
                  </a:cubicBezTo>
                  <a:cubicBezTo>
                    <a:pt x="7448" y="1974"/>
                    <a:pt x="7269" y="1964"/>
                    <a:pt x="7110" y="1924"/>
                  </a:cubicBezTo>
                  <a:cubicBezTo>
                    <a:pt x="6963" y="1886"/>
                    <a:pt x="6799" y="1799"/>
                    <a:pt x="6649" y="1799"/>
                  </a:cubicBezTo>
                  <a:cubicBezTo>
                    <a:pt x="6606" y="1799"/>
                    <a:pt x="6563" y="1807"/>
                    <a:pt x="6523" y="1825"/>
                  </a:cubicBezTo>
                  <a:cubicBezTo>
                    <a:pt x="6523" y="1835"/>
                    <a:pt x="6513" y="1835"/>
                    <a:pt x="6523" y="1844"/>
                  </a:cubicBezTo>
                  <a:cubicBezTo>
                    <a:pt x="6583" y="2043"/>
                    <a:pt x="6901" y="2123"/>
                    <a:pt x="7080" y="2173"/>
                  </a:cubicBezTo>
                  <a:cubicBezTo>
                    <a:pt x="7274" y="2224"/>
                    <a:pt x="7511" y="2289"/>
                    <a:pt x="7731" y="2289"/>
                  </a:cubicBezTo>
                  <a:cubicBezTo>
                    <a:pt x="7770" y="2289"/>
                    <a:pt x="7809" y="2287"/>
                    <a:pt x="7846" y="2282"/>
                  </a:cubicBezTo>
                  <a:cubicBezTo>
                    <a:pt x="8005" y="2511"/>
                    <a:pt x="8154" y="2750"/>
                    <a:pt x="8284" y="2998"/>
                  </a:cubicBezTo>
                  <a:cubicBezTo>
                    <a:pt x="8562" y="3535"/>
                    <a:pt x="8761" y="4112"/>
                    <a:pt x="8881" y="4709"/>
                  </a:cubicBezTo>
                  <a:cubicBezTo>
                    <a:pt x="8532" y="4470"/>
                    <a:pt x="8194" y="4222"/>
                    <a:pt x="7846" y="3964"/>
                  </a:cubicBezTo>
                  <a:cubicBezTo>
                    <a:pt x="6782" y="3177"/>
                    <a:pt x="5707" y="2452"/>
                    <a:pt x="4474" y="1984"/>
                  </a:cubicBezTo>
                  <a:cubicBezTo>
                    <a:pt x="4464" y="1974"/>
                    <a:pt x="4464" y="1954"/>
                    <a:pt x="4454" y="1944"/>
                  </a:cubicBezTo>
                  <a:cubicBezTo>
                    <a:pt x="4043" y="967"/>
                    <a:pt x="2884" y="0"/>
                    <a:pt x="17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62;p43">
              <a:extLst>
                <a:ext uri="{FF2B5EF4-FFF2-40B4-BE49-F238E27FC236}">
                  <a16:creationId xmlns:a16="http://schemas.microsoft.com/office/drawing/2014/main" id="{C6A843D8-D96B-43D7-96C0-F65C484D1391}"/>
                </a:ext>
              </a:extLst>
            </p:cNvPr>
            <p:cNvSpPr/>
            <p:nvPr/>
          </p:nvSpPr>
          <p:spPr>
            <a:xfrm>
              <a:off x="6373305" y="2114738"/>
              <a:ext cx="512138" cy="932753"/>
            </a:xfrm>
            <a:custGeom>
              <a:avLst/>
              <a:gdLst/>
              <a:ahLst/>
              <a:cxnLst/>
              <a:rect l="l" t="t" r="r" b="b"/>
              <a:pathLst>
                <a:path w="7073" h="12882" extrusionOk="0">
                  <a:moveTo>
                    <a:pt x="4715" y="1"/>
                  </a:moveTo>
                  <a:cubicBezTo>
                    <a:pt x="4466" y="399"/>
                    <a:pt x="4178" y="777"/>
                    <a:pt x="3860" y="1124"/>
                  </a:cubicBezTo>
                  <a:cubicBezTo>
                    <a:pt x="3850" y="1035"/>
                    <a:pt x="3830" y="956"/>
                    <a:pt x="3820" y="866"/>
                  </a:cubicBezTo>
                  <a:cubicBezTo>
                    <a:pt x="3780" y="617"/>
                    <a:pt x="3750" y="359"/>
                    <a:pt x="3710" y="110"/>
                  </a:cubicBezTo>
                  <a:cubicBezTo>
                    <a:pt x="3601" y="189"/>
                    <a:pt x="3482" y="259"/>
                    <a:pt x="3363" y="309"/>
                  </a:cubicBezTo>
                  <a:cubicBezTo>
                    <a:pt x="3422" y="697"/>
                    <a:pt x="3482" y="1095"/>
                    <a:pt x="3542" y="1493"/>
                  </a:cubicBezTo>
                  <a:cubicBezTo>
                    <a:pt x="3671" y="2209"/>
                    <a:pt x="3830" y="2925"/>
                    <a:pt x="4039" y="3621"/>
                  </a:cubicBezTo>
                  <a:cubicBezTo>
                    <a:pt x="4228" y="4298"/>
                    <a:pt x="4407" y="4974"/>
                    <a:pt x="4327" y="5680"/>
                  </a:cubicBezTo>
                  <a:cubicBezTo>
                    <a:pt x="4238" y="6396"/>
                    <a:pt x="3959" y="7083"/>
                    <a:pt x="3880" y="7779"/>
                  </a:cubicBezTo>
                  <a:cubicBezTo>
                    <a:pt x="3780" y="7311"/>
                    <a:pt x="3710" y="6844"/>
                    <a:pt x="3581" y="6396"/>
                  </a:cubicBezTo>
                  <a:cubicBezTo>
                    <a:pt x="3363" y="5640"/>
                    <a:pt x="2945" y="4964"/>
                    <a:pt x="2467" y="4347"/>
                  </a:cubicBezTo>
                  <a:cubicBezTo>
                    <a:pt x="2348" y="4188"/>
                    <a:pt x="2218" y="4039"/>
                    <a:pt x="2099" y="3890"/>
                  </a:cubicBezTo>
                  <a:cubicBezTo>
                    <a:pt x="1920" y="3562"/>
                    <a:pt x="1771" y="3224"/>
                    <a:pt x="1641" y="2865"/>
                  </a:cubicBezTo>
                  <a:cubicBezTo>
                    <a:pt x="1592" y="2895"/>
                    <a:pt x="1532" y="2935"/>
                    <a:pt x="1473" y="2955"/>
                  </a:cubicBezTo>
                  <a:cubicBezTo>
                    <a:pt x="1341" y="3016"/>
                    <a:pt x="1187" y="3046"/>
                    <a:pt x="1038" y="3046"/>
                  </a:cubicBezTo>
                  <a:cubicBezTo>
                    <a:pt x="1017" y="3046"/>
                    <a:pt x="996" y="3046"/>
                    <a:pt x="975" y="3044"/>
                  </a:cubicBezTo>
                  <a:lnTo>
                    <a:pt x="975" y="3044"/>
                  </a:lnTo>
                  <a:cubicBezTo>
                    <a:pt x="1274" y="3442"/>
                    <a:pt x="1602" y="3820"/>
                    <a:pt x="1910" y="4208"/>
                  </a:cubicBezTo>
                  <a:cubicBezTo>
                    <a:pt x="1462" y="3960"/>
                    <a:pt x="995" y="3750"/>
                    <a:pt x="577" y="3442"/>
                  </a:cubicBezTo>
                  <a:cubicBezTo>
                    <a:pt x="538" y="3422"/>
                    <a:pt x="507" y="3392"/>
                    <a:pt x="468" y="3363"/>
                  </a:cubicBezTo>
                  <a:cubicBezTo>
                    <a:pt x="468" y="3482"/>
                    <a:pt x="458" y="3602"/>
                    <a:pt x="418" y="3711"/>
                  </a:cubicBezTo>
                  <a:cubicBezTo>
                    <a:pt x="955" y="4108"/>
                    <a:pt x="1621" y="4546"/>
                    <a:pt x="2288" y="4676"/>
                  </a:cubicBezTo>
                  <a:cubicBezTo>
                    <a:pt x="2716" y="5273"/>
                    <a:pt x="3084" y="5889"/>
                    <a:pt x="3243" y="6625"/>
                  </a:cubicBezTo>
                  <a:cubicBezTo>
                    <a:pt x="3382" y="7262"/>
                    <a:pt x="3432" y="7908"/>
                    <a:pt x="3621" y="8535"/>
                  </a:cubicBezTo>
                  <a:cubicBezTo>
                    <a:pt x="3014" y="8326"/>
                    <a:pt x="2408" y="8117"/>
                    <a:pt x="1840" y="7799"/>
                  </a:cubicBezTo>
                  <a:cubicBezTo>
                    <a:pt x="1721" y="7729"/>
                    <a:pt x="1612" y="7660"/>
                    <a:pt x="1493" y="7590"/>
                  </a:cubicBezTo>
                  <a:cubicBezTo>
                    <a:pt x="1383" y="6824"/>
                    <a:pt x="1134" y="6088"/>
                    <a:pt x="766" y="5421"/>
                  </a:cubicBezTo>
                  <a:cubicBezTo>
                    <a:pt x="697" y="5501"/>
                    <a:pt x="597" y="5571"/>
                    <a:pt x="498" y="5620"/>
                  </a:cubicBezTo>
                  <a:cubicBezTo>
                    <a:pt x="776" y="6157"/>
                    <a:pt x="975" y="6734"/>
                    <a:pt x="1095" y="7331"/>
                  </a:cubicBezTo>
                  <a:cubicBezTo>
                    <a:pt x="746" y="7092"/>
                    <a:pt x="408" y="6844"/>
                    <a:pt x="60" y="6586"/>
                  </a:cubicBezTo>
                  <a:lnTo>
                    <a:pt x="60" y="6586"/>
                  </a:lnTo>
                  <a:cubicBezTo>
                    <a:pt x="70" y="6745"/>
                    <a:pt x="50" y="6904"/>
                    <a:pt x="1" y="7043"/>
                  </a:cubicBezTo>
                  <a:cubicBezTo>
                    <a:pt x="885" y="7720"/>
                    <a:pt x="1801" y="8366"/>
                    <a:pt x="2855" y="8754"/>
                  </a:cubicBezTo>
                  <a:cubicBezTo>
                    <a:pt x="3164" y="8873"/>
                    <a:pt x="3502" y="8973"/>
                    <a:pt x="3840" y="9092"/>
                  </a:cubicBezTo>
                  <a:cubicBezTo>
                    <a:pt x="3880" y="9172"/>
                    <a:pt x="3929" y="9251"/>
                    <a:pt x="3979" y="9331"/>
                  </a:cubicBezTo>
                  <a:cubicBezTo>
                    <a:pt x="3779" y="9351"/>
                    <a:pt x="3578" y="9361"/>
                    <a:pt x="3377" y="9361"/>
                  </a:cubicBezTo>
                  <a:cubicBezTo>
                    <a:pt x="2799" y="9361"/>
                    <a:pt x="2222" y="9280"/>
                    <a:pt x="1661" y="9132"/>
                  </a:cubicBezTo>
                  <a:cubicBezTo>
                    <a:pt x="1303" y="9042"/>
                    <a:pt x="955" y="8923"/>
                    <a:pt x="617" y="8794"/>
                  </a:cubicBezTo>
                  <a:cubicBezTo>
                    <a:pt x="617" y="8903"/>
                    <a:pt x="607" y="9013"/>
                    <a:pt x="577" y="9112"/>
                  </a:cubicBezTo>
                  <a:cubicBezTo>
                    <a:pt x="955" y="9261"/>
                    <a:pt x="1343" y="9380"/>
                    <a:pt x="1731" y="9480"/>
                  </a:cubicBezTo>
                  <a:cubicBezTo>
                    <a:pt x="2294" y="9610"/>
                    <a:pt x="2866" y="9689"/>
                    <a:pt x="3435" y="9689"/>
                  </a:cubicBezTo>
                  <a:cubicBezTo>
                    <a:pt x="3690" y="9689"/>
                    <a:pt x="3945" y="9673"/>
                    <a:pt x="4198" y="9639"/>
                  </a:cubicBezTo>
                  <a:cubicBezTo>
                    <a:pt x="4486" y="9987"/>
                    <a:pt x="4835" y="10286"/>
                    <a:pt x="5193" y="10594"/>
                  </a:cubicBezTo>
                  <a:cubicBezTo>
                    <a:pt x="5531" y="10883"/>
                    <a:pt x="5849" y="11181"/>
                    <a:pt x="6068" y="11569"/>
                  </a:cubicBezTo>
                  <a:cubicBezTo>
                    <a:pt x="6297" y="11966"/>
                    <a:pt x="6247" y="12335"/>
                    <a:pt x="6336" y="12753"/>
                  </a:cubicBezTo>
                  <a:cubicBezTo>
                    <a:pt x="6359" y="12839"/>
                    <a:pt x="6429" y="12881"/>
                    <a:pt x="6500" y="12881"/>
                  </a:cubicBezTo>
                  <a:cubicBezTo>
                    <a:pt x="6553" y="12881"/>
                    <a:pt x="6607" y="12858"/>
                    <a:pt x="6645" y="12812"/>
                  </a:cubicBezTo>
                  <a:cubicBezTo>
                    <a:pt x="7072" y="12315"/>
                    <a:pt x="6685" y="11509"/>
                    <a:pt x="6356" y="11051"/>
                  </a:cubicBezTo>
                  <a:cubicBezTo>
                    <a:pt x="6386" y="11002"/>
                    <a:pt x="6406" y="10952"/>
                    <a:pt x="6396" y="10883"/>
                  </a:cubicBezTo>
                  <a:cubicBezTo>
                    <a:pt x="6237" y="9738"/>
                    <a:pt x="5213" y="9102"/>
                    <a:pt x="4208" y="8734"/>
                  </a:cubicBezTo>
                  <a:cubicBezTo>
                    <a:pt x="3959" y="7501"/>
                    <a:pt x="4765" y="6317"/>
                    <a:pt x="4705" y="5074"/>
                  </a:cubicBezTo>
                  <a:cubicBezTo>
                    <a:pt x="4676" y="4417"/>
                    <a:pt x="4466" y="3790"/>
                    <a:pt x="4287" y="3154"/>
                  </a:cubicBezTo>
                  <a:cubicBezTo>
                    <a:pt x="4138" y="2616"/>
                    <a:pt x="4029" y="2079"/>
                    <a:pt x="3929" y="1542"/>
                  </a:cubicBezTo>
                  <a:cubicBezTo>
                    <a:pt x="3940" y="1533"/>
                    <a:pt x="3959" y="1522"/>
                    <a:pt x="3969" y="1513"/>
                  </a:cubicBezTo>
                  <a:cubicBezTo>
                    <a:pt x="4337" y="1124"/>
                    <a:pt x="4705" y="667"/>
                    <a:pt x="5014" y="169"/>
                  </a:cubicBezTo>
                  <a:cubicBezTo>
                    <a:pt x="4904" y="120"/>
                    <a:pt x="4804" y="70"/>
                    <a:pt x="4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11">
            <a:extLst>
              <a:ext uri="{FF2B5EF4-FFF2-40B4-BE49-F238E27FC236}">
                <a16:creationId xmlns:a16="http://schemas.microsoft.com/office/drawing/2014/main" id="{AE3A1066-F1EF-4240-8BCC-A8F536B64DCF}"/>
              </a:ext>
            </a:extLst>
          </p:cNvPr>
          <p:cNvPicPr>
            <a:picLocks noChangeAspect="1"/>
          </p:cNvPicPr>
          <p:nvPr/>
        </p:nvPicPr>
        <p:blipFill>
          <a:blip r:embed="rId4"/>
          <a:stretch>
            <a:fillRect/>
          </a:stretch>
        </p:blipFill>
        <p:spPr>
          <a:xfrm>
            <a:off x="652214" y="2516869"/>
            <a:ext cx="2365782" cy="177701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1BF35ADF-67CC-4253-91BB-93DDCDE30E4F}"/>
              </a:ext>
            </a:extLst>
          </p:cNvPr>
          <p:cNvPicPr>
            <a:picLocks noChangeAspect="1"/>
          </p:cNvPicPr>
          <p:nvPr/>
        </p:nvPicPr>
        <p:blipFill>
          <a:blip r:embed="rId5"/>
          <a:stretch>
            <a:fillRect/>
          </a:stretch>
        </p:blipFill>
        <p:spPr>
          <a:xfrm>
            <a:off x="3560920" y="2492143"/>
            <a:ext cx="2327809" cy="1794819"/>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2A2800A3-606B-4A6B-8E9C-0310F11314EF}"/>
              </a:ext>
            </a:extLst>
          </p:cNvPr>
          <p:cNvPicPr>
            <a:picLocks noChangeAspect="1"/>
          </p:cNvPicPr>
          <p:nvPr/>
        </p:nvPicPr>
        <p:blipFill>
          <a:blip r:embed="rId6"/>
          <a:stretch>
            <a:fillRect/>
          </a:stretch>
        </p:blipFill>
        <p:spPr>
          <a:xfrm>
            <a:off x="6431654" y="2492143"/>
            <a:ext cx="2332867" cy="1787099"/>
          </a:xfrm>
          <a:prstGeom prst="rect">
            <a:avLst/>
          </a:prstGeom>
          <a:ln>
            <a:noFill/>
          </a:ln>
          <a:effectLst>
            <a:outerShdw blurRad="292100" dist="139700" dir="2700000" algn="tl" rotWithShape="0">
              <a:srgbClr val="333333">
                <a:alpha val="65000"/>
              </a:srgbClr>
            </a:outerShdw>
          </a:effectLst>
        </p:spPr>
      </p:pic>
      <p:sp>
        <p:nvSpPr>
          <p:cNvPr id="217" name="TextBox 216">
            <a:extLst>
              <a:ext uri="{FF2B5EF4-FFF2-40B4-BE49-F238E27FC236}">
                <a16:creationId xmlns:a16="http://schemas.microsoft.com/office/drawing/2014/main" id="{2A784ED3-24E6-4D86-A0C7-FA2AF35B1A95}"/>
              </a:ext>
            </a:extLst>
          </p:cNvPr>
          <p:cNvSpPr txBox="1"/>
          <p:nvPr/>
        </p:nvSpPr>
        <p:spPr>
          <a:xfrm>
            <a:off x="2519097" y="4525097"/>
            <a:ext cx="6556484" cy="430887"/>
          </a:xfrm>
          <a:prstGeom prst="rect">
            <a:avLst/>
          </a:prstGeom>
          <a:noFill/>
        </p:spPr>
        <p:txBody>
          <a:bodyPr wrap="square">
            <a:spAutoFit/>
          </a:bodyPr>
          <a:lstStyle/>
          <a:p>
            <a:r>
              <a:rPr lang="vi-VN" sz="2200" i="1" dirty="0">
                <a:solidFill>
                  <a:srgbClr val="C00000"/>
                </a:solidFill>
                <a:effectLst/>
                <a:latin typeface="+mn-lt"/>
                <a:ea typeface="Tahoma" panose="020B0604030504040204" pitchFamily="34" charset="0"/>
              </a:rPr>
              <a:t>Một số màu sắc nước của ao nuôi</a:t>
            </a:r>
            <a:endParaRPr lang="en-US" sz="2200" i="1" dirty="0">
              <a:solidFill>
                <a:srgbClr val="C00000"/>
              </a:solidFill>
              <a:latin typeface="+mn-lt"/>
            </a:endParaRPr>
          </a:p>
        </p:txBody>
      </p:sp>
      <p:pic>
        <p:nvPicPr>
          <p:cNvPr id="218" name="Picture 5">
            <a:extLst>
              <a:ext uri="{FF2B5EF4-FFF2-40B4-BE49-F238E27FC236}">
                <a16:creationId xmlns:a16="http://schemas.microsoft.com/office/drawing/2014/main" id="{0350EFF8-19CA-4237-9DB6-638F977F21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273172" y="3462602"/>
            <a:ext cx="887020" cy="772065"/>
          </a:xfrm>
          <a:prstGeom prst="rect">
            <a:avLst/>
          </a:prstGeom>
        </p:spPr>
      </p:pic>
      <p:pic>
        <p:nvPicPr>
          <p:cNvPr id="219" name="Picture 28">
            <a:extLst>
              <a:ext uri="{FF2B5EF4-FFF2-40B4-BE49-F238E27FC236}">
                <a16:creationId xmlns:a16="http://schemas.microsoft.com/office/drawing/2014/main" id="{410AA7AD-E11A-4FFD-9945-A251F90B18B8}"/>
              </a:ext>
            </a:extLst>
          </p:cNvPr>
          <p:cNvPicPr>
            <a:picLocks noChangeAspect="1"/>
          </p:cNvPicPr>
          <p:nvPr/>
        </p:nvPicPr>
        <p:blipFill>
          <a:blip r:embed="rId9"/>
          <a:srcRect/>
          <a:stretch>
            <a:fillRect/>
          </a:stretch>
        </p:blipFill>
        <p:spPr>
          <a:xfrm>
            <a:off x="7394806" y="136931"/>
            <a:ext cx="1161095" cy="1048856"/>
          </a:xfrm>
          <a:prstGeom prst="rect">
            <a:avLst/>
          </a:prstGeom>
        </p:spPr>
      </p:pic>
    </p:spTree>
    <p:extLst>
      <p:ext uri="{BB962C8B-B14F-4D97-AF65-F5344CB8AC3E}">
        <p14:creationId xmlns:p14="http://schemas.microsoft.com/office/powerpoint/2010/main" val="144162762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barn(inVertical)">
                                      <p:cBhvr>
                                        <p:cTn id="7" dur="500"/>
                                        <p:tgtEl>
                                          <p:spTgt spid="268"/>
                                        </p:tgtEl>
                                      </p:cBhvr>
                                    </p:animEffect>
                                  </p:childTnLst>
                                </p:cTn>
                              </p:par>
                              <p:par>
                                <p:cTn id="8" presetID="16" presetClass="entr" presetSubtype="21" fill="hold" nodeType="withEffect">
                                  <p:stCondLst>
                                    <p:cond delay="0"/>
                                  </p:stCondLst>
                                  <p:childTnLst>
                                    <p:set>
                                      <p:cBhvr>
                                        <p:cTn id="9" dur="1" fill="hold">
                                          <p:stCondLst>
                                            <p:cond delay="0"/>
                                          </p:stCondLst>
                                        </p:cTn>
                                        <p:tgtEl>
                                          <p:spTgt spid="300"/>
                                        </p:tgtEl>
                                        <p:attrNameLst>
                                          <p:attrName>style.visibility</p:attrName>
                                        </p:attrNameLst>
                                      </p:cBhvr>
                                      <p:to>
                                        <p:strVal val="visible"/>
                                      </p:to>
                                    </p:set>
                                    <p:animEffect transition="in" filter="barn(inVertical)">
                                      <p:cBhvr>
                                        <p:cTn id="10" dur="500"/>
                                        <p:tgtEl>
                                          <p:spTgt spid="30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3"/>
                                        </p:tgtEl>
                                        <p:attrNameLst>
                                          <p:attrName>style.visibility</p:attrName>
                                        </p:attrNameLst>
                                      </p:cBhvr>
                                      <p:to>
                                        <p:strVal val="visible"/>
                                      </p:to>
                                    </p:set>
                                    <p:animEffect transition="in" filter="barn(inVertical)">
                                      <p:cBhvr>
                                        <p:cTn id="13" dur="500"/>
                                        <p:tgtEl>
                                          <p:spTgt spid="263"/>
                                        </p:tgtEl>
                                      </p:cBhvr>
                                    </p:animEffect>
                                  </p:childTnLst>
                                </p:cTn>
                              </p:par>
                              <p:par>
                                <p:cTn id="14" presetID="16" presetClass="entr" presetSubtype="21" fill="hold" nodeType="withEffect">
                                  <p:stCondLst>
                                    <p:cond delay="0"/>
                                  </p:stCondLst>
                                  <p:childTnLst>
                                    <p:set>
                                      <p:cBhvr>
                                        <p:cTn id="15" dur="1" fill="hold">
                                          <p:stCondLst>
                                            <p:cond delay="0"/>
                                          </p:stCondLst>
                                        </p:cTn>
                                        <p:tgtEl>
                                          <p:spTgt spid="219"/>
                                        </p:tgtEl>
                                        <p:attrNameLst>
                                          <p:attrName>style.visibility</p:attrName>
                                        </p:attrNameLst>
                                      </p:cBhvr>
                                      <p:to>
                                        <p:strVal val="visible"/>
                                      </p:to>
                                    </p:set>
                                    <p:animEffect transition="in" filter="barn(inVertical)">
                                      <p:cBhvr>
                                        <p:cTn id="16" dur="500"/>
                                        <p:tgtEl>
                                          <p:spTgt spid="21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p:cTn id="21" dur="500" fill="hold"/>
                                        <p:tgtEl>
                                          <p:spTgt spid="51"/>
                                        </p:tgtEl>
                                        <p:attrNameLst>
                                          <p:attrName>ppt_w</p:attrName>
                                        </p:attrNameLst>
                                      </p:cBhvr>
                                      <p:tavLst>
                                        <p:tav tm="0">
                                          <p:val>
                                            <p:fltVal val="0"/>
                                          </p:val>
                                        </p:tav>
                                        <p:tav tm="100000">
                                          <p:val>
                                            <p:strVal val="#ppt_w"/>
                                          </p:val>
                                        </p:tav>
                                      </p:tavLst>
                                    </p:anim>
                                    <p:anim calcmode="lin" valueType="num">
                                      <p:cBhvr>
                                        <p:cTn id="22" dur="500" fill="hold"/>
                                        <p:tgtEl>
                                          <p:spTgt spid="51"/>
                                        </p:tgtEl>
                                        <p:attrNameLst>
                                          <p:attrName>ppt_h</p:attrName>
                                        </p:attrNameLst>
                                      </p:cBhvr>
                                      <p:tavLst>
                                        <p:tav tm="0">
                                          <p:val>
                                            <p:fltVal val="0"/>
                                          </p:val>
                                        </p:tav>
                                        <p:tav tm="100000">
                                          <p:val>
                                            <p:strVal val="#ppt_h"/>
                                          </p:val>
                                        </p:tav>
                                      </p:tavLst>
                                    </p:anim>
                                    <p:animEffect transition="in" filter="fade">
                                      <p:cBhvr>
                                        <p:cTn id="23" dur="500"/>
                                        <p:tgtEl>
                                          <p:spTgt spid="5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par>
                                <p:cTn id="29" presetID="14" presetClass="entr" presetSubtype="1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par>
                                <p:cTn id="32" presetID="14" presetClass="entr" presetSubtype="1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17"/>
                                        </p:tgtEl>
                                        <p:attrNameLst>
                                          <p:attrName>style.visibility</p:attrName>
                                        </p:attrNameLst>
                                      </p:cBhvr>
                                      <p:to>
                                        <p:strVal val="visible"/>
                                      </p:to>
                                    </p:set>
                                    <p:animEffect transition="in" filter="randombar(horizontal)">
                                      <p:cBhvr>
                                        <p:cTn id="37" dur="500"/>
                                        <p:tgtEl>
                                          <p:spTgt spid="217"/>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218"/>
                                        </p:tgtEl>
                                        <p:attrNameLst>
                                          <p:attrName>style.visibility</p:attrName>
                                        </p:attrNameLst>
                                      </p:cBhvr>
                                      <p:to>
                                        <p:strVal val="visible"/>
                                      </p:to>
                                    </p:set>
                                    <p:animEffect transition="in" filter="wipe(down)">
                                      <p:cBhvr>
                                        <p:cTn id="42" dur="290">
                                          <p:stCondLst>
                                            <p:cond delay="0"/>
                                          </p:stCondLst>
                                        </p:cTn>
                                        <p:tgtEl>
                                          <p:spTgt spid="218"/>
                                        </p:tgtEl>
                                      </p:cBhvr>
                                    </p:animEffect>
                                    <p:anim calcmode="lin" valueType="num">
                                      <p:cBhvr>
                                        <p:cTn id="43" dur="911" tmFilter="0,0; 0.14,0.36; 0.43,0.73; 0.71,0.91; 1.0,1.0">
                                          <p:stCondLst>
                                            <p:cond delay="0"/>
                                          </p:stCondLst>
                                        </p:cTn>
                                        <p:tgtEl>
                                          <p:spTgt spid="218"/>
                                        </p:tgtEl>
                                        <p:attrNameLst>
                                          <p:attrName>ppt_x</p:attrName>
                                        </p:attrNameLst>
                                      </p:cBhvr>
                                      <p:tavLst>
                                        <p:tav tm="0">
                                          <p:val>
                                            <p:strVal val="#ppt_x-0.25"/>
                                          </p:val>
                                        </p:tav>
                                        <p:tav tm="100000">
                                          <p:val>
                                            <p:strVal val="#ppt_x"/>
                                          </p:val>
                                        </p:tav>
                                      </p:tavLst>
                                    </p:anim>
                                    <p:anim calcmode="lin" valueType="num">
                                      <p:cBhvr>
                                        <p:cTn id="44" dur="332" tmFilter="0.0,0.0; 0.25,0.07; 0.50,0.2; 0.75,0.467; 1.0,1.0">
                                          <p:stCondLst>
                                            <p:cond delay="0"/>
                                          </p:stCondLst>
                                        </p:cTn>
                                        <p:tgtEl>
                                          <p:spTgt spid="218"/>
                                        </p:tgtEl>
                                        <p:attrNameLst>
                                          <p:attrName>ppt_y</p:attrName>
                                        </p:attrNameLst>
                                      </p:cBhvr>
                                      <p:tavLst>
                                        <p:tav tm="0" fmla="#ppt_y-sin(pi*$)/3">
                                          <p:val>
                                            <p:fltVal val="0.5"/>
                                          </p:val>
                                        </p:tav>
                                        <p:tav tm="100000">
                                          <p:val>
                                            <p:fltVal val="1"/>
                                          </p:val>
                                        </p:tav>
                                      </p:tavLst>
                                    </p:anim>
                                    <p:anim calcmode="lin" valueType="num">
                                      <p:cBhvr>
                                        <p:cTn id="45" dur="332" tmFilter="0, 0; 0.125,0.2665; 0.25,0.4; 0.375,0.465; 0.5,0.5;  0.625,0.535; 0.75,0.6; 0.875,0.7335; 1,1">
                                          <p:stCondLst>
                                            <p:cond delay="332"/>
                                          </p:stCondLst>
                                        </p:cTn>
                                        <p:tgtEl>
                                          <p:spTgt spid="218"/>
                                        </p:tgtEl>
                                        <p:attrNameLst>
                                          <p:attrName>ppt_y</p:attrName>
                                        </p:attrNameLst>
                                      </p:cBhvr>
                                      <p:tavLst>
                                        <p:tav tm="0" fmla="#ppt_y-sin(pi*$)/9">
                                          <p:val>
                                            <p:fltVal val="0"/>
                                          </p:val>
                                        </p:tav>
                                        <p:tav tm="100000">
                                          <p:val>
                                            <p:fltVal val="1"/>
                                          </p:val>
                                        </p:tav>
                                      </p:tavLst>
                                    </p:anim>
                                    <p:anim calcmode="lin" valueType="num">
                                      <p:cBhvr>
                                        <p:cTn id="46" dur="166" tmFilter="0, 0; 0.125,0.2665; 0.25,0.4; 0.375,0.465; 0.5,0.5;  0.625,0.535; 0.75,0.6; 0.875,0.7335; 1,1">
                                          <p:stCondLst>
                                            <p:cond delay="662"/>
                                          </p:stCondLst>
                                        </p:cTn>
                                        <p:tgtEl>
                                          <p:spTgt spid="218"/>
                                        </p:tgtEl>
                                        <p:attrNameLst>
                                          <p:attrName>ppt_y</p:attrName>
                                        </p:attrNameLst>
                                      </p:cBhvr>
                                      <p:tavLst>
                                        <p:tav tm="0" fmla="#ppt_y-sin(pi*$)/27">
                                          <p:val>
                                            <p:fltVal val="0"/>
                                          </p:val>
                                        </p:tav>
                                        <p:tav tm="100000">
                                          <p:val>
                                            <p:fltVal val="1"/>
                                          </p:val>
                                        </p:tav>
                                      </p:tavLst>
                                    </p:anim>
                                    <p:anim calcmode="lin" valueType="num">
                                      <p:cBhvr>
                                        <p:cTn id="47" dur="82" tmFilter="0, 0; 0.125,0.2665; 0.25,0.4; 0.375,0.465; 0.5,0.5;  0.625,0.535; 0.75,0.6; 0.875,0.7335; 1,1">
                                          <p:stCondLst>
                                            <p:cond delay="828"/>
                                          </p:stCondLst>
                                        </p:cTn>
                                        <p:tgtEl>
                                          <p:spTgt spid="218"/>
                                        </p:tgtEl>
                                        <p:attrNameLst>
                                          <p:attrName>ppt_y</p:attrName>
                                        </p:attrNameLst>
                                      </p:cBhvr>
                                      <p:tavLst>
                                        <p:tav tm="0" fmla="#ppt_y-sin(pi*$)/81">
                                          <p:val>
                                            <p:fltVal val="0"/>
                                          </p:val>
                                        </p:tav>
                                        <p:tav tm="100000">
                                          <p:val>
                                            <p:fltVal val="1"/>
                                          </p:val>
                                        </p:tav>
                                      </p:tavLst>
                                    </p:anim>
                                    <p:animScale>
                                      <p:cBhvr>
                                        <p:cTn id="48" dur="13">
                                          <p:stCondLst>
                                            <p:cond delay="325"/>
                                          </p:stCondLst>
                                        </p:cTn>
                                        <p:tgtEl>
                                          <p:spTgt spid="218"/>
                                        </p:tgtEl>
                                      </p:cBhvr>
                                      <p:to x="100000" y="60000"/>
                                    </p:animScale>
                                    <p:animScale>
                                      <p:cBhvr>
                                        <p:cTn id="49" dur="83" decel="50000">
                                          <p:stCondLst>
                                            <p:cond delay="338"/>
                                          </p:stCondLst>
                                        </p:cTn>
                                        <p:tgtEl>
                                          <p:spTgt spid="218"/>
                                        </p:tgtEl>
                                      </p:cBhvr>
                                      <p:to x="100000" y="100000"/>
                                    </p:animScale>
                                    <p:animScale>
                                      <p:cBhvr>
                                        <p:cTn id="50" dur="13">
                                          <p:stCondLst>
                                            <p:cond delay="656"/>
                                          </p:stCondLst>
                                        </p:cTn>
                                        <p:tgtEl>
                                          <p:spTgt spid="218"/>
                                        </p:tgtEl>
                                      </p:cBhvr>
                                      <p:to x="100000" y="80000"/>
                                    </p:animScale>
                                    <p:animScale>
                                      <p:cBhvr>
                                        <p:cTn id="51" dur="83" decel="50000">
                                          <p:stCondLst>
                                            <p:cond delay="669"/>
                                          </p:stCondLst>
                                        </p:cTn>
                                        <p:tgtEl>
                                          <p:spTgt spid="218"/>
                                        </p:tgtEl>
                                      </p:cBhvr>
                                      <p:to x="100000" y="100000"/>
                                    </p:animScale>
                                    <p:animScale>
                                      <p:cBhvr>
                                        <p:cTn id="52" dur="13">
                                          <p:stCondLst>
                                            <p:cond delay="821"/>
                                          </p:stCondLst>
                                        </p:cTn>
                                        <p:tgtEl>
                                          <p:spTgt spid="218"/>
                                        </p:tgtEl>
                                      </p:cBhvr>
                                      <p:to x="100000" y="90000"/>
                                    </p:animScale>
                                    <p:animScale>
                                      <p:cBhvr>
                                        <p:cTn id="53" dur="83" decel="50000">
                                          <p:stCondLst>
                                            <p:cond delay="834"/>
                                          </p:stCondLst>
                                        </p:cTn>
                                        <p:tgtEl>
                                          <p:spTgt spid="218"/>
                                        </p:tgtEl>
                                      </p:cBhvr>
                                      <p:to x="100000" y="100000"/>
                                    </p:animScale>
                                    <p:animScale>
                                      <p:cBhvr>
                                        <p:cTn id="54" dur="13">
                                          <p:stCondLst>
                                            <p:cond delay="904"/>
                                          </p:stCondLst>
                                        </p:cTn>
                                        <p:tgtEl>
                                          <p:spTgt spid="218"/>
                                        </p:tgtEl>
                                      </p:cBhvr>
                                      <p:to x="100000" y="95000"/>
                                    </p:animScale>
                                    <p:animScale>
                                      <p:cBhvr>
                                        <p:cTn id="55" dur="83" decel="50000">
                                          <p:stCondLst>
                                            <p:cond delay="917"/>
                                          </p:stCondLst>
                                        </p:cTn>
                                        <p:tgtEl>
                                          <p:spTgt spid="2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animBg="1"/>
      <p:bldP spid="268" grpId="0"/>
      <p:bldP spid="51" grpId="0"/>
      <p:bldP spid="2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32" name="Google Shape;432;p33"/>
          <p:cNvPicPr preferRelativeResize="0"/>
          <p:nvPr/>
        </p:nvPicPr>
        <p:blipFill>
          <a:blip r:embed="rId3">
            <a:alphaModFix/>
          </a:blip>
          <a:stretch>
            <a:fillRect/>
          </a:stretch>
        </p:blipFill>
        <p:spPr>
          <a:xfrm>
            <a:off x="-316875" y="4092150"/>
            <a:ext cx="1516775" cy="1513725"/>
          </a:xfrm>
          <a:prstGeom prst="rect">
            <a:avLst/>
          </a:prstGeom>
          <a:noFill/>
          <a:ln>
            <a:noFill/>
          </a:ln>
        </p:spPr>
      </p:pic>
      <p:pic>
        <p:nvPicPr>
          <p:cNvPr id="433" name="Google Shape;433;p33"/>
          <p:cNvPicPr preferRelativeResize="0"/>
          <p:nvPr/>
        </p:nvPicPr>
        <p:blipFill>
          <a:blip r:embed="rId4">
            <a:alphaModFix/>
          </a:blip>
          <a:stretch>
            <a:fillRect/>
          </a:stretch>
        </p:blipFill>
        <p:spPr>
          <a:xfrm>
            <a:off x="7567977" y="-442137"/>
            <a:ext cx="1958200" cy="1954275"/>
          </a:xfrm>
          <a:prstGeom prst="rect">
            <a:avLst/>
          </a:prstGeom>
          <a:noFill/>
          <a:ln>
            <a:noFill/>
          </a:ln>
        </p:spPr>
      </p:pic>
      <p:sp>
        <p:nvSpPr>
          <p:cNvPr id="12" name="TextBox 11">
            <a:extLst>
              <a:ext uri="{FF2B5EF4-FFF2-40B4-BE49-F238E27FC236}">
                <a16:creationId xmlns:a16="http://schemas.microsoft.com/office/drawing/2014/main" id="{93F66EF8-CFE1-4F41-8417-60534FCE9506}"/>
              </a:ext>
            </a:extLst>
          </p:cNvPr>
          <p:cNvSpPr txBox="1"/>
          <p:nvPr/>
        </p:nvSpPr>
        <p:spPr>
          <a:xfrm>
            <a:off x="67731" y="1665249"/>
            <a:ext cx="4779332" cy="1881990"/>
          </a:xfrm>
          <a:prstGeom prst="rect">
            <a:avLst/>
          </a:prstGeom>
          <a:noFill/>
        </p:spPr>
        <p:txBody>
          <a:bodyPr wrap="square">
            <a:spAutoFit/>
          </a:bodyPr>
          <a:lstStyle/>
          <a:p>
            <a:pPr algn="ctr">
              <a:lnSpc>
                <a:spcPct val="150000"/>
              </a:lnSpc>
            </a:pPr>
            <a:r>
              <a:rPr lang="en-US" sz="2000" dirty="0" err="1">
                <a:solidFill>
                  <a:srgbClr val="000000"/>
                </a:solidFill>
                <a:effectLst/>
                <a:latin typeface="+mj-lt"/>
                <a:ea typeface="Tahoma" panose="020B0604030504040204" pitchFamily="34" charset="0"/>
              </a:rPr>
              <a:t>Em</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hãy</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cho</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biết</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các</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yếu</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tố</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và</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nguyên</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nhân</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phát</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sinh</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bệnh</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trên</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động</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vật</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thủy</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sản</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trong</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Hình</a:t>
            </a:r>
            <a:r>
              <a:rPr lang="en-US" sz="2000" dirty="0">
                <a:solidFill>
                  <a:srgbClr val="000000"/>
                </a:solidFill>
                <a:effectLst/>
                <a:latin typeface="+mj-lt"/>
                <a:ea typeface="Tahoma" panose="020B0604030504040204" pitchFamily="34" charset="0"/>
              </a:rPr>
              <a:t> 13.6.</a:t>
            </a:r>
            <a:br>
              <a:rPr lang="en-US" sz="2000" dirty="0">
                <a:solidFill>
                  <a:srgbClr val="000000"/>
                </a:solidFill>
                <a:effectLst/>
                <a:latin typeface="+mj-lt"/>
                <a:ea typeface="Tahoma" panose="020B0604030504040204" pitchFamily="34" charset="0"/>
              </a:rPr>
            </a:br>
            <a:endParaRPr lang="en-US" sz="2000" dirty="0">
              <a:latin typeface="+mj-lt"/>
            </a:endParaRPr>
          </a:p>
        </p:txBody>
      </p:sp>
      <p:pic>
        <p:nvPicPr>
          <p:cNvPr id="13" name="Picture 12" descr="IMG_256">
            <a:extLst>
              <a:ext uri="{FF2B5EF4-FFF2-40B4-BE49-F238E27FC236}">
                <a16:creationId xmlns:a16="http://schemas.microsoft.com/office/drawing/2014/main" id="{BB0DC3A1-482F-4BA7-9486-24BA2E29613B}"/>
              </a:ext>
            </a:extLst>
          </p:cNvPr>
          <p:cNvPicPr>
            <a:picLocks noChangeAspect="1"/>
          </p:cNvPicPr>
          <p:nvPr/>
        </p:nvPicPr>
        <p:blipFill>
          <a:blip r:embed="rId5"/>
          <a:stretch>
            <a:fillRect/>
          </a:stretch>
        </p:blipFill>
        <p:spPr>
          <a:xfrm>
            <a:off x="4992924" y="1950804"/>
            <a:ext cx="3949975" cy="25236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42">
            <a:extLst>
              <a:ext uri="{FF2B5EF4-FFF2-40B4-BE49-F238E27FC236}">
                <a16:creationId xmlns:a16="http://schemas.microsoft.com/office/drawing/2014/main" id="{028B292E-DFC3-4131-BC88-C9CBD0E43E7C}"/>
              </a:ext>
            </a:extLst>
          </p:cNvPr>
          <p:cNvPicPr>
            <a:picLocks noChangeAspect="1"/>
          </p:cNvPicPr>
          <p:nvPr/>
        </p:nvPicPr>
        <p:blipFill>
          <a:blip r:embed="rId6"/>
          <a:srcRect/>
          <a:stretch>
            <a:fillRect/>
          </a:stretch>
        </p:blipFill>
        <p:spPr>
          <a:xfrm>
            <a:off x="1836135" y="3212652"/>
            <a:ext cx="1724771" cy="1813957"/>
          </a:xfrm>
          <a:prstGeom prst="rect">
            <a:avLst/>
          </a:prstGeom>
        </p:spPr>
      </p:pic>
      <p:sp>
        <p:nvSpPr>
          <p:cNvPr id="8" name="Google Shape;320;p32">
            <a:extLst>
              <a:ext uri="{FF2B5EF4-FFF2-40B4-BE49-F238E27FC236}">
                <a16:creationId xmlns:a16="http://schemas.microsoft.com/office/drawing/2014/main" id="{AC93866A-13CF-441B-B9B6-70E3FFE700EF}"/>
              </a:ext>
            </a:extLst>
          </p:cNvPr>
          <p:cNvSpPr/>
          <p:nvPr/>
        </p:nvSpPr>
        <p:spPr>
          <a:xfrm>
            <a:off x="1867242" y="213885"/>
            <a:ext cx="5409515" cy="1042486"/>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F9DD1CCF-6CF8-42BB-A887-C5C1B2C1485D}"/>
              </a:ext>
            </a:extLst>
          </p:cNvPr>
          <p:cNvSpPr txBox="1"/>
          <p:nvPr/>
        </p:nvSpPr>
        <p:spPr>
          <a:xfrm>
            <a:off x="2111296" y="213885"/>
            <a:ext cx="4921405" cy="958660"/>
          </a:xfrm>
          <a:prstGeom prst="rect">
            <a:avLst/>
          </a:prstGeom>
          <a:noFill/>
        </p:spPr>
        <p:txBody>
          <a:bodyPr wrap="square">
            <a:spAutoFit/>
          </a:bodyPr>
          <a:lstStyle/>
          <a:p>
            <a:pPr algn="ctr">
              <a:lnSpc>
                <a:spcPct val="150000"/>
              </a:lnSpc>
              <a:spcAft>
                <a:spcPts val="600"/>
              </a:spcAft>
            </a:pPr>
            <a:r>
              <a:rPr lang="en-US" sz="2000" b="1" dirty="0">
                <a:solidFill>
                  <a:srgbClr val="000000"/>
                </a:solidFill>
                <a:effectLst/>
                <a:latin typeface="+mj-lt"/>
                <a:ea typeface="Tahoma" panose="020B0604030504040204" pitchFamily="34" charset="0"/>
              </a:rPr>
              <a:t>2.2 </a:t>
            </a:r>
            <a:r>
              <a:rPr lang="en-US" sz="2000" b="1" dirty="0" err="1">
                <a:solidFill>
                  <a:srgbClr val="000000"/>
                </a:solidFill>
                <a:effectLst/>
                <a:latin typeface="+mj-lt"/>
                <a:ea typeface="Tahoma" panose="020B0604030504040204" pitchFamily="34" charset="0"/>
              </a:rPr>
              <a:t>Các</a:t>
            </a:r>
            <a:r>
              <a:rPr lang="en-US" sz="2000" b="1" dirty="0">
                <a:solidFill>
                  <a:srgbClr val="000000"/>
                </a:solidFill>
                <a:effectLst/>
                <a:latin typeface="+mj-lt"/>
                <a:ea typeface="Tahoma" panose="020B0604030504040204" pitchFamily="34" charset="0"/>
              </a:rPr>
              <a:t> </a:t>
            </a:r>
            <a:r>
              <a:rPr lang="en-US" sz="2000" b="1" dirty="0" err="1">
                <a:solidFill>
                  <a:srgbClr val="000000"/>
                </a:solidFill>
                <a:effectLst/>
                <a:latin typeface="+mj-lt"/>
                <a:ea typeface="Tahoma" panose="020B0604030504040204" pitchFamily="34" charset="0"/>
              </a:rPr>
              <a:t>yếu</a:t>
            </a:r>
            <a:r>
              <a:rPr lang="en-US" sz="2000" b="1" dirty="0">
                <a:solidFill>
                  <a:srgbClr val="000000"/>
                </a:solidFill>
                <a:effectLst/>
                <a:latin typeface="+mj-lt"/>
                <a:ea typeface="Tahoma" panose="020B0604030504040204" pitchFamily="34" charset="0"/>
              </a:rPr>
              <a:t> </a:t>
            </a:r>
            <a:r>
              <a:rPr lang="en-US" sz="2000" b="1" dirty="0" err="1">
                <a:solidFill>
                  <a:srgbClr val="000000"/>
                </a:solidFill>
                <a:effectLst/>
                <a:latin typeface="+mj-lt"/>
                <a:ea typeface="Tahoma" panose="020B0604030504040204" pitchFamily="34" charset="0"/>
              </a:rPr>
              <a:t>tố</a:t>
            </a:r>
            <a:r>
              <a:rPr lang="en-US" sz="2000" b="1" dirty="0">
                <a:solidFill>
                  <a:srgbClr val="000000"/>
                </a:solidFill>
                <a:effectLst/>
                <a:latin typeface="+mj-lt"/>
                <a:ea typeface="Tahoma" panose="020B0604030504040204" pitchFamily="34" charset="0"/>
              </a:rPr>
              <a:t> </a:t>
            </a:r>
            <a:r>
              <a:rPr lang="en-US" sz="2000" b="1" dirty="0" err="1">
                <a:solidFill>
                  <a:srgbClr val="000000"/>
                </a:solidFill>
                <a:effectLst/>
                <a:latin typeface="+mj-lt"/>
                <a:ea typeface="Tahoma" panose="020B0604030504040204" pitchFamily="34" charset="0"/>
              </a:rPr>
              <a:t>gây</a:t>
            </a:r>
            <a:r>
              <a:rPr lang="en-US" sz="2000" b="1" dirty="0">
                <a:solidFill>
                  <a:srgbClr val="000000"/>
                </a:solidFill>
                <a:effectLst/>
                <a:latin typeface="+mj-lt"/>
                <a:ea typeface="Tahoma" panose="020B0604030504040204" pitchFamily="34" charset="0"/>
              </a:rPr>
              <a:t> </a:t>
            </a:r>
            <a:r>
              <a:rPr lang="en-US" sz="2000" b="1" dirty="0" err="1">
                <a:solidFill>
                  <a:srgbClr val="000000"/>
                </a:solidFill>
                <a:effectLst/>
                <a:latin typeface="+mj-lt"/>
                <a:ea typeface="Tahoma" panose="020B0604030504040204" pitchFamily="34" charset="0"/>
              </a:rPr>
              <a:t>bệnh</a:t>
            </a:r>
            <a:r>
              <a:rPr lang="en-US" sz="2000" b="1" dirty="0">
                <a:solidFill>
                  <a:srgbClr val="000000"/>
                </a:solidFill>
                <a:effectLst/>
                <a:latin typeface="+mj-lt"/>
                <a:ea typeface="Tahoma" panose="020B0604030504040204" pitchFamily="34" charset="0"/>
              </a:rPr>
              <a:t> </a:t>
            </a:r>
            <a:r>
              <a:rPr lang="en-US" sz="2000" b="1" dirty="0" err="1">
                <a:solidFill>
                  <a:srgbClr val="000000"/>
                </a:solidFill>
                <a:effectLst/>
                <a:latin typeface="+mj-lt"/>
                <a:ea typeface="Tahoma" panose="020B0604030504040204" pitchFamily="34" charset="0"/>
              </a:rPr>
              <a:t>trên</a:t>
            </a:r>
            <a:r>
              <a:rPr lang="en-US" sz="2000" b="1" dirty="0">
                <a:solidFill>
                  <a:srgbClr val="000000"/>
                </a:solidFill>
                <a:effectLst/>
                <a:latin typeface="+mj-lt"/>
                <a:ea typeface="Tahoma" panose="020B0604030504040204" pitchFamily="34" charset="0"/>
              </a:rPr>
              <a:t> </a:t>
            </a:r>
            <a:r>
              <a:rPr lang="en-US" sz="2000" b="1" dirty="0" err="1">
                <a:solidFill>
                  <a:srgbClr val="000000"/>
                </a:solidFill>
                <a:effectLst/>
                <a:latin typeface="+mj-lt"/>
                <a:ea typeface="Tahoma" panose="020B0604030504040204" pitchFamily="34" charset="0"/>
              </a:rPr>
              <a:t>động</a:t>
            </a:r>
            <a:r>
              <a:rPr lang="en-US" sz="2000" b="1" dirty="0">
                <a:solidFill>
                  <a:srgbClr val="000000"/>
                </a:solidFill>
                <a:effectLst/>
                <a:latin typeface="+mj-lt"/>
                <a:ea typeface="Tahoma" panose="020B0604030504040204" pitchFamily="34" charset="0"/>
              </a:rPr>
              <a:t> </a:t>
            </a:r>
            <a:r>
              <a:rPr lang="en-US" sz="2000" b="1" dirty="0" err="1">
                <a:solidFill>
                  <a:srgbClr val="000000"/>
                </a:solidFill>
                <a:effectLst/>
                <a:latin typeface="+mj-lt"/>
                <a:ea typeface="Tahoma" panose="020B0604030504040204" pitchFamily="34" charset="0"/>
              </a:rPr>
              <a:t>vật</a:t>
            </a:r>
            <a:r>
              <a:rPr lang="en-US" sz="2000" b="1" dirty="0">
                <a:solidFill>
                  <a:srgbClr val="000000"/>
                </a:solidFill>
                <a:effectLst/>
                <a:latin typeface="+mj-lt"/>
                <a:ea typeface="Tahoma" panose="020B0604030504040204" pitchFamily="34" charset="0"/>
              </a:rPr>
              <a:t> </a:t>
            </a:r>
            <a:r>
              <a:rPr lang="en-US" sz="2000" b="1" dirty="0" err="1">
                <a:solidFill>
                  <a:srgbClr val="000000"/>
                </a:solidFill>
                <a:effectLst/>
                <a:latin typeface="+mj-lt"/>
                <a:ea typeface="Tahoma" panose="020B0604030504040204" pitchFamily="34" charset="0"/>
              </a:rPr>
              <a:t>thủy</a:t>
            </a:r>
            <a:r>
              <a:rPr lang="en-US" sz="2000" b="1" dirty="0">
                <a:solidFill>
                  <a:srgbClr val="000000"/>
                </a:solidFill>
                <a:effectLst/>
                <a:latin typeface="+mj-lt"/>
                <a:ea typeface="Tahoma" panose="020B0604030504040204" pitchFamily="34" charset="0"/>
              </a:rPr>
              <a:t> </a:t>
            </a:r>
            <a:r>
              <a:rPr lang="en-US" sz="2000" b="1" dirty="0" err="1">
                <a:solidFill>
                  <a:srgbClr val="000000"/>
                </a:solidFill>
                <a:effectLst/>
                <a:latin typeface="+mj-lt"/>
                <a:ea typeface="Tahoma" panose="020B0604030504040204" pitchFamily="34" charset="0"/>
              </a:rPr>
              <a:t>sản</a:t>
            </a:r>
            <a:endParaRPr lang="en-US" sz="2000" dirty="0">
              <a:effectLst/>
              <a:latin typeface="+mj-lt"/>
              <a:ea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39"/>
          <p:cNvSpPr/>
          <p:nvPr/>
        </p:nvSpPr>
        <p:spPr>
          <a:xfrm>
            <a:off x="731255" y="824965"/>
            <a:ext cx="7737187" cy="4051450"/>
          </a:xfrm>
          <a:prstGeom prst="roundRect">
            <a:avLst/>
          </a:pr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4" name="Google Shape;664;p39"/>
          <p:cNvPicPr preferRelativeResize="0"/>
          <p:nvPr/>
        </p:nvPicPr>
        <p:blipFill>
          <a:blip r:embed="rId3">
            <a:alphaModFix/>
          </a:blip>
          <a:stretch>
            <a:fillRect/>
          </a:stretch>
        </p:blipFill>
        <p:spPr>
          <a:xfrm>
            <a:off x="7669167" y="3962143"/>
            <a:ext cx="1516775" cy="1513725"/>
          </a:xfrm>
          <a:prstGeom prst="rect">
            <a:avLst/>
          </a:prstGeom>
          <a:noFill/>
          <a:ln>
            <a:noFill/>
          </a:ln>
        </p:spPr>
      </p:pic>
      <p:pic>
        <p:nvPicPr>
          <p:cNvPr id="665" name="Google Shape;665;p39"/>
          <p:cNvPicPr preferRelativeResize="0"/>
          <p:nvPr/>
        </p:nvPicPr>
        <p:blipFill>
          <a:blip r:embed="rId4">
            <a:alphaModFix/>
          </a:blip>
          <a:stretch>
            <a:fillRect/>
          </a:stretch>
        </p:blipFill>
        <p:spPr>
          <a:xfrm>
            <a:off x="-212600" y="-254190"/>
            <a:ext cx="1676900" cy="1673550"/>
          </a:xfrm>
          <a:prstGeom prst="rect">
            <a:avLst/>
          </a:prstGeom>
          <a:noFill/>
          <a:ln>
            <a:noFill/>
          </a:ln>
        </p:spPr>
      </p:pic>
      <p:pic>
        <p:nvPicPr>
          <p:cNvPr id="666" name="Google Shape;666;p39"/>
          <p:cNvPicPr preferRelativeResize="0"/>
          <p:nvPr/>
        </p:nvPicPr>
        <p:blipFill>
          <a:blip r:embed="rId5">
            <a:alphaModFix/>
          </a:blip>
          <a:stretch>
            <a:fillRect/>
          </a:stretch>
        </p:blipFill>
        <p:spPr>
          <a:xfrm rot="10208908" flipH="1">
            <a:off x="8056517" y="218727"/>
            <a:ext cx="927447" cy="1046720"/>
          </a:xfrm>
          <a:prstGeom prst="rect">
            <a:avLst/>
          </a:prstGeom>
          <a:noFill/>
          <a:ln>
            <a:noFill/>
          </a:ln>
        </p:spPr>
      </p:pic>
      <p:pic>
        <p:nvPicPr>
          <p:cNvPr id="667" name="Google Shape;667;p39"/>
          <p:cNvPicPr preferRelativeResize="0"/>
          <p:nvPr/>
        </p:nvPicPr>
        <p:blipFill>
          <a:blip r:embed="rId6">
            <a:alphaModFix/>
          </a:blip>
          <a:stretch>
            <a:fillRect/>
          </a:stretch>
        </p:blipFill>
        <p:spPr>
          <a:xfrm flipH="1">
            <a:off x="8111415" y="267085"/>
            <a:ext cx="316140" cy="315500"/>
          </a:xfrm>
          <a:prstGeom prst="rect">
            <a:avLst/>
          </a:prstGeom>
          <a:noFill/>
          <a:ln>
            <a:noFill/>
          </a:ln>
        </p:spPr>
      </p:pic>
      <p:pic>
        <p:nvPicPr>
          <p:cNvPr id="669" name="Google Shape;669;p39"/>
          <p:cNvPicPr preferRelativeResize="0"/>
          <p:nvPr/>
        </p:nvPicPr>
        <p:blipFill>
          <a:blip r:embed="rId7">
            <a:alphaModFix/>
          </a:blip>
          <a:stretch>
            <a:fillRect/>
          </a:stretch>
        </p:blipFill>
        <p:spPr>
          <a:xfrm>
            <a:off x="-178139" y="3007567"/>
            <a:ext cx="1368627" cy="1413052"/>
          </a:xfrm>
          <a:prstGeom prst="rect">
            <a:avLst/>
          </a:prstGeom>
          <a:noFill/>
          <a:ln>
            <a:noFill/>
          </a:ln>
        </p:spPr>
      </p:pic>
      <p:pic>
        <p:nvPicPr>
          <p:cNvPr id="670" name="Google Shape;670;p39"/>
          <p:cNvPicPr preferRelativeResize="0"/>
          <p:nvPr/>
        </p:nvPicPr>
        <p:blipFill>
          <a:blip r:embed="rId5">
            <a:alphaModFix/>
          </a:blip>
          <a:stretch>
            <a:fillRect/>
          </a:stretch>
        </p:blipFill>
        <p:spPr>
          <a:xfrm rot="-591092" flipH="1">
            <a:off x="151496" y="4475355"/>
            <a:ext cx="566846" cy="565706"/>
          </a:xfrm>
          <a:prstGeom prst="rect">
            <a:avLst/>
          </a:prstGeom>
          <a:noFill/>
          <a:ln>
            <a:noFill/>
          </a:ln>
        </p:spPr>
      </p:pic>
      <p:pic>
        <p:nvPicPr>
          <p:cNvPr id="671" name="Google Shape;671;p39"/>
          <p:cNvPicPr preferRelativeResize="0"/>
          <p:nvPr/>
        </p:nvPicPr>
        <p:blipFill>
          <a:blip r:embed="rId6">
            <a:alphaModFix/>
          </a:blip>
          <a:stretch>
            <a:fillRect/>
          </a:stretch>
        </p:blipFill>
        <p:spPr>
          <a:xfrm rot="10800000" flipH="1">
            <a:off x="604488" y="4624782"/>
            <a:ext cx="316140" cy="315500"/>
          </a:xfrm>
          <a:prstGeom prst="rect">
            <a:avLst/>
          </a:prstGeom>
          <a:noFill/>
          <a:ln>
            <a:noFill/>
          </a:ln>
        </p:spPr>
      </p:pic>
      <p:sp>
        <p:nvSpPr>
          <p:cNvPr id="16" name="TextBox 15">
            <a:extLst>
              <a:ext uri="{FF2B5EF4-FFF2-40B4-BE49-F238E27FC236}">
                <a16:creationId xmlns:a16="http://schemas.microsoft.com/office/drawing/2014/main" id="{DDA3CF73-93ED-4C0A-B40D-9A3684E04C73}"/>
              </a:ext>
            </a:extLst>
          </p:cNvPr>
          <p:cNvSpPr txBox="1"/>
          <p:nvPr/>
        </p:nvSpPr>
        <p:spPr>
          <a:xfrm>
            <a:off x="1047396" y="1101801"/>
            <a:ext cx="7129484" cy="958660"/>
          </a:xfrm>
          <a:prstGeom prst="rect">
            <a:avLst/>
          </a:prstGeom>
          <a:noFill/>
        </p:spPr>
        <p:txBody>
          <a:bodyPr wrap="square">
            <a:spAutoFit/>
          </a:bodyPr>
          <a:lstStyle/>
          <a:p>
            <a:pPr algn="ctr">
              <a:lnSpc>
                <a:spcPct val="150000"/>
              </a:lnSpc>
              <a:spcAft>
                <a:spcPts val="600"/>
              </a:spcAft>
            </a:pPr>
            <a:r>
              <a:rPr lang="en-US" sz="2000" b="1" i="1" dirty="0" err="1">
                <a:solidFill>
                  <a:srgbClr val="000000"/>
                </a:solidFill>
                <a:effectLst/>
                <a:latin typeface="+mj-lt"/>
                <a:ea typeface="Tahoma" panose="020B0604030504040204" pitchFamily="34" charset="0"/>
              </a:rPr>
              <a:t>Các</a:t>
            </a:r>
            <a:r>
              <a:rPr lang="en-US" sz="2000" b="1" i="1" dirty="0">
                <a:solidFill>
                  <a:srgbClr val="000000"/>
                </a:solidFill>
                <a:effectLst/>
                <a:latin typeface="+mj-lt"/>
                <a:ea typeface="Tahoma" panose="020B0604030504040204" pitchFamily="34" charset="0"/>
              </a:rPr>
              <a:t> </a:t>
            </a:r>
            <a:r>
              <a:rPr lang="en-US" sz="2000" b="1" i="1" dirty="0" err="1">
                <a:solidFill>
                  <a:srgbClr val="000000"/>
                </a:solidFill>
                <a:effectLst/>
                <a:latin typeface="+mj-lt"/>
                <a:ea typeface="Tahoma" panose="020B0604030504040204" pitchFamily="34" charset="0"/>
              </a:rPr>
              <a:t>yếu</a:t>
            </a:r>
            <a:r>
              <a:rPr lang="en-US" sz="2000" b="1" i="1" dirty="0">
                <a:solidFill>
                  <a:srgbClr val="000000"/>
                </a:solidFill>
                <a:effectLst/>
                <a:latin typeface="+mj-lt"/>
                <a:ea typeface="Tahoma" panose="020B0604030504040204" pitchFamily="34" charset="0"/>
              </a:rPr>
              <a:t> </a:t>
            </a:r>
            <a:r>
              <a:rPr lang="en-US" sz="2000" b="1" i="1" dirty="0" err="1">
                <a:solidFill>
                  <a:srgbClr val="000000"/>
                </a:solidFill>
                <a:effectLst/>
                <a:latin typeface="+mj-lt"/>
                <a:ea typeface="Tahoma" panose="020B0604030504040204" pitchFamily="34" charset="0"/>
              </a:rPr>
              <a:t>tố</a:t>
            </a:r>
            <a:r>
              <a:rPr lang="en-US" sz="2000" b="1" i="1" dirty="0">
                <a:solidFill>
                  <a:srgbClr val="000000"/>
                </a:solidFill>
                <a:effectLst/>
                <a:latin typeface="+mj-lt"/>
                <a:ea typeface="Tahoma" panose="020B0604030504040204" pitchFamily="34" charset="0"/>
              </a:rPr>
              <a:t> </a:t>
            </a:r>
            <a:r>
              <a:rPr lang="en-US" sz="2000" b="1" i="1" dirty="0" err="1">
                <a:solidFill>
                  <a:srgbClr val="000000"/>
                </a:solidFill>
                <a:effectLst/>
                <a:latin typeface="+mj-lt"/>
                <a:ea typeface="Tahoma" panose="020B0604030504040204" pitchFamily="34" charset="0"/>
              </a:rPr>
              <a:t>và</a:t>
            </a:r>
            <a:r>
              <a:rPr lang="en-US" sz="2000" b="1" i="1" dirty="0">
                <a:solidFill>
                  <a:srgbClr val="000000"/>
                </a:solidFill>
                <a:effectLst/>
                <a:latin typeface="+mj-lt"/>
                <a:ea typeface="Tahoma" panose="020B0604030504040204" pitchFamily="34" charset="0"/>
              </a:rPr>
              <a:t> </a:t>
            </a:r>
            <a:r>
              <a:rPr lang="en-US" sz="2000" b="1" i="1" dirty="0" err="1">
                <a:solidFill>
                  <a:srgbClr val="000000"/>
                </a:solidFill>
                <a:effectLst/>
                <a:latin typeface="+mj-lt"/>
                <a:ea typeface="Tahoma" panose="020B0604030504040204" pitchFamily="34" charset="0"/>
              </a:rPr>
              <a:t>nguyên</a:t>
            </a:r>
            <a:r>
              <a:rPr lang="en-US" sz="2000" b="1" i="1" dirty="0">
                <a:solidFill>
                  <a:srgbClr val="000000"/>
                </a:solidFill>
                <a:effectLst/>
                <a:latin typeface="+mj-lt"/>
                <a:ea typeface="Tahoma" panose="020B0604030504040204" pitchFamily="34" charset="0"/>
              </a:rPr>
              <a:t> </a:t>
            </a:r>
            <a:r>
              <a:rPr lang="en-US" sz="2000" b="1" i="1" dirty="0" err="1">
                <a:solidFill>
                  <a:srgbClr val="000000"/>
                </a:solidFill>
                <a:effectLst/>
                <a:latin typeface="+mj-lt"/>
                <a:ea typeface="Tahoma" panose="020B0604030504040204" pitchFamily="34" charset="0"/>
              </a:rPr>
              <a:t>nhân</a:t>
            </a:r>
            <a:r>
              <a:rPr lang="en-US" sz="2000" b="1" i="1" dirty="0">
                <a:solidFill>
                  <a:srgbClr val="000000"/>
                </a:solidFill>
                <a:effectLst/>
                <a:latin typeface="+mj-lt"/>
                <a:ea typeface="Tahoma" panose="020B0604030504040204" pitchFamily="34" charset="0"/>
              </a:rPr>
              <a:t> </a:t>
            </a:r>
            <a:r>
              <a:rPr lang="en-US" sz="2000" b="1" i="1" dirty="0" err="1">
                <a:solidFill>
                  <a:srgbClr val="000000"/>
                </a:solidFill>
                <a:effectLst/>
                <a:latin typeface="+mj-lt"/>
                <a:ea typeface="Tahoma" panose="020B0604030504040204" pitchFamily="34" charset="0"/>
              </a:rPr>
              <a:t>phát</a:t>
            </a:r>
            <a:r>
              <a:rPr lang="en-US" sz="2000" b="1" i="1" dirty="0">
                <a:solidFill>
                  <a:srgbClr val="000000"/>
                </a:solidFill>
                <a:effectLst/>
                <a:latin typeface="+mj-lt"/>
                <a:ea typeface="Tahoma" panose="020B0604030504040204" pitchFamily="34" charset="0"/>
              </a:rPr>
              <a:t> </a:t>
            </a:r>
            <a:r>
              <a:rPr lang="en-US" sz="2000" b="1" i="1" dirty="0" err="1">
                <a:solidFill>
                  <a:srgbClr val="000000"/>
                </a:solidFill>
                <a:effectLst/>
                <a:latin typeface="+mj-lt"/>
                <a:ea typeface="Tahoma" panose="020B0604030504040204" pitchFamily="34" charset="0"/>
              </a:rPr>
              <a:t>sinh</a:t>
            </a:r>
            <a:r>
              <a:rPr lang="en-US" sz="2000" b="1" i="1" dirty="0">
                <a:solidFill>
                  <a:srgbClr val="000000"/>
                </a:solidFill>
                <a:effectLst/>
                <a:latin typeface="+mj-lt"/>
                <a:ea typeface="Tahoma" panose="020B0604030504040204" pitchFamily="34" charset="0"/>
              </a:rPr>
              <a:t> </a:t>
            </a:r>
            <a:r>
              <a:rPr lang="en-US" sz="2000" b="1" i="1" dirty="0" err="1">
                <a:solidFill>
                  <a:srgbClr val="000000"/>
                </a:solidFill>
                <a:effectLst/>
                <a:latin typeface="+mj-lt"/>
                <a:ea typeface="Tahoma" panose="020B0604030504040204" pitchFamily="34" charset="0"/>
              </a:rPr>
              <a:t>bệnh</a:t>
            </a:r>
            <a:r>
              <a:rPr lang="en-US" sz="2000" b="1" i="1" dirty="0">
                <a:solidFill>
                  <a:srgbClr val="000000"/>
                </a:solidFill>
                <a:effectLst/>
                <a:latin typeface="+mj-lt"/>
                <a:ea typeface="Tahoma" panose="020B0604030504040204" pitchFamily="34" charset="0"/>
              </a:rPr>
              <a:t> </a:t>
            </a:r>
            <a:r>
              <a:rPr lang="en-US" sz="2000" b="1" i="1" dirty="0" err="1">
                <a:solidFill>
                  <a:srgbClr val="000000"/>
                </a:solidFill>
                <a:effectLst/>
                <a:latin typeface="+mj-lt"/>
                <a:ea typeface="Tahoma" panose="020B0604030504040204" pitchFamily="34" charset="0"/>
              </a:rPr>
              <a:t>trên</a:t>
            </a:r>
            <a:r>
              <a:rPr lang="en-US" sz="2000" b="1" i="1" dirty="0">
                <a:solidFill>
                  <a:srgbClr val="000000"/>
                </a:solidFill>
                <a:effectLst/>
                <a:latin typeface="+mj-lt"/>
                <a:ea typeface="Tahoma" panose="020B0604030504040204" pitchFamily="34" charset="0"/>
              </a:rPr>
              <a:t> </a:t>
            </a:r>
            <a:r>
              <a:rPr lang="en-US" sz="2000" b="1" i="1" dirty="0" err="1">
                <a:solidFill>
                  <a:srgbClr val="000000"/>
                </a:solidFill>
                <a:effectLst/>
                <a:latin typeface="+mj-lt"/>
                <a:ea typeface="Tahoma" panose="020B0604030504040204" pitchFamily="34" charset="0"/>
              </a:rPr>
              <a:t>động</a:t>
            </a:r>
            <a:r>
              <a:rPr lang="en-US" sz="2000" b="1" i="1" dirty="0">
                <a:solidFill>
                  <a:srgbClr val="000000"/>
                </a:solidFill>
                <a:effectLst/>
                <a:latin typeface="+mj-lt"/>
                <a:ea typeface="Tahoma" panose="020B0604030504040204" pitchFamily="34" charset="0"/>
              </a:rPr>
              <a:t> </a:t>
            </a:r>
            <a:r>
              <a:rPr lang="en-US" sz="2000" b="1" i="1" dirty="0" err="1">
                <a:solidFill>
                  <a:srgbClr val="000000"/>
                </a:solidFill>
                <a:effectLst/>
                <a:latin typeface="+mj-lt"/>
                <a:ea typeface="Tahoma" panose="020B0604030504040204" pitchFamily="34" charset="0"/>
              </a:rPr>
              <a:t>vật</a:t>
            </a:r>
            <a:r>
              <a:rPr lang="en-US" sz="2000" b="1" i="1" dirty="0">
                <a:solidFill>
                  <a:srgbClr val="000000"/>
                </a:solidFill>
                <a:effectLst/>
                <a:latin typeface="+mj-lt"/>
                <a:ea typeface="Tahoma" panose="020B0604030504040204" pitchFamily="34" charset="0"/>
              </a:rPr>
              <a:t> </a:t>
            </a:r>
            <a:r>
              <a:rPr lang="en-US" sz="2000" b="1" i="1" dirty="0" err="1">
                <a:solidFill>
                  <a:srgbClr val="000000"/>
                </a:solidFill>
                <a:effectLst/>
                <a:latin typeface="+mj-lt"/>
                <a:ea typeface="Tahoma" panose="020B0604030504040204" pitchFamily="34" charset="0"/>
              </a:rPr>
              <a:t>thủy</a:t>
            </a:r>
            <a:r>
              <a:rPr lang="en-US" sz="2000" b="1" i="1" dirty="0">
                <a:solidFill>
                  <a:srgbClr val="000000"/>
                </a:solidFill>
                <a:effectLst/>
                <a:latin typeface="+mj-lt"/>
                <a:ea typeface="Tahoma" panose="020B0604030504040204" pitchFamily="34" charset="0"/>
              </a:rPr>
              <a:t> </a:t>
            </a:r>
            <a:r>
              <a:rPr lang="en-US" sz="2000" b="1" i="1" dirty="0" err="1">
                <a:solidFill>
                  <a:srgbClr val="000000"/>
                </a:solidFill>
                <a:effectLst/>
                <a:latin typeface="+mj-lt"/>
                <a:ea typeface="Tahoma" panose="020B0604030504040204" pitchFamily="34" charset="0"/>
              </a:rPr>
              <a:t>sản</a:t>
            </a:r>
            <a:r>
              <a:rPr lang="en-US" sz="2000" b="1" i="1" dirty="0">
                <a:solidFill>
                  <a:srgbClr val="000000"/>
                </a:solidFill>
                <a:effectLst/>
                <a:latin typeface="+mj-lt"/>
                <a:ea typeface="Tahoma" panose="020B0604030504040204" pitchFamily="34" charset="0"/>
              </a:rPr>
              <a:t>:</a:t>
            </a:r>
            <a:endParaRPr lang="en-US" sz="2000" b="1" i="1" dirty="0">
              <a:effectLst/>
              <a:latin typeface="+mj-lt"/>
              <a:ea typeface="Times New Roman" panose="02020603050405020304" pitchFamily="18" charset="0"/>
            </a:endParaRPr>
          </a:p>
        </p:txBody>
      </p:sp>
      <p:sp>
        <p:nvSpPr>
          <p:cNvPr id="2" name="Arrow: Down 1">
            <a:extLst>
              <a:ext uri="{FF2B5EF4-FFF2-40B4-BE49-F238E27FC236}">
                <a16:creationId xmlns:a16="http://schemas.microsoft.com/office/drawing/2014/main" id="{DC88E409-8277-4EC3-96F4-B1FD6FBF6141}"/>
              </a:ext>
            </a:extLst>
          </p:cNvPr>
          <p:cNvSpPr/>
          <p:nvPr/>
        </p:nvSpPr>
        <p:spPr>
          <a:xfrm>
            <a:off x="4409330" y="40521"/>
            <a:ext cx="484632" cy="646954"/>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DB2CD7A0-4637-4071-8857-6960F03D4BD3}"/>
              </a:ext>
            </a:extLst>
          </p:cNvPr>
          <p:cNvCxnSpPr>
            <a:cxnSpLocks/>
          </p:cNvCxnSpPr>
          <p:nvPr/>
        </p:nvCxnSpPr>
        <p:spPr>
          <a:xfrm>
            <a:off x="1817073" y="4135500"/>
            <a:ext cx="480668" cy="0"/>
          </a:xfrm>
          <a:prstGeom prst="straightConnector1">
            <a:avLst/>
          </a:prstGeom>
          <a:ln w="57150">
            <a:solidFill>
              <a:srgbClr val="C00000"/>
            </a:solidFill>
            <a:headEnd w="lg" len="sm"/>
            <a:tailEnd type="triangle" w="lg" len="sm"/>
          </a:ln>
        </p:spPr>
        <p:style>
          <a:lnRef idx="1">
            <a:schemeClr val="accent3"/>
          </a:lnRef>
          <a:fillRef idx="0">
            <a:schemeClr val="accent3"/>
          </a:fillRef>
          <a:effectRef idx="0">
            <a:schemeClr val="accent3"/>
          </a:effectRef>
          <a:fontRef idx="minor">
            <a:schemeClr val="tx1"/>
          </a:fontRef>
        </p:style>
      </p:cxnSp>
      <p:sp>
        <p:nvSpPr>
          <p:cNvPr id="17" name="TextBox 16">
            <a:extLst>
              <a:ext uri="{FF2B5EF4-FFF2-40B4-BE49-F238E27FC236}">
                <a16:creationId xmlns:a16="http://schemas.microsoft.com/office/drawing/2014/main" id="{4227A918-7F78-4F22-9C02-E664FD683628}"/>
              </a:ext>
            </a:extLst>
          </p:cNvPr>
          <p:cNvSpPr txBox="1"/>
          <p:nvPr/>
        </p:nvSpPr>
        <p:spPr>
          <a:xfrm>
            <a:off x="2369329" y="3789458"/>
            <a:ext cx="5457908" cy="958660"/>
          </a:xfrm>
          <a:prstGeom prst="rect">
            <a:avLst/>
          </a:prstGeom>
          <a:noFill/>
        </p:spPr>
        <p:txBody>
          <a:bodyPr wrap="square">
            <a:spAutoFit/>
          </a:bodyPr>
          <a:lstStyle/>
          <a:p>
            <a:pPr algn="ctr">
              <a:lnSpc>
                <a:spcPct val="150000"/>
              </a:lnSpc>
              <a:spcAft>
                <a:spcPts val="600"/>
              </a:spcAft>
            </a:pPr>
            <a:r>
              <a:rPr lang="en-US" sz="2000" dirty="0" err="1">
                <a:solidFill>
                  <a:srgbClr val="000000"/>
                </a:solidFill>
                <a:effectLst/>
                <a:latin typeface="+mj-lt"/>
                <a:ea typeface="Tahoma" panose="020B0604030504040204" pitchFamily="34" charset="0"/>
              </a:rPr>
              <a:t>Gây</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sốc</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cho</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vật</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chủ</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hoặc</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làm</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cho</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mầm</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bệnh</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phát</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triển</a:t>
            </a:r>
            <a:r>
              <a:rPr lang="en-US" sz="2000" dirty="0">
                <a:solidFill>
                  <a:srgbClr val="000000"/>
                </a:solidFill>
                <a:effectLst/>
                <a:latin typeface="+mj-lt"/>
                <a:ea typeface="Tahoma" panose="020B0604030504040204" pitchFamily="34" charset="0"/>
              </a:rPr>
              <a:t>.</a:t>
            </a:r>
            <a:endParaRPr lang="en-US" sz="2000" dirty="0">
              <a:effectLst/>
              <a:latin typeface="+mj-lt"/>
              <a:ea typeface="Times New Roman" panose="02020603050405020304" pitchFamily="18" charset="0"/>
            </a:endParaRPr>
          </a:p>
        </p:txBody>
      </p:sp>
      <p:sp>
        <p:nvSpPr>
          <p:cNvPr id="18" name="TextBox 17">
            <a:extLst>
              <a:ext uri="{FF2B5EF4-FFF2-40B4-BE49-F238E27FC236}">
                <a16:creationId xmlns:a16="http://schemas.microsoft.com/office/drawing/2014/main" id="{BF789051-AA7D-40FB-96AB-F79E1B94ABEC}"/>
              </a:ext>
            </a:extLst>
          </p:cNvPr>
          <p:cNvSpPr txBox="1"/>
          <p:nvPr/>
        </p:nvSpPr>
        <p:spPr>
          <a:xfrm>
            <a:off x="1927741" y="2128902"/>
            <a:ext cx="6046069" cy="1574214"/>
          </a:xfrm>
          <a:prstGeom prst="rect">
            <a:avLst/>
          </a:prstGeom>
          <a:noFill/>
        </p:spPr>
        <p:txBody>
          <a:bodyPr wrap="square">
            <a:spAutoFit/>
          </a:bodyPr>
          <a:lstStyle/>
          <a:p>
            <a:pPr marL="342900" indent="-342900">
              <a:lnSpc>
                <a:spcPct val="150000"/>
              </a:lnSpc>
              <a:spcAft>
                <a:spcPts val="600"/>
              </a:spcAft>
              <a:buFont typeface="Wingdings" panose="05000000000000000000" pitchFamily="2" charset="2"/>
              <a:buChar char="Ø"/>
            </a:pPr>
            <a:r>
              <a:rPr lang="en-US" sz="2000" dirty="0" err="1">
                <a:solidFill>
                  <a:srgbClr val="000000"/>
                </a:solidFill>
                <a:effectLst/>
                <a:latin typeface="+mj-lt"/>
                <a:ea typeface="Tahoma" panose="020B0604030504040204" pitchFamily="34" charset="0"/>
              </a:rPr>
              <a:t>Mầm</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bệnh</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đã</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xâm</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nhập</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vào</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cơ</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thể</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vật</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chủ</a:t>
            </a:r>
            <a:r>
              <a:rPr lang="en-US" sz="2000" dirty="0">
                <a:solidFill>
                  <a:srgbClr val="000000"/>
                </a:solidFill>
                <a:effectLst/>
                <a:latin typeface="+mj-lt"/>
                <a:ea typeface="Tahoma" panose="020B0604030504040204" pitchFamily="34" charset="0"/>
              </a:rPr>
              <a:t>;</a:t>
            </a:r>
            <a:endParaRPr lang="en-US" sz="2000" dirty="0">
              <a:effectLst/>
              <a:latin typeface="+mj-lt"/>
              <a:ea typeface="Times New Roman" panose="02020603050405020304" pitchFamily="18" charset="0"/>
            </a:endParaRPr>
          </a:p>
          <a:p>
            <a:pPr marL="342900" indent="-342900">
              <a:lnSpc>
                <a:spcPct val="150000"/>
              </a:lnSpc>
              <a:spcAft>
                <a:spcPts val="600"/>
              </a:spcAft>
              <a:buFont typeface="Wingdings" panose="05000000000000000000" pitchFamily="2" charset="2"/>
              <a:buChar char="Ø"/>
            </a:pPr>
            <a:r>
              <a:rPr lang="en-US" sz="2000" dirty="0" err="1">
                <a:solidFill>
                  <a:srgbClr val="000000"/>
                </a:solidFill>
                <a:effectLst/>
                <a:latin typeface="+mj-lt"/>
                <a:ea typeface="Tahoma" panose="020B0604030504040204" pitchFamily="34" charset="0"/>
              </a:rPr>
              <a:t>Sức</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đề</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kháng</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của</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vật</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chủ</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suy</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giảm</a:t>
            </a:r>
            <a:r>
              <a:rPr lang="en-US" sz="2000" dirty="0">
                <a:solidFill>
                  <a:srgbClr val="000000"/>
                </a:solidFill>
                <a:effectLst/>
                <a:latin typeface="+mj-lt"/>
                <a:ea typeface="Tahoma" panose="020B0604030504040204" pitchFamily="34" charset="0"/>
              </a:rPr>
              <a:t>;</a:t>
            </a:r>
            <a:endParaRPr lang="en-US" sz="2000" dirty="0">
              <a:effectLst/>
              <a:latin typeface="+mj-lt"/>
              <a:ea typeface="Times New Roman" panose="02020603050405020304" pitchFamily="18" charset="0"/>
            </a:endParaRPr>
          </a:p>
          <a:p>
            <a:pPr marL="342900" indent="-342900">
              <a:lnSpc>
                <a:spcPct val="150000"/>
              </a:lnSpc>
              <a:spcAft>
                <a:spcPts val="600"/>
              </a:spcAft>
              <a:buFont typeface="Wingdings" panose="05000000000000000000" pitchFamily="2" charset="2"/>
              <a:buChar char="Ø"/>
            </a:pPr>
            <a:r>
              <a:rPr lang="en-US" sz="2000" dirty="0" err="1">
                <a:solidFill>
                  <a:srgbClr val="000000"/>
                </a:solidFill>
                <a:effectLst/>
                <a:latin typeface="+mj-lt"/>
                <a:ea typeface="Tahoma" panose="020B0604030504040204" pitchFamily="34" charset="0"/>
              </a:rPr>
              <a:t>Điều</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kiện</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môi</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trường</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có</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những</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biến</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đổi</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bất</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lợi</a:t>
            </a:r>
            <a:r>
              <a:rPr lang="en-US" sz="2000" dirty="0">
                <a:solidFill>
                  <a:srgbClr val="000000"/>
                </a:solidFill>
                <a:effectLst/>
                <a:latin typeface="+mj-lt"/>
                <a:ea typeface="Tahoma" panose="020B0604030504040204" pitchFamily="34" charset="0"/>
              </a:rPr>
              <a:t>;</a:t>
            </a:r>
            <a:endParaRPr lang="en-US" sz="2000" dirty="0">
              <a:effectLst/>
              <a:latin typeface="+mj-lt"/>
              <a:ea typeface="Times New Roman" panose="02020603050405020304" pitchFamily="18" charset="0"/>
            </a:endParaRPr>
          </a:p>
        </p:txBody>
      </p:sp>
    </p:spTree>
    <p:extLst>
      <p:ext uri="{BB962C8B-B14F-4D97-AF65-F5344CB8AC3E}">
        <p14:creationId xmlns:p14="http://schemas.microsoft.com/office/powerpoint/2010/main" val="172789172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61"/>
                                        </p:tgtEl>
                                        <p:attrNameLst>
                                          <p:attrName>style.visibility</p:attrName>
                                        </p:attrNameLst>
                                      </p:cBhvr>
                                      <p:to>
                                        <p:strVal val="visible"/>
                                      </p:to>
                                    </p:set>
                                    <p:animEffect transition="in" filter="barn(inVertical)">
                                      <p:cBhvr>
                                        <p:cTn id="12" dur="500"/>
                                        <p:tgtEl>
                                          <p:spTgt spid="66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 calcmode="lin" valueType="num">
                                      <p:cBhvr additive="base">
                                        <p:cTn id="1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 calcmode="lin" valueType="num">
                                      <p:cBhvr additive="base">
                                        <p:cTn id="2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
                                            <p:txEl>
                                              <p:pRg st="1" end="1"/>
                                            </p:txEl>
                                          </p:spTgt>
                                        </p:tgtEl>
                                        <p:attrNameLst>
                                          <p:attrName>style.visibility</p:attrName>
                                        </p:attrNameLst>
                                      </p:cBhvr>
                                      <p:to>
                                        <p:strVal val="visible"/>
                                      </p:to>
                                    </p:set>
                                    <p:anim calcmode="lin" valueType="num">
                                      <p:cBhvr additive="base">
                                        <p:cTn id="29"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8">
                                            <p:txEl>
                                              <p:pRg st="2" end="2"/>
                                            </p:txEl>
                                          </p:spTgt>
                                        </p:tgtEl>
                                        <p:attrNameLst>
                                          <p:attrName>style.visibility</p:attrName>
                                        </p:attrNameLst>
                                      </p:cBhvr>
                                      <p:to>
                                        <p:strVal val="visible"/>
                                      </p:to>
                                    </p:set>
                                    <p:anim calcmode="lin" valueType="num">
                                      <p:cBhvr additive="base">
                                        <p:cTn id="35"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randombar(horizont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 grpId="0" animBg="1"/>
      <p:bldP spid="16" grpId="0" build="p"/>
      <p:bldP spid="2" grpId="0" animBg="1"/>
      <p:bldP spid="17" grpId="0"/>
      <p:bldP spid="1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4"/>
          <p:cNvSpPr/>
          <p:nvPr/>
        </p:nvSpPr>
        <p:spPr>
          <a:xfrm>
            <a:off x="211536" y="4250999"/>
            <a:ext cx="745578" cy="73917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4"/>
          <p:cNvSpPr/>
          <p:nvPr/>
        </p:nvSpPr>
        <p:spPr>
          <a:xfrm>
            <a:off x="584325" y="410325"/>
            <a:ext cx="7989804" cy="642145"/>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4"/>
          <p:cNvSpPr txBox="1">
            <a:spLocks noGrp="1"/>
          </p:cNvSpPr>
          <p:nvPr>
            <p:ph type="title" idx="8"/>
          </p:nvPr>
        </p:nvSpPr>
        <p:spPr>
          <a:xfrm>
            <a:off x="778877" y="462518"/>
            <a:ext cx="7600699" cy="507972"/>
          </a:xfrm>
          <a:prstGeom prst="rect">
            <a:avLst/>
          </a:prstGeom>
        </p:spPr>
        <p:txBody>
          <a:bodyPr spcFirstLastPara="1" wrap="square" lIns="91425" tIns="91425" rIns="91425" bIns="91425" anchor="ctr" anchorCtr="0">
            <a:noAutofit/>
          </a:bodyPr>
          <a:lstStyle/>
          <a:p>
            <a:pPr algn="ctr"/>
            <a:r>
              <a:rPr lang="en-US" sz="2400" b="1" dirty="0">
                <a:solidFill>
                  <a:srgbClr val="000000"/>
                </a:solidFill>
                <a:effectLst/>
                <a:latin typeface="+mj-lt"/>
                <a:ea typeface="Tahoma" panose="020B0604030504040204" pitchFamily="34" charset="0"/>
              </a:rPr>
              <a:t>2.3 </a:t>
            </a:r>
            <a:r>
              <a:rPr lang="en-US" sz="2400" b="1" dirty="0" err="1">
                <a:solidFill>
                  <a:srgbClr val="000000"/>
                </a:solidFill>
                <a:effectLst/>
                <a:latin typeface="+mj-lt"/>
                <a:ea typeface="Tahoma" panose="020B0604030504040204" pitchFamily="34" charset="0"/>
              </a:rPr>
              <a:t>Phòng</a:t>
            </a:r>
            <a:r>
              <a:rPr lang="en-US" sz="2400" b="1" dirty="0">
                <a:solidFill>
                  <a:srgbClr val="000000"/>
                </a:solidFill>
                <a:effectLst/>
                <a:latin typeface="+mj-lt"/>
                <a:ea typeface="Tahoma" panose="020B0604030504040204" pitchFamily="34" charset="0"/>
              </a:rPr>
              <a:t> </a:t>
            </a:r>
            <a:r>
              <a:rPr lang="en-US" sz="2400" b="1" dirty="0" err="1">
                <a:solidFill>
                  <a:srgbClr val="000000"/>
                </a:solidFill>
                <a:effectLst/>
                <a:latin typeface="+mj-lt"/>
                <a:ea typeface="Tahoma" panose="020B0604030504040204" pitchFamily="34" charset="0"/>
              </a:rPr>
              <a:t>trị</a:t>
            </a:r>
            <a:r>
              <a:rPr lang="en-US" sz="2400" b="1" dirty="0">
                <a:solidFill>
                  <a:srgbClr val="000000"/>
                </a:solidFill>
                <a:effectLst/>
                <a:latin typeface="+mj-lt"/>
                <a:ea typeface="Tahoma" panose="020B0604030504040204" pitchFamily="34" charset="0"/>
              </a:rPr>
              <a:t> </a:t>
            </a:r>
            <a:r>
              <a:rPr lang="en-US" sz="2400" b="1" dirty="0" err="1">
                <a:solidFill>
                  <a:srgbClr val="000000"/>
                </a:solidFill>
                <a:effectLst/>
                <a:latin typeface="+mj-lt"/>
                <a:ea typeface="Tahoma" panose="020B0604030504040204" pitchFamily="34" charset="0"/>
              </a:rPr>
              <a:t>bệnh</a:t>
            </a:r>
            <a:r>
              <a:rPr lang="en-US" sz="2400" b="1" dirty="0">
                <a:solidFill>
                  <a:srgbClr val="000000"/>
                </a:solidFill>
                <a:effectLst/>
                <a:latin typeface="+mj-lt"/>
                <a:ea typeface="Tahoma" panose="020B0604030504040204" pitchFamily="34" charset="0"/>
              </a:rPr>
              <a:t> </a:t>
            </a:r>
            <a:r>
              <a:rPr lang="en-US" sz="2400" b="1" dirty="0" err="1">
                <a:solidFill>
                  <a:srgbClr val="000000"/>
                </a:solidFill>
                <a:effectLst/>
                <a:latin typeface="+mj-lt"/>
                <a:ea typeface="Tahoma" panose="020B0604030504040204" pitchFamily="34" charset="0"/>
              </a:rPr>
              <a:t>tổng</a:t>
            </a:r>
            <a:r>
              <a:rPr lang="en-US" sz="2400" b="1" dirty="0">
                <a:solidFill>
                  <a:srgbClr val="000000"/>
                </a:solidFill>
                <a:effectLst/>
                <a:latin typeface="+mj-lt"/>
                <a:ea typeface="Tahoma" panose="020B0604030504040204" pitchFamily="34" charset="0"/>
              </a:rPr>
              <a:t> </a:t>
            </a:r>
            <a:r>
              <a:rPr lang="en-US" sz="2400" b="1" dirty="0" err="1">
                <a:solidFill>
                  <a:srgbClr val="000000"/>
                </a:solidFill>
                <a:effectLst/>
                <a:latin typeface="+mj-lt"/>
                <a:ea typeface="Tahoma" panose="020B0604030504040204" pitchFamily="34" charset="0"/>
              </a:rPr>
              <a:t>hợp</a:t>
            </a:r>
            <a:r>
              <a:rPr lang="en-US" sz="2400" b="1" dirty="0">
                <a:solidFill>
                  <a:srgbClr val="000000"/>
                </a:solidFill>
                <a:effectLst/>
                <a:latin typeface="+mj-lt"/>
                <a:ea typeface="Tahoma" panose="020B0604030504040204" pitchFamily="34" charset="0"/>
              </a:rPr>
              <a:t> </a:t>
            </a:r>
            <a:r>
              <a:rPr lang="en-US" sz="2400" b="1" dirty="0" err="1">
                <a:solidFill>
                  <a:srgbClr val="000000"/>
                </a:solidFill>
                <a:effectLst/>
                <a:latin typeface="+mj-lt"/>
                <a:ea typeface="Tahoma" panose="020B0604030504040204" pitchFamily="34" charset="0"/>
              </a:rPr>
              <a:t>nuôi</a:t>
            </a:r>
            <a:r>
              <a:rPr lang="en-US" sz="2400" b="1" dirty="0">
                <a:solidFill>
                  <a:srgbClr val="000000"/>
                </a:solidFill>
                <a:effectLst/>
                <a:latin typeface="+mj-lt"/>
                <a:ea typeface="Tahoma" panose="020B0604030504040204" pitchFamily="34" charset="0"/>
              </a:rPr>
              <a:t> </a:t>
            </a:r>
            <a:r>
              <a:rPr lang="en-US" sz="2400" b="1" dirty="0" err="1">
                <a:solidFill>
                  <a:srgbClr val="000000"/>
                </a:solidFill>
                <a:effectLst/>
                <a:latin typeface="+mj-lt"/>
                <a:ea typeface="Tahoma" panose="020B0604030504040204" pitchFamily="34" charset="0"/>
              </a:rPr>
              <a:t>trồng</a:t>
            </a:r>
            <a:r>
              <a:rPr lang="en-US" sz="2400" b="1" dirty="0">
                <a:solidFill>
                  <a:srgbClr val="000000"/>
                </a:solidFill>
                <a:effectLst/>
                <a:latin typeface="+mj-lt"/>
                <a:ea typeface="Tahoma" panose="020B0604030504040204" pitchFamily="34" charset="0"/>
              </a:rPr>
              <a:t> </a:t>
            </a:r>
            <a:r>
              <a:rPr lang="en-US" sz="2400" b="1" dirty="0" err="1">
                <a:solidFill>
                  <a:srgbClr val="000000"/>
                </a:solidFill>
                <a:effectLst/>
                <a:latin typeface="+mj-lt"/>
                <a:ea typeface="Tahoma" panose="020B0604030504040204" pitchFamily="34" charset="0"/>
              </a:rPr>
              <a:t>thủy</a:t>
            </a:r>
            <a:r>
              <a:rPr lang="en-US" sz="2400" b="1" dirty="0">
                <a:solidFill>
                  <a:srgbClr val="000000"/>
                </a:solidFill>
                <a:effectLst/>
                <a:latin typeface="+mj-lt"/>
                <a:ea typeface="Tahoma" panose="020B0604030504040204" pitchFamily="34" charset="0"/>
              </a:rPr>
              <a:t> </a:t>
            </a:r>
            <a:r>
              <a:rPr lang="en-US" sz="2400" b="1" dirty="0" err="1">
                <a:solidFill>
                  <a:srgbClr val="000000"/>
                </a:solidFill>
                <a:effectLst/>
                <a:latin typeface="+mj-lt"/>
                <a:ea typeface="Tahoma" panose="020B0604030504040204" pitchFamily="34" charset="0"/>
              </a:rPr>
              <a:t>sản</a:t>
            </a:r>
            <a:endParaRPr sz="2400" dirty="0">
              <a:latin typeface="+mj-lt"/>
            </a:endParaRPr>
          </a:p>
        </p:txBody>
      </p:sp>
      <p:grpSp>
        <p:nvGrpSpPr>
          <p:cNvPr id="502" name="Google Shape;502;p34"/>
          <p:cNvGrpSpPr/>
          <p:nvPr/>
        </p:nvGrpSpPr>
        <p:grpSpPr>
          <a:xfrm>
            <a:off x="338073" y="4378198"/>
            <a:ext cx="484405" cy="484787"/>
            <a:chOff x="3997005" y="2159289"/>
            <a:chExt cx="375770" cy="376066"/>
          </a:xfrm>
        </p:grpSpPr>
        <p:sp>
          <p:nvSpPr>
            <p:cNvPr id="503" name="Google Shape;503;p34"/>
            <p:cNvSpPr/>
            <p:nvPr/>
          </p:nvSpPr>
          <p:spPr>
            <a:xfrm>
              <a:off x="4105806" y="2159289"/>
              <a:ext cx="159005" cy="168528"/>
            </a:xfrm>
            <a:custGeom>
              <a:avLst/>
              <a:gdLst/>
              <a:ahLst/>
              <a:cxnLst/>
              <a:rect l="l" t="t" r="r" b="b"/>
              <a:pathLst>
                <a:path w="5894" h="6247" extrusionOk="0">
                  <a:moveTo>
                    <a:pt x="2928" y="0"/>
                  </a:moveTo>
                  <a:cubicBezTo>
                    <a:pt x="2881" y="0"/>
                    <a:pt x="2836" y="4"/>
                    <a:pt x="2792" y="12"/>
                  </a:cubicBezTo>
                  <a:cubicBezTo>
                    <a:pt x="2699" y="43"/>
                    <a:pt x="2606" y="74"/>
                    <a:pt x="2513" y="136"/>
                  </a:cubicBezTo>
                  <a:cubicBezTo>
                    <a:pt x="1706" y="756"/>
                    <a:pt x="0" y="2183"/>
                    <a:pt x="0" y="3362"/>
                  </a:cubicBezTo>
                  <a:cubicBezTo>
                    <a:pt x="0" y="4975"/>
                    <a:pt x="1334" y="6246"/>
                    <a:pt x="2947" y="6246"/>
                  </a:cubicBezTo>
                  <a:cubicBezTo>
                    <a:pt x="3381" y="6246"/>
                    <a:pt x="3846" y="6122"/>
                    <a:pt x="4250" y="5936"/>
                  </a:cubicBezTo>
                  <a:cubicBezTo>
                    <a:pt x="5242" y="5471"/>
                    <a:pt x="5894" y="4478"/>
                    <a:pt x="5894" y="3362"/>
                  </a:cubicBezTo>
                  <a:cubicBezTo>
                    <a:pt x="5894" y="2183"/>
                    <a:pt x="4188" y="756"/>
                    <a:pt x="3350" y="136"/>
                  </a:cubicBezTo>
                  <a:cubicBezTo>
                    <a:pt x="3232" y="41"/>
                    <a:pt x="3077" y="0"/>
                    <a:pt x="2928" y="0"/>
                  </a:cubicBezTo>
                  <a:close/>
                </a:path>
              </a:pathLst>
            </a:custGeom>
            <a:solidFill>
              <a:srgbClr val="AAC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4"/>
            <p:cNvSpPr/>
            <p:nvPr/>
          </p:nvSpPr>
          <p:spPr>
            <a:xfrm>
              <a:off x="4105806" y="2159586"/>
              <a:ext cx="114654" cy="168232"/>
            </a:xfrm>
            <a:custGeom>
              <a:avLst/>
              <a:gdLst/>
              <a:ahLst/>
              <a:cxnLst/>
              <a:rect l="l" t="t" r="r" b="b"/>
              <a:pathLst>
                <a:path w="4250" h="6236" extrusionOk="0">
                  <a:moveTo>
                    <a:pt x="2792" y="1"/>
                  </a:moveTo>
                  <a:cubicBezTo>
                    <a:pt x="2699" y="32"/>
                    <a:pt x="2606" y="63"/>
                    <a:pt x="2513" y="125"/>
                  </a:cubicBezTo>
                  <a:cubicBezTo>
                    <a:pt x="1706" y="745"/>
                    <a:pt x="0" y="2172"/>
                    <a:pt x="0" y="3351"/>
                  </a:cubicBezTo>
                  <a:cubicBezTo>
                    <a:pt x="0" y="4964"/>
                    <a:pt x="1334" y="6235"/>
                    <a:pt x="2947" y="6235"/>
                  </a:cubicBezTo>
                  <a:cubicBezTo>
                    <a:pt x="3381" y="6235"/>
                    <a:pt x="3846" y="6111"/>
                    <a:pt x="4250" y="5925"/>
                  </a:cubicBezTo>
                  <a:lnTo>
                    <a:pt x="4250" y="5894"/>
                  </a:lnTo>
                  <a:lnTo>
                    <a:pt x="4219" y="5894"/>
                  </a:lnTo>
                  <a:cubicBezTo>
                    <a:pt x="558" y="4622"/>
                    <a:pt x="2264" y="962"/>
                    <a:pt x="2792" y="1"/>
                  </a:cubicBezTo>
                  <a:close/>
                </a:path>
              </a:pathLst>
            </a:custGeom>
            <a:solidFill>
              <a:srgbClr val="8AB5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4"/>
            <p:cNvSpPr/>
            <p:nvPr/>
          </p:nvSpPr>
          <p:spPr>
            <a:xfrm>
              <a:off x="4191999" y="2341063"/>
              <a:ext cx="62777" cy="105590"/>
            </a:xfrm>
            <a:custGeom>
              <a:avLst/>
              <a:gdLst/>
              <a:ahLst/>
              <a:cxnLst/>
              <a:rect l="l" t="t" r="r" b="b"/>
              <a:pathLst>
                <a:path w="2327" h="3914" extrusionOk="0">
                  <a:moveTo>
                    <a:pt x="1421" y="0"/>
                  </a:moveTo>
                  <a:cubicBezTo>
                    <a:pt x="1062" y="0"/>
                    <a:pt x="706" y="213"/>
                    <a:pt x="620" y="656"/>
                  </a:cubicBezTo>
                  <a:lnTo>
                    <a:pt x="0" y="3541"/>
                  </a:lnTo>
                  <a:lnTo>
                    <a:pt x="1644" y="3913"/>
                  </a:lnTo>
                  <a:cubicBezTo>
                    <a:pt x="2327" y="749"/>
                    <a:pt x="2295" y="966"/>
                    <a:pt x="2295" y="842"/>
                  </a:cubicBezTo>
                  <a:lnTo>
                    <a:pt x="2264" y="842"/>
                  </a:lnTo>
                  <a:cubicBezTo>
                    <a:pt x="2264" y="291"/>
                    <a:pt x="1841" y="0"/>
                    <a:pt x="1421" y="0"/>
                  </a:cubicBezTo>
                  <a:close/>
                </a:path>
              </a:pathLst>
            </a:custGeom>
            <a:solidFill>
              <a:srgbClr val="FFD4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4"/>
            <p:cNvSpPr/>
            <p:nvPr/>
          </p:nvSpPr>
          <p:spPr>
            <a:xfrm>
              <a:off x="4222942" y="2318186"/>
              <a:ext cx="93585" cy="118404"/>
            </a:xfrm>
            <a:custGeom>
              <a:avLst/>
              <a:gdLst/>
              <a:ahLst/>
              <a:cxnLst/>
              <a:rect l="l" t="t" r="r" b="b"/>
              <a:pathLst>
                <a:path w="3469" h="4389" extrusionOk="0">
                  <a:moveTo>
                    <a:pt x="2411" y="0"/>
                  </a:moveTo>
                  <a:cubicBezTo>
                    <a:pt x="2125" y="0"/>
                    <a:pt x="1839" y="143"/>
                    <a:pt x="1676" y="481"/>
                  </a:cubicBezTo>
                  <a:lnTo>
                    <a:pt x="1" y="4389"/>
                  </a:lnTo>
                  <a:lnTo>
                    <a:pt x="2110" y="3862"/>
                  </a:lnTo>
                  <a:lnTo>
                    <a:pt x="3227" y="1132"/>
                  </a:lnTo>
                  <a:cubicBezTo>
                    <a:pt x="3468" y="488"/>
                    <a:pt x="2939" y="0"/>
                    <a:pt x="2411" y="0"/>
                  </a:cubicBezTo>
                  <a:close/>
                </a:path>
              </a:pathLst>
            </a:custGeom>
            <a:solidFill>
              <a:srgbClr val="FFC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4"/>
            <p:cNvSpPr/>
            <p:nvPr/>
          </p:nvSpPr>
          <p:spPr>
            <a:xfrm>
              <a:off x="4266457" y="2337071"/>
              <a:ext cx="98063" cy="102029"/>
            </a:xfrm>
            <a:custGeom>
              <a:avLst/>
              <a:gdLst/>
              <a:ahLst/>
              <a:cxnLst/>
              <a:rect l="l" t="t" r="r" b="b"/>
              <a:pathLst>
                <a:path w="3635" h="3782" extrusionOk="0">
                  <a:moveTo>
                    <a:pt x="2410" y="1"/>
                  </a:moveTo>
                  <a:cubicBezTo>
                    <a:pt x="2163" y="1"/>
                    <a:pt x="1915" y="117"/>
                    <a:pt x="1738" y="401"/>
                  </a:cubicBezTo>
                  <a:lnTo>
                    <a:pt x="1" y="2820"/>
                  </a:lnTo>
                  <a:lnTo>
                    <a:pt x="1397" y="3782"/>
                  </a:lnTo>
                  <a:lnTo>
                    <a:pt x="3103" y="1394"/>
                  </a:lnTo>
                  <a:cubicBezTo>
                    <a:pt x="3634" y="729"/>
                    <a:pt x="3027" y="1"/>
                    <a:pt x="2410" y="1"/>
                  </a:cubicBezTo>
                  <a:close/>
                </a:path>
              </a:pathLst>
            </a:custGeom>
            <a:solidFill>
              <a:srgbClr val="FFD4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4"/>
            <p:cNvSpPr/>
            <p:nvPr/>
          </p:nvSpPr>
          <p:spPr>
            <a:xfrm>
              <a:off x="3997005" y="2329841"/>
              <a:ext cx="375770" cy="205515"/>
            </a:xfrm>
            <a:custGeom>
              <a:avLst/>
              <a:gdLst/>
              <a:ahLst/>
              <a:cxnLst/>
              <a:rect l="l" t="t" r="r" b="b"/>
              <a:pathLst>
                <a:path w="13929" h="7618" extrusionOk="0">
                  <a:moveTo>
                    <a:pt x="3993" y="0"/>
                  </a:moveTo>
                  <a:cubicBezTo>
                    <a:pt x="3746" y="0"/>
                    <a:pt x="3488" y="97"/>
                    <a:pt x="3258" y="328"/>
                  </a:cubicBezTo>
                  <a:lnTo>
                    <a:pt x="1272" y="2313"/>
                  </a:lnTo>
                  <a:cubicBezTo>
                    <a:pt x="466" y="3150"/>
                    <a:pt x="1" y="4236"/>
                    <a:pt x="1" y="5384"/>
                  </a:cubicBezTo>
                  <a:lnTo>
                    <a:pt x="1" y="7617"/>
                  </a:lnTo>
                  <a:lnTo>
                    <a:pt x="5336" y="7617"/>
                  </a:lnTo>
                  <a:lnTo>
                    <a:pt x="5801" y="6904"/>
                  </a:lnTo>
                  <a:cubicBezTo>
                    <a:pt x="5909" y="6741"/>
                    <a:pt x="6112" y="6650"/>
                    <a:pt x="6307" y="6650"/>
                  </a:cubicBezTo>
                  <a:cubicBezTo>
                    <a:pt x="6335" y="6650"/>
                    <a:pt x="6363" y="6652"/>
                    <a:pt x="6391" y="6656"/>
                  </a:cubicBezTo>
                  <a:cubicBezTo>
                    <a:pt x="6663" y="6696"/>
                    <a:pt x="6937" y="6716"/>
                    <a:pt x="7209" y="6716"/>
                  </a:cubicBezTo>
                  <a:cubicBezTo>
                    <a:pt x="8394" y="6716"/>
                    <a:pt x="9558" y="6338"/>
                    <a:pt x="10516" y="5632"/>
                  </a:cubicBezTo>
                  <a:lnTo>
                    <a:pt x="12998" y="3864"/>
                  </a:lnTo>
                  <a:cubicBezTo>
                    <a:pt x="13525" y="3492"/>
                    <a:pt x="13866" y="2933"/>
                    <a:pt x="13928" y="2313"/>
                  </a:cubicBezTo>
                  <a:cubicBezTo>
                    <a:pt x="13928" y="1834"/>
                    <a:pt x="13518" y="1478"/>
                    <a:pt x="13082" y="1478"/>
                  </a:cubicBezTo>
                  <a:cubicBezTo>
                    <a:pt x="12981" y="1478"/>
                    <a:pt x="12879" y="1497"/>
                    <a:pt x="12781" y="1537"/>
                  </a:cubicBezTo>
                  <a:lnTo>
                    <a:pt x="10640" y="2375"/>
                  </a:lnTo>
                  <a:cubicBezTo>
                    <a:pt x="9533" y="2823"/>
                    <a:pt x="8358" y="3047"/>
                    <a:pt x="7154" y="3047"/>
                  </a:cubicBezTo>
                  <a:cubicBezTo>
                    <a:pt x="6942" y="3047"/>
                    <a:pt x="6729" y="3040"/>
                    <a:pt x="6515" y="3026"/>
                  </a:cubicBezTo>
                  <a:lnTo>
                    <a:pt x="3754" y="2840"/>
                  </a:lnTo>
                  <a:lnTo>
                    <a:pt x="4747" y="1817"/>
                  </a:lnTo>
                  <a:cubicBezTo>
                    <a:pt x="5508" y="1055"/>
                    <a:pt x="4808" y="0"/>
                    <a:pt x="3993" y="0"/>
                  </a:cubicBezTo>
                  <a:close/>
                </a:path>
              </a:pathLst>
            </a:custGeom>
            <a:solidFill>
              <a:srgbClr val="FFE2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4"/>
            <p:cNvSpPr/>
            <p:nvPr/>
          </p:nvSpPr>
          <p:spPr>
            <a:xfrm>
              <a:off x="3997005" y="2329841"/>
              <a:ext cx="148619" cy="205515"/>
            </a:xfrm>
            <a:custGeom>
              <a:avLst/>
              <a:gdLst/>
              <a:ahLst/>
              <a:cxnLst/>
              <a:rect l="l" t="t" r="r" b="b"/>
              <a:pathLst>
                <a:path w="5509" h="7618" extrusionOk="0">
                  <a:moveTo>
                    <a:pt x="3993" y="0"/>
                  </a:moveTo>
                  <a:cubicBezTo>
                    <a:pt x="3746" y="0"/>
                    <a:pt x="3488" y="97"/>
                    <a:pt x="3258" y="328"/>
                  </a:cubicBezTo>
                  <a:lnTo>
                    <a:pt x="1272" y="2313"/>
                  </a:lnTo>
                  <a:cubicBezTo>
                    <a:pt x="466" y="3150"/>
                    <a:pt x="1" y="4236"/>
                    <a:pt x="1" y="5384"/>
                  </a:cubicBezTo>
                  <a:lnTo>
                    <a:pt x="1" y="7617"/>
                  </a:lnTo>
                  <a:lnTo>
                    <a:pt x="4250" y="7617"/>
                  </a:lnTo>
                  <a:cubicBezTo>
                    <a:pt x="1955" y="4919"/>
                    <a:pt x="3754" y="2840"/>
                    <a:pt x="3754" y="2840"/>
                  </a:cubicBezTo>
                  <a:lnTo>
                    <a:pt x="4747" y="1817"/>
                  </a:lnTo>
                  <a:cubicBezTo>
                    <a:pt x="5508" y="1055"/>
                    <a:pt x="4808" y="0"/>
                    <a:pt x="3993" y="0"/>
                  </a:cubicBezTo>
                  <a:close/>
                </a:path>
              </a:pathLst>
            </a:custGeom>
            <a:solidFill>
              <a:srgbClr val="FFD4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4"/>
            <p:cNvSpPr/>
            <p:nvPr/>
          </p:nvSpPr>
          <p:spPr>
            <a:xfrm>
              <a:off x="4168555" y="2249960"/>
              <a:ext cx="29325" cy="24765"/>
            </a:xfrm>
            <a:custGeom>
              <a:avLst/>
              <a:gdLst/>
              <a:ahLst/>
              <a:cxnLst/>
              <a:rect l="l" t="t" r="r" b="b"/>
              <a:pathLst>
                <a:path w="1087" h="918" extrusionOk="0">
                  <a:moveTo>
                    <a:pt x="621" y="1"/>
                  </a:moveTo>
                  <a:cubicBezTo>
                    <a:pt x="218" y="1"/>
                    <a:pt x="1" y="466"/>
                    <a:pt x="280" y="776"/>
                  </a:cubicBezTo>
                  <a:cubicBezTo>
                    <a:pt x="377" y="873"/>
                    <a:pt x="500" y="918"/>
                    <a:pt x="621" y="918"/>
                  </a:cubicBezTo>
                  <a:cubicBezTo>
                    <a:pt x="847" y="918"/>
                    <a:pt x="1066" y="760"/>
                    <a:pt x="1086" y="497"/>
                  </a:cubicBezTo>
                  <a:cubicBezTo>
                    <a:pt x="1086" y="249"/>
                    <a:pt x="900" y="1"/>
                    <a:pt x="621"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4"/>
            <p:cNvSpPr/>
            <p:nvPr/>
          </p:nvSpPr>
          <p:spPr>
            <a:xfrm>
              <a:off x="4121695" y="2239304"/>
              <a:ext cx="32670" cy="21555"/>
            </a:xfrm>
            <a:custGeom>
              <a:avLst/>
              <a:gdLst/>
              <a:ahLst/>
              <a:cxnLst/>
              <a:rect l="l" t="t" r="r" b="b"/>
              <a:pathLst>
                <a:path w="1211" h="799" extrusionOk="0">
                  <a:moveTo>
                    <a:pt x="605" y="0"/>
                  </a:moveTo>
                  <a:cubicBezTo>
                    <a:pt x="303" y="0"/>
                    <a:pt x="0" y="194"/>
                    <a:pt x="0" y="582"/>
                  </a:cubicBezTo>
                  <a:cubicBezTo>
                    <a:pt x="0" y="706"/>
                    <a:pt x="125" y="799"/>
                    <a:pt x="218" y="799"/>
                  </a:cubicBezTo>
                  <a:cubicBezTo>
                    <a:pt x="342" y="799"/>
                    <a:pt x="435" y="706"/>
                    <a:pt x="435" y="582"/>
                  </a:cubicBezTo>
                  <a:cubicBezTo>
                    <a:pt x="435" y="473"/>
                    <a:pt x="520" y="419"/>
                    <a:pt x="605" y="419"/>
                  </a:cubicBezTo>
                  <a:cubicBezTo>
                    <a:pt x="691" y="419"/>
                    <a:pt x="776" y="473"/>
                    <a:pt x="776" y="582"/>
                  </a:cubicBezTo>
                  <a:cubicBezTo>
                    <a:pt x="776" y="706"/>
                    <a:pt x="869" y="799"/>
                    <a:pt x="993" y="799"/>
                  </a:cubicBezTo>
                  <a:cubicBezTo>
                    <a:pt x="1117" y="799"/>
                    <a:pt x="1210" y="706"/>
                    <a:pt x="1210" y="582"/>
                  </a:cubicBezTo>
                  <a:cubicBezTo>
                    <a:pt x="1210" y="194"/>
                    <a:pt x="908" y="0"/>
                    <a:pt x="605"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4"/>
            <p:cNvSpPr/>
            <p:nvPr/>
          </p:nvSpPr>
          <p:spPr>
            <a:xfrm>
              <a:off x="4215415" y="2239304"/>
              <a:ext cx="31833" cy="21555"/>
            </a:xfrm>
            <a:custGeom>
              <a:avLst/>
              <a:gdLst/>
              <a:ahLst/>
              <a:cxnLst/>
              <a:rect l="l" t="t" r="r" b="b"/>
              <a:pathLst>
                <a:path w="1180" h="799" extrusionOk="0">
                  <a:moveTo>
                    <a:pt x="590" y="0"/>
                  </a:moveTo>
                  <a:cubicBezTo>
                    <a:pt x="295" y="0"/>
                    <a:pt x="1" y="194"/>
                    <a:pt x="1" y="582"/>
                  </a:cubicBezTo>
                  <a:cubicBezTo>
                    <a:pt x="1" y="706"/>
                    <a:pt x="94" y="799"/>
                    <a:pt x="187" y="799"/>
                  </a:cubicBezTo>
                  <a:cubicBezTo>
                    <a:pt x="311" y="799"/>
                    <a:pt x="404" y="706"/>
                    <a:pt x="404" y="582"/>
                  </a:cubicBezTo>
                  <a:cubicBezTo>
                    <a:pt x="404" y="473"/>
                    <a:pt x="489" y="419"/>
                    <a:pt x="574" y="419"/>
                  </a:cubicBezTo>
                  <a:cubicBezTo>
                    <a:pt x="660" y="419"/>
                    <a:pt x="745" y="473"/>
                    <a:pt x="745" y="582"/>
                  </a:cubicBezTo>
                  <a:cubicBezTo>
                    <a:pt x="745" y="706"/>
                    <a:pt x="869" y="799"/>
                    <a:pt x="962" y="799"/>
                  </a:cubicBezTo>
                  <a:cubicBezTo>
                    <a:pt x="1086" y="799"/>
                    <a:pt x="1179" y="706"/>
                    <a:pt x="1179" y="582"/>
                  </a:cubicBezTo>
                  <a:cubicBezTo>
                    <a:pt x="1179" y="194"/>
                    <a:pt x="885" y="0"/>
                    <a:pt x="590"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13" name="Google Shape;513;p34"/>
          <p:cNvPicPr preferRelativeResize="0"/>
          <p:nvPr/>
        </p:nvPicPr>
        <p:blipFill>
          <a:blip r:embed="rId3">
            <a:alphaModFix/>
          </a:blip>
          <a:stretch>
            <a:fillRect/>
          </a:stretch>
        </p:blipFill>
        <p:spPr>
          <a:xfrm>
            <a:off x="-887767" y="522911"/>
            <a:ext cx="1516775" cy="1513725"/>
          </a:xfrm>
          <a:prstGeom prst="rect">
            <a:avLst/>
          </a:prstGeom>
          <a:noFill/>
          <a:ln>
            <a:noFill/>
          </a:ln>
        </p:spPr>
      </p:pic>
      <p:pic>
        <p:nvPicPr>
          <p:cNvPr id="514" name="Google Shape;514;p34"/>
          <p:cNvPicPr preferRelativeResize="0"/>
          <p:nvPr/>
        </p:nvPicPr>
        <p:blipFill>
          <a:blip r:embed="rId4">
            <a:alphaModFix/>
          </a:blip>
          <a:stretch>
            <a:fillRect/>
          </a:stretch>
        </p:blipFill>
        <p:spPr>
          <a:xfrm>
            <a:off x="7969421" y="-566813"/>
            <a:ext cx="1958200" cy="1954275"/>
          </a:xfrm>
          <a:prstGeom prst="rect">
            <a:avLst/>
          </a:prstGeom>
          <a:noFill/>
          <a:ln>
            <a:noFill/>
          </a:ln>
        </p:spPr>
      </p:pic>
      <p:sp>
        <p:nvSpPr>
          <p:cNvPr id="96" name="TextBox 95">
            <a:extLst>
              <a:ext uri="{FF2B5EF4-FFF2-40B4-BE49-F238E27FC236}">
                <a16:creationId xmlns:a16="http://schemas.microsoft.com/office/drawing/2014/main" id="{8CCD045B-CADF-40A7-9343-C66D7F7067B4}"/>
              </a:ext>
            </a:extLst>
          </p:cNvPr>
          <p:cNvSpPr txBox="1"/>
          <p:nvPr/>
        </p:nvSpPr>
        <p:spPr>
          <a:xfrm>
            <a:off x="0" y="2185157"/>
            <a:ext cx="3096322" cy="958660"/>
          </a:xfrm>
          <a:prstGeom prst="homePlate">
            <a:avLst/>
          </a:prstGeom>
          <a:solidFill>
            <a:schemeClr val="accent3">
              <a:lumMod val="50000"/>
            </a:schemeClr>
          </a:solidFill>
        </p:spPr>
        <p:txBody>
          <a:bodyPr wrap="square">
            <a:spAutoFit/>
          </a:bodyPr>
          <a:lstStyle/>
          <a:p>
            <a:pPr algn="ctr">
              <a:lnSpc>
                <a:spcPct val="150000"/>
              </a:lnSpc>
              <a:spcAft>
                <a:spcPts val="600"/>
              </a:spcAft>
            </a:pPr>
            <a:r>
              <a:rPr lang="en-US" sz="2000" dirty="0" err="1">
                <a:solidFill>
                  <a:schemeClr val="bg1"/>
                </a:solidFill>
                <a:effectLst/>
                <a:latin typeface="+mj-lt"/>
                <a:ea typeface="Tahoma" panose="020B0604030504040204" pitchFamily="34" charset="0"/>
              </a:rPr>
              <a:t>Hoạt</a:t>
            </a:r>
            <a:r>
              <a:rPr lang="en-US" sz="2000" dirty="0">
                <a:solidFill>
                  <a:schemeClr val="bg1"/>
                </a:solidFill>
                <a:effectLst/>
                <a:latin typeface="+mj-lt"/>
                <a:ea typeface="Tahoma" panose="020B0604030504040204" pitchFamily="34" charset="0"/>
              </a:rPr>
              <a:t> </a:t>
            </a:r>
            <a:r>
              <a:rPr lang="en-US" sz="2000" dirty="0" err="1">
                <a:solidFill>
                  <a:schemeClr val="bg1"/>
                </a:solidFill>
                <a:effectLst/>
                <a:latin typeface="+mj-lt"/>
                <a:ea typeface="Tahoma" panose="020B0604030504040204" pitchFamily="34" charset="0"/>
              </a:rPr>
              <a:t>động</a:t>
            </a:r>
            <a:r>
              <a:rPr lang="en-US" sz="2000" dirty="0">
                <a:solidFill>
                  <a:schemeClr val="bg1"/>
                </a:solidFill>
                <a:effectLst/>
                <a:latin typeface="+mj-lt"/>
                <a:ea typeface="Tahoma" panose="020B0604030504040204" pitchFamily="34" charset="0"/>
              </a:rPr>
              <a:t> </a:t>
            </a:r>
            <a:r>
              <a:rPr lang="en-US" sz="2000" dirty="0" err="1">
                <a:solidFill>
                  <a:schemeClr val="bg1"/>
                </a:solidFill>
                <a:effectLst/>
                <a:latin typeface="+mj-lt"/>
                <a:ea typeface="Tahoma" panose="020B0604030504040204" pitchFamily="34" charset="0"/>
              </a:rPr>
              <a:t>nhóm</a:t>
            </a:r>
            <a:r>
              <a:rPr lang="en-US" sz="2000" dirty="0">
                <a:solidFill>
                  <a:schemeClr val="bg1"/>
                </a:solidFill>
                <a:effectLst/>
                <a:latin typeface="+mj-lt"/>
                <a:ea typeface="Tahoma" panose="020B0604030504040204" pitchFamily="34" charset="0"/>
              </a:rPr>
              <a:t> 4, </a:t>
            </a:r>
            <a:r>
              <a:rPr lang="en-US" sz="2000" dirty="0" err="1">
                <a:solidFill>
                  <a:schemeClr val="bg1"/>
                </a:solidFill>
                <a:effectLst/>
                <a:latin typeface="+mj-lt"/>
                <a:ea typeface="Tahoma" panose="020B0604030504040204" pitchFamily="34" charset="0"/>
              </a:rPr>
              <a:t>trả</a:t>
            </a:r>
            <a:r>
              <a:rPr lang="en-US" sz="2000" dirty="0">
                <a:solidFill>
                  <a:schemeClr val="bg1"/>
                </a:solidFill>
                <a:effectLst/>
                <a:latin typeface="+mj-lt"/>
                <a:ea typeface="Tahoma" panose="020B0604030504040204" pitchFamily="34" charset="0"/>
              </a:rPr>
              <a:t> </a:t>
            </a:r>
            <a:r>
              <a:rPr lang="en-US" sz="2000" dirty="0" err="1">
                <a:solidFill>
                  <a:schemeClr val="bg1"/>
                </a:solidFill>
                <a:effectLst/>
                <a:latin typeface="+mj-lt"/>
                <a:ea typeface="Tahoma" panose="020B0604030504040204" pitchFamily="34" charset="0"/>
              </a:rPr>
              <a:t>lời</a:t>
            </a:r>
            <a:r>
              <a:rPr lang="en-US" sz="2000" dirty="0">
                <a:solidFill>
                  <a:schemeClr val="bg1"/>
                </a:solidFill>
                <a:effectLst/>
                <a:latin typeface="+mj-lt"/>
                <a:ea typeface="Tahoma" panose="020B0604030504040204" pitchFamily="34" charset="0"/>
              </a:rPr>
              <a:t> </a:t>
            </a:r>
            <a:r>
              <a:rPr lang="en-US" sz="2000" dirty="0" err="1">
                <a:solidFill>
                  <a:schemeClr val="bg1"/>
                </a:solidFill>
                <a:effectLst/>
                <a:latin typeface="+mj-lt"/>
                <a:ea typeface="Tahoma" panose="020B0604030504040204" pitchFamily="34" charset="0"/>
              </a:rPr>
              <a:t>phiếu</a:t>
            </a:r>
            <a:r>
              <a:rPr lang="en-US" sz="2000" dirty="0">
                <a:solidFill>
                  <a:schemeClr val="bg1"/>
                </a:solidFill>
                <a:effectLst/>
                <a:latin typeface="+mj-lt"/>
                <a:ea typeface="Tahoma" panose="020B0604030504040204" pitchFamily="34" charset="0"/>
              </a:rPr>
              <a:t> </a:t>
            </a:r>
            <a:r>
              <a:rPr lang="en-US" sz="2000" dirty="0" err="1">
                <a:solidFill>
                  <a:schemeClr val="bg1"/>
                </a:solidFill>
                <a:effectLst/>
                <a:latin typeface="+mj-lt"/>
                <a:ea typeface="Tahoma" panose="020B0604030504040204" pitchFamily="34" charset="0"/>
              </a:rPr>
              <a:t>học</a:t>
            </a:r>
            <a:r>
              <a:rPr lang="en-US" sz="2000" dirty="0">
                <a:solidFill>
                  <a:schemeClr val="bg1"/>
                </a:solidFill>
                <a:effectLst/>
                <a:latin typeface="+mj-lt"/>
                <a:ea typeface="Tahoma" panose="020B0604030504040204" pitchFamily="34" charset="0"/>
              </a:rPr>
              <a:t> </a:t>
            </a:r>
            <a:r>
              <a:rPr lang="en-US" sz="2000" dirty="0" err="1">
                <a:solidFill>
                  <a:schemeClr val="bg1"/>
                </a:solidFill>
                <a:effectLst/>
                <a:latin typeface="+mj-lt"/>
                <a:ea typeface="Tahoma" panose="020B0604030504040204" pitchFamily="34" charset="0"/>
              </a:rPr>
              <a:t>tập</a:t>
            </a:r>
            <a:r>
              <a:rPr lang="en-US" sz="2000" dirty="0">
                <a:solidFill>
                  <a:schemeClr val="bg1"/>
                </a:solidFill>
                <a:effectLst/>
                <a:latin typeface="+mj-lt"/>
                <a:ea typeface="Tahoma" panose="020B0604030504040204" pitchFamily="34" charset="0"/>
              </a:rPr>
              <a:t> </a:t>
            </a:r>
            <a:r>
              <a:rPr lang="en-US" sz="2000" dirty="0" err="1">
                <a:solidFill>
                  <a:schemeClr val="bg1"/>
                </a:solidFill>
                <a:effectLst/>
                <a:latin typeface="+mj-lt"/>
                <a:ea typeface="Tahoma" panose="020B0604030504040204" pitchFamily="34" charset="0"/>
              </a:rPr>
              <a:t>số</a:t>
            </a:r>
            <a:r>
              <a:rPr lang="en-US" sz="2000" dirty="0">
                <a:solidFill>
                  <a:schemeClr val="bg1"/>
                </a:solidFill>
                <a:effectLst/>
                <a:latin typeface="+mj-lt"/>
                <a:ea typeface="Tahoma" panose="020B0604030504040204" pitchFamily="34" charset="0"/>
              </a:rPr>
              <a:t> 1</a:t>
            </a:r>
            <a:endParaRPr lang="en-US" sz="2000" dirty="0">
              <a:solidFill>
                <a:schemeClr val="bg1"/>
              </a:solidFill>
              <a:effectLst/>
              <a:latin typeface="+mj-lt"/>
              <a:ea typeface="Times New Roman" panose="02020603050405020304" pitchFamily="18" charset="0"/>
            </a:endParaRPr>
          </a:p>
        </p:txBody>
      </p:sp>
      <p:sp>
        <p:nvSpPr>
          <p:cNvPr id="98" name="TextBox 97">
            <a:extLst>
              <a:ext uri="{FF2B5EF4-FFF2-40B4-BE49-F238E27FC236}">
                <a16:creationId xmlns:a16="http://schemas.microsoft.com/office/drawing/2014/main" id="{29D99434-3456-4CB0-969A-78BC92E34939}"/>
              </a:ext>
            </a:extLst>
          </p:cNvPr>
          <p:cNvSpPr txBox="1"/>
          <p:nvPr/>
        </p:nvSpPr>
        <p:spPr>
          <a:xfrm>
            <a:off x="3298421" y="1474622"/>
            <a:ext cx="5125844" cy="3274017"/>
          </a:xfrm>
          <a:prstGeom prst="roundRect">
            <a:avLst/>
          </a:prstGeom>
          <a:ln>
            <a:solidFill>
              <a:schemeClr val="bg2">
                <a:lumMod val="75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p>
            <a:pPr algn="just">
              <a:lnSpc>
                <a:spcPct val="150000"/>
              </a:lnSpc>
              <a:spcAft>
                <a:spcPts val="600"/>
              </a:spcAft>
            </a:pPr>
            <a:r>
              <a:rPr lang="en-US" sz="2000" b="1" dirty="0">
                <a:solidFill>
                  <a:srgbClr val="000000"/>
                </a:solidFill>
                <a:effectLst/>
                <a:latin typeface="+mn-lt"/>
                <a:ea typeface="Tahoma" panose="020B0604030504040204" pitchFamily="34" charset="0"/>
              </a:rPr>
              <a:t>1</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Vì</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sao</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phải</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phòng</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bệnh</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tổng</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hợp</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trong</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nuôi</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trồng</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thủy</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sản</a:t>
            </a:r>
            <a:r>
              <a:rPr lang="en-US" sz="2000" dirty="0">
                <a:solidFill>
                  <a:srgbClr val="000000"/>
                </a:solidFill>
                <a:effectLst/>
                <a:latin typeface="+mn-lt"/>
                <a:ea typeface="Tahoma" panose="020B0604030504040204" pitchFamily="34" charset="0"/>
              </a:rPr>
              <a:t>?</a:t>
            </a:r>
            <a:endParaRPr lang="en-US" sz="2000" dirty="0">
              <a:effectLst/>
              <a:latin typeface="+mn-lt"/>
              <a:ea typeface="Times New Roman" panose="02020603050405020304" pitchFamily="18" charset="0"/>
            </a:endParaRPr>
          </a:p>
          <a:p>
            <a:pPr algn="just">
              <a:lnSpc>
                <a:spcPct val="150000"/>
              </a:lnSpc>
              <a:spcAft>
                <a:spcPts val="600"/>
              </a:spcAft>
            </a:pPr>
            <a:r>
              <a:rPr lang="en-US" sz="2000" b="1" dirty="0">
                <a:solidFill>
                  <a:srgbClr val="000000"/>
                </a:solidFill>
                <a:effectLst/>
                <a:latin typeface="+mn-lt"/>
                <a:ea typeface="Tahoma" panose="020B0604030504040204" pitchFamily="34" charset="0"/>
              </a:rPr>
              <a:t>2.</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Biện</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pháp</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phòng</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trị</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bệnh</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tổng</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hợp</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gồm</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những</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nội</a:t>
            </a:r>
            <a:r>
              <a:rPr lang="en-US" sz="2000" dirty="0">
                <a:solidFill>
                  <a:srgbClr val="000000"/>
                </a:solidFill>
                <a:effectLst/>
                <a:latin typeface="+mn-lt"/>
                <a:ea typeface="Tahoma" panose="020B0604030504040204" pitchFamily="34" charset="0"/>
              </a:rPr>
              <a:t> dung </a:t>
            </a:r>
            <a:r>
              <a:rPr lang="en-US" sz="2000" dirty="0" err="1">
                <a:solidFill>
                  <a:srgbClr val="000000"/>
                </a:solidFill>
                <a:effectLst/>
                <a:latin typeface="+mn-lt"/>
                <a:ea typeface="Tahoma" panose="020B0604030504040204" pitchFamily="34" charset="0"/>
              </a:rPr>
              <a:t>nào</a:t>
            </a:r>
            <a:r>
              <a:rPr lang="en-US" sz="2000" dirty="0">
                <a:solidFill>
                  <a:srgbClr val="000000"/>
                </a:solidFill>
                <a:effectLst/>
                <a:latin typeface="+mn-lt"/>
                <a:ea typeface="Tahoma" panose="020B0604030504040204" pitchFamily="34" charset="0"/>
              </a:rPr>
              <a:t>?</a:t>
            </a:r>
            <a:endParaRPr lang="en-US" sz="2000" dirty="0">
              <a:effectLst/>
              <a:latin typeface="+mn-lt"/>
              <a:ea typeface="Times New Roman" panose="02020603050405020304" pitchFamily="18" charset="0"/>
            </a:endParaRPr>
          </a:p>
          <a:p>
            <a:pPr algn="just">
              <a:lnSpc>
                <a:spcPct val="150000"/>
              </a:lnSpc>
            </a:pPr>
            <a:r>
              <a:rPr lang="en-US" sz="2000" b="1" dirty="0">
                <a:solidFill>
                  <a:srgbClr val="000000"/>
                </a:solidFill>
                <a:effectLst/>
                <a:latin typeface="+mn-lt"/>
                <a:ea typeface="Tahoma" panose="020B0604030504040204" pitchFamily="34" charset="0"/>
              </a:rPr>
              <a:t>3.</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Mầm</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bệnh</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có</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thể</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xâm</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nhập</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vào</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ao</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nuôi</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bằng</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những</a:t>
            </a:r>
            <a:r>
              <a:rPr lang="en-US" sz="2000" dirty="0">
                <a:solidFill>
                  <a:srgbClr val="000000"/>
                </a:solidFill>
                <a:effectLst/>
                <a:latin typeface="+mn-lt"/>
                <a:ea typeface="Tahoma" panose="020B0604030504040204" pitchFamily="34" charset="0"/>
              </a:rPr>
              <a:t> con </a:t>
            </a:r>
            <a:r>
              <a:rPr lang="en-US" sz="2000" dirty="0" err="1">
                <a:solidFill>
                  <a:srgbClr val="000000"/>
                </a:solidFill>
                <a:effectLst/>
                <a:latin typeface="+mn-lt"/>
                <a:ea typeface="Tahoma" panose="020B0604030504040204" pitchFamily="34" charset="0"/>
              </a:rPr>
              <a:t>đường</a:t>
            </a:r>
            <a:endParaRPr lang="en-US" sz="2000" dirty="0">
              <a:latin typeface="+mn-lt"/>
            </a:endParaRPr>
          </a:p>
        </p:txBody>
      </p:sp>
      <p:pic>
        <p:nvPicPr>
          <p:cNvPr id="20" name="Picture 6">
            <a:extLst>
              <a:ext uri="{FF2B5EF4-FFF2-40B4-BE49-F238E27FC236}">
                <a16:creationId xmlns:a16="http://schemas.microsoft.com/office/drawing/2014/main" id="{08CF2695-DC94-4137-B968-4A8BC039C8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98050" y="3892321"/>
            <a:ext cx="1121053" cy="1233621"/>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1"/>
                                        </p:tgtEl>
                                        <p:attrNameLst>
                                          <p:attrName>style.visibility</p:attrName>
                                        </p:attrNameLst>
                                      </p:cBhvr>
                                      <p:to>
                                        <p:strVal val="visible"/>
                                      </p:to>
                                    </p:set>
                                    <p:animEffect transition="in" filter="barn(inVertical)">
                                      <p:cBhvr>
                                        <p:cTn id="7" dur="500"/>
                                        <p:tgtEl>
                                          <p:spTgt spid="45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42"/>
                                        </p:tgtEl>
                                        <p:attrNameLst>
                                          <p:attrName>style.visibility</p:attrName>
                                        </p:attrNameLst>
                                      </p:cBhvr>
                                      <p:to>
                                        <p:strVal val="visible"/>
                                      </p:to>
                                    </p:set>
                                    <p:animEffect transition="in" filter="barn(inVertical)">
                                      <p:cBhvr>
                                        <p:cTn id="10" dur="500"/>
                                        <p:tgtEl>
                                          <p:spTgt spid="44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6"/>
                                        </p:tgtEl>
                                        <p:attrNameLst>
                                          <p:attrName>style.visibility</p:attrName>
                                        </p:attrNameLst>
                                      </p:cBhvr>
                                      <p:to>
                                        <p:strVal val="visible"/>
                                      </p:to>
                                    </p:set>
                                    <p:anim calcmode="lin" valueType="num">
                                      <p:cBhvr>
                                        <p:cTn id="15" dur="500" fill="hold"/>
                                        <p:tgtEl>
                                          <p:spTgt spid="96"/>
                                        </p:tgtEl>
                                        <p:attrNameLst>
                                          <p:attrName>ppt_w</p:attrName>
                                        </p:attrNameLst>
                                      </p:cBhvr>
                                      <p:tavLst>
                                        <p:tav tm="0">
                                          <p:val>
                                            <p:fltVal val="0"/>
                                          </p:val>
                                        </p:tav>
                                        <p:tav tm="100000">
                                          <p:val>
                                            <p:strVal val="#ppt_w"/>
                                          </p:val>
                                        </p:tav>
                                      </p:tavLst>
                                    </p:anim>
                                    <p:anim calcmode="lin" valueType="num">
                                      <p:cBhvr>
                                        <p:cTn id="16" dur="500" fill="hold"/>
                                        <p:tgtEl>
                                          <p:spTgt spid="96"/>
                                        </p:tgtEl>
                                        <p:attrNameLst>
                                          <p:attrName>ppt_h</p:attrName>
                                        </p:attrNameLst>
                                      </p:cBhvr>
                                      <p:tavLst>
                                        <p:tav tm="0">
                                          <p:val>
                                            <p:fltVal val="0"/>
                                          </p:val>
                                        </p:tav>
                                        <p:tav tm="100000">
                                          <p:val>
                                            <p:strVal val="#ppt_h"/>
                                          </p:val>
                                        </p:tav>
                                      </p:tavLst>
                                    </p:anim>
                                    <p:animEffect transition="in" filter="fade">
                                      <p:cBhvr>
                                        <p:cTn id="17" dur="500"/>
                                        <p:tgtEl>
                                          <p:spTgt spid="9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8">
                                            <p:bg/>
                                          </p:spTgt>
                                        </p:tgtEl>
                                        <p:attrNameLst>
                                          <p:attrName>style.visibility</p:attrName>
                                        </p:attrNameLst>
                                      </p:cBhvr>
                                      <p:to>
                                        <p:strVal val="visible"/>
                                      </p:to>
                                    </p:set>
                                    <p:animEffect transition="in" filter="wipe(up)">
                                      <p:cBhvr>
                                        <p:cTn id="22" dur="500"/>
                                        <p:tgtEl>
                                          <p:spTgt spid="98">
                                            <p:bg/>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98">
                                            <p:txEl>
                                              <p:pRg st="0" end="0"/>
                                            </p:txEl>
                                          </p:spTgt>
                                        </p:tgtEl>
                                        <p:attrNameLst>
                                          <p:attrName>style.visibility</p:attrName>
                                        </p:attrNameLst>
                                      </p:cBhvr>
                                      <p:to>
                                        <p:strVal val="visible"/>
                                      </p:to>
                                    </p:set>
                                    <p:animEffect transition="in" filter="wipe(up)">
                                      <p:cBhvr>
                                        <p:cTn id="27" dur="500"/>
                                        <p:tgtEl>
                                          <p:spTgt spid="9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98">
                                            <p:txEl>
                                              <p:pRg st="1" end="1"/>
                                            </p:txEl>
                                          </p:spTgt>
                                        </p:tgtEl>
                                        <p:attrNameLst>
                                          <p:attrName>style.visibility</p:attrName>
                                        </p:attrNameLst>
                                      </p:cBhvr>
                                      <p:to>
                                        <p:strVal val="visible"/>
                                      </p:to>
                                    </p:set>
                                    <p:animEffect transition="in" filter="wipe(up)">
                                      <p:cBhvr>
                                        <p:cTn id="32" dur="500"/>
                                        <p:tgtEl>
                                          <p:spTgt spid="9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98">
                                            <p:txEl>
                                              <p:pRg st="2" end="2"/>
                                            </p:txEl>
                                          </p:spTgt>
                                        </p:tgtEl>
                                        <p:attrNameLst>
                                          <p:attrName>style.visibility</p:attrName>
                                        </p:attrNameLst>
                                      </p:cBhvr>
                                      <p:to>
                                        <p:strVal val="visible"/>
                                      </p:to>
                                    </p:set>
                                    <p:animEffect transition="in" filter="wipe(up)">
                                      <p:cBhvr>
                                        <p:cTn id="37" dur="500"/>
                                        <p:tgtEl>
                                          <p:spTgt spid="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 grpId="0" animBg="1"/>
      <p:bldP spid="451" grpId="0"/>
      <p:bldP spid="96" grpId="0" animBg="1"/>
      <p:bldP spid="98"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36"/>
          <p:cNvSpPr/>
          <p:nvPr/>
        </p:nvSpPr>
        <p:spPr>
          <a:xfrm>
            <a:off x="582860" y="795218"/>
            <a:ext cx="7924431" cy="4092390"/>
          </a:xfrm>
          <a:prstGeom prst="snip2DiagRect">
            <a:avLst/>
          </a:pr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7" name="Google Shape;537;p36"/>
          <p:cNvPicPr preferRelativeResize="0"/>
          <p:nvPr/>
        </p:nvPicPr>
        <p:blipFill>
          <a:blip r:embed="rId3">
            <a:alphaModFix/>
          </a:blip>
          <a:stretch>
            <a:fillRect/>
          </a:stretch>
        </p:blipFill>
        <p:spPr>
          <a:xfrm>
            <a:off x="-316875" y="4092150"/>
            <a:ext cx="1516775" cy="1513725"/>
          </a:xfrm>
          <a:prstGeom prst="rect">
            <a:avLst/>
          </a:prstGeom>
          <a:noFill/>
          <a:ln>
            <a:noFill/>
          </a:ln>
        </p:spPr>
      </p:pic>
      <p:pic>
        <p:nvPicPr>
          <p:cNvPr id="538" name="Google Shape;538;p36"/>
          <p:cNvPicPr preferRelativeResize="0"/>
          <p:nvPr/>
        </p:nvPicPr>
        <p:blipFill>
          <a:blip r:embed="rId4">
            <a:alphaModFix/>
          </a:blip>
          <a:stretch>
            <a:fillRect/>
          </a:stretch>
        </p:blipFill>
        <p:spPr>
          <a:xfrm>
            <a:off x="7567977" y="-442137"/>
            <a:ext cx="1958200" cy="1954275"/>
          </a:xfrm>
          <a:prstGeom prst="rect">
            <a:avLst/>
          </a:prstGeom>
          <a:noFill/>
          <a:ln>
            <a:noFill/>
          </a:ln>
        </p:spPr>
      </p:pic>
      <p:pic>
        <p:nvPicPr>
          <p:cNvPr id="539" name="Google Shape;539;p36"/>
          <p:cNvPicPr preferRelativeResize="0"/>
          <p:nvPr/>
        </p:nvPicPr>
        <p:blipFill>
          <a:blip r:embed="rId5">
            <a:alphaModFix/>
          </a:blip>
          <a:stretch>
            <a:fillRect/>
          </a:stretch>
        </p:blipFill>
        <p:spPr>
          <a:xfrm flipH="1">
            <a:off x="48991" y="639301"/>
            <a:ext cx="795891" cy="794300"/>
          </a:xfrm>
          <a:prstGeom prst="rect">
            <a:avLst/>
          </a:prstGeom>
          <a:noFill/>
          <a:ln>
            <a:noFill/>
          </a:ln>
        </p:spPr>
      </p:pic>
      <p:pic>
        <p:nvPicPr>
          <p:cNvPr id="540" name="Google Shape;540;p36"/>
          <p:cNvPicPr preferRelativeResize="0"/>
          <p:nvPr/>
        </p:nvPicPr>
        <p:blipFill>
          <a:blip r:embed="rId6">
            <a:alphaModFix/>
          </a:blip>
          <a:stretch>
            <a:fillRect/>
          </a:stretch>
        </p:blipFill>
        <p:spPr>
          <a:xfrm rot="10208908" flipH="1">
            <a:off x="686685" y="215275"/>
            <a:ext cx="566846" cy="565706"/>
          </a:xfrm>
          <a:prstGeom prst="rect">
            <a:avLst/>
          </a:prstGeom>
          <a:noFill/>
          <a:ln>
            <a:noFill/>
          </a:ln>
        </p:spPr>
      </p:pic>
      <p:pic>
        <p:nvPicPr>
          <p:cNvPr id="541" name="Google Shape;541;p36"/>
          <p:cNvPicPr preferRelativeResize="0"/>
          <p:nvPr/>
        </p:nvPicPr>
        <p:blipFill>
          <a:blip r:embed="rId7">
            <a:alphaModFix/>
          </a:blip>
          <a:stretch>
            <a:fillRect/>
          </a:stretch>
        </p:blipFill>
        <p:spPr>
          <a:xfrm flipH="1">
            <a:off x="424790" y="290935"/>
            <a:ext cx="316140" cy="315500"/>
          </a:xfrm>
          <a:prstGeom prst="rect">
            <a:avLst/>
          </a:prstGeom>
          <a:noFill/>
          <a:ln>
            <a:noFill/>
          </a:ln>
        </p:spPr>
      </p:pic>
      <p:pic>
        <p:nvPicPr>
          <p:cNvPr id="542" name="Google Shape;542;p36"/>
          <p:cNvPicPr preferRelativeResize="0"/>
          <p:nvPr/>
        </p:nvPicPr>
        <p:blipFill>
          <a:blip r:embed="rId8">
            <a:alphaModFix/>
          </a:blip>
          <a:stretch>
            <a:fillRect/>
          </a:stretch>
        </p:blipFill>
        <p:spPr>
          <a:xfrm flipH="1">
            <a:off x="62904" y="997835"/>
            <a:ext cx="165954" cy="165623"/>
          </a:xfrm>
          <a:prstGeom prst="rect">
            <a:avLst/>
          </a:prstGeom>
          <a:noFill/>
          <a:ln>
            <a:noFill/>
          </a:ln>
        </p:spPr>
      </p:pic>
      <p:sp>
        <p:nvSpPr>
          <p:cNvPr id="14" name="TextBox 13">
            <a:extLst>
              <a:ext uri="{FF2B5EF4-FFF2-40B4-BE49-F238E27FC236}">
                <a16:creationId xmlns:a16="http://schemas.microsoft.com/office/drawing/2014/main" id="{9D499F83-F081-4AE7-A8B3-E636BA1CD34B}"/>
              </a:ext>
            </a:extLst>
          </p:cNvPr>
          <p:cNvSpPr txBox="1"/>
          <p:nvPr/>
        </p:nvSpPr>
        <p:spPr>
          <a:xfrm>
            <a:off x="2709015" y="153663"/>
            <a:ext cx="3725970" cy="523220"/>
          </a:xfrm>
          <a:prstGeom prst="rect">
            <a:avLst/>
          </a:prstGeom>
          <a:noFill/>
        </p:spPr>
        <p:txBody>
          <a:bodyPr wrap="square">
            <a:spAutoFit/>
          </a:bodyPr>
          <a:lstStyle/>
          <a:p>
            <a:pPr algn="ctr"/>
            <a:r>
              <a:rPr lang="vi-VN" sz="2800" b="1" dirty="0">
                <a:solidFill>
                  <a:schemeClr val="accent2">
                    <a:lumMod val="50000"/>
                  </a:schemeClr>
                </a:solidFill>
                <a:effectLst/>
                <a:latin typeface="+mn-lt"/>
                <a:ea typeface="Tahoma" panose="020B0604030504040204" pitchFamily="34" charset="0"/>
              </a:rPr>
              <a:t>Trả lời</a:t>
            </a:r>
            <a:endParaRPr lang="en-US" sz="2800" dirty="0">
              <a:solidFill>
                <a:schemeClr val="accent2">
                  <a:lumMod val="50000"/>
                </a:schemeClr>
              </a:solidFill>
              <a:latin typeface="+mn-lt"/>
            </a:endParaRPr>
          </a:p>
        </p:txBody>
      </p:sp>
      <p:sp>
        <p:nvSpPr>
          <p:cNvPr id="16" name="TextBox 15">
            <a:extLst>
              <a:ext uri="{FF2B5EF4-FFF2-40B4-BE49-F238E27FC236}">
                <a16:creationId xmlns:a16="http://schemas.microsoft.com/office/drawing/2014/main" id="{8C002C05-0D5B-404A-B7E5-0D4CC18BBC16}"/>
              </a:ext>
            </a:extLst>
          </p:cNvPr>
          <p:cNvSpPr txBox="1"/>
          <p:nvPr/>
        </p:nvSpPr>
        <p:spPr>
          <a:xfrm>
            <a:off x="1247115" y="846291"/>
            <a:ext cx="6889467" cy="496996"/>
          </a:xfrm>
          <a:prstGeom prst="rect">
            <a:avLst/>
          </a:prstGeom>
          <a:noFill/>
        </p:spPr>
        <p:txBody>
          <a:bodyPr wrap="square">
            <a:spAutoFit/>
          </a:bodyPr>
          <a:lstStyle/>
          <a:p>
            <a:pPr lvl="0">
              <a:lnSpc>
                <a:spcPct val="150000"/>
              </a:lnSpc>
              <a:spcAft>
                <a:spcPts val="600"/>
              </a:spcAft>
            </a:pPr>
            <a:r>
              <a:rPr lang="vi-VN" sz="2000" b="1" dirty="0">
                <a:solidFill>
                  <a:srgbClr val="C00000"/>
                </a:solidFill>
                <a:effectLst/>
                <a:latin typeface="+mn-lt"/>
                <a:ea typeface="Tahoma" panose="020B0604030504040204" pitchFamily="34" charset="0"/>
              </a:rPr>
              <a:t>Câu 1. </a:t>
            </a:r>
            <a:r>
              <a:rPr lang="en-US" sz="2000" dirty="0" err="1">
                <a:solidFill>
                  <a:srgbClr val="000000"/>
                </a:solidFill>
                <a:effectLst/>
                <a:latin typeface="+mn-lt"/>
                <a:ea typeface="Tahoma" panose="020B0604030504040204" pitchFamily="34" charset="0"/>
              </a:rPr>
              <a:t>Phải</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phòng</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bệnh</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tổng</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hợp</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trong</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nuôi</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thủy</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sản</a:t>
            </a:r>
            <a:r>
              <a:rPr lang="en-US" sz="2000" dirty="0">
                <a:solidFill>
                  <a:srgbClr val="000000"/>
                </a:solidFill>
                <a:effectLst/>
                <a:latin typeface="+mn-lt"/>
                <a:ea typeface="Tahoma" panose="020B0604030504040204" pitchFamily="34" charset="0"/>
              </a:rPr>
              <a:t> </a:t>
            </a:r>
            <a:r>
              <a:rPr lang="en-US" sz="2000" dirty="0" err="1">
                <a:solidFill>
                  <a:srgbClr val="000000"/>
                </a:solidFill>
                <a:effectLst/>
                <a:latin typeface="+mn-lt"/>
                <a:ea typeface="Tahoma" panose="020B0604030504040204" pitchFamily="34" charset="0"/>
              </a:rPr>
              <a:t>vì</a:t>
            </a:r>
            <a:r>
              <a:rPr lang="en-US" sz="2000" dirty="0">
                <a:solidFill>
                  <a:srgbClr val="000000"/>
                </a:solidFill>
                <a:effectLst/>
                <a:latin typeface="+mn-lt"/>
                <a:ea typeface="Tahoma" panose="020B0604030504040204" pitchFamily="34" charset="0"/>
              </a:rPr>
              <a:t>:</a:t>
            </a:r>
            <a:endParaRPr lang="en-US" sz="2000" dirty="0">
              <a:effectLst/>
              <a:latin typeface="+mn-lt"/>
              <a:ea typeface="Times New Roman" panose="02020603050405020304" pitchFamily="18" charset="0"/>
            </a:endParaRPr>
          </a:p>
        </p:txBody>
      </p:sp>
      <p:grpSp>
        <p:nvGrpSpPr>
          <p:cNvPr id="8" name="Group 7">
            <a:extLst>
              <a:ext uri="{FF2B5EF4-FFF2-40B4-BE49-F238E27FC236}">
                <a16:creationId xmlns:a16="http://schemas.microsoft.com/office/drawing/2014/main" id="{06B54E56-EC6B-4FBE-9B4C-443A096C6AAB}"/>
              </a:ext>
            </a:extLst>
          </p:cNvPr>
          <p:cNvGrpSpPr/>
          <p:nvPr/>
        </p:nvGrpSpPr>
        <p:grpSpPr>
          <a:xfrm>
            <a:off x="954358" y="1421245"/>
            <a:ext cx="7275242" cy="3195360"/>
            <a:chOff x="954358" y="1421245"/>
            <a:chExt cx="7235284" cy="3140240"/>
          </a:xfrm>
        </p:grpSpPr>
        <p:sp>
          <p:nvSpPr>
            <p:cNvPr id="18" name="TextBox 17">
              <a:extLst>
                <a:ext uri="{FF2B5EF4-FFF2-40B4-BE49-F238E27FC236}">
                  <a16:creationId xmlns:a16="http://schemas.microsoft.com/office/drawing/2014/main" id="{D6AAA2D4-698F-442B-96FD-EB93E90BC8A9}"/>
                </a:ext>
              </a:extLst>
            </p:cNvPr>
            <p:cNvSpPr txBox="1"/>
            <p:nvPr/>
          </p:nvSpPr>
          <p:spPr>
            <a:xfrm>
              <a:off x="970108" y="1421245"/>
              <a:ext cx="7127027" cy="872034"/>
            </a:xfrm>
            <a:prstGeom prst="rect">
              <a:avLst/>
            </a:prstGeom>
            <a:noFill/>
          </p:spPr>
          <p:txBody>
            <a:bodyPr wrap="square">
              <a:spAutoFit/>
            </a:bodyPr>
            <a:lstStyle/>
            <a:p>
              <a:pPr marL="285750" indent="-285750" algn="just">
                <a:lnSpc>
                  <a:spcPct val="150000"/>
                </a:lnSpc>
                <a:spcAft>
                  <a:spcPts val="600"/>
                </a:spcAft>
                <a:buFont typeface="Wingdings" panose="05000000000000000000" pitchFamily="2" charset="2"/>
                <a:buChar char="Ø"/>
              </a:pPr>
              <a:r>
                <a:rPr lang="en-US" sz="1800" dirty="0">
                  <a:solidFill>
                    <a:srgbClr val="000000"/>
                  </a:solidFill>
                  <a:effectLst/>
                  <a:latin typeface="Arial" panose="020B0604020202020204" pitchFamily="34" charset="0"/>
                  <a:ea typeface="Tahoma" panose="020B0604030504040204" pitchFamily="34" charset="0"/>
                  <a:cs typeface="Arial" panose="020B0604020202020204" pitchFamily="34" charset="0"/>
                </a:rPr>
                <a:t>Khi </a:t>
              </a:r>
              <a:r>
                <a:rPr lang="vi-VN" sz="1800" dirty="0">
                  <a:solidFill>
                    <a:srgbClr val="000000"/>
                  </a:solidFill>
                  <a:effectLst/>
                  <a:latin typeface="Arial" panose="020B0604020202020204" pitchFamily="34" charset="0"/>
                  <a:ea typeface="Tahoma" panose="020B0604030504040204" pitchFamily="34" charset="0"/>
                  <a:cs typeface="Arial" panose="020B0604020202020204" pitchFamily="34" charset="0"/>
                </a:rPr>
                <a:t>thủy sản bị bệnh</a:t>
              </a:r>
              <a:r>
                <a:rPr lang="en-US" sz="18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không</a:t>
              </a:r>
              <a:r>
                <a:rPr lang="en-US" sz="18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thể</a:t>
              </a:r>
              <a:r>
                <a:rPr lang="en-US" sz="18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chữa</a:t>
              </a:r>
              <a:r>
                <a:rPr lang="en-US" sz="18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từng</a:t>
              </a:r>
              <a:r>
                <a:rPr lang="en-US" sz="1800" dirty="0">
                  <a:solidFill>
                    <a:srgbClr val="000000"/>
                  </a:solidFill>
                  <a:effectLst/>
                  <a:latin typeface="Arial" panose="020B0604020202020204" pitchFamily="34" charset="0"/>
                  <a:ea typeface="Tahoma" panose="020B0604030504040204" pitchFamily="34" charset="0"/>
                  <a:cs typeface="Arial" panose="020B0604020202020204" pitchFamily="34" charset="0"/>
                </a:rPr>
                <a:t> con </a:t>
              </a:r>
              <a:r>
                <a:rPr lang="en-US" sz="18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mà</a:t>
              </a:r>
              <a:r>
                <a:rPr lang="en-US" sz="18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phải</a:t>
              </a:r>
              <a:r>
                <a:rPr lang="en-US" sz="18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tính</a:t>
              </a:r>
              <a:r>
                <a:rPr lang="en-US" sz="18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cả</a:t>
              </a:r>
              <a:r>
                <a:rPr lang="en-US" sz="18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ao</a:t>
              </a:r>
              <a:r>
                <a:rPr lang="en-US" sz="1800" dirty="0">
                  <a:solidFill>
                    <a:srgbClr val="000000"/>
                  </a:solidFill>
                  <a:effectLst/>
                  <a:latin typeface="Arial" panose="020B0604020202020204" pitchFamily="34" charset="0"/>
                  <a:ea typeface="Tahoma" panose="020B0604030504040204" pitchFamily="34" charset="0"/>
                  <a:cs typeface="Arial" panose="020B0604020202020204" pitchFamily="34" charset="0"/>
                </a:rPr>
                <a:t> hay </a:t>
              </a:r>
              <a:r>
                <a:rPr lang="en-US" sz="18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trọng</a:t>
              </a:r>
              <a:r>
                <a:rPr lang="en-US" sz="18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lượng</a:t>
              </a:r>
              <a:r>
                <a:rPr lang="en-US" sz="18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cả</a:t>
              </a:r>
              <a:r>
                <a:rPr lang="en-US" sz="18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đàn</a:t>
              </a:r>
              <a:r>
                <a:rPr lang="en-US" sz="18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để</a:t>
              </a:r>
              <a:r>
                <a:rPr lang="en-US" sz="18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chữa</a:t>
              </a:r>
              <a:r>
                <a:rPr lang="en-US" sz="18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vi-VN" sz="1800" dirty="0">
                  <a:solidFill>
                    <a:srgbClr val="000000"/>
                  </a:solidFill>
                  <a:effectLst/>
                  <a:latin typeface="Arial" panose="020B0604020202020204" pitchFamily="34" charset="0"/>
                  <a:ea typeface="Tahoma" panose="020B0604030504040204" pitchFamily="34" charset="0"/>
                  <a:cs typeface="Arial" panose="020B0604020202020204" pitchFamily="34" charset="0"/>
                </a:rPr>
                <a:t>bệnh.</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0" name="TextBox 19">
              <a:extLst>
                <a:ext uri="{FF2B5EF4-FFF2-40B4-BE49-F238E27FC236}">
                  <a16:creationId xmlns:a16="http://schemas.microsoft.com/office/drawing/2014/main" id="{FA68D862-74D9-40C3-8B89-248526FC913F}"/>
                </a:ext>
              </a:extLst>
            </p:cNvPr>
            <p:cNvSpPr txBox="1"/>
            <p:nvPr/>
          </p:nvSpPr>
          <p:spPr>
            <a:xfrm>
              <a:off x="954358" y="2289068"/>
              <a:ext cx="7235284" cy="2272417"/>
            </a:xfrm>
            <a:prstGeom prst="rect">
              <a:avLst/>
            </a:prstGeom>
            <a:noFill/>
          </p:spPr>
          <p:txBody>
            <a:bodyPr wrap="square">
              <a:spAutoFit/>
            </a:bodyPr>
            <a:lstStyle/>
            <a:p>
              <a:pPr marL="285750" indent="-285750" algn="just">
                <a:lnSpc>
                  <a:spcPct val="150000"/>
                </a:lnSpc>
                <a:spcAft>
                  <a:spcPts val="600"/>
                </a:spcAft>
                <a:buFont typeface="Wingdings" panose="05000000000000000000" pitchFamily="2" charset="2"/>
                <a:buChar char="Ø"/>
              </a:pPr>
              <a:r>
                <a:rPr lang="en-US" sz="1800" dirty="0" err="1">
                  <a:solidFill>
                    <a:srgbClr val="000000"/>
                  </a:solidFill>
                  <a:effectLst/>
                  <a:latin typeface="+mj-lt"/>
                  <a:ea typeface="Tahoma" panose="020B0604030504040204" pitchFamily="34" charset="0"/>
                </a:rPr>
                <a:t>Các</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loại</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thuốc</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chữa</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bệnh</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ngoài</a:t>
              </a:r>
              <a:r>
                <a:rPr lang="en-US" sz="1800" dirty="0">
                  <a:solidFill>
                    <a:srgbClr val="000000"/>
                  </a:solidFill>
                  <a:effectLst/>
                  <a:latin typeface="+mj-lt"/>
                  <a:ea typeface="Tahoma" panose="020B0604030504040204" pitchFamily="34" charset="0"/>
                </a:rPr>
                <a:t> da </a:t>
              </a:r>
              <a:r>
                <a:rPr lang="en-US" sz="1800" dirty="0" err="1">
                  <a:solidFill>
                    <a:srgbClr val="000000"/>
                  </a:solidFill>
                  <a:effectLst/>
                  <a:latin typeface="+mj-lt"/>
                  <a:ea typeface="Tahoma" panose="020B0604030504040204" pitchFamily="34" charset="0"/>
                </a:rPr>
                <a:t>cho</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động</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vật</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thuỷ</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sản</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thường</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phun</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trực</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tiếp</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xuống</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nước</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chỉ</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áp</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dụng</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với</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các</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ao</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diên</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tích</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nhỏ</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các</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thuỷ</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vực</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có</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diên</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tích</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mặt</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nước</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lớn</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không</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sử</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dụng</a:t>
              </a:r>
              <a:r>
                <a:rPr lang="en-US" sz="1800" dirty="0">
                  <a:solidFill>
                    <a:srgbClr val="000000"/>
                  </a:solidFill>
                  <a:effectLst/>
                  <a:latin typeface="+mj-lt"/>
                  <a:ea typeface="Tahoma" panose="020B0604030504040204" pitchFamily="34" charset="0"/>
                </a:rPr>
                <a:t> </a:t>
              </a:r>
              <a:r>
                <a:rPr lang="en-US" sz="1800" dirty="0" err="1">
                  <a:solidFill>
                    <a:srgbClr val="000000"/>
                  </a:solidFill>
                  <a:effectLst/>
                  <a:latin typeface="+mj-lt"/>
                  <a:ea typeface="Tahoma" panose="020B0604030504040204" pitchFamily="34" charset="0"/>
                </a:rPr>
                <a:t>được</a:t>
              </a:r>
              <a:r>
                <a:rPr lang="en-US" sz="1800" dirty="0">
                  <a:solidFill>
                    <a:srgbClr val="000000"/>
                  </a:solidFill>
                  <a:effectLst/>
                  <a:latin typeface="+mj-lt"/>
                  <a:ea typeface="Tahoma" panose="020B0604030504040204" pitchFamily="34" charset="0"/>
                </a:rPr>
                <a:t>.</a:t>
              </a:r>
              <a:endParaRPr lang="vi-VN" sz="1800" dirty="0">
                <a:latin typeface="+mj-lt"/>
                <a:ea typeface="Tahoma" panose="020B0604030504040204" pitchFamily="34" charset="0"/>
              </a:endParaRPr>
            </a:p>
            <a:p>
              <a:pPr marL="285750" indent="-285750" algn="just">
                <a:lnSpc>
                  <a:spcPct val="150000"/>
                </a:lnSpc>
                <a:spcAft>
                  <a:spcPts val="600"/>
                </a:spcAft>
                <a:buFont typeface="Wingdings" panose="05000000000000000000" pitchFamily="2" charset="2"/>
                <a:buChar char="Ø"/>
              </a:pPr>
              <a:r>
                <a:rPr lang="vi-VN" sz="1800" dirty="0">
                  <a:latin typeface="+mn-lt"/>
                  <a:ea typeface="Tahoma" panose="020B0604030504040204" pitchFamily="34" charset="0"/>
                </a:rPr>
                <a:t>Sử dụng thuốc muộn không có hiệu quả.</a:t>
              </a:r>
            </a:p>
            <a:p>
              <a:pPr marL="285750" indent="-285750" algn="just">
                <a:lnSpc>
                  <a:spcPct val="150000"/>
                </a:lnSpc>
                <a:spcAft>
                  <a:spcPts val="600"/>
                </a:spcAft>
                <a:buFont typeface="Wingdings" panose="05000000000000000000" pitchFamily="2" charset="2"/>
                <a:buChar char="Ø"/>
              </a:pPr>
              <a:r>
                <a:rPr lang="vi-VN" sz="1800" dirty="0">
                  <a:effectLst/>
                  <a:latin typeface="+mn-lt"/>
                  <a:ea typeface="Tahoma" panose="020B0604030504040204" pitchFamily="34" charset="0"/>
                </a:rPr>
                <a:t>Sử dụng thuốc có thể gây phản ứng phụ.</a:t>
              </a:r>
              <a:endParaRPr lang="en-US" sz="1800" dirty="0">
                <a:effectLst/>
                <a:latin typeface="+mn-lt"/>
                <a:ea typeface="Times New Roman" panose="02020603050405020304" pitchFamily="18" charset="0"/>
              </a:endParaRPr>
            </a:p>
          </p:txBody>
        </p:sp>
      </p:grpSp>
      <p:grpSp>
        <p:nvGrpSpPr>
          <p:cNvPr id="22" name="Google Shape;14698;p63">
            <a:extLst>
              <a:ext uri="{FF2B5EF4-FFF2-40B4-BE49-F238E27FC236}">
                <a16:creationId xmlns:a16="http://schemas.microsoft.com/office/drawing/2014/main" id="{BE3AA70F-FD48-4BA3-B4A2-9E654B68B289}"/>
              </a:ext>
            </a:extLst>
          </p:cNvPr>
          <p:cNvGrpSpPr/>
          <p:nvPr/>
        </p:nvGrpSpPr>
        <p:grpSpPr>
          <a:xfrm>
            <a:off x="7468929" y="4215534"/>
            <a:ext cx="1572231" cy="1073146"/>
            <a:chOff x="4686434" y="2432916"/>
            <a:chExt cx="367377" cy="370079"/>
          </a:xfrm>
        </p:grpSpPr>
        <p:sp>
          <p:nvSpPr>
            <p:cNvPr id="23" name="Google Shape;14699;p63">
              <a:extLst>
                <a:ext uri="{FF2B5EF4-FFF2-40B4-BE49-F238E27FC236}">
                  <a16:creationId xmlns:a16="http://schemas.microsoft.com/office/drawing/2014/main" id="{40CA8CD4-63D7-4431-BB9E-CF854F12A1DB}"/>
                </a:ext>
              </a:extLst>
            </p:cNvPr>
            <p:cNvSpPr/>
            <p:nvPr/>
          </p:nvSpPr>
          <p:spPr>
            <a:xfrm>
              <a:off x="4795105" y="2432916"/>
              <a:ext cx="175426" cy="76198"/>
            </a:xfrm>
            <a:custGeom>
              <a:avLst/>
              <a:gdLst/>
              <a:ahLst/>
              <a:cxnLst/>
              <a:rect l="l" t="t" r="r" b="b"/>
              <a:pathLst>
                <a:path w="6688" h="2905" extrusionOk="0">
                  <a:moveTo>
                    <a:pt x="6451" y="1"/>
                  </a:moveTo>
                  <a:cubicBezTo>
                    <a:pt x="6444" y="1"/>
                    <a:pt x="6436" y="1"/>
                    <a:pt x="6428" y="2"/>
                  </a:cubicBezTo>
                  <a:cubicBezTo>
                    <a:pt x="5215" y="172"/>
                    <a:pt x="2258" y="741"/>
                    <a:pt x="0" y="2463"/>
                  </a:cubicBezTo>
                  <a:lnTo>
                    <a:pt x="4842" y="2904"/>
                  </a:lnTo>
                  <a:cubicBezTo>
                    <a:pt x="5120" y="1772"/>
                    <a:pt x="6028" y="795"/>
                    <a:pt x="6571" y="294"/>
                  </a:cubicBezTo>
                  <a:cubicBezTo>
                    <a:pt x="6687" y="190"/>
                    <a:pt x="6600" y="1"/>
                    <a:pt x="6451" y="1"/>
                  </a:cubicBezTo>
                  <a:close/>
                </a:path>
              </a:pathLst>
            </a:custGeom>
            <a:solidFill>
              <a:srgbClr val="C8D3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700;p63">
              <a:extLst>
                <a:ext uri="{FF2B5EF4-FFF2-40B4-BE49-F238E27FC236}">
                  <a16:creationId xmlns:a16="http://schemas.microsoft.com/office/drawing/2014/main" id="{160CE95E-ED84-4A56-9871-CA1F2E692438}"/>
                </a:ext>
              </a:extLst>
            </p:cNvPr>
            <p:cNvSpPr/>
            <p:nvPr/>
          </p:nvSpPr>
          <p:spPr>
            <a:xfrm>
              <a:off x="4795105" y="2726771"/>
              <a:ext cx="175374" cy="76224"/>
            </a:xfrm>
            <a:custGeom>
              <a:avLst/>
              <a:gdLst/>
              <a:ahLst/>
              <a:cxnLst/>
              <a:rect l="l" t="t" r="r" b="b"/>
              <a:pathLst>
                <a:path w="6686" h="2906" extrusionOk="0">
                  <a:moveTo>
                    <a:pt x="4842" y="1"/>
                  </a:moveTo>
                  <a:lnTo>
                    <a:pt x="0" y="441"/>
                  </a:lnTo>
                  <a:cubicBezTo>
                    <a:pt x="2258" y="2164"/>
                    <a:pt x="5215" y="2733"/>
                    <a:pt x="6428" y="2903"/>
                  </a:cubicBezTo>
                  <a:cubicBezTo>
                    <a:pt x="6438" y="2904"/>
                    <a:pt x="6448" y="2905"/>
                    <a:pt x="6458" y="2905"/>
                  </a:cubicBezTo>
                  <a:cubicBezTo>
                    <a:pt x="6603" y="2905"/>
                    <a:pt x="6685" y="2719"/>
                    <a:pt x="6571" y="2611"/>
                  </a:cubicBezTo>
                  <a:cubicBezTo>
                    <a:pt x="6028" y="2109"/>
                    <a:pt x="5120" y="1133"/>
                    <a:pt x="4842" y="1"/>
                  </a:cubicBezTo>
                  <a:close/>
                </a:path>
              </a:pathLst>
            </a:custGeom>
            <a:solidFill>
              <a:srgbClr val="C8D3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701;p63">
              <a:extLst>
                <a:ext uri="{FF2B5EF4-FFF2-40B4-BE49-F238E27FC236}">
                  <a16:creationId xmlns:a16="http://schemas.microsoft.com/office/drawing/2014/main" id="{1E5E9B53-C736-4A11-8D3F-432D698AB2A2}"/>
                </a:ext>
              </a:extLst>
            </p:cNvPr>
            <p:cNvSpPr/>
            <p:nvPr/>
          </p:nvSpPr>
          <p:spPr>
            <a:xfrm>
              <a:off x="4686434" y="2485428"/>
              <a:ext cx="367377" cy="265028"/>
            </a:xfrm>
            <a:custGeom>
              <a:avLst/>
              <a:gdLst/>
              <a:ahLst/>
              <a:cxnLst/>
              <a:rect l="l" t="t" r="r" b="b"/>
              <a:pathLst>
                <a:path w="14006" h="10104" extrusionOk="0">
                  <a:moveTo>
                    <a:pt x="6503" y="0"/>
                  </a:moveTo>
                  <a:cubicBezTo>
                    <a:pt x="2523" y="0"/>
                    <a:pt x="1723" y="2767"/>
                    <a:pt x="150" y="4740"/>
                  </a:cubicBezTo>
                  <a:cubicBezTo>
                    <a:pt x="0" y="4923"/>
                    <a:pt x="0" y="5181"/>
                    <a:pt x="150" y="5371"/>
                  </a:cubicBezTo>
                  <a:cubicBezTo>
                    <a:pt x="1723" y="7344"/>
                    <a:pt x="2530" y="10103"/>
                    <a:pt x="6503" y="10103"/>
                  </a:cubicBezTo>
                  <a:cubicBezTo>
                    <a:pt x="6508" y="10103"/>
                    <a:pt x="6513" y="10103"/>
                    <a:pt x="6519" y="10103"/>
                  </a:cubicBezTo>
                  <a:cubicBezTo>
                    <a:pt x="8757" y="10103"/>
                    <a:pt x="10729" y="8634"/>
                    <a:pt x="11372" y="6489"/>
                  </a:cubicBezTo>
                  <a:cubicBezTo>
                    <a:pt x="11433" y="6294"/>
                    <a:pt x="11616" y="6173"/>
                    <a:pt x="11807" y="6173"/>
                  </a:cubicBezTo>
                  <a:cubicBezTo>
                    <a:pt x="11868" y="6173"/>
                    <a:pt x="11930" y="6185"/>
                    <a:pt x="11989" y="6211"/>
                  </a:cubicBezTo>
                  <a:lnTo>
                    <a:pt x="13657" y="6923"/>
                  </a:lnTo>
                  <a:cubicBezTo>
                    <a:pt x="13687" y="6936"/>
                    <a:pt x="13717" y="6942"/>
                    <a:pt x="13746" y="6942"/>
                  </a:cubicBezTo>
                  <a:cubicBezTo>
                    <a:pt x="13888" y="6942"/>
                    <a:pt x="14006" y="6804"/>
                    <a:pt x="13955" y="6652"/>
                  </a:cubicBezTo>
                  <a:lnTo>
                    <a:pt x="13541" y="5418"/>
                  </a:lnTo>
                  <a:cubicBezTo>
                    <a:pt x="13460" y="5181"/>
                    <a:pt x="13467" y="4923"/>
                    <a:pt x="13541" y="4692"/>
                  </a:cubicBezTo>
                  <a:lnTo>
                    <a:pt x="13955" y="3452"/>
                  </a:lnTo>
                  <a:cubicBezTo>
                    <a:pt x="14006" y="3305"/>
                    <a:pt x="13887" y="3162"/>
                    <a:pt x="13744" y="3162"/>
                  </a:cubicBezTo>
                  <a:cubicBezTo>
                    <a:pt x="13715" y="3162"/>
                    <a:pt x="13686" y="3168"/>
                    <a:pt x="13657" y="3180"/>
                  </a:cubicBezTo>
                  <a:lnTo>
                    <a:pt x="11995" y="3899"/>
                  </a:lnTo>
                  <a:cubicBezTo>
                    <a:pt x="11937" y="3923"/>
                    <a:pt x="11877" y="3934"/>
                    <a:pt x="11818" y="3934"/>
                  </a:cubicBezTo>
                  <a:cubicBezTo>
                    <a:pt x="11623" y="3934"/>
                    <a:pt x="11441" y="3812"/>
                    <a:pt x="11378" y="3614"/>
                  </a:cubicBezTo>
                  <a:cubicBezTo>
                    <a:pt x="10727" y="1465"/>
                    <a:pt x="8747" y="0"/>
                    <a:pt x="6503" y="0"/>
                  </a:cubicBezTo>
                  <a:close/>
                </a:path>
              </a:pathLst>
            </a:custGeom>
            <a:solidFill>
              <a:srgbClr val="E3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702;p63">
              <a:extLst>
                <a:ext uri="{FF2B5EF4-FFF2-40B4-BE49-F238E27FC236}">
                  <a16:creationId xmlns:a16="http://schemas.microsoft.com/office/drawing/2014/main" id="{E3C086E2-52E9-47AE-AFF5-471928133A01}"/>
                </a:ext>
              </a:extLst>
            </p:cNvPr>
            <p:cNvSpPr/>
            <p:nvPr/>
          </p:nvSpPr>
          <p:spPr>
            <a:xfrm>
              <a:off x="4686434" y="2517980"/>
              <a:ext cx="238719" cy="232476"/>
            </a:xfrm>
            <a:custGeom>
              <a:avLst/>
              <a:gdLst/>
              <a:ahLst/>
              <a:cxnLst/>
              <a:rect l="l" t="t" r="r" b="b"/>
              <a:pathLst>
                <a:path w="9101" h="8863" extrusionOk="0">
                  <a:moveTo>
                    <a:pt x="2835" y="0"/>
                  </a:moveTo>
                  <a:lnTo>
                    <a:pt x="2835" y="0"/>
                  </a:lnTo>
                  <a:cubicBezTo>
                    <a:pt x="1702" y="983"/>
                    <a:pt x="1051" y="2367"/>
                    <a:pt x="143" y="3499"/>
                  </a:cubicBezTo>
                  <a:cubicBezTo>
                    <a:pt x="0" y="3682"/>
                    <a:pt x="0" y="3946"/>
                    <a:pt x="143" y="4130"/>
                  </a:cubicBezTo>
                  <a:cubicBezTo>
                    <a:pt x="1723" y="6103"/>
                    <a:pt x="2523" y="8862"/>
                    <a:pt x="6503" y="8862"/>
                  </a:cubicBezTo>
                  <a:cubicBezTo>
                    <a:pt x="7412" y="8862"/>
                    <a:pt x="8314" y="8618"/>
                    <a:pt x="9100" y="8150"/>
                  </a:cubicBezTo>
                  <a:cubicBezTo>
                    <a:pt x="5459" y="7527"/>
                    <a:pt x="2808" y="4374"/>
                    <a:pt x="2808" y="685"/>
                  </a:cubicBezTo>
                  <a:cubicBezTo>
                    <a:pt x="2808" y="454"/>
                    <a:pt x="2814" y="224"/>
                    <a:pt x="2835" y="0"/>
                  </a:cubicBezTo>
                  <a:close/>
                </a:path>
              </a:pathLst>
            </a:custGeom>
            <a:solidFill>
              <a:srgbClr val="D8E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703;p63">
              <a:extLst>
                <a:ext uri="{FF2B5EF4-FFF2-40B4-BE49-F238E27FC236}">
                  <a16:creationId xmlns:a16="http://schemas.microsoft.com/office/drawing/2014/main" id="{B409AA63-9293-4857-AD37-4FBD657FDAA7}"/>
                </a:ext>
              </a:extLst>
            </p:cNvPr>
            <p:cNvSpPr/>
            <p:nvPr/>
          </p:nvSpPr>
          <p:spPr>
            <a:xfrm>
              <a:off x="4725386" y="2593916"/>
              <a:ext cx="30086" cy="30086"/>
            </a:xfrm>
            <a:custGeom>
              <a:avLst/>
              <a:gdLst/>
              <a:ahLst/>
              <a:cxnLst/>
              <a:rect l="l" t="t" r="r" b="b"/>
              <a:pathLst>
                <a:path w="1147" h="1147" extrusionOk="0">
                  <a:moveTo>
                    <a:pt x="577" y="0"/>
                  </a:moveTo>
                  <a:cubicBezTo>
                    <a:pt x="258" y="0"/>
                    <a:pt x="0" y="258"/>
                    <a:pt x="0" y="577"/>
                  </a:cubicBezTo>
                  <a:cubicBezTo>
                    <a:pt x="0" y="889"/>
                    <a:pt x="258" y="1146"/>
                    <a:pt x="577" y="1146"/>
                  </a:cubicBezTo>
                  <a:cubicBezTo>
                    <a:pt x="889" y="1146"/>
                    <a:pt x="1146" y="889"/>
                    <a:pt x="1146" y="577"/>
                  </a:cubicBezTo>
                  <a:cubicBezTo>
                    <a:pt x="1146" y="258"/>
                    <a:pt x="889" y="0"/>
                    <a:pt x="577" y="0"/>
                  </a:cubicBezTo>
                  <a:close/>
                </a:path>
              </a:pathLst>
            </a:custGeom>
            <a:solidFill>
              <a:srgbClr val="203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704;p63">
              <a:extLst>
                <a:ext uri="{FF2B5EF4-FFF2-40B4-BE49-F238E27FC236}">
                  <a16:creationId xmlns:a16="http://schemas.microsoft.com/office/drawing/2014/main" id="{9450B7E5-8653-4B98-86A0-FC2C4F601DC8}"/>
                </a:ext>
              </a:extLst>
            </p:cNvPr>
            <p:cNvSpPr/>
            <p:nvPr/>
          </p:nvSpPr>
          <p:spPr>
            <a:xfrm>
              <a:off x="4737478" y="2599949"/>
              <a:ext cx="12118" cy="11961"/>
            </a:xfrm>
            <a:custGeom>
              <a:avLst/>
              <a:gdLst/>
              <a:ahLst/>
              <a:cxnLst/>
              <a:rect l="l" t="t" r="r" b="b"/>
              <a:pathLst>
                <a:path w="462" h="456" extrusionOk="0">
                  <a:moveTo>
                    <a:pt x="231" y="1"/>
                  </a:moveTo>
                  <a:cubicBezTo>
                    <a:pt x="102" y="1"/>
                    <a:pt x="0" y="103"/>
                    <a:pt x="0" y="225"/>
                  </a:cubicBezTo>
                  <a:cubicBezTo>
                    <a:pt x="0" y="354"/>
                    <a:pt x="102" y="455"/>
                    <a:pt x="231" y="455"/>
                  </a:cubicBezTo>
                  <a:cubicBezTo>
                    <a:pt x="353" y="455"/>
                    <a:pt x="462" y="354"/>
                    <a:pt x="462" y="225"/>
                  </a:cubicBezTo>
                  <a:cubicBezTo>
                    <a:pt x="462" y="103"/>
                    <a:pt x="353" y="1"/>
                    <a:pt x="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705;p63">
              <a:extLst>
                <a:ext uri="{FF2B5EF4-FFF2-40B4-BE49-F238E27FC236}">
                  <a16:creationId xmlns:a16="http://schemas.microsoft.com/office/drawing/2014/main" id="{D2282D6F-35BE-4495-90BA-1612485FA980}"/>
                </a:ext>
              </a:extLst>
            </p:cNvPr>
            <p:cNvSpPr/>
            <p:nvPr/>
          </p:nvSpPr>
          <p:spPr>
            <a:xfrm>
              <a:off x="4772862" y="2488261"/>
              <a:ext cx="51253" cy="259336"/>
            </a:xfrm>
            <a:custGeom>
              <a:avLst/>
              <a:gdLst/>
              <a:ahLst/>
              <a:cxnLst/>
              <a:rect l="l" t="t" r="r" b="b"/>
              <a:pathLst>
                <a:path w="1954" h="9887" extrusionOk="0">
                  <a:moveTo>
                    <a:pt x="1954" y="1"/>
                  </a:moveTo>
                  <a:cubicBezTo>
                    <a:pt x="1560" y="69"/>
                    <a:pt x="1167" y="184"/>
                    <a:pt x="794" y="340"/>
                  </a:cubicBezTo>
                  <a:cubicBezTo>
                    <a:pt x="299" y="1642"/>
                    <a:pt x="1" y="3222"/>
                    <a:pt x="1" y="4944"/>
                  </a:cubicBezTo>
                  <a:cubicBezTo>
                    <a:pt x="1" y="6659"/>
                    <a:pt x="299" y="8246"/>
                    <a:pt x="794" y="9548"/>
                  </a:cubicBezTo>
                  <a:cubicBezTo>
                    <a:pt x="1167" y="9704"/>
                    <a:pt x="1560" y="9812"/>
                    <a:pt x="1954" y="9887"/>
                  </a:cubicBezTo>
                  <a:cubicBezTo>
                    <a:pt x="1628" y="8497"/>
                    <a:pt x="1432" y="6795"/>
                    <a:pt x="1432" y="4944"/>
                  </a:cubicBezTo>
                  <a:cubicBezTo>
                    <a:pt x="1432" y="3100"/>
                    <a:pt x="1628" y="1391"/>
                    <a:pt x="1954" y="1"/>
                  </a:cubicBezTo>
                  <a:close/>
                </a:path>
              </a:pathLst>
            </a:custGeom>
            <a:solidFill>
              <a:srgbClr val="7F9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706;p63">
              <a:extLst>
                <a:ext uri="{FF2B5EF4-FFF2-40B4-BE49-F238E27FC236}">
                  <a16:creationId xmlns:a16="http://schemas.microsoft.com/office/drawing/2014/main" id="{48D4E46B-4516-4D56-8BB4-65F0C11376DB}"/>
                </a:ext>
              </a:extLst>
            </p:cNvPr>
            <p:cNvSpPr/>
            <p:nvPr/>
          </p:nvSpPr>
          <p:spPr>
            <a:xfrm>
              <a:off x="4772862" y="2606900"/>
              <a:ext cx="51253" cy="140698"/>
            </a:xfrm>
            <a:custGeom>
              <a:avLst/>
              <a:gdLst/>
              <a:ahLst/>
              <a:cxnLst/>
              <a:rect l="l" t="t" r="r" b="b"/>
              <a:pathLst>
                <a:path w="1954" h="5364" extrusionOk="0">
                  <a:moveTo>
                    <a:pt x="8" y="0"/>
                  </a:moveTo>
                  <a:cubicBezTo>
                    <a:pt x="8" y="143"/>
                    <a:pt x="1" y="278"/>
                    <a:pt x="1" y="428"/>
                  </a:cubicBezTo>
                  <a:cubicBezTo>
                    <a:pt x="1" y="2143"/>
                    <a:pt x="299" y="3730"/>
                    <a:pt x="794" y="5025"/>
                  </a:cubicBezTo>
                  <a:cubicBezTo>
                    <a:pt x="1167" y="5188"/>
                    <a:pt x="1560" y="5296"/>
                    <a:pt x="1954" y="5364"/>
                  </a:cubicBezTo>
                  <a:cubicBezTo>
                    <a:pt x="1737" y="4401"/>
                    <a:pt x="1587" y="3418"/>
                    <a:pt x="1513" y="2428"/>
                  </a:cubicBezTo>
                  <a:cubicBezTo>
                    <a:pt x="862" y="1716"/>
                    <a:pt x="353" y="895"/>
                    <a:pt x="8" y="0"/>
                  </a:cubicBezTo>
                  <a:close/>
                </a:path>
              </a:pathLst>
            </a:custGeom>
            <a:solidFill>
              <a:srgbClr val="6C8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707;p63">
              <a:extLst>
                <a:ext uri="{FF2B5EF4-FFF2-40B4-BE49-F238E27FC236}">
                  <a16:creationId xmlns:a16="http://schemas.microsoft.com/office/drawing/2014/main" id="{02230B0D-DF4E-4A0C-85BC-EC02304E2AEE}"/>
                </a:ext>
              </a:extLst>
            </p:cNvPr>
            <p:cNvSpPr/>
            <p:nvPr/>
          </p:nvSpPr>
          <p:spPr>
            <a:xfrm>
              <a:off x="4847381" y="2485769"/>
              <a:ext cx="47529" cy="264503"/>
            </a:xfrm>
            <a:custGeom>
              <a:avLst/>
              <a:gdLst/>
              <a:ahLst/>
              <a:cxnLst/>
              <a:rect l="l" t="t" r="r" b="b"/>
              <a:pathLst>
                <a:path w="1812" h="10084" extrusionOk="0">
                  <a:moveTo>
                    <a:pt x="584" y="1"/>
                  </a:moveTo>
                  <a:cubicBezTo>
                    <a:pt x="218" y="1371"/>
                    <a:pt x="1" y="3127"/>
                    <a:pt x="1" y="5039"/>
                  </a:cubicBezTo>
                  <a:cubicBezTo>
                    <a:pt x="1" y="6958"/>
                    <a:pt x="218" y="8707"/>
                    <a:pt x="584" y="10084"/>
                  </a:cubicBezTo>
                  <a:cubicBezTo>
                    <a:pt x="998" y="10063"/>
                    <a:pt x="1411" y="9995"/>
                    <a:pt x="1811" y="9880"/>
                  </a:cubicBezTo>
                  <a:cubicBezTo>
                    <a:pt x="1513" y="8558"/>
                    <a:pt x="1337" y="6876"/>
                    <a:pt x="1337" y="5039"/>
                  </a:cubicBezTo>
                  <a:cubicBezTo>
                    <a:pt x="1337" y="3201"/>
                    <a:pt x="1513" y="1520"/>
                    <a:pt x="1811" y="198"/>
                  </a:cubicBezTo>
                  <a:cubicBezTo>
                    <a:pt x="1411" y="82"/>
                    <a:pt x="998" y="14"/>
                    <a:pt x="584" y="1"/>
                  </a:cubicBezTo>
                  <a:close/>
                </a:path>
              </a:pathLst>
            </a:custGeom>
            <a:solidFill>
              <a:srgbClr val="7F9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708;p63">
              <a:extLst>
                <a:ext uri="{FF2B5EF4-FFF2-40B4-BE49-F238E27FC236}">
                  <a16:creationId xmlns:a16="http://schemas.microsoft.com/office/drawing/2014/main" id="{0DBF637D-1DA6-448E-9243-37479A0B7DEF}"/>
                </a:ext>
              </a:extLst>
            </p:cNvPr>
            <p:cNvSpPr/>
            <p:nvPr/>
          </p:nvSpPr>
          <p:spPr>
            <a:xfrm>
              <a:off x="4853440" y="2704528"/>
              <a:ext cx="41470" cy="45745"/>
            </a:xfrm>
            <a:custGeom>
              <a:avLst/>
              <a:gdLst/>
              <a:ahLst/>
              <a:cxnLst/>
              <a:rect l="l" t="t" r="r" b="b"/>
              <a:pathLst>
                <a:path w="1581" h="1744" extrusionOk="0">
                  <a:moveTo>
                    <a:pt x="0" y="1"/>
                  </a:moveTo>
                  <a:lnTo>
                    <a:pt x="0" y="1"/>
                  </a:lnTo>
                  <a:cubicBezTo>
                    <a:pt x="82" y="584"/>
                    <a:pt x="204" y="1167"/>
                    <a:pt x="353" y="1744"/>
                  </a:cubicBezTo>
                  <a:cubicBezTo>
                    <a:pt x="767" y="1723"/>
                    <a:pt x="1180" y="1655"/>
                    <a:pt x="1580" y="1540"/>
                  </a:cubicBezTo>
                  <a:cubicBezTo>
                    <a:pt x="1519" y="1269"/>
                    <a:pt x="1465" y="984"/>
                    <a:pt x="1418" y="693"/>
                  </a:cubicBezTo>
                  <a:cubicBezTo>
                    <a:pt x="923" y="510"/>
                    <a:pt x="448" y="279"/>
                    <a:pt x="0" y="1"/>
                  </a:cubicBezTo>
                  <a:close/>
                </a:path>
              </a:pathLst>
            </a:custGeom>
            <a:solidFill>
              <a:srgbClr val="6C8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709;p63">
              <a:extLst>
                <a:ext uri="{FF2B5EF4-FFF2-40B4-BE49-F238E27FC236}">
                  <a16:creationId xmlns:a16="http://schemas.microsoft.com/office/drawing/2014/main" id="{C04D6786-D4C3-4632-AD27-2E780923C1EC}"/>
                </a:ext>
              </a:extLst>
            </p:cNvPr>
            <p:cNvSpPr/>
            <p:nvPr/>
          </p:nvSpPr>
          <p:spPr>
            <a:xfrm>
              <a:off x="4915868" y="2510845"/>
              <a:ext cx="46611" cy="214168"/>
            </a:xfrm>
            <a:custGeom>
              <a:avLst/>
              <a:gdLst/>
              <a:ahLst/>
              <a:cxnLst/>
              <a:rect l="l" t="t" r="r" b="b"/>
              <a:pathLst>
                <a:path w="1777" h="8165" extrusionOk="0">
                  <a:moveTo>
                    <a:pt x="740" y="1"/>
                  </a:moveTo>
                  <a:cubicBezTo>
                    <a:pt x="0" y="2672"/>
                    <a:pt x="0" y="5493"/>
                    <a:pt x="740" y="8165"/>
                  </a:cubicBezTo>
                  <a:cubicBezTo>
                    <a:pt x="1133" y="7887"/>
                    <a:pt x="1479" y="7554"/>
                    <a:pt x="1777" y="7175"/>
                  </a:cubicBezTo>
                  <a:cubicBezTo>
                    <a:pt x="1289" y="5141"/>
                    <a:pt x="1289" y="3025"/>
                    <a:pt x="1777" y="998"/>
                  </a:cubicBezTo>
                  <a:cubicBezTo>
                    <a:pt x="1479" y="618"/>
                    <a:pt x="1133" y="279"/>
                    <a:pt x="740" y="1"/>
                  </a:cubicBezTo>
                  <a:close/>
                </a:path>
              </a:pathLst>
            </a:custGeom>
            <a:solidFill>
              <a:srgbClr val="7F9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34"/>
                                        </p:tgtEl>
                                        <p:attrNameLst>
                                          <p:attrName>style.visibility</p:attrName>
                                        </p:attrNameLst>
                                      </p:cBhvr>
                                      <p:to>
                                        <p:strVal val="visible"/>
                                      </p:to>
                                    </p:set>
                                    <p:animEffect transition="in" filter="barn(inVertical)">
                                      <p:cBhvr>
                                        <p:cTn id="12" dur="500"/>
                                        <p:tgtEl>
                                          <p:spTgt spid="5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 grpId="0" animBg="1"/>
      <p:bldP spid="14"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36"/>
          <p:cNvSpPr/>
          <p:nvPr/>
        </p:nvSpPr>
        <p:spPr>
          <a:xfrm>
            <a:off x="577100" y="765594"/>
            <a:ext cx="7924431" cy="4092390"/>
          </a:xfrm>
          <a:prstGeom prst="snip2DiagRect">
            <a:avLst/>
          </a:prstGeom>
          <a:ln>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6" name="Google Shape;536;p36"/>
          <p:cNvPicPr preferRelativeResize="0"/>
          <p:nvPr/>
        </p:nvPicPr>
        <p:blipFill rotWithShape="1">
          <a:blip r:embed="rId3">
            <a:alphaModFix/>
          </a:blip>
          <a:srcRect l="3679" b="2752"/>
          <a:stretch/>
        </p:blipFill>
        <p:spPr>
          <a:xfrm flipH="1">
            <a:off x="8270696" y="4438436"/>
            <a:ext cx="873303" cy="742114"/>
          </a:xfrm>
          <a:prstGeom prst="rect">
            <a:avLst/>
          </a:prstGeom>
          <a:noFill/>
          <a:ln>
            <a:noFill/>
          </a:ln>
        </p:spPr>
      </p:pic>
      <p:pic>
        <p:nvPicPr>
          <p:cNvPr id="537" name="Google Shape;537;p36"/>
          <p:cNvPicPr preferRelativeResize="0"/>
          <p:nvPr/>
        </p:nvPicPr>
        <p:blipFill>
          <a:blip r:embed="rId4">
            <a:alphaModFix/>
          </a:blip>
          <a:stretch>
            <a:fillRect/>
          </a:stretch>
        </p:blipFill>
        <p:spPr>
          <a:xfrm>
            <a:off x="-316875" y="4092150"/>
            <a:ext cx="1516775" cy="1513725"/>
          </a:xfrm>
          <a:prstGeom prst="rect">
            <a:avLst/>
          </a:prstGeom>
          <a:noFill/>
          <a:ln>
            <a:noFill/>
          </a:ln>
        </p:spPr>
      </p:pic>
      <p:pic>
        <p:nvPicPr>
          <p:cNvPr id="538" name="Google Shape;538;p36"/>
          <p:cNvPicPr preferRelativeResize="0"/>
          <p:nvPr/>
        </p:nvPicPr>
        <p:blipFill>
          <a:blip r:embed="rId5">
            <a:alphaModFix/>
          </a:blip>
          <a:stretch>
            <a:fillRect/>
          </a:stretch>
        </p:blipFill>
        <p:spPr>
          <a:xfrm>
            <a:off x="7567977" y="-442137"/>
            <a:ext cx="1958200" cy="1954275"/>
          </a:xfrm>
          <a:prstGeom prst="rect">
            <a:avLst/>
          </a:prstGeom>
          <a:noFill/>
          <a:ln>
            <a:noFill/>
          </a:ln>
        </p:spPr>
      </p:pic>
      <p:pic>
        <p:nvPicPr>
          <p:cNvPr id="539" name="Google Shape;539;p36"/>
          <p:cNvPicPr preferRelativeResize="0"/>
          <p:nvPr/>
        </p:nvPicPr>
        <p:blipFill>
          <a:blip r:embed="rId6">
            <a:alphaModFix/>
          </a:blip>
          <a:stretch>
            <a:fillRect/>
          </a:stretch>
        </p:blipFill>
        <p:spPr>
          <a:xfrm flipH="1">
            <a:off x="48991" y="639301"/>
            <a:ext cx="795891" cy="794300"/>
          </a:xfrm>
          <a:prstGeom prst="rect">
            <a:avLst/>
          </a:prstGeom>
          <a:noFill/>
          <a:ln>
            <a:noFill/>
          </a:ln>
        </p:spPr>
      </p:pic>
      <p:pic>
        <p:nvPicPr>
          <p:cNvPr id="540" name="Google Shape;540;p36"/>
          <p:cNvPicPr preferRelativeResize="0"/>
          <p:nvPr/>
        </p:nvPicPr>
        <p:blipFill>
          <a:blip r:embed="rId7">
            <a:alphaModFix/>
          </a:blip>
          <a:stretch>
            <a:fillRect/>
          </a:stretch>
        </p:blipFill>
        <p:spPr>
          <a:xfrm rot="10208908" flipH="1">
            <a:off x="686685" y="215275"/>
            <a:ext cx="566846" cy="565706"/>
          </a:xfrm>
          <a:prstGeom prst="rect">
            <a:avLst/>
          </a:prstGeom>
          <a:noFill/>
          <a:ln>
            <a:noFill/>
          </a:ln>
        </p:spPr>
      </p:pic>
      <p:pic>
        <p:nvPicPr>
          <p:cNvPr id="541" name="Google Shape;541;p36"/>
          <p:cNvPicPr preferRelativeResize="0"/>
          <p:nvPr/>
        </p:nvPicPr>
        <p:blipFill>
          <a:blip r:embed="rId8">
            <a:alphaModFix/>
          </a:blip>
          <a:stretch>
            <a:fillRect/>
          </a:stretch>
        </p:blipFill>
        <p:spPr>
          <a:xfrm flipH="1">
            <a:off x="424790" y="290935"/>
            <a:ext cx="316140" cy="315500"/>
          </a:xfrm>
          <a:prstGeom prst="rect">
            <a:avLst/>
          </a:prstGeom>
          <a:noFill/>
          <a:ln>
            <a:noFill/>
          </a:ln>
        </p:spPr>
      </p:pic>
      <p:pic>
        <p:nvPicPr>
          <p:cNvPr id="542" name="Google Shape;542;p36"/>
          <p:cNvPicPr preferRelativeResize="0"/>
          <p:nvPr/>
        </p:nvPicPr>
        <p:blipFill>
          <a:blip r:embed="rId9">
            <a:alphaModFix/>
          </a:blip>
          <a:stretch>
            <a:fillRect/>
          </a:stretch>
        </p:blipFill>
        <p:spPr>
          <a:xfrm flipH="1">
            <a:off x="62904" y="997835"/>
            <a:ext cx="165954" cy="165623"/>
          </a:xfrm>
          <a:prstGeom prst="rect">
            <a:avLst/>
          </a:prstGeom>
          <a:noFill/>
          <a:ln>
            <a:noFill/>
          </a:ln>
        </p:spPr>
      </p:pic>
      <p:sp>
        <p:nvSpPr>
          <p:cNvPr id="14" name="TextBox 13">
            <a:extLst>
              <a:ext uri="{FF2B5EF4-FFF2-40B4-BE49-F238E27FC236}">
                <a16:creationId xmlns:a16="http://schemas.microsoft.com/office/drawing/2014/main" id="{9D499F83-F081-4AE7-A8B3-E636BA1CD34B}"/>
              </a:ext>
            </a:extLst>
          </p:cNvPr>
          <p:cNvSpPr txBox="1"/>
          <p:nvPr/>
        </p:nvSpPr>
        <p:spPr>
          <a:xfrm>
            <a:off x="2709015" y="153663"/>
            <a:ext cx="3725970" cy="523220"/>
          </a:xfrm>
          <a:prstGeom prst="rect">
            <a:avLst/>
          </a:prstGeom>
          <a:noFill/>
        </p:spPr>
        <p:txBody>
          <a:bodyPr wrap="square">
            <a:spAutoFit/>
          </a:bodyPr>
          <a:lstStyle/>
          <a:p>
            <a:pPr algn="ctr"/>
            <a:r>
              <a:rPr lang="vi-VN" sz="2800" b="1" dirty="0">
                <a:solidFill>
                  <a:schemeClr val="accent2">
                    <a:lumMod val="50000"/>
                  </a:schemeClr>
                </a:solidFill>
                <a:effectLst/>
                <a:latin typeface="+mn-lt"/>
                <a:ea typeface="Tahoma" panose="020B0604030504040204" pitchFamily="34" charset="0"/>
              </a:rPr>
              <a:t>Trả lời</a:t>
            </a:r>
            <a:endParaRPr lang="en-US" sz="2800" dirty="0">
              <a:solidFill>
                <a:schemeClr val="accent2">
                  <a:lumMod val="50000"/>
                </a:schemeClr>
              </a:solidFill>
              <a:latin typeface="+mn-lt"/>
            </a:endParaRPr>
          </a:p>
        </p:txBody>
      </p:sp>
      <p:sp>
        <p:nvSpPr>
          <p:cNvPr id="17" name="TextBox 16">
            <a:extLst>
              <a:ext uri="{FF2B5EF4-FFF2-40B4-BE49-F238E27FC236}">
                <a16:creationId xmlns:a16="http://schemas.microsoft.com/office/drawing/2014/main" id="{528B785C-629A-4769-B4E3-8766D08790DB}"/>
              </a:ext>
            </a:extLst>
          </p:cNvPr>
          <p:cNvSpPr txBox="1"/>
          <p:nvPr/>
        </p:nvSpPr>
        <p:spPr>
          <a:xfrm>
            <a:off x="1015633" y="856249"/>
            <a:ext cx="6862502" cy="577850"/>
          </a:xfrm>
          <a:prstGeom prst="rect">
            <a:avLst/>
          </a:prstGeom>
          <a:noFill/>
        </p:spPr>
        <p:txBody>
          <a:bodyPr wrap="square">
            <a:spAutoFit/>
          </a:bodyPr>
          <a:lstStyle/>
          <a:p>
            <a:pPr>
              <a:lnSpc>
                <a:spcPct val="150000"/>
              </a:lnSpc>
              <a:spcAft>
                <a:spcPts val="600"/>
              </a:spcAft>
            </a:pPr>
            <a:r>
              <a:rPr lang="vi-VN" sz="2400" b="1" dirty="0">
                <a:solidFill>
                  <a:srgbClr val="C00000"/>
                </a:solidFill>
                <a:effectLst/>
                <a:latin typeface="+mn-lt"/>
                <a:ea typeface="Tahoma" panose="020B0604030504040204" pitchFamily="34" charset="0"/>
              </a:rPr>
              <a:t>Câu </a:t>
            </a:r>
            <a:r>
              <a:rPr lang="en-US" sz="2400" b="1" dirty="0">
                <a:solidFill>
                  <a:srgbClr val="C00000"/>
                </a:solidFill>
                <a:effectLst/>
                <a:latin typeface="+mn-lt"/>
                <a:ea typeface="Tahoma" panose="020B0604030504040204" pitchFamily="34" charset="0"/>
              </a:rPr>
              <a:t>2.</a:t>
            </a:r>
            <a:r>
              <a:rPr lang="en-US" sz="2400" dirty="0">
                <a:solidFill>
                  <a:srgbClr val="C00000"/>
                </a:solidFill>
                <a:effectLst/>
                <a:latin typeface="+mn-lt"/>
                <a:ea typeface="Tahoma" panose="020B0604030504040204" pitchFamily="34" charset="0"/>
              </a:rPr>
              <a:t> </a:t>
            </a:r>
            <a:r>
              <a:rPr lang="en-US" sz="2200" dirty="0" err="1">
                <a:solidFill>
                  <a:srgbClr val="000000"/>
                </a:solidFill>
                <a:effectLst/>
                <a:latin typeface="+mj-lt"/>
                <a:ea typeface="Tahoma" panose="020B0604030504040204" pitchFamily="34" charset="0"/>
              </a:rPr>
              <a:t>Biện</a:t>
            </a:r>
            <a:r>
              <a:rPr lang="en-US" sz="2200" dirty="0">
                <a:solidFill>
                  <a:srgbClr val="000000"/>
                </a:solidFill>
                <a:effectLst/>
                <a:latin typeface="+mj-lt"/>
                <a:ea typeface="Tahoma" panose="020B0604030504040204" pitchFamily="34" charset="0"/>
              </a:rPr>
              <a:t> </a:t>
            </a:r>
            <a:r>
              <a:rPr lang="en-US" sz="2200" dirty="0" err="1">
                <a:solidFill>
                  <a:srgbClr val="000000"/>
                </a:solidFill>
                <a:effectLst/>
                <a:latin typeface="+mj-lt"/>
                <a:ea typeface="Tahoma" panose="020B0604030504040204" pitchFamily="34" charset="0"/>
              </a:rPr>
              <a:t>pháp</a:t>
            </a:r>
            <a:r>
              <a:rPr lang="en-US" sz="2200" dirty="0">
                <a:solidFill>
                  <a:srgbClr val="000000"/>
                </a:solidFill>
                <a:effectLst/>
                <a:latin typeface="+mj-lt"/>
                <a:ea typeface="Tahoma" panose="020B0604030504040204" pitchFamily="34" charset="0"/>
              </a:rPr>
              <a:t> </a:t>
            </a:r>
            <a:r>
              <a:rPr lang="en-US" sz="2200" dirty="0" err="1">
                <a:solidFill>
                  <a:srgbClr val="000000"/>
                </a:solidFill>
                <a:effectLst/>
                <a:latin typeface="+mj-lt"/>
                <a:ea typeface="Tahoma" panose="020B0604030504040204" pitchFamily="34" charset="0"/>
              </a:rPr>
              <a:t>phòng</a:t>
            </a:r>
            <a:r>
              <a:rPr lang="en-US" sz="2200" dirty="0">
                <a:solidFill>
                  <a:srgbClr val="000000"/>
                </a:solidFill>
                <a:effectLst/>
                <a:latin typeface="+mj-lt"/>
                <a:ea typeface="Tahoma" panose="020B0604030504040204" pitchFamily="34" charset="0"/>
              </a:rPr>
              <a:t>, </a:t>
            </a:r>
            <a:r>
              <a:rPr lang="en-US" sz="2200" dirty="0" err="1">
                <a:solidFill>
                  <a:srgbClr val="000000"/>
                </a:solidFill>
                <a:effectLst/>
                <a:latin typeface="+mj-lt"/>
                <a:ea typeface="Tahoma" panose="020B0604030504040204" pitchFamily="34" charset="0"/>
              </a:rPr>
              <a:t>trị</a:t>
            </a:r>
            <a:r>
              <a:rPr lang="en-US" sz="2200" dirty="0">
                <a:solidFill>
                  <a:srgbClr val="000000"/>
                </a:solidFill>
                <a:effectLst/>
                <a:latin typeface="+mj-lt"/>
                <a:ea typeface="Tahoma" panose="020B0604030504040204" pitchFamily="34" charset="0"/>
              </a:rPr>
              <a:t> </a:t>
            </a:r>
            <a:r>
              <a:rPr lang="en-US" sz="2200" dirty="0" err="1">
                <a:solidFill>
                  <a:srgbClr val="000000"/>
                </a:solidFill>
                <a:effectLst/>
                <a:latin typeface="+mj-lt"/>
                <a:ea typeface="Tahoma" panose="020B0604030504040204" pitchFamily="34" charset="0"/>
              </a:rPr>
              <a:t>bệnh</a:t>
            </a:r>
            <a:r>
              <a:rPr lang="en-US" sz="2200" dirty="0">
                <a:solidFill>
                  <a:srgbClr val="000000"/>
                </a:solidFill>
                <a:effectLst/>
                <a:latin typeface="+mj-lt"/>
                <a:ea typeface="Tahoma" panose="020B0604030504040204" pitchFamily="34" charset="0"/>
              </a:rPr>
              <a:t> </a:t>
            </a:r>
            <a:r>
              <a:rPr lang="en-US" sz="2200" dirty="0" err="1">
                <a:solidFill>
                  <a:srgbClr val="000000"/>
                </a:solidFill>
                <a:effectLst/>
                <a:latin typeface="+mj-lt"/>
                <a:ea typeface="Tahoma" panose="020B0604030504040204" pitchFamily="34" charset="0"/>
              </a:rPr>
              <a:t>tổng</a:t>
            </a:r>
            <a:r>
              <a:rPr lang="en-US" sz="2200" dirty="0">
                <a:solidFill>
                  <a:srgbClr val="000000"/>
                </a:solidFill>
                <a:effectLst/>
                <a:latin typeface="+mj-lt"/>
                <a:ea typeface="Tahoma" panose="020B0604030504040204" pitchFamily="34" charset="0"/>
              </a:rPr>
              <a:t> </a:t>
            </a:r>
            <a:r>
              <a:rPr lang="en-US" sz="2200" dirty="0" err="1">
                <a:solidFill>
                  <a:srgbClr val="000000"/>
                </a:solidFill>
                <a:effectLst/>
                <a:latin typeface="+mj-lt"/>
                <a:ea typeface="Tahoma" panose="020B0604030504040204" pitchFamily="34" charset="0"/>
              </a:rPr>
              <a:t>hợp</a:t>
            </a:r>
            <a:r>
              <a:rPr lang="en-US" sz="2200" dirty="0">
                <a:solidFill>
                  <a:srgbClr val="000000"/>
                </a:solidFill>
                <a:effectLst/>
                <a:latin typeface="+mj-lt"/>
                <a:ea typeface="Tahoma" panose="020B0604030504040204" pitchFamily="34" charset="0"/>
              </a:rPr>
              <a:t> </a:t>
            </a:r>
            <a:r>
              <a:rPr lang="en-US" sz="2200" dirty="0" err="1">
                <a:solidFill>
                  <a:srgbClr val="000000"/>
                </a:solidFill>
                <a:effectLst/>
                <a:latin typeface="+mj-lt"/>
                <a:ea typeface="Tahoma" panose="020B0604030504040204" pitchFamily="34" charset="0"/>
              </a:rPr>
              <a:t>gồm</a:t>
            </a:r>
            <a:r>
              <a:rPr lang="en-US" sz="2200" dirty="0">
                <a:solidFill>
                  <a:srgbClr val="000000"/>
                </a:solidFill>
                <a:effectLst/>
                <a:latin typeface="+mj-lt"/>
                <a:ea typeface="Tahoma" panose="020B0604030504040204" pitchFamily="34" charset="0"/>
              </a:rPr>
              <a:t>:</a:t>
            </a:r>
            <a:endParaRPr lang="en-US" sz="2200" dirty="0">
              <a:effectLst/>
              <a:latin typeface="+mj-lt"/>
              <a:ea typeface="Times New Roman" panose="02020603050405020304" pitchFamily="18" charset="0"/>
            </a:endParaRPr>
          </a:p>
        </p:txBody>
      </p:sp>
      <p:pic>
        <p:nvPicPr>
          <p:cNvPr id="3076" name="Picture 4" descr="Kháng sinh trong thủy sản: Càng cấm càng dùng? - Aquaculture">
            <a:extLst>
              <a:ext uri="{FF2B5EF4-FFF2-40B4-BE49-F238E27FC236}">
                <a16:creationId xmlns:a16="http://schemas.microsoft.com/office/drawing/2014/main" id="{3390011E-9A8F-4CAA-973A-4D7E793408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2796" y="2102603"/>
            <a:ext cx="2984321" cy="19895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TextBox 20">
            <a:extLst>
              <a:ext uri="{FF2B5EF4-FFF2-40B4-BE49-F238E27FC236}">
                <a16:creationId xmlns:a16="http://schemas.microsoft.com/office/drawing/2014/main" id="{6304DFE6-BF66-447A-97A4-4514DB6718C5}"/>
              </a:ext>
            </a:extLst>
          </p:cNvPr>
          <p:cNvSpPr txBox="1"/>
          <p:nvPr/>
        </p:nvSpPr>
        <p:spPr>
          <a:xfrm>
            <a:off x="1074799" y="1478023"/>
            <a:ext cx="4152749" cy="3307380"/>
          </a:xfrm>
          <a:prstGeom prst="rect">
            <a:avLst/>
          </a:prstGeom>
          <a:noFill/>
        </p:spPr>
        <p:txBody>
          <a:bodyPr wrap="square">
            <a:spAutoFit/>
          </a:bodyPr>
          <a:lstStyle/>
          <a:p>
            <a:pPr marL="342900" indent="-342900" algn="just">
              <a:lnSpc>
                <a:spcPct val="150000"/>
              </a:lnSpc>
              <a:spcAft>
                <a:spcPts val="600"/>
              </a:spcAft>
              <a:buFont typeface="Wingdings" panose="05000000000000000000" pitchFamily="2" charset="2"/>
              <a:buChar char="Ø"/>
            </a:pP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Nâng</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cao</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sức</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đề</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kháng</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của</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động</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vật</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thủy</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vi-VN"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sản;</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a:lnSpc>
                <a:spcPct val="150000"/>
              </a:lnSpc>
              <a:spcAft>
                <a:spcPts val="600"/>
              </a:spcAft>
              <a:buFont typeface="Wingdings" panose="05000000000000000000" pitchFamily="2" charset="2"/>
              <a:buChar char="Ø"/>
            </a:pP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Ngăn</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chặn</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sự</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xâm</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nhập</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của</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mầm</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vi-VN"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bệnh;</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a:lnSpc>
                <a:spcPct val="150000"/>
              </a:lnSpc>
              <a:spcAft>
                <a:spcPts val="600"/>
              </a:spcAft>
              <a:buFont typeface="Wingdings" panose="05000000000000000000" pitchFamily="2" charset="2"/>
              <a:buChar char="Ø"/>
            </a:pP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Quản</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lí</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môi</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trường</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vi-VN"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nuôi;</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a:lnSpc>
                <a:spcPct val="150000"/>
              </a:lnSpc>
              <a:spcAft>
                <a:spcPts val="600"/>
              </a:spcAft>
              <a:buFont typeface="Wingdings" panose="05000000000000000000" pitchFamily="2" charset="2"/>
              <a:buChar char="Ø"/>
            </a:pPr>
            <a:r>
              <a:rPr lang="en-US" sz="22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Trị</a:t>
            </a:r>
            <a:r>
              <a:rPr lang="en-US"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vi-VN" sz="2200" dirty="0">
                <a:solidFill>
                  <a:srgbClr val="000000"/>
                </a:solidFill>
                <a:effectLst/>
                <a:latin typeface="Arial" panose="020B0604020202020204" pitchFamily="34" charset="0"/>
                <a:ea typeface="Tahoma" panose="020B0604030504040204" pitchFamily="34" charset="0"/>
                <a:cs typeface="Arial" panose="020B0604020202020204" pitchFamily="34" charset="0"/>
              </a:rPr>
              <a:t>bệnh.</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66105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 calcmode="lin" valueType="num">
                                      <p:cBhvr additive="base">
                                        <p:cTn id="12"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1">
                                            <p:txEl>
                                              <p:pRg st="1" end="1"/>
                                            </p:txEl>
                                          </p:spTgt>
                                        </p:tgtEl>
                                        <p:attrNameLst>
                                          <p:attrName>style.visibility</p:attrName>
                                        </p:attrNameLst>
                                      </p:cBhvr>
                                      <p:to>
                                        <p:strVal val="visible"/>
                                      </p:to>
                                    </p:set>
                                    <p:anim calcmode="lin" valueType="num">
                                      <p:cBhvr additive="base">
                                        <p:cTn id="18"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1">
                                            <p:txEl>
                                              <p:pRg st="2" end="2"/>
                                            </p:txEl>
                                          </p:spTgt>
                                        </p:tgtEl>
                                        <p:attrNameLst>
                                          <p:attrName>style.visibility</p:attrName>
                                        </p:attrNameLst>
                                      </p:cBhvr>
                                      <p:to>
                                        <p:strVal val="visible"/>
                                      </p:to>
                                    </p:set>
                                    <p:anim calcmode="lin" valueType="num">
                                      <p:cBhvr additive="base">
                                        <p:cTn id="24"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1">
                                            <p:txEl>
                                              <p:pRg st="3" end="3"/>
                                            </p:txEl>
                                          </p:spTgt>
                                        </p:tgtEl>
                                        <p:attrNameLst>
                                          <p:attrName>style.visibility</p:attrName>
                                        </p:attrNameLst>
                                      </p:cBhvr>
                                      <p:to>
                                        <p:strVal val="visible"/>
                                      </p:to>
                                    </p:set>
                                    <p:anim calcmode="lin" valueType="num">
                                      <p:cBhvr additive="base">
                                        <p:cTn id="30" dur="500" fill="hold"/>
                                        <p:tgtEl>
                                          <p:spTgt spid="21">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076"/>
                                        </p:tgtEl>
                                        <p:attrNameLst>
                                          <p:attrName>style.visibility</p:attrName>
                                        </p:attrNameLst>
                                      </p:cBhvr>
                                      <p:to>
                                        <p:strVal val="visible"/>
                                      </p:to>
                                    </p:set>
                                    <p:animEffect transition="in" filter="randombar(horizontal)">
                                      <p:cBhvr>
                                        <p:cTn id="36"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36"/>
          <p:cNvSpPr/>
          <p:nvPr/>
        </p:nvSpPr>
        <p:spPr>
          <a:xfrm>
            <a:off x="577100" y="765594"/>
            <a:ext cx="7924431" cy="4092390"/>
          </a:xfrm>
          <a:prstGeom prst="snip2DiagRect">
            <a:avLst/>
          </a:prstGeom>
          <a:ln>
            <a:solidFill>
              <a:schemeClr val="accent3">
                <a:lumMod val="50000"/>
              </a:schemeClr>
            </a:solid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6" name="Google Shape;536;p36"/>
          <p:cNvPicPr preferRelativeResize="0"/>
          <p:nvPr/>
        </p:nvPicPr>
        <p:blipFill rotWithShape="1">
          <a:blip r:embed="rId3">
            <a:alphaModFix/>
          </a:blip>
          <a:srcRect l="3679" b="2752"/>
          <a:stretch/>
        </p:blipFill>
        <p:spPr>
          <a:xfrm flipH="1">
            <a:off x="7906407" y="4092151"/>
            <a:ext cx="1237592" cy="1088400"/>
          </a:xfrm>
          <a:prstGeom prst="rect">
            <a:avLst/>
          </a:prstGeom>
          <a:noFill/>
          <a:ln>
            <a:noFill/>
          </a:ln>
        </p:spPr>
      </p:pic>
      <p:pic>
        <p:nvPicPr>
          <p:cNvPr id="537" name="Google Shape;537;p36"/>
          <p:cNvPicPr preferRelativeResize="0"/>
          <p:nvPr/>
        </p:nvPicPr>
        <p:blipFill>
          <a:blip r:embed="rId4">
            <a:alphaModFix/>
          </a:blip>
          <a:stretch>
            <a:fillRect/>
          </a:stretch>
        </p:blipFill>
        <p:spPr>
          <a:xfrm>
            <a:off x="-316875" y="4092150"/>
            <a:ext cx="1516775" cy="1513725"/>
          </a:xfrm>
          <a:prstGeom prst="rect">
            <a:avLst/>
          </a:prstGeom>
          <a:noFill/>
          <a:ln>
            <a:noFill/>
          </a:ln>
        </p:spPr>
      </p:pic>
      <p:pic>
        <p:nvPicPr>
          <p:cNvPr id="538" name="Google Shape;538;p36"/>
          <p:cNvPicPr preferRelativeResize="0"/>
          <p:nvPr/>
        </p:nvPicPr>
        <p:blipFill>
          <a:blip r:embed="rId5">
            <a:alphaModFix/>
          </a:blip>
          <a:stretch>
            <a:fillRect/>
          </a:stretch>
        </p:blipFill>
        <p:spPr>
          <a:xfrm>
            <a:off x="7567977" y="-442137"/>
            <a:ext cx="1958200" cy="1954275"/>
          </a:xfrm>
          <a:prstGeom prst="rect">
            <a:avLst/>
          </a:prstGeom>
          <a:noFill/>
          <a:ln>
            <a:noFill/>
          </a:ln>
        </p:spPr>
      </p:pic>
      <p:pic>
        <p:nvPicPr>
          <p:cNvPr id="539" name="Google Shape;539;p36"/>
          <p:cNvPicPr preferRelativeResize="0"/>
          <p:nvPr/>
        </p:nvPicPr>
        <p:blipFill>
          <a:blip r:embed="rId6">
            <a:alphaModFix/>
          </a:blip>
          <a:stretch>
            <a:fillRect/>
          </a:stretch>
        </p:blipFill>
        <p:spPr>
          <a:xfrm flipH="1">
            <a:off x="48991" y="639301"/>
            <a:ext cx="795891" cy="794300"/>
          </a:xfrm>
          <a:prstGeom prst="rect">
            <a:avLst/>
          </a:prstGeom>
          <a:noFill/>
          <a:ln>
            <a:noFill/>
          </a:ln>
        </p:spPr>
      </p:pic>
      <p:pic>
        <p:nvPicPr>
          <p:cNvPr id="540" name="Google Shape;540;p36"/>
          <p:cNvPicPr preferRelativeResize="0"/>
          <p:nvPr/>
        </p:nvPicPr>
        <p:blipFill>
          <a:blip r:embed="rId7">
            <a:alphaModFix/>
          </a:blip>
          <a:stretch>
            <a:fillRect/>
          </a:stretch>
        </p:blipFill>
        <p:spPr>
          <a:xfrm rot="10208908" flipH="1">
            <a:off x="686685" y="215275"/>
            <a:ext cx="566846" cy="565706"/>
          </a:xfrm>
          <a:prstGeom prst="rect">
            <a:avLst/>
          </a:prstGeom>
          <a:noFill/>
          <a:ln>
            <a:noFill/>
          </a:ln>
        </p:spPr>
      </p:pic>
      <p:pic>
        <p:nvPicPr>
          <p:cNvPr id="541" name="Google Shape;541;p36"/>
          <p:cNvPicPr preferRelativeResize="0"/>
          <p:nvPr/>
        </p:nvPicPr>
        <p:blipFill>
          <a:blip r:embed="rId8">
            <a:alphaModFix/>
          </a:blip>
          <a:stretch>
            <a:fillRect/>
          </a:stretch>
        </p:blipFill>
        <p:spPr>
          <a:xfrm flipH="1">
            <a:off x="424790" y="290935"/>
            <a:ext cx="316140" cy="315500"/>
          </a:xfrm>
          <a:prstGeom prst="rect">
            <a:avLst/>
          </a:prstGeom>
          <a:noFill/>
          <a:ln>
            <a:noFill/>
          </a:ln>
        </p:spPr>
      </p:pic>
      <p:pic>
        <p:nvPicPr>
          <p:cNvPr id="542" name="Google Shape;542;p36"/>
          <p:cNvPicPr preferRelativeResize="0"/>
          <p:nvPr/>
        </p:nvPicPr>
        <p:blipFill>
          <a:blip r:embed="rId9">
            <a:alphaModFix/>
          </a:blip>
          <a:stretch>
            <a:fillRect/>
          </a:stretch>
        </p:blipFill>
        <p:spPr>
          <a:xfrm flipH="1">
            <a:off x="62904" y="997835"/>
            <a:ext cx="165954" cy="165623"/>
          </a:xfrm>
          <a:prstGeom prst="rect">
            <a:avLst/>
          </a:prstGeom>
          <a:noFill/>
          <a:ln>
            <a:noFill/>
          </a:ln>
        </p:spPr>
      </p:pic>
      <p:sp>
        <p:nvSpPr>
          <p:cNvPr id="14" name="TextBox 13">
            <a:extLst>
              <a:ext uri="{FF2B5EF4-FFF2-40B4-BE49-F238E27FC236}">
                <a16:creationId xmlns:a16="http://schemas.microsoft.com/office/drawing/2014/main" id="{9D499F83-F081-4AE7-A8B3-E636BA1CD34B}"/>
              </a:ext>
            </a:extLst>
          </p:cNvPr>
          <p:cNvSpPr txBox="1"/>
          <p:nvPr/>
        </p:nvSpPr>
        <p:spPr>
          <a:xfrm>
            <a:off x="2709015" y="153663"/>
            <a:ext cx="3725970" cy="523220"/>
          </a:xfrm>
          <a:prstGeom prst="rect">
            <a:avLst/>
          </a:prstGeom>
          <a:noFill/>
        </p:spPr>
        <p:txBody>
          <a:bodyPr wrap="square">
            <a:spAutoFit/>
          </a:bodyPr>
          <a:lstStyle/>
          <a:p>
            <a:pPr algn="ctr"/>
            <a:r>
              <a:rPr lang="vi-VN" sz="2800" b="1" dirty="0">
                <a:solidFill>
                  <a:srgbClr val="000000"/>
                </a:solidFill>
                <a:effectLst/>
                <a:latin typeface="+mn-lt"/>
                <a:ea typeface="Tahoma" panose="020B0604030504040204" pitchFamily="34" charset="0"/>
              </a:rPr>
              <a:t>Trả lời</a:t>
            </a:r>
            <a:endParaRPr lang="en-US" sz="2800" dirty="0">
              <a:latin typeface="+mn-lt"/>
            </a:endParaRPr>
          </a:p>
        </p:txBody>
      </p:sp>
      <p:sp>
        <p:nvSpPr>
          <p:cNvPr id="18" name="TextBox 17">
            <a:extLst>
              <a:ext uri="{FF2B5EF4-FFF2-40B4-BE49-F238E27FC236}">
                <a16:creationId xmlns:a16="http://schemas.microsoft.com/office/drawing/2014/main" id="{667E1B8D-E90B-4A65-8827-54C82C9E6CC2}"/>
              </a:ext>
            </a:extLst>
          </p:cNvPr>
          <p:cNvSpPr txBox="1"/>
          <p:nvPr/>
        </p:nvSpPr>
        <p:spPr>
          <a:xfrm>
            <a:off x="766327" y="891437"/>
            <a:ext cx="1237054" cy="461665"/>
          </a:xfrm>
          <a:prstGeom prst="rect">
            <a:avLst/>
          </a:prstGeom>
          <a:noFill/>
        </p:spPr>
        <p:txBody>
          <a:bodyPr wrap="square">
            <a:spAutoFit/>
          </a:bodyPr>
          <a:lstStyle/>
          <a:p>
            <a:pPr algn="ctr"/>
            <a:r>
              <a:rPr lang="vi-VN" sz="2400" b="1" dirty="0">
                <a:solidFill>
                  <a:srgbClr val="C00000"/>
                </a:solidFill>
                <a:effectLst/>
                <a:latin typeface="+mn-lt"/>
                <a:ea typeface="Tahoma" panose="020B0604030504040204" pitchFamily="34" charset="0"/>
              </a:rPr>
              <a:t>Câu </a:t>
            </a:r>
            <a:r>
              <a:rPr lang="vi-VN" sz="2400" b="1" dirty="0">
                <a:solidFill>
                  <a:srgbClr val="C00000"/>
                </a:solidFill>
                <a:latin typeface="+mn-lt"/>
                <a:ea typeface="Tahoma" panose="020B0604030504040204" pitchFamily="34" charset="0"/>
              </a:rPr>
              <a:t>3:</a:t>
            </a:r>
            <a:r>
              <a:rPr lang="en-US" sz="2400" dirty="0">
                <a:solidFill>
                  <a:srgbClr val="C00000"/>
                </a:solidFill>
                <a:effectLst/>
                <a:latin typeface="+mn-lt"/>
                <a:ea typeface="Tahoma" panose="020B0604030504040204" pitchFamily="34" charset="0"/>
              </a:rPr>
              <a:t> </a:t>
            </a:r>
            <a:endParaRPr lang="en-US" sz="2400" dirty="0">
              <a:solidFill>
                <a:srgbClr val="C00000"/>
              </a:solidFill>
            </a:endParaRPr>
          </a:p>
        </p:txBody>
      </p:sp>
      <p:pic>
        <p:nvPicPr>
          <p:cNvPr id="7" name="Picture 6">
            <a:extLst>
              <a:ext uri="{FF2B5EF4-FFF2-40B4-BE49-F238E27FC236}">
                <a16:creationId xmlns:a16="http://schemas.microsoft.com/office/drawing/2014/main" id="{CECAD6A2-1618-40AF-AFD5-A8EF54564EDF}"/>
              </a:ext>
            </a:extLst>
          </p:cNvPr>
          <p:cNvPicPr>
            <a:picLocks noChangeAspect="1"/>
          </p:cNvPicPr>
          <p:nvPr/>
        </p:nvPicPr>
        <p:blipFill>
          <a:blip r:embed="rId10"/>
          <a:stretch>
            <a:fillRect/>
          </a:stretch>
        </p:blipFill>
        <p:spPr>
          <a:xfrm>
            <a:off x="857409" y="1433601"/>
            <a:ext cx="7363811" cy="2896172"/>
          </a:xfrm>
          <a:prstGeom prst="rect">
            <a:avLst/>
          </a:prstGeom>
        </p:spPr>
      </p:pic>
    </p:spTree>
    <p:extLst>
      <p:ext uri="{BB962C8B-B14F-4D97-AF65-F5344CB8AC3E}">
        <p14:creationId xmlns:p14="http://schemas.microsoft.com/office/powerpoint/2010/main" val="56400930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39"/>
          <p:cNvSpPr/>
          <p:nvPr/>
        </p:nvSpPr>
        <p:spPr>
          <a:xfrm>
            <a:off x="754021" y="641766"/>
            <a:ext cx="7777770" cy="4139961"/>
          </a:xfrm>
          <a:prstGeom prst="roundRect">
            <a:avLst/>
          </a:pr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5" name="Google Shape;665;p39"/>
          <p:cNvPicPr preferRelativeResize="0"/>
          <p:nvPr/>
        </p:nvPicPr>
        <p:blipFill>
          <a:blip r:embed="rId3">
            <a:alphaModFix/>
          </a:blip>
          <a:stretch>
            <a:fillRect/>
          </a:stretch>
        </p:blipFill>
        <p:spPr>
          <a:xfrm>
            <a:off x="-662350" y="720548"/>
            <a:ext cx="1676900" cy="1673550"/>
          </a:xfrm>
          <a:prstGeom prst="rect">
            <a:avLst/>
          </a:prstGeom>
          <a:noFill/>
          <a:ln>
            <a:noFill/>
          </a:ln>
        </p:spPr>
      </p:pic>
      <p:pic>
        <p:nvPicPr>
          <p:cNvPr id="666" name="Google Shape;666;p39"/>
          <p:cNvPicPr preferRelativeResize="0"/>
          <p:nvPr/>
        </p:nvPicPr>
        <p:blipFill>
          <a:blip r:embed="rId4">
            <a:alphaModFix/>
          </a:blip>
          <a:stretch>
            <a:fillRect/>
          </a:stretch>
        </p:blipFill>
        <p:spPr>
          <a:xfrm rot="10208908" flipH="1">
            <a:off x="8373310" y="191425"/>
            <a:ext cx="566846" cy="565706"/>
          </a:xfrm>
          <a:prstGeom prst="rect">
            <a:avLst/>
          </a:prstGeom>
          <a:noFill/>
          <a:ln>
            <a:noFill/>
          </a:ln>
        </p:spPr>
      </p:pic>
      <p:pic>
        <p:nvPicPr>
          <p:cNvPr id="667" name="Google Shape;667;p39"/>
          <p:cNvPicPr preferRelativeResize="0"/>
          <p:nvPr/>
        </p:nvPicPr>
        <p:blipFill>
          <a:blip r:embed="rId5">
            <a:alphaModFix/>
          </a:blip>
          <a:stretch>
            <a:fillRect/>
          </a:stretch>
        </p:blipFill>
        <p:spPr>
          <a:xfrm flipH="1">
            <a:off x="8111415" y="267085"/>
            <a:ext cx="316140" cy="315500"/>
          </a:xfrm>
          <a:prstGeom prst="rect">
            <a:avLst/>
          </a:prstGeom>
          <a:noFill/>
          <a:ln>
            <a:noFill/>
          </a:ln>
        </p:spPr>
      </p:pic>
      <p:pic>
        <p:nvPicPr>
          <p:cNvPr id="668" name="Google Shape;668;p39"/>
          <p:cNvPicPr preferRelativeResize="0"/>
          <p:nvPr/>
        </p:nvPicPr>
        <p:blipFill>
          <a:blip r:embed="rId6">
            <a:alphaModFix/>
          </a:blip>
          <a:stretch>
            <a:fillRect/>
          </a:stretch>
        </p:blipFill>
        <p:spPr>
          <a:xfrm rot="-4863962">
            <a:off x="8025120" y="683536"/>
            <a:ext cx="1140971" cy="930895"/>
          </a:xfrm>
          <a:prstGeom prst="rect">
            <a:avLst/>
          </a:prstGeom>
          <a:noFill/>
          <a:ln>
            <a:noFill/>
          </a:ln>
        </p:spPr>
      </p:pic>
      <p:pic>
        <p:nvPicPr>
          <p:cNvPr id="669" name="Google Shape;669;p39"/>
          <p:cNvPicPr preferRelativeResize="0"/>
          <p:nvPr/>
        </p:nvPicPr>
        <p:blipFill>
          <a:blip r:embed="rId7">
            <a:alphaModFix/>
          </a:blip>
          <a:stretch>
            <a:fillRect/>
          </a:stretch>
        </p:blipFill>
        <p:spPr>
          <a:xfrm>
            <a:off x="71329" y="3911685"/>
            <a:ext cx="1516775" cy="1364843"/>
          </a:xfrm>
          <a:prstGeom prst="rect">
            <a:avLst/>
          </a:prstGeom>
          <a:noFill/>
          <a:ln>
            <a:noFill/>
          </a:ln>
        </p:spPr>
      </p:pic>
      <p:pic>
        <p:nvPicPr>
          <p:cNvPr id="670" name="Google Shape;670;p39"/>
          <p:cNvPicPr preferRelativeResize="0"/>
          <p:nvPr/>
        </p:nvPicPr>
        <p:blipFill>
          <a:blip r:embed="rId4">
            <a:alphaModFix/>
          </a:blip>
          <a:stretch>
            <a:fillRect/>
          </a:stretch>
        </p:blipFill>
        <p:spPr>
          <a:xfrm rot="-591092" flipH="1">
            <a:off x="470598" y="358913"/>
            <a:ext cx="566846" cy="565706"/>
          </a:xfrm>
          <a:prstGeom prst="rect">
            <a:avLst/>
          </a:prstGeom>
          <a:noFill/>
          <a:ln>
            <a:noFill/>
          </a:ln>
        </p:spPr>
      </p:pic>
      <p:pic>
        <p:nvPicPr>
          <p:cNvPr id="671" name="Google Shape;671;p39"/>
          <p:cNvPicPr preferRelativeResize="0"/>
          <p:nvPr/>
        </p:nvPicPr>
        <p:blipFill>
          <a:blip r:embed="rId5">
            <a:alphaModFix/>
          </a:blip>
          <a:stretch>
            <a:fillRect/>
          </a:stretch>
        </p:blipFill>
        <p:spPr>
          <a:xfrm rot="10800000" flipH="1">
            <a:off x="731256" y="4576771"/>
            <a:ext cx="316140" cy="315500"/>
          </a:xfrm>
          <a:prstGeom prst="rect">
            <a:avLst/>
          </a:prstGeom>
          <a:noFill/>
          <a:ln>
            <a:noFill/>
          </a:ln>
        </p:spPr>
      </p:pic>
      <p:sp>
        <p:nvSpPr>
          <p:cNvPr id="16" name="TextBox 15">
            <a:extLst>
              <a:ext uri="{FF2B5EF4-FFF2-40B4-BE49-F238E27FC236}">
                <a16:creationId xmlns:a16="http://schemas.microsoft.com/office/drawing/2014/main" id="{ABEBE22A-E900-4A7C-9A8C-797E1E944E18}"/>
              </a:ext>
            </a:extLst>
          </p:cNvPr>
          <p:cNvSpPr txBox="1"/>
          <p:nvPr/>
        </p:nvSpPr>
        <p:spPr>
          <a:xfrm>
            <a:off x="1047396" y="1163096"/>
            <a:ext cx="7093208" cy="3343929"/>
          </a:xfrm>
          <a:prstGeom prst="rect">
            <a:avLst/>
          </a:prstGeom>
          <a:noFill/>
        </p:spPr>
        <p:txBody>
          <a:bodyPr wrap="square">
            <a:spAutoFit/>
          </a:bodyPr>
          <a:lstStyle/>
          <a:p>
            <a:pPr marL="342900" lvl="0" indent="-342900" algn="just">
              <a:lnSpc>
                <a:spcPct val="150000"/>
              </a:lnSpc>
              <a:spcAft>
                <a:spcPts val="600"/>
              </a:spcAft>
              <a:buFont typeface="Wingdings" panose="05000000000000000000" pitchFamily="2" charset="2"/>
              <a:buChar char=""/>
              <a:tabLst>
                <a:tab pos="266700" algn="l"/>
              </a:tabLst>
            </a:pPr>
            <a:r>
              <a:rPr lang="en-US" sz="2000" dirty="0" err="1">
                <a:solidFill>
                  <a:srgbClr val="000000"/>
                </a:solidFill>
                <a:effectLst/>
                <a:latin typeface="+mj-lt"/>
                <a:ea typeface="Tahoma" panose="020B0604030504040204" pitchFamily="34" charset="0"/>
              </a:rPr>
              <a:t>Môi</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trường</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ao</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nuôi</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cần</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được</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đảm</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bảo</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thích</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hợp</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và</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ổn</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định</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phù</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hợp</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với</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đặc</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điểm</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sinh</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học</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của</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loài</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nuôi</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hạn</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chế</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sử</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dụng</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thuốc</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kháng</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sinh</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và</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hóa</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chất</a:t>
            </a:r>
            <a:endParaRPr lang="vi-VN" sz="2000" dirty="0">
              <a:latin typeface="+mj-lt"/>
              <a:ea typeface="Tahoma" panose="020B0604030504040204" pitchFamily="34" charset="0"/>
            </a:endParaRPr>
          </a:p>
          <a:p>
            <a:pPr marL="342900" lvl="0" indent="-342900" algn="just">
              <a:lnSpc>
                <a:spcPct val="150000"/>
              </a:lnSpc>
              <a:spcAft>
                <a:spcPts val="600"/>
              </a:spcAft>
              <a:buFont typeface="Wingdings" panose="05000000000000000000" pitchFamily="2" charset="2"/>
              <a:buChar char=""/>
              <a:tabLst>
                <a:tab pos="266700" algn="l"/>
              </a:tabLst>
            </a:pPr>
            <a:r>
              <a:rPr lang="en-US" sz="2000" dirty="0" err="1">
                <a:solidFill>
                  <a:srgbClr val="000000"/>
                </a:solidFill>
                <a:effectLst/>
                <a:latin typeface="+mj-lt"/>
                <a:ea typeface="Tahoma" panose="020B0604030504040204" pitchFamily="34" charset="0"/>
              </a:rPr>
              <a:t>Phòng</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trị</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bệnh</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cho</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động</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vật</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thủy</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sản</a:t>
            </a:r>
            <a:r>
              <a:rPr lang="en-US" sz="2000" dirty="0">
                <a:solidFill>
                  <a:srgbClr val="000000"/>
                </a:solidFill>
                <a:effectLst/>
                <a:latin typeface="+mj-lt"/>
                <a:ea typeface="Tahoma" panose="020B0604030504040204" pitchFamily="34" charset="0"/>
              </a:rPr>
              <a:t> bao </a:t>
            </a:r>
            <a:r>
              <a:rPr lang="en-US" sz="2000" dirty="0" err="1">
                <a:solidFill>
                  <a:srgbClr val="000000"/>
                </a:solidFill>
                <a:effectLst/>
                <a:latin typeface="+mj-lt"/>
                <a:ea typeface="Tahoma" panose="020B0604030504040204" pitchFamily="34" charset="0"/>
              </a:rPr>
              <a:t>gồm</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các</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nội</a:t>
            </a:r>
            <a:r>
              <a:rPr lang="en-US" sz="2000" dirty="0">
                <a:solidFill>
                  <a:srgbClr val="000000"/>
                </a:solidFill>
                <a:effectLst/>
                <a:latin typeface="+mj-lt"/>
                <a:ea typeface="Tahoma" panose="020B0604030504040204" pitchFamily="34" charset="0"/>
              </a:rPr>
              <a:t> dung </a:t>
            </a:r>
            <a:r>
              <a:rPr lang="en-US" sz="2000" dirty="0" err="1">
                <a:solidFill>
                  <a:srgbClr val="000000"/>
                </a:solidFill>
                <a:effectLst/>
                <a:latin typeface="+mj-lt"/>
                <a:ea typeface="Tahoma" panose="020B0604030504040204" pitchFamily="34" charset="0"/>
              </a:rPr>
              <a:t>như</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sau</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nâng</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cao</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sức</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đề</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kháng</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của</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động</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vật</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thủy</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sản</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ngăn</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chặn</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sự</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xâm</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nhập</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của</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mầm</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bệnh</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quản</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lí</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môi</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trường</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nuôi</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trị</a:t>
            </a:r>
            <a:r>
              <a:rPr lang="en-US" sz="2000" dirty="0">
                <a:solidFill>
                  <a:srgbClr val="000000"/>
                </a:solidFill>
                <a:effectLst/>
                <a:latin typeface="+mj-lt"/>
                <a:ea typeface="Tahoma" panose="020B0604030504040204" pitchFamily="34" charset="0"/>
              </a:rPr>
              <a:t> </a:t>
            </a:r>
            <a:r>
              <a:rPr lang="en-US" sz="2000" dirty="0" err="1">
                <a:solidFill>
                  <a:srgbClr val="000000"/>
                </a:solidFill>
                <a:effectLst/>
                <a:latin typeface="+mj-lt"/>
                <a:ea typeface="Tahoma" panose="020B0604030504040204" pitchFamily="34" charset="0"/>
              </a:rPr>
              <a:t>bệnh</a:t>
            </a:r>
            <a:r>
              <a:rPr lang="en-US" sz="2000" dirty="0">
                <a:solidFill>
                  <a:srgbClr val="000000"/>
                </a:solidFill>
                <a:effectLst/>
                <a:latin typeface="+mj-lt"/>
                <a:ea typeface="Tahoma" panose="020B0604030504040204" pitchFamily="34" charset="0"/>
              </a:rPr>
              <a:t>.</a:t>
            </a:r>
            <a:endParaRPr lang="en-US" sz="2000" dirty="0">
              <a:latin typeface="+mj-lt"/>
            </a:endParaRPr>
          </a:p>
        </p:txBody>
      </p:sp>
      <p:sp>
        <p:nvSpPr>
          <p:cNvPr id="18" name="TextBox 17">
            <a:extLst>
              <a:ext uri="{FF2B5EF4-FFF2-40B4-BE49-F238E27FC236}">
                <a16:creationId xmlns:a16="http://schemas.microsoft.com/office/drawing/2014/main" id="{40707085-75E2-443A-BA4C-7E11550357C4}"/>
              </a:ext>
            </a:extLst>
          </p:cNvPr>
          <p:cNvSpPr txBox="1"/>
          <p:nvPr/>
        </p:nvSpPr>
        <p:spPr>
          <a:xfrm>
            <a:off x="3529106" y="570182"/>
            <a:ext cx="2256515" cy="658835"/>
          </a:xfrm>
          <a:prstGeom prst="rect">
            <a:avLst/>
          </a:prstGeom>
          <a:noFill/>
        </p:spPr>
        <p:txBody>
          <a:bodyPr wrap="square">
            <a:spAutoFit/>
          </a:bodyPr>
          <a:lstStyle/>
          <a:p>
            <a:pPr algn="ctr">
              <a:lnSpc>
                <a:spcPct val="150000"/>
              </a:lnSpc>
              <a:spcAft>
                <a:spcPts val="600"/>
              </a:spcAft>
            </a:pPr>
            <a:r>
              <a:rPr lang="en-US" sz="2800" b="1" dirty="0" err="1">
                <a:solidFill>
                  <a:srgbClr val="C00000"/>
                </a:solidFill>
                <a:effectLst/>
                <a:latin typeface="+mj-lt"/>
                <a:ea typeface="Tahoma" panose="020B0604030504040204" pitchFamily="34" charset="0"/>
              </a:rPr>
              <a:t>Kết</a:t>
            </a:r>
            <a:r>
              <a:rPr lang="en-US" sz="2800" b="1" dirty="0">
                <a:solidFill>
                  <a:srgbClr val="C00000"/>
                </a:solidFill>
                <a:effectLst/>
                <a:latin typeface="+mj-lt"/>
                <a:ea typeface="Tahoma" panose="020B0604030504040204" pitchFamily="34" charset="0"/>
              </a:rPr>
              <a:t> </a:t>
            </a:r>
            <a:r>
              <a:rPr lang="en-US" sz="2800" b="1" dirty="0" err="1">
                <a:solidFill>
                  <a:srgbClr val="C00000"/>
                </a:solidFill>
                <a:effectLst/>
                <a:latin typeface="+mj-lt"/>
                <a:ea typeface="Tahoma" panose="020B0604030504040204" pitchFamily="34" charset="0"/>
              </a:rPr>
              <a:t>luận</a:t>
            </a:r>
            <a:endParaRPr lang="en-US" sz="2800" dirty="0">
              <a:solidFill>
                <a:srgbClr val="C00000"/>
              </a:solidFill>
              <a:effectLst/>
              <a:latin typeface="+mj-lt"/>
              <a:ea typeface="Times New Roman" panose="02020603050405020304" pitchFamily="18" charset="0"/>
            </a:endParaRPr>
          </a:p>
        </p:txBody>
      </p:sp>
      <p:grpSp>
        <p:nvGrpSpPr>
          <p:cNvPr id="13" name="Google Shape;14698;p63">
            <a:extLst>
              <a:ext uri="{FF2B5EF4-FFF2-40B4-BE49-F238E27FC236}">
                <a16:creationId xmlns:a16="http://schemas.microsoft.com/office/drawing/2014/main" id="{578FECDA-765A-4422-A50B-3A4EAF197128}"/>
              </a:ext>
            </a:extLst>
          </p:cNvPr>
          <p:cNvGrpSpPr/>
          <p:nvPr/>
        </p:nvGrpSpPr>
        <p:grpSpPr>
          <a:xfrm>
            <a:off x="7615447" y="4147986"/>
            <a:ext cx="1308075" cy="857569"/>
            <a:chOff x="4686434" y="2432916"/>
            <a:chExt cx="367377" cy="370079"/>
          </a:xfrm>
        </p:grpSpPr>
        <p:sp>
          <p:nvSpPr>
            <p:cNvPr id="14" name="Google Shape;14699;p63">
              <a:extLst>
                <a:ext uri="{FF2B5EF4-FFF2-40B4-BE49-F238E27FC236}">
                  <a16:creationId xmlns:a16="http://schemas.microsoft.com/office/drawing/2014/main" id="{E447926F-8F2D-4935-89A3-005FA44A1139}"/>
                </a:ext>
              </a:extLst>
            </p:cNvPr>
            <p:cNvSpPr/>
            <p:nvPr/>
          </p:nvSpPr>
          <p:spPr>
            <a:xfrm>
              <a:off x="4795105" y="2432916"/>
              <a:ext cx="175426" cy="76198"/>
            </a:xfrm>
            <a:custGeom>
              <a:avLst/>
              <a:gdLst/>
              <a:ahLst/>
              <a:cxnLst/>
              <a:rect l="l" t="t" r="r" b="b"/>
              <a:pathLst>
                <a:path w="6688" h="2905" extrusionOk="0">
                  <a:moveTo>
                    <a:pt x="6451" y="1"/>
                  </a:moveTo>
                  <a:cubicBezTo>
                    <a:pt x="6444" y="1"/>
                    <a:pt x="6436" y="1"/>
                    <a:pt x="6428" y="2"/>
                  </a:cubicBezTo>
                  <a:cubicBezTo>
                    <a:pt x="5215" y="172"/>
                    <a:pt x="2258" y="741"/>
                    <a:pt x="0" y="2463"/>
                  </a:cubicBezTo>
                  <a:lnTo>
                    <a:pt x="4842" y="2904"/>
                  </a:lnTo>
                  <a:cubicBezTo>
                    <a:pt x="5120" y="1772"/>
                    <a:pt x="6028" y="795"/>
                    <a:pt x="6571" y="294"/>
                  </a:cubicBezTo>
                  <a:cubicBezTo>
                    <a:pt x="6687" y="190"/>
                    <a:pt x="6600" y="1"/>
                    <a:pt x="6451" y="1"/>
                  </a:cubicBezTo>
                  <a:close/>
                </a:path>
              </a:pathLst>
            </a:custGeom>
            <a:solidFill>
              <a:srgbClr val="C8D3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700;p63">
              <a:extLst>
                <a:ext uri="{FF2B5EF4-FFF2-40B4-BE49-F238E27FC236}">
                  <a16:creationId xmlns:a16="http://schemas.microsoft.com/office/drawing/2014/main" id="{20D77148-127E-4137-AFEC-36C54DD619C5}"/>
                </a:ext>
              </a:extLst>
            </p:cNvPr>
            <p:cNvSpPr/>
            <p:nvPr/>
          </p:nvSpPr>
          <p:spPr>
            <a:xfrm>
              <a:off x="4795105" y="2726771"/>
              <a:ext cx="175374" cy="76224"/>
            </a:xfrm>
            <a:custGeom>
              <a:avLst/>
              <a:gdLst/>
              <a:ahLst/>
              <a:cxnLst/>
              <a:rect l="l" t="t" r="r" b="b"/>
              <a:pathLst>
                <a:path w="6686" h="2906" extrusionOk="0">
                  <a:moveTo>
                    <a:pt x="4842" y="1"/>
                  </a:moveTo>
                  <a:lnTo>
                    <a:pt x="0" y="441"/>
                  </a:lnTo>
                  <a:cubicBezTo>
                    <a:pt x="2258" y="2164"/>
                    <a:pt x="5215" y="2733"/>
                    <a:pt x="6428" y="2903"/>
                  </a:cubicBezTo>
                  <a:cubicBezTo>
                    <a:pt x="6438" y="2904"/>
                    <a:pt x="6448" y="2905"/>
                    <a:pt x="6458" y="2905"/>
                  </a:cubicBezTo>
                  <a:cubicBezTo>
                    <a:pt x="6603" y="2905"/>
                    <a:pt x="6685" y="2719"/>
                    <a:pt x="6571" y="2611"/>
                  </a:cubicBezTo>
                  <a:cubicBezTo>
                    <a:pt x="6028" y="2109"/>
                    <a:pt x="5120" y="1133"/>
                    <a:pt x="4842" y="1"/>
                  </a:cubicBezTo>
                  <a:close/>
                </a:path>
              </a:pathLst>
            </a:custGeom>
            <a:solidFill>
              <a:srgbClr val="C8D3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701;p63">
              <a:extLst>
                <a:ext uri="{FF2B5EF4-FFF2-40B4-BE49-F238E27FC236}">
                  <a16:creationId xmlns:a16="http://schemas.microsoft.com/office/drawing/2014/main" id="{D7A7F44D-FD81-458A-B074-D9755948471C}"/>
                </a:ext>
              </a:extLst>
            </p:cNvPr>
            <p:cNvSpPr/>
            <p:nvPr/>
          </p:nvSpPr>
          <p:spPr>
            <a:xfrm>
              <a:off x="4686434" y="2485428"/>
              <a:ext cx="367377" cy="265028"/>
            </a:xfrm>
            <a:custGeom>
              <a:avLst/>
              <a:gdLst/>
              <a:ahLst/>
              <a:cxnLst/>
              <a:rect l="l" t="t" r="r" b="b"/>
              <a:pathLst>
                <a:path w="14006" h="10104" extrusionOk="0">
                  <a:moveTo>
                    <a:pt x="6503" y="0"/>
                  </a:moveTo>
                  <a:cubicBezTo>
                    <a:pt x="2523" y="0"/>
                    <a:pt x="1723" y="2767"/>
                    <a:pt x="150" y="4740"/>
                  </a:cubicBezTo>
                  <a:cubicBezTo>
                    <a:pt x="0" y="4923"/>
                    <a:pt x="0" y="5181"/>
                    <a:pt x="150" y="5371"/>
                  </a:cubicBezTo>
                  <a:cubicBezTo>
                    <a:pt x="1723" y="7344"/>
                    <a:pt x="2530" y="10103"/>
                    <a:pt x="6503" y="10103"/>
                  </a:cubicBezTo>
                  <a:cubicBezTo>
                    <a:pt x="6508" y="10103"/>
                    <a:pt x="6513" y="10103"/>
                    <a:pt x="6519" y="10103"/>
                  </a:cubicBezTo>
                  <a:cubicBezTo>
                    <a:pt x="8757" y="10103"/>
                    <a:pt x="10729" y="8634"/>
                    <a:pt x="11372" y="6489"/>
                  </a:cubicBezTo>
                  <a:cubicBezTo>
                    <a:pt x="11433" y="6294"/>
                    <a:pt x="11616" y="6173"/>
                    <a:pt x="11807" y="6173"/>
                  </a:cubicBezTo>
                  <a:cubicBezTo>
                    <a:pt x="11868" y="6173"/>
                    <a:pt x="11930" y="6185"/>
                    <a:pt x="11989" y="6211"/>
                  </a:cubicBezTo>
                  <a:lnTo>
                    <a:pt x="13657" y="6923"/>
                  </a:lnTo>
                  <a:cubicBezTo>
                    <a:pt x="13687" y="6936"/>
                    <a:pt x="13717" y="6942"/>
                    <a:pt x="13746" y="6942"/>
                  </a:cubicBezTo>
                  <a:cubicBezTo>
                    <a:pt x="13888" y="6942"/>
                    <a:pt x="14006" y="6804"/>
                    <a:pt x="13955" y="6652"/>
                  </a:cubicBezTo>
                  <a:lnTo>
                    <a:pt x="13541" y="5418"/>
                  </a:lnTo>
                  <a:cubicBezTo>
                    <a:pt x="13460" y="5181"/>
                    <a:pt x="13467" y="4923"/>
                    <a:pt x="13541" y="4692"/>
                  </a:cubicBezTo>
                  <a:lnTo>
                    <a:pt x="13955" y="3452"/>
                  </a:lnTo>
                  <a:cubicBezTo>
                    <a:pt x="14006" y="3305"/>
                    <a:pt x="13887" y="3162"/>
                    <a:pt x="13744" y="3162"/>
                  </a:cubicBezTo>
                  <a:cubicBezTo>
                    <a:pt x="13715" y="3162"/>
                    <a:pt x="13686" y="3168"/>
                    <a:pt x="13657" y="3180"/>
                  </a:cubicBezTo>
                  <a:lnTo>
                    <a:pt x="11995" y="3899"/>
                  </a:lnTo>
                  <a:cubicBezTo>
                    <a:pt x="11937" y="3923"/>
                    <a:pt x="11877" y="3934"/>
                    <a:pt x="11818" y="3934"/>
                  </a:cubicBezTo>
                  <a:cubicBezTo>
                    <a:pt x="11623" y="3934"/>
                    <a:pt x="11441" y="3812"/>
                    <a:pt x="11378" y="3614"/>
                  </a:cubicBezTo>
                  <a:cubicBezTo>
                    <a:pt x="10727" y="1465"/>
                    <a:pt x="8747" y="0"/>
                    <a:pt x="6503" y="0"/>
                  </a:cubicBezTo>
                  <a:close/>
                </a:path>
              </a:pathLst>
            </a:custGeom>
            <a:solidFill>
              <a:srgbClr val="E3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702;p63">
              <a:extLst>
                <a:ext uri="{FF2B5EF4-FFF2-40B4-BE49-F238E27FC236}">
                  <a16:creationId xmlns:a16="http://schemas.microsoft.com/office/drawing/2014/main" id="{4A40E44B-B1ED-4CA1-8CC5-A9E7A5FF0C9C}"/>
                </a:ext>
              </a:extLst>
            </p:cNvPr>
            <p:cNvSpPr/>
            <p:nvPr/>
          </p:nvSpPr>
          <p:spPr>
            <a:xfrm>
              <a:off x="4686434" y="2517980"/>
              <a:ext cx="238719" cy="232476"/>
            </a:xfrm>
            <a:custGeom>
              <a:avLst/>
              <a:gdLst/>
              <a:ahLst/>
              <a:cxnLst/>
              <a:rect l="l" t="t" r="r" b="b"/>
              <a:pathLst>
                <a:path w="9101" h="8863" extrusionOk="0">
                  <a:moveTo>
                    <a:pt x="2835" y="0"/>
                  </a:moveTo>
                  <a:lnTo>
                    <a:pt x="2835" y="0"/>
                  </a:lnTo>
                  <a:cubicBezTo>
                    <a:pt x="1702" y="983"/>
                    <a:pt x="1051" y="2367"/>
                    <a:pt x="143" y="3499"/>
                  </a:cubicBezTo>
                  <a:cubicBezTo>
                    <a:pt x="0" y="3682"/>
                    <a:pt x="0" y="3946"/>
                    <a:pt x="143" y="4130"/>
                  </a:cubicBezTo>
                  <a:cubicBezTo>
                    <a:pt x="1723" y="6103"/>
                    <a:pt x="2523" y="8862"/>
                    <a:pt x="6503" y="8862"/>
                  </a:cubicBezTo>
                  <a:cubicBezTo>
                    <a:pt x="7412" y="8862"/>
                    <a:pt x="8314" y="8618"/>
                    <a:pt x="9100" y="8150"/>
                  </a:cubicBezTo>
                  <a:cubicBezTo>
                    <a:pt x="5459" y="7527"/>
                    <a:pt x="2808" y="4374"/>
                    <a:pt x="2808" y="685"/>
                  </a:cubicBezTo>
                  <a:cubicBezTo>
                    <a:pt x="2808" y="454"/>
                    <a:pt x="2814" y="224"/>
                    <a:pt x="2835" y="0"/>
                  </a:cubicBezTo>
                  <a:close/>
                </a:path>
              </a:pathLst>
            </a:custGeom>
            <a:solidFill>
              <a:srgbClr val="D8E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703;p63">
              <a:extLst>
                <a:ext uri="{FF2B5EF4-FFF2-40B4-BE49-F238E27FC236}">
                  <a16:creationId xmlns:a16="http://schemas.microsoft.com/office/drawing/2014/main" id="{4AD5A785-73B2-4403-9D67-80D9498A29A0}"/>
                </a:ext>
              </a:extLst>
            </p:cNvPr>
            <p:cNvSpPr/>
            <p:nvPr/>
          </p:nvSpPr>
          <p:spPr>
            <a:xfrm>
              <a:off x="4725386" y="2593916"/>
              <a:ext cx="30086" cy="30086"/>
            </a:xfrm>
            <a:custGeom>
              <a:avLst/>
              <a:gdLst/>
              <a:ahLst/>
              <a:cxnLst/>
              <a:rect l="l" t="t" r="r" b="b"/>
              <a:pathLst>
                <a:path w="1147" h="1147" extrusionOk="0">
                  <a:moveTo>
                    <a:pt x="577" y="0"/>
                  </a:moveTo>
                  <a:cubicBezTo>
                    <a:pt x="258" y="0"/>
                    <a:pt x="0" y="258"/>
                    <a:pt x="0" y="577"/>
                  </a:cubicBezTo>
                  <a:cubicBezTo>
                    <a:pt x="0" y="889"/>
                    <a:pt x="258" y="1146"/>
                    <a:pt x="577" y="1146"/>
                  </a:cubicBezTo>
                  <a:cubicBezTo>
                    <a:pt x="889" y="1146"/>
                    <a:pt x="1146" y="889"/>
                    <a:pt x="1146" y="577"/>
                  </a:cubicBezTo>
                  <a:cubicBezTo>
                    <a:pt x="1146" y="258"/>
                    <a:pt x="889" y="0"/>
                    <a:pt x="577" y="0"/>
                  </a:cubicBezTo>
                  <a:close/>
                </a:path>
              </a:pathLst>
            </a:custGeom>
            <a:solidFill>
              <a:srgbClr val="203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704;p63">
              <a:extLst>
                <a:ext uri="{FF2B5EF4-FFF2-40B4-BE49-F238E27FC236}">
                  <a16:creationId xmlns:a16="http://schemas.microsoft.com/office/drawing/2014/main" id="{1328F915-6A1B-46AD-95FC-F13EC16847F1}"/>
                </a:ext>
              </a:extLst>
            </p:cNvPr>
            <p:cNvSpPr/>
            <p:nvPr/>
          </p:nvSpPr>
          <p:spPr>
            <a:xfrm>
              <a:off x="4737478" y="2599949"/>
              <a:ext cx="12118" cy="11961"/>
            </a:xfrm>
            <a:custGeom>
              <a:avLst/>
              <a:gdLst/>
              <a:ahLst/>
              <a:cxnLst/>
              <a:rect l="l" t="t" r="r" b="b"/>
              <a:pathLst>
                <a:path w="462" h="456" extrusionOk="0">
                  <a:moveTo>
                    <a:pt x="231" y="1"/>
                  </a:moveTo>
                  <a:cubicBezTo>
                    <a:pt x="102" y="1"/>
                    <a:pt x="0" y="103"/>
                    <a:pt x="0" y="225"/>
                  </a:cubicBezTo>
                  <a:cubicBezTo>
                    <a:pt x="0" y="354"/>
                    <a:pt x="102" y="455"/>
                    <a:pt x="231" y="455"/>
                  </a:cubicBezTo>
                  <a:cubicBezTo>
                    <a:pt x="353" y="455"/>
                    <a:pt x="462" y="354"/>
                    <a:pt x="462" y="225"/>
                  </a:cubicBezTo>
                  <a:cubicBezTo>
                    <a:pt x="462" y="103"/>
                    <a:pt x="353" y="1"/>
                    <a:pt x="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705;p63">
              <a:extLst>
                <a:ext uri="{FF2B5EF4-FFF2-40B4-BE49-F238E27FC236}">
                  <a16:creationId xmlns:a16="http://schemas.microsoft.com/office/drawing/2014/main" id="{3596DDC9-5F5D-4D07-AAB7-D1EA559AB69C}"/>
                </a:ext>
              </a:extLst>
            </p:cNvPr>
            <p:cNvSpPr/>
            <p:nvPr/>
          </p:nvSpPr>
          <p:spPr>
            <a:xfrm>
              <a:off x="4772862" y="2488261"/>
              <a:ext cx="51253" cy="259336"/>
            </a:xfrm>
            <a:custGeom>
              <a:avLst/>
              <a:gdLst/>
              <a:ahLst/>
              <a:cxnLst/>
              <a:rect l="l" t="t" r="r" b="b"/>
              <a:pathLst>
                <a:path w="1954" h="9887" extrusionOk="0">
                  <a:moveTo>
                    <a:pt x="1954" y="1"/>
                  </a:moveTo>
                  <a:cubicBezTo>
                    <a:pt x="1560" y="69"/>
                    <a:pt x="1167" y="184"/>
                    <a:pt x="794" y="340"/>
                  </a:cubicBezTo>
                  <a:cubicBezTo>
                    <a:pt x="299" y="1642"/>
                    <a:pt x="1" y="3222"/>
                    <a:pt x="1" y="4944"/>
                  </a:cubicBezTo>
                  <a:cubicBezTo>
                    <a:pt x="1" y="6659"/>
                    <a:pt x="299" y="8246"/>
                    <a:pt x="794" y="9548"/>
                  </a:cubicBezTo>
                  <a:cubicBezTo>
                    <a:pt x="1167" y="9704"/>
                    <a:pt x="1560" y="9812"/>
                    <a:pt x="1954" y="9887"/>
                  </a:cubicBezTo>
                  <a:cubicBezTo>
                    <a:pt x="1628" y="8497"/>
                    <a:pt x="1432" y="6795"/>
                    <a:pt x="1432" y="4944"/>
                  </a:cubicBezTo>
                  <a:cubicBezTo>
                    <a:pt x="1432" y="3100"/>
                    <a:pt x="1628" y="1391"/>
                    <a:pt x="1954" y="1"/>
                  </a:cubicBezTo>
                  <a:close/>
                </a:path>
              </a:pathLst>
            </a:custGeom>
            <a:solidFill>
              <a:srgbClr val="7F9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706;p63">
              <a:extLst>
                <a:ext uri="{FF2B5EF4-FFF2-40B4-BE49-F238E27FC236}">
                  <a16:creationId xmlns:a16="http://schemas.microsoft.com/office/drawing/2014/main" id="{4E757E37-5C21-4B63-9DE7-5C9FA7DE0EAF}"/>
                </a:ext>
              </a:extLst>
            </p:cNvPr>
            <p:cNvSpPr/>
            <p:nvPr/>
          </p:nvSpPr>
          <p:spPr>
            <a:xfrm>
              <a:off x="4772862" y="2606900"/>
              <a:ext cx="51253" cy="140698"/>
            </a:xfrm>
            <a:custGeom>
              <a:avLst/>
              <a:gdLst/>
              <a:ahLst/>
              <a:cxnLst/>
              <a:rect l="l" t="t" r="r" b="b"/>
              <a:pathLst>
                <a:path w="1954" h="5364" extrusionOk="0">
                  <a:moveTo>
                    <a:pt x="8" y="0"/>
                  </a:moveTo>
                  <a:cubicBezTo>
                    <a:pt x="8" y="143"/>
                    <a:pt x="1" y="278"/>
                    <a:pt x="1" y="428"/>
                  </a:cubicBezTo>
                  <a:cubicBezTo>
                    <a:pt x="1" y="2143"/>
                    <a:pt x="299" y="3730"/>
                    <a:pt x="794" y="5025"/>
                  </a:cubicBezTo>
                  <a:cubicBezTo>
                    <a:pt x="1167" y="5188"/>
                    <a:pt x="1560" y="5296"/>
                    <a:pt x="1954" y="5364"/>
                  </a:cubicBezTo>
                  <a:cubicBezTo>
                    <a:pt x="1737" y="4401"/>
                    <a:pt x="1587" y="3418"/>
                    <a:pt x="1513" y="2428"/>
                  </a:cubicBezTo>
                  <a:cubicBezTo>
                    <a:pt x="862" y="1716"/>
                    <a:pt x="353" y="895"/>
                    <a:pt x="8" y="0"/>
                  </a:cubicBezTo>
                  <a:close/>
                </a:path>
              </a:pathLst>
            </a:custGeom>
            <a:solidFill>
              <a:srgbClr val="6C8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707;p63">
              <a:extLst>
                <a:ext uri="{FF2B5EF4-FFF2-40B4-BE49-F238E27FC236}">
                  <a16:creationId xmlns:a16="http://schemas.microsoft.com/office/drawing/2014/main" id="{99DBCD6E-D6A1-4F3C-AFEE-C729AC5600EA}"/>
                </a:ext>
              </a:extLst>
            </p:cNvPr>
            <p:cNvSpPr/>
            <p:nvPr/>
          </p:nvSpPr>
          <p:spPr>
            <a:xfrm>
              <a:off x="4847381" y="2485769"/>
              <a:ext cx="47529" cy="264503"/>
            </a:xfrm>
            <a:custGeom>
              <a:avLst/>
              <a:gdLst/>
              <a:ahLst/>
              <a:cxnLst/>
              <a:rect l="l" t="t" r="r" b="b"/>
              <a:pathLst>
                <a:path w="1812" h="10084" extrusionOk="0">
                  <a:moveTo>
                    <a:pt x="584" y="1"/>
                  </a:moveTo>
                  <a:cubicBezTo>
                    <a:pt x="218" y="1371"/>
                    <a:pt x="1" y="3127"/>
                    <a:pt x="1" y="5039"/>
                  </a:cubicBezTo>
                  <a:cubicBezTo>
                    <a:pt x="1" y="6958"/>
                    <a:pt x="218" y="8707"/>
                    <a:pt x="584" y="10084"/>
                  </a:cubicBezTo>
                  <a:cubicBezTo>
                    <a:pt x="998" y="10063"/>
                    <a:pt x="1411" y="9995"/>
                    <a:pt x="1811" y="9880"/>
                  </a:cubicBezTo>
                  <a:cubicBezTo>
                    <a:pt x="1513" y="8558"/>
                    <a:pt x="1337" y="6876"/>
                    <a:pt x="1337" y="5039"/>
                  </a:cubicBezTo>
                  <a:cubicBezTo>
                    <a:pt x="1337" y="3201"/>
                    <a:pt x="1513" y="1520"/>
                    <a:pt x="1811" y="198"/>
                  </a:cubicBezTo>
                  <a:cubicBezTo>
                    <a:pt x="1411" y="82"/>
                    <a:pt x="998" y="14"/>
                    <a:pt x="584" y="1"/>
                  </a:cubicBezTo>
                  <a:close/>
                </a:path>
              </a:pathLst>
            </a:custGeom>
            <a:solidFill>
              <a:srgbClr val="7F9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708;p63">
              <a:extLst>
                <a:ext uri="{FF2B5EF4-FFF2-40B4-BE49-F238E27FC236}">
                  <a16:creationId xmlns:a16="http://schemas.microsoft.com/office/drawing/2014/main" id="{868B9287-7B49-45D0-BAB6-3FE92E7D068D}"/>
                </a:ext>
              </a:extLst>
            </p:cNvPr>
            <p:cNvSpPr/>
            <p:nvPr/>
          </p:nvSpPr>
          <p:spPr>
            <a:xfrm>
              <a:off x="4853440" y="2704528"/>
              <a:ext cx="41470" cy="45745"/>
            </a:xfrm>
            <a:custGeom>
              <a:avLst/>
              <a:gdLst/>
              <a:ahLst/>
              <a:cxnLst/>
              <a:rect l="l" t="t" r="r" b="b"/>
              <a:pathLst>
                <a:path w="1581" h="1744" extrusionOk="0">
                  <a:moveTo>
                    <a:pt x="0" y="1"/>
                  </a:moveTo>
                  <a:lnTo>
                    <a:pt x="0" y="1"/>
                  </a:lnTo>
                  <a:cubicBezTo>
                    <a:pt x="82" y="584"/>
                    <a:pt x="204" y="1167"/>
                    <a:pt x="353" y="1744"/>
                  </a:cubicBezTo>
                  <a:cubicBezTo>
                    <a:pt x="767" y="1723"/>
                    <a:pt x="1180" y="1655"/>
                    <a:pt x="1580" y="1540"/>
                  </a:cubicBezTo>
                  <a:cubicBezTo>
                    <a:pt x="1519" y="1269"/>
                    <a:pt x="1465" y="984"/>
                    <a:pt x="1418" y="693"/>
                  </a:cubicBezTo>
                  <a:cubicBezTo>
                    <a:pt x="923" y="510"/>
                    <a:pt x="448" y="279"/>
                    <a:pt x="0" y="1"/>
                  </a:cubicBezTo>
                  <a:close/>
                </a:path>
              </a:pathLst>
            </a:custGeom>
            <a:solidFill>
              <a:srgbClr val="6C8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709;p63">
              <a:extLst>
                <a:ext uri="{FF2B5EF4-FFF2-40B4-BE49-F238E27FC236}">
                  <a16:creationId xmlns:a16="http://schemas.microsoft.com/office/drawing/2014/main" id="{4899689C-06F1-4012-B5CA-7C5E95CA1EC8}"/>
                </a:ext>
              </a:extLst>
            </p:cNvPr>
            <p:cNvSpPr/>
            <p:nvPr/>
          </p:nvSpPr>
          <p:spPr>
            <a:xfrm>
              <a:off x="4915868" y="2510845"/>
              <a:ext cx="46611" cy="214168"/>
            </a:xfrm>
            <a:custGeom>
              <a:avLst/>
              <a:gdLst/>
              <a:ahLst/>
              <a:cxnLst/>
              <a:rect l="l" t="t" r="r" b="b"/>
              <a:pathLst>
                <a:path w="1777" h="8165" extrusionOk="0">
                  <a:moveTo>
                    <a:pt x="740" y="1"/>
                  </a:moveTo>
                  <a:cubicBezTo>
                    <a:pt x="0" y="2672"/>
                    <a:pt x="0" y="5493"/>
                    <a:pt x="740" y="8165"/>
                  </a:cubicBezTo>
                  <a:cubicBezTo>
                    <a:pt x="1133" y="7887"/>
                    <a:pt x="1479" y="7554"/>
                    <a:pt x="1777" y="7175"/>
                  </a:cubicBezTo>
                  <a:cubicBezTo>
                    <a:pt x="1289" y="5141"/>
                    <a:pt x="1289" y="3025"/>
                    <a:pt x="1777" y="998"/>
                  </a:cubicBezTo>
                  <a:cubicBezTo>
                    <a:pt x="1479" y="618"/>
                    <a:pt x="1133" y="279"/>
                    <a:pt x="740" y="1"/>
                  </a:cubicBezTo>
                  <a:close/>
                </a:path>
              </a:pathLst>
            </a:custGeom>
            <a:solidFill>
              <a:srgbClr val="7F9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22307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61"/>
                                        </p:tgtEl>
                                        <p:attrNameLst>
                                          <p:attrName>style.visibility</p:attrName>
                                        </p:attrNameLst>
                                      </p:cBhvr>
                                      <p:to>
                                        <p:strVal val="visible"/>
                                      </p:to>
                                    </p:set>
                                    <p:animEffect transition="in" filter="barn(inVertical)">
                                      <p:cBhvr>
                                        <p:cTn id="10" dur="500"/>
                                        <p:tgtEl>
                                          <p:spTgt spid="66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 calcmode="lin" valueType="num">
                                      <p:cBhvr>
                                        <p:cTn id="15"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 calcmode="lin" valueType="num">
                                      <p:cBhvr>
                                        <p:cTn id="22"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 grpId="0" animBg="1"/>
      <p:bldP spid="16" grpId="0" build="p"/>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839;p44">
            <a:extLst>
              <a:ext uri="{FF2B5EF4-FFF2-40B4-BE49-F238E27FC236}">
                <a16:creationId xmlns:a16="http://schemas.microsoft.com/office/drawing/2014/main" id="{771032F4-A4B6-4209-93D6-E1B4B0663460}"/>
              </a:ext>
            </a:extLst>
          </p:cNvPr>
          <p:cNvPicPr preferRelativeResize="0"/>
          <p:nvPr/>
        </p:nvPicPr>
        <p:blipFill>
          <a:blip r:embed="rId2">
            <a:alphaModFix/>
          </a:blip>
          <a:stretch>
            <a:fillRect/>
          </a:stretch>
        </p:blipFill>
        <p:spPr>
          <a:xfrm rot="-1286877">
            <a:off x="7908590" y="3202566"/>
            <a:ext cx="1220651" cy="1060149"/>
          </a:xfrm>
          <a:prstGeom prst="rect">
            <a:avLst/>
          </a:prstGeom>
          <a:noFill/>
          <a:ln>
            <a:noFill/>
          </a:ln>
        </p:spPr>
      </p:pic>
      <p:pic>
        <p:nvPicPr>
          <p:cNvPr id="5" name="Google Shape;840;p44">
            <a:extLst>
              <a:ext uri="{FF2B5EF4-FFF2-40B4-BE49-F238E27FC236}">
                <a16:creationId xmlns:a16="http://schemas.microsoft.com/office/drawing/2014/main" id="{6F409445-57D0-4304-BD90-0C3C8B093769}"/>
              </a:ext>
            </a:extLst>
          </p:cNvPr>
          <p:cNvPicPr preferRelativeResize="0"/>
          <p:nvPr/>
        </p:nvPicPr>
        <p:blipFill>
          <a:blip r:embed="rId3">
            <a:alphaModFix/>
          </a:blip>
          <a:stretch>
            <a:fillRect/>
          </a:stretch>
        </p:blipFill>
        <p:spPr>
          <a:xfrm>
            <a:off x="5572225" y="3543149"/>
            <a:ext cx="1220651" cy="1060149"/>
          </a:xfrm>
          <a:prstGeom prst="rect">
            <a:avLst/>
          </a:prstGeom>
          <a:noFill/>
          <a:ln>
            <a:noFill/>
          </a:ln>
        </p:spPr>
      </p:pic>
      <p:pic>
        <p:nvPicPr>
          <p:cNvPr id="7" name="Google Shape;845;p44">
            <a:extLst>
              <a:ext uri="{FF2B5EF4-FFF2-40B4-BE49-F238E27FC236}">
                <a16:creationId xmlns:a16="http://schemas.microsoft.com/office/drawing/2014/main" id="{4DDA8225-DA18-48DA-BEAA-E556179DF04A}"/>
              </a:ext>
            </a:extLst>
          </p:cNvPr>
          <p:cNvPicPr preferRelativeResize="0"/>
          <p:nvPr/>
        </p:nvPicPr>
        <p:blipFill>
          <a:blip r:embed="rId4">
            <a:alphaModFix/>
          </a:blip>
          <a:stretch>
            <a:fillRect/>
          </a:stretch>
        </p:blipFill>
        <p:spPr>
          <a:xfrm>
            <a:off x="8152900" y="4114250"/>
            <a:ext cx="1220651" cy="1513725"/>
          </a:xfrm>
          <a:prstGeom prst="rect">
            <a:avLst/>
          </a:prstGeom>
          <a:noFill/>
          <a:ln>
            <a:noFill/>
          </a:ln>
        </p:spPr>
      </p:pic>
      <p:pic>
        <p:nvPicPr>
          <p:cNvPr id="8" name="Google Shape;856;p44">
            <a:extLst>
              <a:ext uri="{FF2B5EF4-FFF2-40B4-BE49-F238E27FC236}">
                <a16:creationId xmlns:a16="http://schemas.microsoft.com/office/drawing/2014/main" id="{BC5010BE-7AD7-4B27-9F46-5ADD2DFCF481}"/>
              </a:ext>
            </a:extLst>
          </p:cNvPr>
          <p:cNvPicPr preferRelativeResize="0"/>
          <p:nvPr/>
        </p:nvPicPr>
        <p:blipFill>
          <a:blip r:embed="rId5">
            <a:alphaModFix/>
          </a:blip>
          <a:stretch>
            <a:fillRect/>
          </a:stretch>
        </p:blipFill>
        <p:spPr>
          <a:xfrm>
            <a:off x="6614427" y="3630528"/>
            <a:ext cx="1904489" cy="1654076"/>
          </a:xfrm>
          <a:prstGeom prst="rect">
            <a:avLst/>
          </a:prstGeom>
          <a:noFill/>
          <a:ln>
            <a:noFill/>
          </a:ln>
        </p:spPr>
      </p:pic>
      <p:sp>
        <p:nvSpPr>
          <p:cNvPr id="9" name="Google Shape;841;p44">
            <a:extLst>
              <a:ext uri="{FF2B5EF4-FFF2-40B4-BE49-F238E27FC236}">
                <a16:creationId xmlns:a16="http://schemas.microsoft.com/office/drawing/2014/main" id="{B0107EA0-3E36-44AC-8317-65BD4AF8A2C9}"/>
              </a:ext>
            </a:extLst>
          </p:cNvPr>
          <p:cNvSpPr/>
          <p:nvPr/>
        </p:nvSpPr>
        <p:spPr>
          <a:xfrm>
            <a:off x="2817866" y="140401"/>
            <a:ext cx="3647878" cy="82483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42;p44">
            <a:extLst>
              <a:ext uri="{FF2B5EF4-FFF2-40B4-BE49-F238E27FC236}">
                <a16:creationId xmlns:a16="http://schemas.microsoft.com/office/drawing/2014/main" id="{936E522E-6EFD-4A44-A3C7-19B8D9EDFA86}"/>
              </a:ext>
            </a:extLst>
          </p:cNvPr>
          <p:cNvSpPr txBox="1">
            <a:spLocks/>
          </p:cNvSpPr>
          <p:nvPr/>
        </p:nvSpPr>
        <p:spPr>
          <a:xfrm>
            <a:off x="2625374" y="114193"/>
            <a:ext cx="4032862" cy="87219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9600"/>
              <a:buFont typeface="Secular One"/>
              <a:buNone/>
              <a:defRPr sz="11200" b="0" i="0" u="none" strike="noStrike" cap="none">
                <a:solidFill>
                  <a:schemeClr val="lt2"/>
                </a:solidFill>
                <a:latin typeface="Secular One"/>
                <a:ea typeface="Secular One"/>
                <a:cs typeface="Secular One"/>
                <a:sym typeface="Secular One"/>
              </a:defRPr>
            </a:lvl1pPr>
            <a:lvl2pPr marR="0" lvl="1" algn="ctr" rtl="0">
              <a:lnSpc>
                <a:spcPct val="100000"/>
              </a:lnSpc>
              <a:spcBef>
                <a:spcPts val="0"/>
              </a:spcBef>
              <a:spcAft>
                <a:spcPts val="0"/>
              </a:spcAft>
              <a:buClr>
                <a:schemeClr val="lt2"/>
              </a:buClr>
              <a:buSzPts val="9600"/>
              <a:buFont typeface="Secular One"/>
              <a:buNone/>
              <a:defRPr sz="9600" b="0" i="0" u="none" strike="noStrike" cap="none">
                <a:solidFill>
                  <a:schemeClr val="lt2"/>
                </a:solidFill>
                <a:latin typeface="Secular One"/>
                <a:ea typeface="Secular One"/>
                <a:cs typeface="Secular One"/>
                <a:sym typeface="Secular One"/>
              </a:defRPr>
            </a:lvl2pPr>
            <a:lvl3pPr marR="0" lvl="2" algn="ctr" rtl="0">
              <a:lnSpc>
                <a:spcPct val="100000"/>
              </a:lnSpc>
              <a:spcBef>
                <a:spcPts val="0"/>
              </a:spcBef>
              <a:spcAft>
                <a:spcPts val="0"/>
              </a:spcAft>
              <a:buClr>
                <a:schemeClr val="lt2"/>
              </a:buClr>
              <a:buSzPts val="9600"/>
              <a:buFont typeface="Secular One"/>
              <a:buNone/>
              <a:defRPr sz="9600" b="0" i="0" u="none" strike="noStrike" cap="none">
                <a:solidFill>
                  <a:schemeClr val="lt2"/>
                </a:solidFill>
                <a:latin typeface="Secular One"/>
                <a:ea typeface="Secular One"/>
                <a:cs typeface="Secular One"/>
                <a:sym typeface="Secular One"/>
              </a:defRPr>
            </a:lvl3pPr>
            <a:lvl4pPr marR="0" lvl="3" algn="ctr" rtl="0">
              <a:lnSpc>
                <a:spcPct val="100000"/>
              </a:lnSpc>
              <a:spcBef>
                <a:spcPts val="0"/>
              </a:spcBef>
              <a:spcAft>
                <a:spcPts val="0"/>
              </a:spcAft>
              <a:buClr>
                <a:schemeClr val="lt2"/>
              </a:buClr>
              <a:buSzPts val="9600"/>
              <a:buFont typeface="Secular One"/>
              <a:buNone/>
              <a:defRPr sz="9600" b="0" i="0" u="none" strike="noStrike" cap="none">
                <a:solidFill>
                  <a:schemeClr val="lt2"/>
                </a:solidFill>
                <a:latin typeface="Secular One"/>
                <a:ea typeface="Secular One"/>
                <a:cs typeface="Secular One"/>
                <a:sym typeface="Secular One"/>
              </a:defRPr>
            </a:lvl4pPr>
            <a:lvl5pPr marR="0" lvl="4" algn="ctr" rtl="0">
              <a:lnSpc>
                <a:spcPct val="100000"/>
              </a:lnSpc>
              <a:spcBef>
                <a:spcPts val="0"/>
              </a:spcBef>
              <a:spcAft>
                <a:spcPts val="0"/>
              </a:spcAft>
              <a:buClr>
                <a:schemeClr val="lt2"/>
              </a:buClr>
              <a:buSzPts val="9600"/>
              <a:buFont typeface="Secular One"/>
              <a:buNone/>
              <a:defRPr sz="9600" b="0" i="0" u="none" strike="noStrike" cap="none">
                <a:solidFill>
                  <a:schemeClr val="lt2"/>
                </a:solidFill>
                <a:latin typeface="Secular One"/>
                <a:ea typeface="Secular One"/>
                <a:cs typeface="Secular One"/>
                <a:sym typeface="Secular One"/>
              </a:defRPr>
            </a:lvl5pPr>
            <a:lvl6pPr marR="0" lvl="5" algn="ctr" rtl="0">
              <a:lnSpc>
                <a:spcPct val="100000"/>
              </a:lnSpc>
              <a:spcBef>
                <a:spcPts val="0"/>
              </a:spcBef>
              <a:spcAft>
                <a:spcPts val="0"/>
              </a:spcAft>
              <a:buClr>
                <a:schemeClr val="lt2"/>
              </a:buClr>
              <a:buSzPts val="9600"/>
              <a:buFont typeface="Secular One"/>
              <a:buNone/>
              <a:defRPr sz="9600" b="0" i="0" u="none" strike="noStrike" cap="none">
                <a:solidFill>
                  <a:schemeClr val="lt2"/>
                </a:solidFill>
                <a:latin typeface="Secular One"/>
                <a:ea typeface="Secular One"/>
                <a:cs typeface="Secular One"/>
                <a:sym typeface="Secular One"/>
              </a:defRPr>
            </a:lvl6pPr>
            <a:lvl7pPr marR="0" lvl="6" algn="ctr" rtl="0">
              <a:lnSpc>
                <a:spcPct val="100000"/>
              </a:lnSpc>
              <a:spcBef>
                <a:spcPts val="0"/>
              </a:spcBef>
              <a:spcAft>
                <a:spcPts val="0"/>
              </a:spcAft>
              <a:buClr>
                <a:schemeClr val="lt2"/>
              </a:buClr>
              <a:buSzPts val="9600"/>
              <a:buFont typeface="Secular One"/>
              <a:buNone/>
              <a:defRPr sz="9600" b="0" i="0" u="none" strike="noStrike" cap="none">
                <a:solidFill>
                  <a:schemeClr val="lt2"/>
                </a:solidFill>
                <a:latin typeface="Secular One"/>
                <a:ea typeface="Secular One"/>
                <a:cs typeface="Secular One"/>
                <a:sym typeface="Secular One"/>
              </a:defRPr>
            </a:lvl7pPr>
            <a:lvl8pPr marR="0" lvl="7" algn="ctr" rtl="0">
              <a:lnSpc>
                <a:spcPct val="100000"/>
              </a:lnSpc>
              <a:spcBef>
                <a:spcPts val="0"/>
              </a:spcBef>
              <a:spcAft>
                <a:spcPts val="0"/>
              </a:spcAft>
              <a:buClr>
                <a:schemeClr val="lt2"/>
              </a:buClr>
              <a:buSzPts val="9600"/>
              <a:buFont typeface="Secular One"/>
              <a:buNone/>
              <a:defRPr sz="9600" b="0" i="0" u="none" strike="noStrike" cap="none">
                <a:solidFill>
                  <a:schemeClr val="lt2"/>
                </a:solidFill>
                <a:latin typeface="Secular One"/>
                <a:ea typeface="Secular One"/>
                <a:cs typeface="Secular One"/>
                <a:sym typeface="Secular One"/>
              </a:defRPr>
            </a:lvl8pPr>
            <a:lvl9pPr marR="0" lvl="8" algn="ctr" rtl="0">
              <a:lnSpc>
                <a:spcPct val="100000"/>
              </a:lnSpc>
              <a:spcBef>
                <a:spcPts val="0"/>
              </a:spcBef>
              <a:spcAft>
                <a:spcPts val="0"/>
              </a:spcAft>
              <a:buClr>
                <a:schemeClr val="lt2"/>
              </a:buClr>
              <a:buSzPts val="9600"/>
              <a:buFont typeface="Secular One"/>
              <a:buNone/>
              <a:defRPr sz="9600" b="0" i="0" u="none" strike="noStrike" cap="none">
                <a:solidFill>
                  <a:schemeClr val="lt2"/>
                </a:solidFill>
                <a:latin typeface="Secular One"/>
                <a:ea typeface="Secular One"/>
                <a:cs typeface="Secular One"/>
                <a:sym typeface="Secular One"/>
              </a:defRPr>
            </a:lvl9pPr>
          </a:lstStyle>
          <a:p>
            <a:r>
              <a:rPr lang="vi-VN" sz="3200" b="1" dirty="0">
                <a:latin typeface="+mn-lt"/>
              </a:rPr>
              <a:t>LUYỆN TẬP</a:t>
            </a:r>
          </a:p>
        </p:txBody>
      </p:sp>
      <p:sp>
        <p:nvSpPr>
          <p:cNvPr id="12" name="TextBox 11">
            <a:extLst>
              <a:ext uri="{FF2B5EF4-FFF2-40B4-BE49-F238E27FC236}">
                <a16:creationId xmlns:a16="http://schemas.microsoft.com/office/drawing/2014/main" id="{FF3DB3D6-6B66-4488-9064-BDA2ACB697AA}"/>
              </a:ext>
            </a:extLst>
          </p:cNvPr>
          <p:cNvSpPr txBox="1"/>
          <p:nvPr/>
        </p:nvSpPr>
        <p:spPr>
          <a:xfrm>
            <a:off x="2738071" y="1308772"/>
            <a:ext cx="6026788" cy="2252184"/>
          </a:xfrm>
          <a:prstGeom prst="rect">
            <a:avLst/>
          </a:prstGeom>
          <a:noFill/>
        </p:spPr>
        <p:txBody>
          <a:bodyPr wrap="square">
            <a:spAutoFit/>
          </a:bodyPr>
          <a:lstStyle/>
          <a:p>
            <a:pPr algn="just">
              <a:lnSpc>
                <a:spcPct val="150000"/>
              </a:lnSpc>
              <a:spcAft>
                <a:spcPts val="800"/>
              </a:spcAft>
            </a:pPr>
            <a:r>
              <a:rPr lang="vi-VN" sz="2400" dirty="0">
                <a:solidFill>
                  <a:srgbClr val="000000"/>
                </a:solidFill>
                <a:effectLst/>
                <a:latin typeface="+mn-lt"/>
                <a:ea typeface="Times New Roman" panose="02020603050405020304" pitchFamily="18" charset="0"/>
              </a:rPr>
              <a:t>Em hãy trình hệ thống hóa các nội dung quản lí môi trường ao nuôi, phòng, trị bệnh trong nuôi trồng thủy sản bằng sơ đồ tư duy trên khổ giấy A0.</a:t>
            </a:r>
            <a:endParaRPr lang="en-US" sz="2400" dirty="0">
              <a:effectLst/>
              <a:latin typeface="+mn-lt"/>
              <a:ea typeface="Calibri" panose="020F0502020204030204" pitchFamily="34" charset="0"/>
            </a:endParaRPr>
          </a:p>
        </p:txBody>
      </p:sp>
      <p:sp>
        <p:nvSpPr>
          <p:cNvPr id="14" name="TextBox 13">
            <a:extLst>
              <a:ext uri="{FF2B5EF4-FFF2-40B4-BE49-F238E27FC236}">
                <a16:creationId xmlns:a16="http://schemas.microsoft.com/office/drawing/2014/main" id="{4A81B73B-B5E8-4ECE-98F3-4AEAFD1F7EB6}"/>
              </a:ext>
            </a:extLst>
          </p:cNvPr>
          <p:cNvSpPr txBox="1"/>
          <p:nvPr/>
        </p:nvSpPr>
        <p:spPr>
          <a:xfrm>
            <a:off x="121925" y="1795691"/>
            <a:ext cx="2413119" cy="987262"/>
          </a:xfrm>
          <a:prstGeom prst="rightArrow">
            <a:avLst/>
          </a:prstGeom>
          <a:solidFill>
            <a:srgbClr val="FFC000"/>
          </a:solidFill>
          <a:ln>
            <a:solidFill>
              <a:schemeClr val="tx1"/>
            </a:solidFill>
          </a:ln>
        </p:spPr>
        <p:txBody>
          <a:bodyPr wrap="square" anchor="ctr">
            <a:spAutoFit/>
          </a:bodyPr>
          <a:lstStyle/>
          <a:p>
            <a:pPr algn="ctr">
              <a:lnSpc>
                <a:spcPct val="150000"/>
              </a:lnSpc>
            </a:pPr>
            <a:r>
              <a:rPr lang="vi-VN" sz="2000" b="1" dirty="0"/>
              <a:t>Làm việc nhóm</a:t>
            </a:r>
            <a:endParaRPr lang="en-US" sz="2000" b="1" dirty="0"/>
          </a:p>
        </p:txBody>
      </p:sp>
      <p:pic>
        <p:nvPicPr>
          <p:cNvPr id="15" name="Picture 8">
            <a:extLst>
              <a:ext uri="{FF2B5EF4-FFF2-40B4-BE49-F238E27FC236}">
                <a16:creationId xmlns:a16="http://schemas.microsoft.com/office/drawing/2014/main" id="{21FC280A-1586-463C-AD8C-C5670A7DAD7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6316" y="3442010"/>
            <a:ext cx="2601525" cy="1717006"/>
          </a:xfrm>
          <a:prstGeom prst="rect">
            <a:avLst/>
          </a:prstGeom>
        </p:spPr>
      </p:pic>
      <p:grpSp>
        <p:nvGrpSpPr>
          <p:cNvPr id="16" name="Google Shape;14698;p63">
            <a:extLst>
              <a:ext uri="{FF2B5EF4-FFF2-40B4-BE49-F238E27FC236}">
                <a16:creationId xmlns:a16="http://schemas.microsoft.com/office/drawing/2014/main" id="{C48A81A4-A2D5-4ABF-A822-C12BC94D581E}"/>
              </a:ext>
            </a:extLst>
          </p:cNvPr>
          <p:cNvGrpSpPr/>
          <p:nvPr/>
        </p:nvGrpSpPr>
        <p:grpSpPr>
          <a:xfrm>
            <a:off x="865340" y="149371"/>
            <a:ext cx="1308075" cy="857569"/>
            <a:chOff x="4686434" y="2432916"/>
            <a:chExt cx="367377" cy="370079"/>
          </a:xfrm>
        </p:grpSpPr>
        <p:sp>
          <p:nvSpPr>
            <p:cNvPr id="17" name="Google Shape;14699;p63">
              <a:extLst>
                <a:ext uri="{FF2B5EF4-FFF2-40B4-BE49-F238E27FC236}">
                  <a16:creationId xmlns:a16="http://schemas.microsoft.com/office/drawing/2014/main" id="{72240CCB-660B-4FCE-845A-74F93672FFAB}"/>
                </a:ext>
              </a:extLst>
            </p:cNvPr>
            <p:cNvSpPr/>
            <p:nvPr/>
          </p:nvSpPr>
          <p:spPr>
            <a:xfrm>
              <a:off x="4795105" y="2432916"/>
              <a:ext cx="175426" cy="76198"/>
            </a:xfrm>
            <a:custGeom>
              <a:avLst/>
              <a:gdLst/>
              <a:ahLst/>
              <a:cxnLst/>
              <a:rect l="l" t="t" r="r" b="b"/>
              <a:pathLst>
                <a:path w="6688" h="2905" extrusionOk="0">
                  <a:moveTo>
                    <a:pt x="6451" y="1"/>
                  </a:moveTo>
                  <a:cubicBezTo>
                    <a:pt x="6444" y="1"/>
                    <a:pt x="6436" y="1"/>
                    <a:pt x="6428" y="2"/>
                  </a:cubicBezTo>
                  <a:cubicBezTo>
                    <a:pt x="5215" y="172"/>
                    <a:pt x="2258" y="741"/>
                    <a:pt x="0" y="2463"/>
                  </a:cubicBezTo>
                  <a:lnTo>
                    <a:pt x="4842" y="2904"/>
                  </a:lnTo>
                  <a:cubicBezTo>
                    <a:pt x="5120" y="1772"/>
                    <a:pt x="6028" y="795"/>
                    <a:pt x="6571" y="294"/>
                  </a:cubicBezTo>
                  <a:cubicBezTo>
                    <a:pt x="6687" y="190"/>
                    <a:pt x="6600" y="1"/>
                    <a:pt x="6451" y="1"/>
                  </a:cubicBezTo>
                  <a:close/>
                </a:path>
              </a:pathLst>
            </a:custGeom>
            <a:solidFill>
              <a:srgbClr val="C8D3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700;p63">
              <a:extLst>
                <a:ext uri="{FF2B5EF4-FFF2-40B4-BE49-F238E27FC236}">
                  <a16:creationId xmlns:a16="http://schemas.microsoft.com/office/drawing/2014/main" id="{A689B382-998A-422B-AC8A-82CF558DF44D}"/>
                </a:ext>
              </a:extLst>
            </p:cNvPr>
            <p:cNvSpPr/>
            <p:nvPr/>
          </p:nvSpPr>
          <p:spPr>
            <a:xfrm>
              <a:off x="4795105" y="2726771"/>
              <a:ext cx="175374" cy="76224"/>
            </a:xfrm>
            <a:custGeom>
              <a:avLst/>
              <a:gdLst/>
              <a:ahLst/>
              <a:cxnLst/>
              <a:rect l="l" t="t" r="r" b="b"/>
              <a:pathLst>
                <a:path w="6686" h="2906" extrusionOk="0">
                  <a:moveTo>
                    <a:pt x="4842" y="1"/>
                  </a:moveTo>
                  <a:lnTo>
                    <a:pt x="0" y="441"/>
                  </a:lnTo>
                  <a:cubicBezTo>
                    <a:pt x="2258" y="2164"/>
                    <a:pt x="5215" y="2733"/>
                    <a:pt x="6428" y="2903"/>
                  </a:cubicBezTo>
                  <a:cubicBezTo>
                    <a:pt x="6438" y="2904"/>
                    <a:pt x="6448" y="2905"/>
                    <a:pt x="6458" y="2905"/>
                  </a:cubicBezTo>
                  <a:cubicBezTo>
                    <a:pt x="6603" y="2905"/>
                    <a:pt x="6685" y="2719"/>
                    <a:pt x="6571" y="2611"/>
                  </a:cubicBezTo>
                  <a:cubicBezTo>
                    <a:pt x="6028" y="2109"/>
                    <a:pt x="5120" y="1133"/>
                    <a:pt x="4842" y="1"/>
                  </a:cubicBezTo>
                  <a:close/>
                </a:path>
              </a:pathLst>
            </a:custGeom>
            <a:solidFill>
              <a:srgbClr val="C8D3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701;p63">
              <a:extLst>
                <a:ext uri="{FF2B5EF4-FFF2-40B4-BE49-F238E27FC236}">
                  <a16:creationId xmlns:a16="http://schemas.microsoft.com/office/drawing/2014/main" id="{3E5F9D66-FF5D-4CB8-ABA3-C8D61C799899}"/>
                </a:ext>
              </a:extLst>
            </p:cNvPr>
            <p:cNvSpPr/>
            <p:nvPr/>
          </p:nvSpPr>
          <p:spPr>
            <a:xfrm>
              <a:off x="4686434" y="2485428"/>
              <a:ext cx="367377" cy="265028"/>
            </a:xfrm>
            <a:custGeom>
              <a:avLst/>
              <a:gdLst/>
              <a:ahLst/>
              <a:cxnLst/>
              <a:rect l="l" t="t" r="r" b="b"/>
              <a:pathLst>
                <a:path w="14006" h="10104" extrusionOk="0">
                  <a:moveTo>
                    <a:pt x="6503" y="0"/>
                  </a:moveTo>
                  <a:cubicBezTo>
                    <a:pt x="2523" y="0"/>
                    <a:pt x="1723" y="2767"/>
                    <a:pt x="150" y="4740"/>
                  </a:cubicBezTo>
                  <a:cubicBezTo>
                    <a:pt x="0" y="4923"/>
                    <a:pt x="0" y="5181"/>
                    <a:pt x="150" y="5371"/>
                  </a:cubicBezTo>
                  <a:cubicBezTo>
                    <a:pt x="1723" y="7344"/>
                    <a:pt x="2530" y="10103"/>
                    <a:pt x="6503" y="10103"/>
                  </a:cubicBezTo>
                  <a:cubicBezTo>
                    <a:pt x="6508" y="10103"/>
                    <a:pt x="6513" y="10103"/>
                    <a:pt x="6519" y="10103"/>
                  </a:cubicBezTo>
                  <a:cubicBezTo>
                    <a:pt x="8757" y="10103"/>
                    <a:pt x="10729" y="8634"/>
                    <a:pt x="11372" y="6489"/>
                  </a:cubicBezTo>
                  <a:cubicBezTo>
                    <a:pt x="11433" y="6294"/>
                    <a:pt x="11616" y="6173"/>
                    <a:pt x="11807" y="6173"/>
                  </a:cubicBezTo>
                  <a:cubicBezTo>
                    <a:pt x="11868" y="6173"/>
                    <a:pt x="11930" y="6185"/>
                    <a:pt x="11989" y="6211"/>
                  </a:cubicBezTo>
                  <a:lnTo>
                    <a:pt x="13657" y="6923"/>
                  </a:lnTo>
                  <a:cubicBezTo>
                    <a:pt x="13687" y="6936"/>
                    <a:pt x="13717" y="6942"/>
                    <a:pt x="13746" y="6942"/>
                  </a:cubicBezTo>
                  <a:cubicBezTo>
                    <a:pt x="13888" y="6942"/>
                    <a:pt x="14006" y="6804"/>
                    <a:pt x="13955" y="6652"/>
                  </a:cubicBezTo>
                  <a:lnTo>
                    <a:pt x="13541" y="5418"/>
                  </a:lnTo>
                  <a:cubicBezTo>
                    <a:pt x="13460" y="5181"/>
                    <a:pt x="13467" y="4923"/>
                    <a:pt x="13541" y="4692"/>
                  </a:cubicBezTo>
                  <a:lnTo>
                    <a:pt x="13955" y="3452"/>
                  </a:lnTo>
                  <a:cubicBezTo>
                    <a:pt x="14006" y="3305"/>
                    <a:pt x="13887" y="3162"/>
                    <a:pt x="13744" y="3162"/>
                  </a:cubicBezTo>
                  <a:cubicBezTo>
                    <a:pt x="13715" y="3162"/>
                    <a:pt x="13686" y="3168"/>
                    <a:pt x="13657" y="3180"/>
                  </a:cubicBezTo>
                  <a:lnTo>
                    <a:pt x="11995" y="3899"/>
                  </a:lnTo>
                  <a:cubicBezTo>
                    <a:pt x="11937" y="3923"/>
                    <a:pt x="11877" y="3934"/>
                    <a:pt x="11818" y="3934"/>
                  </a:cubicBezTo>
                  <a:cubicBezTo>
                    <a:pt x="11623" y="3934"/>
                    <a:pt x="11441" y="3812"/>
                    <a:pt x="11378" y="3614"/>
                  </a:cubicBezTo>
                  <a:cubicBezTo>
                    <a:pt x="10727" y="1465"/>
                    <a:pt x="8747" y="0"/>
                    <a:pt x="6503" y="0"/>
                  </a:cubicBezTo>
                  <a:close/>
                </a:path>
              </a:pathLst>
            </a:custGeom>
            <a:solidFill>
              <a:srgbClr val="E3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702;p63">
              <a:extLst>
                <a:ext uri="{FF2B5EF4-FFF2-40B4-BE49-F238E27FC236}">
                  <a16:creationId xmlns:a16="http://schemas.microsoft.com/office/drawing/2014/main" id="{785C7281-2AB3-476E-8FF8-44CDFC1195F1}"/>
                </a:ext>
              </a:extLst>
            </p:cNvPr>
            <p:cNvSpPr/>
            <p:nvPr/>
          </p:nvSpPr>
          <p:spPr>
            <a:xfrm>
              <a:off x="4686434" y="2517980"/>
              <a:ext cx="238719" cy="232476"/>
            </a:xfrm>
            <a:custGeom>
              <a:avLst/>
              <a:gdLst/>
              <a:ahLst/>
              <a:cxnLst/>
              <a:rect l="l" t="t" r="r" b="b"/>
              <a:pathLst>
                <a:path w="9101" h="8863" extrusionOk="0">
                  <a:moveTo>
                    <a:pt x="2835" y="0"/>
                  </a:moveTo>
                  <a:lnTo>
                    <a:pt x="2835" y="0"/>
                  </a:lnTo>
                  <a:cubicBezTo>
                    <a:pt x="1702" y="983"/>
                    <a:pt x="1051" y="2367"/>
                    <a:pt x="143" y="3499"/>
                  </a:cubicBezTo>
                  <a:cubicBezTo>
                    <a:pt x="0" y="3682"/>
                    <a:pt x="0" y="3946"/>
                    <a:pt x="143" y="4130"/>
                  </a:cubicBezTo>
                  <a:cubicBezTo>
                    <a:pt x="1723" y="6103"/>
                    <a:pt x="2523" y="8862"/>
                    <a:pt x="6503" y="8862"/>
                  </a:cubicBezTo>
                  <a:cubicBezTo>
                    <a:pt x="7412" y="8862"/>
                    <a:pt x="8314" y="8618"/>
                    <a:pt x="9100" y="8150"/>
                  </a:cubicBezTo>
                  <a:cubicBezTo>
                    <a:pt x="5459" y="7527"/>
                    <a:pt x="2808" y="4374"/>
                    <a:pt x="2808" y="685"/>
                  </a:cubicBezTo>
                  <a:cubicBezTo>
                    <a:pt x="2808" y="454"/>
                    <a:pt x="2814" y="224"/>
                    <a:pt x="2835" y="0"/>
                  </a:cubicBezTo>
                  <a:close/>
                </a:path>
              </a:pathLst>
            </a:custGeom>
            <a:solidFill>
              <a:srgbClr val="D8E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703;p63">
              <a:extLst>
                <a:ext uri="{FF2B5EF4-FFF2-40B4-BE49-F238E27FC236}">
                  <a16:creationId xmlns:a16="http://schemas.microsoft.com/office/drawing/2014/main" id="{19185956-57E3-49E7-90DE-3A61EA1975A1}"/>
                </a:ext>
              </a:extLst>
            </p:cNvPr>
            <p:cNvSpPr/>
            <p:nvPr/>
          </p:nvSpPr>
          <p:spPr>
            <a:xfrm>
              <a:off x="4725386" y="2593916"/>
              <a:ext cx="30086" cy="30086"/>
            </a:xfrm>
            <a:custGeom>
              <a:avLst/>
              <a:gdLst/>
              <a:ahLst/>
              <a:cxnLst/>
              <a:rect l="l" t="t" r="r" b="b"/>
              <a:pathLst>
                <a:path w="1147" h="1147" extrusionOk="0">
                  <a:moveTo>
                    <a:pt x="577" y="0"/>
                  </a:moveTo>
                  <a:cubicBezTo>
                    <a:pt x="258" y="0"/>
                    <a:pt x="0" y="258"/>
                    <a:pt x="0" y="577"/>
                  </a:cubicBezTo>
                  <a:cubicBezTo>
                    <a:pt x="0" y="889"/>
                    <a:pt x="258" y="1146"/>
                    <a:pt x="577" y="1146"/>
                  </a:cubicBezTo>
                  <a:cubicBezTo>
                    <a:pt x="889" y="1146"/>
                    <a:pt x="1146" y="889"/>
                    <a:pt x="1146" y="577"/>
                  </a:cubicBezTo>
                  <a:cubicBezTo>
                    <a:pt x="1146" y="258"/>
                    <a:pt x="889" y="0"/>
                    <a:pt x="577" y="0"/>
                  </a:cubicBezTo>
                  <a:close/>
                </a:path>
              </a:pathLst>
            </a:custGeom>
            <a:solidFill>
              <a:srgbClr val="203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704;p63">
              <a:extLst>
                <a:ext uri="{FF2B5EF4-FFF2-40B4-BE49-F238E27FC236}">
                  <a16:creationId xmlns:a16="http://schemas.microsoft.com/office/drawing/2014/main" id="{07244A1C-2BB4-4E8E-AD87-F64773F5D9E9}"/>
                </a:ext>
              </a:extLst>
            </p:cNvPr>
            <p:cNvSpPr/>
            <p:nvPr/>
          </p:nvSpPr>
          <p:spPr>
            <a:xfrm>
              <a:off x="4737478" y="2599949"/>
              <a:ext cx="12118" cy="11961"/>
            </a:xfrm>
            <a:custGeom>
              <a:avLst/>
              <a:gdLst/>
              <a:ahLst/>
              <a:cxnLst/>
              <a:rect l="l" t="t" r="r" b="b"/>
              <a:pathLst>
                <a:path w="462" h="456" extrusionOk="0">
                  <a:moveTo>
                    <a:pt x="231" y="1"/>
                  </a:moveTo>
                  <a:cubicBezTo>
                    <a:pt x="102" y="1"/>
                    <a:pt x="0" y="103"/>
                    <a:pt x="0" y="225"/>
                  </a:cubicBezTo>
                  <a:cubicBezTo>
                    <a:pt x="0" y="354"/>
                    <a:pt x="102" y="455"/>
                    <a:pt x="231" y="455"/>
                  </a:cubicBezTo>
                  <a:cubicBezTo>
                    <a:pt x="353" y="455"/>
                    <a:pt x="462" y="354"/>
                    <a:pt x="462" y="225"/>
                  </a:cubicBezTo>
                  <a:cubicBezTo>
                    <a:pt x="462" y="103"/>
                    <a:pt x="353" y="1"/>
                    <a:pt x="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705;p63">
              <a:extLst>
                <a:ext uri="{FF2B5EF4-FFF2-40B4-BE49-F238E27FC236}">
                  <a16:creationId xmlns:a16="http://schemas.microsoft.com/office/drawing/2014/main" id="{3C51FF4C-4A7E-492F-BC3E-E833F1DBDD7D}"/>
                </a:ext>
              </a:extLst>
            </p:cNvPr>
            <p:cNvSpPr/>
            <p:nvPr/>
          </p:nvSpPr>
          <p:spPr>
            <a:xfrm>
              <a:off x="4772862" y="2488261"/>
              <a:ext cx="51253" cy="259336"/>
            </a:xfrm>
            <a:custGeom>
              <a:avLst/>
              <a:gdLst/>
              <a:ahLst/>
              <a:cxnLst/>
              <a:rect l="l" t="t" r="r" b="b"/>
              <a:pathLst>
                <a:path w="1954" h="9887" extrusionOk="0">
                  <a:moveTo>
                    <a:pt x="1954" y="1"/>
                  </a:moveTo>
                  <a:cubicBezTo>
                    <a:pt x="1560" y="69"/>
                    <a:pt x="1167" y="184"/>
                    <a:pt x="794" y="340"/>
                  </a:cubicBezTo>
                  <a:cubicBezTo>
                    <a:pt x="299" y="1642"/>
                    <a:pt x="1" y="3222"/>
                    <a:pt x="1" y="4944"/>
                  </a:cubicBezTo>
                  <a:cubicBezTo>
                    <a:pt x="1" y="6659"/>
                    <a:pt x="299" y="8246"/>
                    <a:pt x="794" y="9548"/>
                  </a:cubicBezTo>
                  <a:cubicBezTo>
                    <a:pt x="1167" y="9704"/>
                    <a:pt x="1560" y="9812"/>
                    <a:pt x="1954" y="9887"/>
                  </a:cubicBezTo>
                  <a:cubicBezTo>
                    <a:pt x="1628" y="8497"/>
                    <a:pt x="1432" y="6795"/>
                    <a:pt x="1432" y="4944"/>
                  </a:cubicBezTo>
                  <a:cubicBezTo>
                    <a:pt x="1432" y="3100"/>
                    <a:pt x="1628" y="1391"/>
                    <a:pt x="1954" y="1"/>
                  </a:cubicBezTo>
                  <a:close/>
                </a:path>
              </a:pathLst>
            </a:custGeom>
            <a:solidFill>
              <a:srgbClr val="7F9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706;p63">
              <a:extLst>
                <a:ext uri="{FF2B5EF4-FFF2-40B4-BE49-F238E27FC236}">
                  <a16:creationId xmlns:a16="http://schemas.microsoft.com/office/drawing/2014/main" id="{DE7E7A45-20D6-4998-BD16-E81D3BDF8167}"/>
                </a:ext>
              </a:extLst>
            </p:cNvPr>
            <p:cNvSpPr/>
            <p:nvPr/>
          </p:nvSpPr>
          <p:spPr>
            <a:xfrm>
              <a:off x="4772862" y="2606900"/>
              <a:ext cx="51253" cy="140698"/>
            </a:xfrm>
            <a:custGeom>
              <a:avLst/>
              <a:gdLst/>
              <a:ahLst/>
              <a:cxnLst/>
              <a:rect l="l" t="t" r="r" b="b"/>
              <a:pathLst>
                <a:path w="1954" h="5364" extrusionOk="0">
                  <a:moveTo>
                    <a:pt x="8" y="0"/>
                  </a:moveTo>
                  <a:cubicBezTo>
                    <a:pt x="8" y="143"/>
                    <a:pt x="1" y="278"/>
                    <a:pt x="1" y="428"/>
                  </a:cubicBezTo>
                  <a:cubicBezTo>
                    <a:pt x="1" y="2143"/>
                    <a:pt x="299" y="3730"/>
                    <a:pt x="794" y="5025"/>
                  </a:cubicBezTo>
                  <a:cubicBezTo>
                    <a:pt x="1167" y="5188"/>
                    <a:pt x="1560" y="5296"/>
                    <a:pt x="1954" y="5364"/>
                  </a:cubicBezTo>
                  <a:cubicBezTo>
                    <a:pt x="1737" y="4401"/>
                    <a:pt x="1587" y="3418"/>
                    <a:pt x="1513" y="2428"/>
                  </a:cubicBezTo>
                  <a:cubicBezTo>
                    <a:pt x="862" y="1716"/>
                    <a:pt x="353" y="895"/>
                    <a:pt x="8" y="0"/>
                  </a:cubicBezTo>
                  <a:close/>
                </a:path>
              </a:pathLst>
            </a:custGeom>
            <a:solidFill>
              <a:srgbClr val="6C8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707;p63">
              <a:extLst>
                <a:ext uri="{FF2B5EF4-FFF2-40B4-BE49-F238E27FC236}">
                  <a16:creationId xmlns:a16="http://schemas.microsoft.com/office/drawing/2014/main" id="{82023485-F745-4CBA-954C-6009ED07D4C0}"/>
                </a:ext>
              </a:extLst>
            </p:cNvPr>
            <p:cNvSpPr/>
            <p:nvPr/>
          </p:nvSpPr>
          <p:spPr>
            <a:xfrm>
              <a:off x="4847381" y="2485769"/>
              <a:ext cx="47529" cy="264503"/>
            </a:xfrm>
            <a:custGeom>
              <a:avLst/>
              <a:gdLst/>
              <a:ahLst/>
              <a:cxnLst/>
              <a:rect l="l" t="t" r="r" b="b"/>
              <a:pathLst>
                <a:path w="1812" h="10084" extrusionOk="0">
                  <a:moveTo>
                    <a:pt x="584" y="1"/>
                  </a:moveTo>
                  <a:cubicBezTo>
                    <a:pt x="218" y="1371"/>
                    <a:pt x="1" y="3127"/>
                    <a:pt x="1" y="5039"/>
                  </a:cubicBezTo>
                  <a:cubicBezTo>
                    <a:pt x="1" y="6958"/>
                    <a:pt x="218" y="8707"/>
                    <a:pt x="584" y="10084"/>
                  </a:cubicBezTo>
                  <a:cubicBezTo>
                    <a:pt x="998" y="10063"/>
                    <a:pt x="1411" y="9995"/>
                    <a:pt x="1811" y="9880"/>
                  </a:cubicBezTo>
                  <a:cubicBezTo>
                    <a:pt x="1513" y="8558"/>
                    <a:pt x="1337" y="6876"/>
                    <a:pt x="1337" y="5039"/>
                  </a:cubicBezTo>
                  <a:cubicBezTo>
                    <a:pt x="1337" y="3201"/>
                    <a:pt x="1513" y="1520"/>
                    <a:pt x="1811" y="198"/>
                  </a:cubicBezTo>
                  <a:cubicBezTo>
                    <a:pt x="1411" y="82"/>
                    <a:pt x="998" y="14"/>
                    <a:pt x="584" y="1"/>
                  </a:cubicBezTo>
                  <a:close/>
                </a:path>
              </a:pathLst>
            </a:custGeom>
            <a:solidFill>
              <a:srgbClr val="7F9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708;p63">
              <a:extLst>
                <a:ext uri="{FF2B5EF4-FFF2-40B4-BE49-F238E27FC236}">
                  <a16:creationId xmlns:a16="http://schemas.microsoft.com/office/drawing/2014/main" id="{7ED0F0B0-8A24-43CF-A256-84B34B107C9E}"/>
                </a:ext>
              </a:extLst>
            </p:cNvPr>
            <p:cNvSpPr/>
            <p:nvPr/>
          </p:nvSpPr>
          <p:spPr>
            <a:xfrm>
              <a:off x="4853440" y="2704528"/>
              <a:ext cx="41470" cy="45745"/>
            </a:xfrm>
            <a:custGeom>
              <a:avLst/>
              <a:gdLst/>
              <a:ahLst/>
              <a:cxnLst/>
              <a:rect l="l" t="t" r="r" b="b"/>
              <a:pathLst>
                <a:path w="1581" h="1744" extrusionOk="0">
                  <a:moveTo>
                    <a:pt x="0" y="1"/>
                  </a:moveTo>
                  <a:lnTo>
                    <a:pt x="0" y="1"/>
                  </a:lnTo>
                  <a:cubicBezTo>
                    <a:pt x="82" y="584"/>
                    <a:pt x="204" y="1167"/>
                    <a:pt x="353" y="1744"/>
                  </a:cubicBezTo>
                  <a:cubicBezTo>
                    <a:pt x="767" y="1723"/>
                    <a:pt x="1180" y="1655"/>
                    <a:pt x="1580" y="1540"/>
                  </a:cubicBezTo>
                  <a:cubicBezTo>
                    <a:pt x="1519" y="1269"/>
                    <a:pt x="1465" y="984"/>
                    <a:pt x="1418" y="693"/>
                  </a:cubicBezTo>
                  <a:cubicBezTo>
                    <a:pt x="923" y="510"/>
                    <a:pt x="448" y="279"/>
                    <a:pt x="0" y="1"/>
                  </a:cubicBezTo>
                  <a:close/>
                </a:path>
              </a:pathLst>
            </a:custGeom>
            <a:solidFill>
              <a:srgbClr val="6C8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709;p63">
              <a:extLst>
                <a:ext uri="{FF2B5EF4-FFF2-40B4-BE49-F238E27FC236}">
                  <a16:creationId xmlns:a16="http://schemas.microsoft.com/office/drawing/2014/main" id="{FCB1208E-059C-47E4-BB7E-D6100BCD5BB8}"/>
                </a:ext>
              </a:extLst>
            </p:cNvPr>
            <p:cNvSpPr/>
            <p:nvPr/>
          </p:nvSpPr>
          <p:spPr>
            <a:xfrm>
              <a:off x="4915868" y="2510845"/>
              <a:ext cx="46611" cy="214168"/>
            </a:xfrm>
            <a:custGeom>
              <a:avLst/>
              <a:gdLst/>
              <a:ahLst/>
              <a:cxnLst/>
              <a:rect l="l" t="t" r="r" b="b"/>
              <a:pathLst>
                <a:path w="1777" h="8165" extrusionOk="0">
                  <a:moveTo>
                    <a:pt x="740" y="1"/>
                  </a:moveTo>
                  <a:cubicBezTo>
                    <a:pt x="0" y="2672"/>
                    <a:pt x="0" y="5493"/>
                    <a:pt x="740" y="8165"/>
                  </a:cubicBezTo>
                  <a:cubicBezTo>
                    <a:pt x="1133" y="7887"/>
                    <a:pt x="1479" y="7554"/>
                    <a:pt x="1777" y="7175"/>
                  </a:cubicBezTo>
                  <a:cubicBezTo>
                    <a:pt x="1289" y="5141"/>
                    <a:pt x="1289" y="3025"/>
                    <a:pt x="1777" y="998"/>
                  </a:cubicBezTo>
                  <a:cubicBezTo>
                    <a:pt x="1479" y="618"/>
                    <a:pt x="1133" y="279"/>
                    <a:pt x="740" y="1"/>
                  </a:cubicBezTo>
                  <a:close/>
                </a:path>
              </a:pathLst>
            </a:custGeom>
            <a:solidFill>
              <a:srgbClr val="7F9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255198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E06FF1-649E-4B6B-810C-C6A9F9B36A9C}"/>
              </a:ext>
            </a:extLst>
          </p:cNvPr>
          <p:cNvPicPr>
            <a:picLocks noChangeAspect="1"/>
          </p:cNvPicPr>
          <p:nvPr/>
        </p:nvPicPr>
        <p:blipFill>
          <a:blip r:embed="rId2"/>
          <a:stretch>
            <a:fillRect/>
          </a:stretch>
        </p:blipFill>
        <p:spPr>
          <a:xfrm>
            <a:off x="1292455" y="234059"/>
            <a:ext cx="7732507" cy="4675381"/>
          </a:xfrm>
          <a:prstGeom prst="rect">
            <a:avLst/>
          </a:prstGeom>
          <a:noFill/>
          <a:ln>
            <a:noFill/>
          </a:ln>
        </p:spPr>
      </p:pic>
      <p:sp>
        <p:nvSpPr>
          <p:cNvPr id="5" name="Arrow: Right 4">
            <a:extLst>
              <a:ext uri="{FF2B5EF4-FFF2-40B4-BE49-F238E27FC236}">
                <a16:creationId xmlns:a16="http://schemas.microsoft.com/office/drawing/2014/main" id="{DF468D41-8CAE-4CF2-BCAC-675F962FB1C8}"/>
              </a:ext>
            </a:extLst>
          </p:cNvPr>
          <p:cNvSpPr/>
          <p:nvPr/>
        </p:nvSpPr>
        <p:spPr>
          <a:xfrm>
            <a:off x="0" y="2096429"/>
            <a:ext cx="1182029" cy="795454"/>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11008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456"/>
            <a:ext cx="2668449" cy="5138588"/>
          </a:xfrm>
          <a:prstGeom prst="rect">
            <a:avLst/>
          </a:prstGeom>
          <a:solidFill>
            <a:srgbClr val="204666"/>
          </a:solidFill>
        </p:spPr>
      </p:sp>
      <p:sp>
        <p:nvSpPr>
          <p:cNvPr id="6" name="AutoShape 6"/>
          <p:cNvSpPr/>
          <p:nvPr/>
        </p:nvSpPr>
        <p:spPr>
          <a:xfrm flipV="1">
            <a:off x="5124726" y="1860151"/>
            <a:ext cx="1733274" cy="36090"/>
          </a:xfrm>
          <a:prstGeom prst="rect">
            <a:avLst/>
          </a:prstGeom>
          <a:solidFill>
            <a:srgbClr val="967A65"/>
          </a:solidFill>
        </p:spPr>
      </p:sp>
      <p:sp>
        <p:nvSpPr>
          <p:cNvPr id="7" name="TextBox 7"/>
          <p:cNvSpPr txBox="1"/>
          <p:nvPr/>
        </p:nvSpPr>
        <p:spPr>
          <a:xfrm>
            <a:off x="3551357" y="1096414"/>
            <a:ext cx="5543549" cy="506998"/>
          </a:xfrm>
          <a:prstGeom prst="rect">
            <a:avLst/>
          </a:prstGeom>
        </p:spPr>
        <p:txBody>
          <a:bodyPr wrap="square" lIns="0" tIns="0" rIns="0" bIns="0" rtlCol="0" anchor="t">
            <a:spAutoFit/>
          </a:bodyPr>
          <a:lstStyle/>
          <a:p>
            <a:pPr>
              <a:lnSpc>
                <a:spcPts val="4320"/>
              </a:lnSpc>
            </a:pPr>
            <a:r>
              <a:rPr lang="vi-VN" sz="3200" b="1" spc="72" dirty="0">
                <a:solidFill>
                  <a:srgbClr val="967A65"/>
                </a:solidFill>
              </a:rPr>
              <a:t>BÀI TẬP TRẮC NGHIỆM</a:t>
            </a:r>
            <a:endParaRPr lang="en-US" sz="3200" b="1" spc="72" dirty="0">
              <a:solidFill>
                <a:srgbClr val="967A65"/>
              </a:solidFill>
            </a:endParaRPr>
          </a:p>
        </p:txBody>
      </p:sp>
      <p:sp>
        <p:nvSpPr>
          <p:cNvPr id="9" name="TextBox 9"/>
          <p:cNvSpPr txBox="1"/>
          <p:nvPr/>
        </p:nvSpPr>
        <p:spPr>
          <a:xfrm>
            <a:off x="4558434" y="3600706"/>
            <a:ext cx="4758550" cy="246221"/>
          </a:xfrm>
          <a:prstGeom prst="rect">
            <a:avLst/>
          </a:prstGeom>
        </p:spPr>
        <p:txBody>
          <a:bodyPr lIns="0" tIns="0" rIns="0" bIns="0" rtlCol="0" anchor="t">
            <a:spAutoFit/>
          </a:bodyPr>
          <a:lstStyle/>
          <a:p>
            <a:pPr>
              <a:lnSpc>
                <a:spcPts val="1974"/>
              </a:lnSpc>
            </a:pPr>
            <a:endParaRPr lang="en-US" spc="42" dirty="0">
              <a:solidFill>
                <a:srgbClr val="204666"/>
              </a:solidFill>
              <a:latin typeface="Josefin Sans"/>
            </a:endParaRPr>
          </a:p>
        </p:txBody>
      </p:sp>
      <p:sp>
        <p:nvSpPr>
          <p:cNvPr id="11" name="TextBox 10">
            <a:extLst>
              <a:ext uri="{FF2B5EF4-FFF2-40B4-BE49-F238E27FC236}">
                <a16:creationId xmlns:a16="http://schemas.microsoft.com/office/drawing/2014/main" id="{18D67A2A-A91C-459E-A0C7-BA4B752DC236}"/>
              </a:ext>
            </a:extLst>
          </p:cNvPr>
          <p:cNvSpPr txBox="1"/>
          <p:nvPr/>
        </p:nvSpPr>
        <p:spPr>
          <a:xfrm>
            <a:off x="2286000" y="2480746"/>
            <a:ext cx="4572000" cy="200055"/>
          </a:xfrm>
          <a:prstGeom prst="rect">
            <a:avLst/>
          </a:prstGeom>
          <a:noFill/>
        </p:spPr>
        <p:txBody>
          <a:bodyPr wrap="square">
            <a:spAutoFit/>
          </a:bodyPr>
          <a:lstStyle/>
          <a:p>
            <a:r>
              <a:rPr lang="en-US" sz="700" dirty="0"/>
              <a:t> </a:t>
            </a:r>
          </a:p>
        </p:txBody>
      </p:sp>
      <p:sp>
        <p:nvSpPr>
          <p:cNvPr id="13" name="TextBox 12">
            <a:extLst>
              <a:ext uri="{FF2B5EF4-FFF2-40B4-BE49-F238E27FC236}">
                <a16:creationId xmlns:a16="http://schemas.microsoft.com/office/drawing/2014/main" id="{67C7442B-7285-41CA-8B5B-3B94B9F9E469}"/>
              </a:ext>
            </a:extLst>
          </p:cNvPr>
          <p:cNvSpPr txBox="1"/>
          <p:nvPr/>
        </p:nvSpPr>
        <p:spPr>
          <a:xfrm>
            <a:off x="2286000" y="2480746"/>
            <a:ext cx="4572000" cy="200055"/>
          </a:xfrm>
          <a:prstGeom prst="rect">
            <a:avLst/>
          </a:prstGeom>
          <a:noFill/>
        </p:spPr>
        <p:txBody>
          <a:bodyPr wrap="square">
            <a:spAutoFit/>
          </a:bodyPr>
          <a:lstStyle/>
          <a:p>
            <a:r>
              <a:rPr lang="en-US" sz="700" dirty="0"/>
              <a:t> </a:t>
            </a:r>
          </a:p>
        </p:txBody>
      </p:sp>
      <p:pic>
        <p:nvPicPr>
          <p:cNvPr id="6150" name="Picture 6" descr="Soạn bài Bản tin (trang 160) - SGK Ngữ Văn 11 Tập 1">
            <a:extLst>
              <a:ext uri="{FF2B5EF4-FFF2-40B4-BE49-F238E27FC236}">
                <a16:creationId xmlns:a16="http://schemas.microsoft.com/office/drawing/2014/main" id="{06949F5A-A272-48EE-960A-B266A6D961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4457" y="2422444"/>
            <a:ext cx="4494730" cy="23565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DADC3629-4DB4-494A-8CA9-A4096EE53216}"/>
              </a:ext>
            </a:extLst>
          </p:cNvPr>
          <p:cNvPicPr>
            <a:picLocks noChangeAspect="1"/>
          </p:cNvPicPr>
          <p:nvPr/>
        </p:nvPicPr>
        <p:blipFill>
          <a:blip r:embed="rId3"/>
          <a:srcRect/>
          <a:stretch>
            <a:fillRect/>
          </a:stretch>
        </p:blipFill>
        <p:spPr>
          <a:xfrm>
            <a:off x="164016" y="2480746"/>
            <a:ext cx="2340416" cy="1837227"/>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150"/>
                                        </p:tgtEl>
                                        <p:attrNameLst>
                                          <p:attrName>style.visibility</p:attrName>
                                        </p:attrNameLst>
                                      </p:cBhvr>
                                      <p:to>
                                        <p:strVal val="visible"/>
                                      </p:to>
                                    </p:set>
                                    <p:animEffect transition="in" filter="barn(inVertical)">
                                      <p:cBhvr>
                                        <p:cTn id="10" dur="500"/>
                                        <p:tgtEl>
                                          <p:spTgt spid="6150"/>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1026" name="Picture 2" descr="Kĩ thuật nuôi trồng thủy sản trong nước ngọt - Bio Chem">
            <a:extLst>
              <a:ext uri="{FF2B5EF4-FFF2-40B4-BE49-F238E27FC236}">
                <a16:creationId xmlns:a16="http://schemas.microsoft.com/office/drawing/2014/main" id="{D70590C7-72AD-4B09-8251-ACAC6B1BFE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04" y="0"/>
            <a:ext cx="5056536" cy="5218771"/>
          </a:xfrm>
          <a:prstGeom prst="rect">
            <a:avLst/>
          </a:prstGeom>
          <a:noFill/>
          <a:extLst>
            <a:ext uri="{909E8E84-426E-40DD-AFC4-6F175D3DCCD1}">
              <a14:hiddenFill xmlns:a14="http://schemas.microsoft.com/office/drawing/2010/main">
                <a:solidFill>
                  <a:srgbClr val="FFFFFF"/>
                </a:solidFill>
              </a14:hiddenFill>
            </a:ext>
          </a:extLst>
        </p:spPr>
      </p:pic>
      <p:sp>
        <p:nvSpPr>
          <p:cNvPr id="483" name="Google Shape;481;p32">
            <a:extLst>
              <a:ext uri="{FF2B5EF4-FFF2-40B4-BE49-F238E27FC236}">
                <a16:creationId xmlns:a16="http://schemas.microsoft.com/office/drawing/2014/main" id="{7D54561F-C424-4FB7-9FC2-08FF985820E7}"/>
              </a:ext>
            </a:extLst>
          </p:cNvPr>
          <p:cNvSpPr txBox="1">
            <a:spLocks/>
          </p:cNvSpPr>
          <p:nvPr/>
        </p:nvSpPr>
        <p:spPr>
          <a:xfrm>
            <a:off x="386574" y="1408770"/>
            <a:ext cx="8370852" cy="2401230"/>
          </a:xfrm>
          <a:prstGeom prst="rect">
            <a:avLst/>
          </a:prstGeom>
          <a:solidFill>
            <a:schemeClr val="bg1"/>
          </a:solidFill>
          <a:ln>
            <a:noFill/>
          </a:ln>
          <a:scene3d>
            <a:camera prst="orthographicFront"/>
            <a:lightRig rig="threePt" dir="t"/>
          </a:scene3d>
          <a:sp3d>
            <a:bevelT prst="relaxedInset"/>
          </a:sp3d>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91919"/>
              </a:buClr>
              <a:buSzPts val="5200"/>
              <a:buFont typeface="Secular One"/>
              <a:buNone/>
              <a:defRPr sz="5900" b="0" i="0" u="none" strike="noStrike" cap="none">
                <a:solidFill>
                  <a:schemeClr val="lt2"/>
                </a:solidFill>
                <a:latin typeface="Secular One"/>
                <a:ea typeface="Secular One"/>
                <a:cs typeface="Secular One"/>
                <a:sym typeface="Secular One"/>
              </a:defRPr>
            </a:lvl1pPr>
            <a:lvl2pPr marR="0" lvl="1" algn="ctr" rtl="0">
              <a:lnSpc>
                <a:spcPct val="100000"/>
              </a:lnSpc>
              <a:spcBef>
                <a:spcPts val="0"/>
              </a:spcBef>
              <a:spcAft>
                <a:spcPts val="0"/>
              </a:spcAft>
              <a:buClr>
                <a:srgbClr val="191919"/>
              </a:buClr>
              <a:buSzPts val="5200"/>
              <a:buFont typeface="Secular One"/>
              <a:buNone/>
              <a:defRPr sz="5200" b="0" i="0" u="none" strike="noStrike" cap="none">
                <a:solidFill>
                  <a:srgbClr val="191919"/>
                </a:solidFill>
                <a:latin typeface="Secular One"/>
                <a:ea typeface="Secular One"/>
                <a:cs typeface="Secular One"/>
                <a:sym typeface="Secular One"/>
              </a:defRPr>
            </a:lvl2pPr>
            <a:lvl3pPr marR="0" lvl="2" algn="ctr" rtl="0">
              <a:lnSpc>
                <a:spcPct val="100000"/>
              </a:lnSpc>
              <a:spcBef>
                <a:spcPts val="0"/>
              </a:spcBef>
              <a:spcAft>
                <a:spcPts val="0"/>
              </a:spcAft>
              <a:buClr>
                <a:srgbClr val="191919"/>
              </a:buClr>
              <a:buSzPts val="5200"/>
              <a:buFont typeface="Secular One"/>
              <a:buNone/>
              <a:defRPr sz="5200" b="0" i="0" u="none" strike="noStrike" cap="none">
                <a:solidFill>
                  <a:srgbClr val="191919"/>
                </a:solidFill>
                <a:latin typeface="Secular One"/>
                <a:ea typeface="Secular One"/>
                <a:cs typeface="Secular One"/>
                <a:sym typeface="Secular One"/>
              </a:defRPr>
            </a:lvl3pPr>
            <a:lvl4pPr marR="0" lvl="3" algn="ctr" rtl="0">
              <a:lnSpc>
                <a:spcPct val="100000"/>
              </a:lnSpc>
              <a:spcBef>
                <a:spcPts val="0"/>
              </a:spcBef>
              <a:spcAft>
                <a:spcPts val="0"/>
              </a:spcAft>
              <a:buClr>
                <a:srgbClr val="191919"/>
              </a:buClr>
              <a:buSzPts val="5200"/>
              <a:buFont typeface="Secular One"/>
              <a:buNone/>
              <a:defRPr sz="5200" b="0" i="0" u="none" strike="noStrike" cap="none">
                <a:solidFill>
                  <a:srgbClr val="191919"/>
                </a:solidFill>
                <a:latin typeface="Secular One"/>
                <a:ea typeface="Secular One"/>
                <a:cs typeface="Secular One"/>
                <a:sym typeface="Secular One"/>
              </a:defRPr>
            </a:lvl4pPr>
            <a:lvl5pPr marR="0" lvl="4" algn="ctr" rtl="0">
              <a:lnSpc>
                <a:spcPct val="100000"/>
              </a:lnSpc>
              <a:spcBef>
                <a:spcPts val="0"/>
              </a:spcBef>
              <a:spcAft>
                <a:spcPts val="0"/>
              </a:spcAft>
              <a:buClr>
                <a:srgbClr val="191919"/>
              </a:buClr>
              <a:buSzPts val="5200"/>
              <a:buFont typeface="Secular One"/>
              <a:buNone/>
              <a:defRPr sz="5200" b="0" i="0" u="none" strike="noStrike" cap="none">
                <a:solidFill>
                  <a:srgbClr val="191919"/>
                </a:solidFill>
                <a:latin typeface="Secular One"/>
                <a:ea typeface="Secular One"/>
                <a:cs typeface="Secular One"/>
                <a:sym typeface="Secular One"/>
              </a:defRPr>
            </a:lvl5pPr>
            <a:lvl6pPr marR="0" lvl="5" algn="ctr" rtl="0">
              <a:lnSpc>
                <a:spcPct val="100000"/>
              </a:lnSpc>
              <a:spcBef>
                <a:spcPts val="0"/>
              </a:spcBef>
              <a:spcAft>
                <a:spcPts val="0"/>
              </a:spcAft>
              <a:buClr>
                <a:srgbClr val="191919"/>
              </a:buClr>
              <a:buSzPts val="5200"/>
              <a:buFont typeface="Secular One"/>
              <a:buNone/>
              <a:defRPr sz="5200" b="0" i="0" u="none" strike="noStrike" cap="none">
                <a:solidFill>
                  <a:srgbClr val="191919"/>
                </a:solidFill>
                <a:latin typeface="Secular One"/>
                <a:ea typeface="Secular One"/>
                <a:cs typeface="Secular One"/>
                <a:sym typeface="Secular One"/>
              </a:defRPr>
            </a:lvl6pPr>
            <a:lvl7pPr marR="0" lvl="6" algn="ctr" rtl="0">
              <a:lnSpc>
                <a:spcPct val="100000"/>
              </a:lnSpc>
              <a:spcBef>
                <a:spcPts val="0"/>
              </a:spcBef>
              <a:spcAft>
                <a:spcPts val="0"/>
              </a:spcAft>
              <a:buClr>
                <a:srgbClr val="191919"/>
              </a:buClr>
              <a:buSzPts val="5200"/>
              <a:buFont typeface="Secular One"/>
              <a:buNone/>
              <a:defRPr sz="5200" b="0" i="0" u="none" strike="noStrike" cap="none">
                <a:solidFill>
                  <a:srgbClr val="191919"/>
                </a:solidFill>
                <a:latin typeface="Secular One"/>
                <a:ea typeface="Secular One"/>
                <a:cs typeface="Secular One"/>
                <a:sym typeface="Secular One"/>
              </a:defRPr>
            </a:lvl7pPr>
            <a:lvl8pPr marR="0" lvl="7" algn="ctr" rtl="0">
              <a:lnSpc>
                <a:spcPct val="100000"/>
              </a:lnSpc>
              <a:spcBef>
                <a:spcPts val="0"/>
              </a:spcBef>
              <a:spcAft>
                <a:spcPts val="0"/>
              </a:spcAft>
              <a:buClr>
                <a:srgbClr val="191919"/>
              </a:buClr>
              <a:buSzPts val="5200"/>
              <a:buFont typeface="Secular One"/>
              <a:buNone/>
              <a:defRPr sz="5200" b="0" i="0" u="none" strike="noStrike" cap="none">
                <a:solidFill>
                  <a:srgbClr val="191919"/>
                </a:solidFill>
                <a:latin typeface="Secular One"/>
                <a:ea typeface="Secular One"/>
                <a:cs typeface="Secular One"/>
                <a:sym typeface="Secular One"/>
              </a:defRPr>
            </a:lvl8pPr>
            <a:lvl9pPr marR="0" lvl="8" algn="ctr" rtl="0">
              <a:lnSpc>
                <a:spcPct val="100000"/>
              </a:lnSpc>
              <a:spcBef>
                <a:spcPts val="0"/>
              </a:spcBef>
              <a:spcAft>
                <a:spcPts val="0"/>
              </a:spcAft>
              <a:buClr>
                <a:srgbClr val="191919"/>
              </a:buClr>
              <a:buSzPts val="5200"/>
              <a:buFont typeface="Secular One"/>
              <a:buNone/>
              <a:defRPr sz="5200" b="0" i="0" u="none" strike="noStrike" cap="none">
                <a:solidFill>
                  <a:srgbClr val="191919"/>
                </a:solidFill>
                <a:latin typeface="Secular One"/>
                <a:ea typeface="Secular One"/>
                <a:cs typeface="Secular One"/>
                <a:sym typeface="Secular One"/>
              </a:defRPr>
            </a:lvl9pPr>
          </a:lstStyle>
          <a:p>
            <a:pPr algn="ctr">
              <a:lnSpc>
                <a:spcPct val="150000"/>
              </a:lnSpc>
            </a:pPr>
            <a:r>
              <a:rPr lang="vi-VN" sz="4400" b="1" dirty="0">
                <a:solidFill>
                  <a:schemeClr val="bg2">
                    <a:lumMod val="50000"/>
                  </a:schemeClr>
                </a:solidFill>
                <a:latin typeface="Arial" panose="020B0604020202020204" pitchFamily="34" charset="0"/>
                <a:cs typeface="Arial" panose="020B0604020202020204" pitchFamily="34" charset="0"/>
              </a:rPr>
              <a:t>BÀI 13: </a:t>
            </a:r>
            <a:r>
              <a:rPr lang="vi-VN" sz="4400" b="1" dirty="0">
                <a:solidFill>
                  <a:schemeClr val="bg2">
                    <a:lumMod val="50000"/>
                  </a:schemeClr>
                </a:solidFill>
                <a:latin typeface="Arial" panose="020B0604020202020204" pitchFamily="34" charset="0"/>
                <a:ea typeface="Calibri" panose="020F0502020204030204" pitchFamily="34" charset="0"/>
                <a:cs typeface="Arial" panose="020B0604020202020204" pitchFamily="34" charset="0"/>
              </a:rPr>
              <a:t>QUẢN LÝ AO NUÔI VÀ PHÒNG TRỊ BỆNH THỦY SẢN</a:t>
            </a:r>
            <a:endParaRPr lang="vi-VN" sz="4400" dirty="0">
              <a:solidFill>
                <a:srgbClr val="308389"/>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3"/>
                                        </p:tgtEl>
                                        <p:attrNameLst>
                                          <p:attrName>style.visibility</p:attrName>
                                        </p:attrNameLst>
                                      </p:cBhvr>
                                      <p:to>
                                        <p:strVal val="visible"/>
                                      </p:to>
                                    </p:set>
                                    <p:animEffect transition="in" filter="barn(inVertical)">
                                      <p:cBhvr>
                                        <p:cTn id="7" dur="500"/>
                                        <p:tgtEl>
                                          <p:spTgt spid="483"/>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70C0">
            <a:alpha val="79000"/>
          </a:srgbClr>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605746" y="671404"/>
            <a:ext cx="8136810" cy="9975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vi-VN" sz="2800" b="1" noProof="1">
                <a:solidFill>
                  <a:schemeClr val="tx1"/>
                </a:solidFill>
                <a:latin typeface="Arial" panose="020B0604020202020204" pitchFamily="34" charset="0"/>
                <a:cs typeface="Arial" panose="020B0604020202020204" pitchFamily="34" charset="0"/>
              </a:rPr>
              <a:t>Câu 1: </a:t>
            </a:r>
            <a:r>
              <a:rPr lang="vi-VN" sz="2800" noProof="1">
                <a:solidFill>
                  <a:schemeClr val="tx1"/>
                </a:solidFill>
                <a:latin typeface="Arial" panose="020B0604020202020204" pitchFamily="34" charset="0"/>
                <a:cs typeface="Arial" panose="020B0604020202020204" pitchFamily="34" charset="0"/>
              </a:rPr>
              <a:t>Tại sao phải quản lí môi trường ao nuôi?</a:t>
            </a:r>
            <a:endParaRPr lang="en-US" sz="2800" dirty="0">
              <a:solidFill>
                <a:schemeClr val="tx1"/>
              </a:solidFill>
              <a:latin typeface="Arial" panose="020B0604020202020204" pitchFamily="34" charset="0"/>
              <a:cs typeface="Arial" panose="020B0604020202020204" pitchFamily="34" charset="0"/>
            </a:endParaRPr>
          </a:p>
          <a:p>
            <a:pPr algn="ctr"/>
            <a:endParaRPr lang="vi-VN" sz="2800" noProof="1">
              <a:solidFill>
                <a:schemeClr val="tx1"/>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575631" y="2231840"/>
            <a:ext cx="3891123" cy="1154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latin typeface="Arial" panose="020B0604020202020204" pitchFamily="34" charset="0"/>
                <a:cs typeface="Arial" panose="020B0604020202020204" pitchFamily="34" charset="0"/>
              </a:rPr>
              <a:t>A. </a:t>
            </a:r>
            <a:r>
              <a:rPr lang="vi-VN" sz="2400" noProof="1">
                <a:solidFill>
                  <a:schemeClr val="tx1"/>
                </a:solidFill>
                <a:latin typeface="Arial" panose="020B0604020202020204" pitchFamily="34" charset="0"/>
                <a:cs typeface="Arial" panose="020B0604020202020204" pitchFamily="34" charset="0"/>
              </a:rPr>
              <a:t>Làm giảm nguy cơ mắc các bệnh do môi trường</a:t>
            </a:r>
          </a:p>
        </p:txBody>
      </p:sp>
      <p:sp>
        <p:nvSpPr>
          <p:cNvPr id="6" name="Đáp án sai 1">
            <a:extLst>
              <a:ext uri="{FF2B5EF4-FFF2-40B4-BE49-F238E27FC236}">
                <a16:creationId xmlns:a16="http://schemas.microsoft.com/office/drawing/2014/main" id="{3FCD9830-5FD1-BD44-878B-228BD96CE996}"/>
              </a:ext>
            </a:extLst>
          </p:cNvPr>
          <p:cNvSpPr/>
          <p:nvPr/>
        </p:nvSpPr>
        <p:spPr>
          <a:xfrm>
            <a:off x="575631" y="3716480"/>
            <a:ext cx="389112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latin typeface="Arial" panose="020B0604020202020204" pitchFamily="34" charset="0"/>
                <a:cs typeface="Arial" panose="020B0604020202020204" pitchFamily="34" charset="0"/>
              </a:rPr>
              <a:t>B. </a:t>
            </a:r>
            <a:r>
              <a:rPr lang="vi-VN" sz="2400" noProof="1">
                <a:solidFill>
                  <a:schemeClr val="tx1"/>
                </a:solidFill>
                <a:latin typeface="Arial" panose="020B0604020202020204" pitchFamily="34" charset="0"/>
                <a:cs typeface="Arial" panose="020B0604020202020204" pitchFamily="34" charset="0"/>
              </a:rPr>
              <a:t>Tăng sức khỏe cho thủy sản</a:t>
            </a:r>
          </a:p>
        </p:txBody>
      </p:sp>
      <p:sp>
        <p:nvSpPr>
          <p:cNvPr id="7" name="Đáp án sai 2">
            <a:extLst>
              <a:ext uri="{FF2B5EF4-FFF2-40B4-BE49-F238E27FC236}">
                <a16:creationId xmlns:a16="http://schemas.microsoft.com/office/drawing/2014/main" id="{6A919885-0285-0403-1E09-FA94D8BC080B}"/>
              </a:ext>
            </a:extLst>
          </p:cNvPr>
          <p:cNvSpPr/>
          <p:nvPr/>
        </p:nvSpPr>
        <p:spPr>
          <a:xfrm>
            <a:off x="5072886" y="2241234"/>
            <a:ext cx="3650009" cy="11548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latin typeface="Arial" panose="020B0604020202020204" pitchFamily="34" charset="0"/>
                <a:cs typeface="Arial" panose="020B0604020202020204" pitchFamily="34" charset="0"/>
              </a:rPr>
              <a:t>C. </a:t>
            </a:r>
            <a:r>
              <a:rPr lang="vi-VN" sz="2400" noProof="1">
                <a:solidFill>
                  <a:schemeClr val="tx1"/>
                </a:solidFill>
                <a:latin typeface="Arial" panose="020B0604020202020204" pitchFamily="34" charset="0"/>
                <a:cs typeface="Arial" panose="020B0604020202020204" pitchFamily="34" charset="0"/>
              </a:rPr>
              <a:t>Tránh gây sốc cho thủy sản</a:t>
            </a:r>
          </a:p>
        </p:txBody>
      </p:sp>
      <p:sp>
        <p:nvSpPr>
          <p:cNvPr id="8" name="Đáp án sai 3">
            <a:extLst>
              <a:ext uri="{FF2B5EF4-FFF2-40B4-BE49-F238E27FC236}">
                <a16:creationId xmlns:a16="http://schemas.microsoft.com/office/drawing/2014/main" id="{2E7D83A4-3758-8699-4DD0-010A80780539}"/>
              </a:ext>
            </a:extLst>
          </p:cNvPr>
          <p:cNvSpPr/>
          <p:nvPr/>
        </p:nvSpPr>
        <p:spPr>
          <a:xfrm>
            <a:off x="5072886" y="3723987"/>
            <a:ext cx="3669670" cy="10592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noProof="1">
                <a:solidFill>
                  <a:schemeClr val="tx1"/>
                </a:solidFill>
                <a:latin typeface="Arial" panose="020B0604020202020204" pitchFamily="34" charset="0"/>
                <a:cs typeface="Arial" panose="020B0604020202020204" pitchFamily="34" charset="0"/>
              </a:rPr>
              <a:t>D. </a:t>
            </a:r>
            <a:r>
              <a:rPr lang="vi-VN" sz="2400" noProof="1">
                <a:solidFill>
                  <a:schemeClr val="tx1"/>
                </a:solidFill>
                <a:latin typeface="Arial" panose="020B0604020202020204" pitchFamily="34" charset="0"/>
                <a:cs typeface="Arial" panose="020B0604020202020204" pitchFamily="34" charset="0"/>
              </a:rPr>
              <a:t>Cả 3 đáp án trên</a:t>
            </a:r>
          </a:p>
        </p:txBody>
      </p:sp>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83110" y="4226408"/>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03415" y="2983554"/>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74389" y="2818663"/>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05584" y="4215243"/>
            <a:ext cx="637592" cy="568036"/>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5"/>
                                        </p:tgtEl>
                                        <p:attrNameLst>
                                          <p:attrName>fillcolor</p:attrName>
                                        </p:attrNameLst>
                                      </p:cBhvr>
                                      <p:to>
                                        <a:srgbClr val="92D050"/>
                                      </p:to>
                                    </p:animClr>
                                    <p:set>
                                      <p:cBhvr>
                                        <p:cTn id="45" dur="500" fill="hold"/>
                                        <p:tgtEl>
                                          <p:spTgt spid="5"/>
                                        </p:tgtEl>
                                        <p:attrNameLst>
                                          <p:attrName>fill.type</p:attrName>
                                        </p:attrNameLst>
                                      </p:cBhvr>
                                      <p:to>
                                        <p:strVal val="solid"/>
                                      </p:to>
                                    </p:set>
                                    <p:set>
                                      <p:cBhvr>
                                        <p:cTn id="46" dur="500" fill="hold"/>
                                        <p:tgtEl>
                                          <p:spTgt spid="5"/>
                                        </p:tgtEl>
                                        <p:attrNameLst>
                                          <p:attrName>fill.on</p:attrName>
                                        </p:attrNameLst>
                                      </p:cBhvr>
                                      <p:to>
                                        <p:strVal val="tru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5"/>
                                        </p:tgtEl>
                                      </p:cBhvr>
                                    </p:animEffect>
                                    <p:animScale>
                                      <p:cBhvr>
                                        <p:cTn id="49"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6"/>
                                        </p:tgtEl>
                                        <p:attrNameLst>
                                          <p:attrName>fillcolor</p:attrName>
                                        </p:attrNameLst>
                                      </p:cBhvr>
                                      <p:to>
                                        <a:srgbClr val="D99694"/>
                                      </p:to>
                                    </p:animClr>
                                    <p:set>
                                      <p:cBhvr>
                                        <p:cTn id="55" dur="500" fill="hold"/>
                                        <p:tgtEl>
                                          <p:spTgt spid="6"/>
                                        </p:tgtEl>
                                        <p:attrNameLst>
                                          <p:attrName>fill.type</p:attrName>
                                        </p:attrNameLst>
                                      </p:cBhvr>
                                      <p:to>
                                        <p:strVal val="solid"/>
                                      </p:to>
                                    </p:set>
                                    <p:set>
                                      <p:cBhvr>
                                        <p:cTn id="56" dur="500" fill="hold"/>
                                        <p:tgtEl>
                                          <p:spTgt spid="6"/>
                                        </p:tgtEl>
                                        <p:attrNameLst>
                                          <p:attrName>fill.on</p:attrName>
                                        </p:attrNameLst>
                                      </p:cBhvr>
                                      <p:to>
                                        <p:strVal val="true"/>
                                      </p:to>
                                    </p:set>
                                  </p:childTnLst>
                                </p:cTn>
                              </p:par>
                              <p:par>
                                <p:cTn id="57" presetID="26" presetClass="emph" presetSubtype="0" repeatCount="2000" fill="hold" grpId="1" nodeType="withEffect">
                                  <p:stCondLst>
                                    <p:cond delay="0"/>
                                  </p:stCondLst>
                                  <p:childTnLst>
                                    <p:animEffect transition="out" filter="fade">
                                      <p:cBhvr>
                                        <p:cTn id="58" dur="500" tmFilter="0, 0; .2, .5; .8, .5; 1, 0"/>
                                        <p:tgtEl>
                                          <p:spTgt spid="6"/>
                                        </p:tgtEl>
                                      </p:cBhvr>
                                    </p:animEffect>
                                    <p:animScale>
                                      <p:cBhvr>
                                        <p:cTn id="59"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7"/>
                                        </p:tgtEl>
                                        <p:attrNameLst>
                                          <p:attrName>fillcolor</p:attrName>
                                        </p:attrNameLst>
                                      </p:cBhvr>
                                      <p:to>
                                        <a:srgbClr val="D99694"/>
                                      </p:to>
                                    </p:animClr>
                                    <p:set>
                                      <p:cBhvr>
                                        <p:cTn id="65" dur="500" fill="hold"/>
                                        <p:tgtEl>
                                          <p:spTgt spid="7"/>
                                        </p:tgtEl>
                                        <p:attrNameLst>
                                          <p:attrName>fill.type</p:attrName>
                                        </p:attrNameLst>
                                      </p:cBhvr>
                                      <p:to>
                                        <p:strVal val="solid"/>
                                      </p:to>
                                    </p:set>
                                    <p:set>
                                      <p:cBhvr>
                                        <p:cTn id="66" dur="500" fill="hold"/>
                                        <p:tgtEl>
                                          <p:spTgt spid="7"/>
                                        </p:tgtEl>
                                        <p:attrNameLst>
                                          <p:attrName>fill.on</p:attrName>
                                        </p:attrNameLst>
                                      </p:cBhvr>
                                      <p:to>
                                        <p:strVal val="true"/>
                                      </p:to>
                                    </p:set>
                                  </p:childTnLst>
                                </p:cTn>
                              </p:par>
                              <p:par>
                                <p:cTn id="67" presetID="26" presetClass="emph" presetSubtype="0" repeatCount="2000" fill="hold" grpId="1" nodeType="withEffect">
                                  <p:stCondLst>
                                    <p:cond delay="0"/>
                                  </p:stCondLst>
                                  <p:childTnLst>
                                    <p:animEffect transition="out" filter="fade">
                                      <p:cBhvr>
                                        <p:cTn id="68" dur="500" tmFilter="0, 0; .2, .5; .8, .5; 1, 0"/>
                                        <p:tgtEl>
                                          <p:spTgt spid="7"/>
                                        </p:tgtEl>
                                      </p:cBhvr>
                                    </p:animEffect>
                                    <p:animScale>
                                      <p:cBhvr>
                                        <p:cTn id="69"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70" restart="whenNotActive" fill="hold" evtFilter="cancelBubble" nodeType="interactiveSeq">
                <p:stCondLst>
                  <p:cond evt="onClick" delay="0">
                    <p:tgtEl>
                      <p:spTgt spid="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8"/>
                                        </p:tgtEl>
                                        <p:attrNameLst>
                                          <p:attrName>fillcolor</p:attrName>
                                        </p:attrNameLst>
                                      </p:cBhvr>
                                      <p:to>
                                        <a:srgbClr val="D99694"/>
                                      </p:to>
                                    </p:animClr>
                                    <p:set>
                                      <p:cBhvr>
                                        <p:cTn id="75" dur="500" fill="hold"/>
                                        <p:tgtEl>
                                          <p:spTgt spid="8"/>
                                        </p:tgtEl>
                                        <p:attrNameLst>
                                          <p:attrName>fill.type</p:attrName>
                                        </p:attrNameLst>
                                      </p:cBhvr>
                                      <p:to>
                                        <p:strVal val="solid"/>
                                      </p:to>
                                    </p:set>
                                    <p:set>
                                      <p:cBhvr>
                                        <p:cTn id="76" dur="500" fill="hold"/>
                                        <p:tgtEl>
                                          <p:spTgt spid="8"/>
                                        </p:tgtEl>
                                        <p:attrNameLst>
                                          <p:attrName>fill.on</p:attrName>
                                        </p:attrNameLst>
                                      </p:cBhvr>
                                      <p:to>
                                        <p:strVal val="tru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650858" y="421322"/>
            <a:ext cx="8136810" cy="14049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vi-VN" sz="2800" b="1" noProof="1">
                <a:solidFill>
                  <a:schemeClr val="tx1"/>
                </a:solidFill>
                <a:latin typeface="Arial" panose="020B0604020202020204" pitchFamily="34" charset="0"/>
                <a:cs typeface="Arial" panose="020B0604020202020204" pitchFamily="34" charset="0"/>
              </a:rPr>
              <a:t>Câu 2: </a:t>
            </a:r>
            <a:r>
              <a:rPr lang="vi-VN" sz="2800" noProof="1">
                <a:solidFill>
                  <a:schemeClr val="tx1"/>
                </a:solidFill>
                <a:latin typeface="Arial" panose="020B0604020202020204" pitchFamily="34" charset="0"/>
                <a:cs typeface="Arial" panose="020B0604020202020204" pitchFamily="34" charset="0"/>
              </a:rPr>
              <a:t>Môi trường nước ao nuôi thủy sản có mấy đặc tính?</a:t>
            </a:r>
            <a:endParaRPr lang="en-US" sz="2800" dirty="0">
              <a:solidFill>
                <a:schemeClr val="tx1"/>
              </a:solidFill>
              <a:latin typeface="Arial" panose="020B0604020202020204" pitchFamily="34" charset="0"/>
              <a:cs typeface="Arial" panose="020B0604020202020204" pitchFamily="34" charset="0"/>
            </a:endParaRPr>
          </a:p>
          <a:p>
            <a:pPr algn="ctr"/>
            <a:endParaRPr lang="vi-VN" sz="2800" noProof="1">
              <a:solidFill>
                <a:schemeClr val="tx1"/>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575631" y="2231840"/>
            <a:ext cx="3891123" cy="1154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latin typeface="Arial" panose="020B0604020202020204" pitchFamily="34" charset="0"/>
                <a:cs typeface="Arial" panose="020B0604020202020204" pitchFamily="34" charset="0"/>
              </a:rPr>
              <a:t>A. </a:t>
            </a:r>
            <a:r>
              <a:rPr lang="vi-VN" sz="2400" noProof="1">
                <a:solidFill>
                  <a:schemeClr val="tx1"/>
                </a:solidFill>
                <a:latin typeface="Arial" panose="020B0604020202020204" pitchFamily="34" charset="0"/>
                <a:cs typeface="Arial" panose="020B0604020202020204" pitchFamily="34" charset="0"/>
              </a:rPr>
              <a:t>2</a:t>
            </a:r>
          </a:p>
        </p:txBody>
      </p:sp>
      <p:sp>
        <p:nvSpPr>
          <p:cNvPr id="6" name="Đáp án sai 1">
            <a:extLst>
              <a:ext uri="{FF2B5EF4-FFF2-40B4-BE49-F238E27FC236}">
                <a16:creationId xmlns:a16="http://schemas.microsoft.com/office/drawing/2014/main" id="{3FCD9830-5FD1-BD44-878B-228BD96CE996}"/>
              </a:ext>
            </a:extLst>
          </p:cNvPr>
          <p:cNvSpPr/>
          <p:nvPr/>
        </p:nvSpPr>
        <p:spPr>
          <a:xfrm>
            <a:off x="575631" y="3716480"/>
            <a:ext cx="389112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latin typeface="Arial" panose="020B0604020202020204" pitchFamily="34" charset="0"/>
                <a:cs typeface="Arial" panose="020B0604020202020204" pitchFamily="34" charset="0"/>
              </a:rPr>
              <a:t>B. </a:t>
            </a:r>
            <a:r>
              <a:rPr lang="vi-VN" sz="2400" noProof="1">
                <a:solidFill>
                  <a:schemeClr val="tx1"/>
                </a:solidFill>
                <a:latin typeface="Arial" panose="020B0604020202020204" pitchFamily="34" charset="0"/>
                <a:cs typeface="Arial" panose="020B0604020202020204" pitchFamily="34" charset="0"/>
              </a:rPr>
              <a:t>3</a:t>
            </a:r>
          </a:p>
        </p:txBody>
      </p:sp>
      <p:sp>
        <p:nvSpPr>
          <p:cNvPr id="7" name="Đáp án sai 2">
            <a:extLst>
              <a:ext uri="{FF2B5EF4-FFF2-40B4-BE49-F238E27FC236}">
                <a16:creationId xmlns:a16="http://schemas.microsoft.com/office/drawing/2014/main" id="{6A919885-0285-0403-1E09-FA94D8BC080B}"/>
              </a:ext>
            </a:extLst>
          </p:cNvPr>
          <p:cNvSpPr/>
          <p:nvPr/>
        </p:nvSpPr>
        <p:spPr>
          <a:xfrm>
            <a:off x="5072886" y="2241234"/>
            <a:ext cx="3650009" cy="11548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latin typeface="Arial" panose="020B0604020202020204" pitchFamily="34" charset="0"/>
                <a:cs typeface="Arial" panose="020B0604020202020204" pitchFamily="34" charset="0"/>
              </a:rPr>
              <a:t>C. </a:t>
            </a:r>
            <a:r>
              <a:rPr lang="vi-VN" sz="2400" noProof="1">
                <a:solidFill>
                  <a:schemeClr val="tx1"/>
                </a:solidFill>
                <a:latin typeface="Arial" panose="020B0604020202020204" pitchFamily="34" charset="0"/>
                <a:cs typeface="Arial" panose="020B0604020202020204" pitchFamily="34" charset="0"/>
              </a:rPr>
              <a:t>4</a:t>
            </a:r>
          </a:p>
        </p:txBody>
      </p:sp>
      <p:sp>
        <p:nvSpPr>
          <p:cNvPr id="8" name="Đáp án sai 3">
            <a:extLst>
              <a:ext uri="{FF2B5EF4-FFF2-40B4-BE49-F238E27FC236}">
                <a16:creationId xmlns:a16="http://schemas.microsoft.com/office/drawing/2014/main" id="{2E7D83A4-3758-8699-4DD0-010A80780539}"/>
              </a:ext>
            </a:extLst>
          </p:cNvPr>
          <p:cNvSpPr/>
          <p:nvPr/>
        </p:nvSpPr>
        <p:spPr>
          <a:xfrm>
            <a:off x="5072886" y="3723987"/>
            <a:ext cx="3669670" cy="10592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noProof="1">
                <a:solidFill>
                  <a:schemeClr val="tx1"/>
                </a:solidFill>
                <a:latin typeface="Arial" panose="020B0604020202020204" pitchFamily="34" charset="0"/>
                <a:cs typeface="Arial" panose="020B0604020202020204" pitchFamily="34" charset="0"/>
              </a:rPr>
              <a:t>D. </a:t>
            </a:r>
            <a:r>
              <a:rPr lang="vi-VN" sz="2400" noProof="1">
                <a:solidFill>
                  <a:schemeClr val="tx1"/>
                </a:solidFill>
                <a:latin typeface="Arial" panose="020B0604020202020204" pitchFamily="34" charset="0"/>
                <a:cs typeface="Arial" panose="020B0604020202020204" pitchFamily="34" charset="0"/>
              </a:rPr>
              <a:t>5</a:t>
            </a:r>
          </a:p>
        </p:txBody>
      </p:sp>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79552" y="4138413"/>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03415" y="2983554"/>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74389" y="2818663"/>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50076" y="4411266"/>
            <a:ext cx="637592" cy="568036"/>
          </a:xfrm>
          <a:prstGeom prst="rect">
            <a:avLst/>
          </a:prstGeom>
        </p:spPr>
      </p:pic>
    </p:spTree>
    <p:extLst>
      <p:ext uri="{BB962C8B-B14F-4D97-AF65-F5344CB8AC3E}">
        <p14:creationId xmlns:p14="http://schemas.microsoft.com/office/powerpoint/2010/main" val="35033783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5"/>
                                        </p:tgtEl>
                                        <p:attrNameLst>
                                          <p:attrName>fillcolor</p:attrName>
                                        </p:attrNameLst>
                                      </p:cBhvr>
                                      <p:to>
                                        <a:srgbClr val="92D050"/>
                                      </p:to>
                                    </p:animClr>
                                    <p:set>
                                      <p:cBhvr>
                                        <p:cTn id="45" dur="500" fill="hold"/>
                                        <p:tgtEl>
                                          <p:spTgt spid="5"/>
                                        </p:tgtEl>
                                        <p:attrNameLst>
                                          <p:attrName>fill.type</p:attrName>
                                        </p:attrNameLst>
                                      </p:cBhvr>
                                      <p:to>
                                        <p:strVal val="solid"/>
                                      </p:to>
                                    </p:set>
                                    <p:set>
                                      <p:cBhvr>
                                        <p:cTn id="46" dur="500" fill="hold"/>
                                        <p:tgtEl>
                                          <p:spTgt spid="5"/>
                                        </p:tgtEl>
                                        <p:attrNameLst>
                                          <p:attrName>fill.on</p:attrName>
                                        </p:attrNameLst>
                                      </p:cBhvr>
                                      <p:to>
                                        <p:strVal val="tru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5"/>
                                        </p:tgtEl>
                                      </p:cBhvr>
                                    </p:animEffect>
                                    <p:animScale>
                                      <p:cBhvr>
                                        <p:cTn id="49"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6"/>
                                        </p:tgtEl>
                                        <p:attrNameLst>
                                          <p:attrName>fillcolor</p:attrName>
                                        </p:attrNameLst>
                                      </p:cBhvr>
                                      <p:to>
                                        <a:srgbClr val="D99694"/>
                                      </p:to>
                                    </p:animClr>
                                    <p:set>
                                      <p:cBhvr>
                                        <p:cTn id="55" dur="500" fill="hold"/>
                                        <p:tgtEl>
                                          <p:spTgt spid="6"/>
                                        </p:tgtEl>
                                        <p:attrNameLst>
                                          <p:attrName>fill.type</p:attrName>
                                        </p:attrNameLst>
                                      </p:cBhvr>
                                      <p:to>
                                        <p:strVal val="solid"/>
                                      </p:to>
                                    </p:set>
                                    <p:set>
                                      <p:cBhvr>
                                        <p:cTn id="56" dur="500" fill="hold"/>
                                        <p:tgtEl>
                                          <p:spTgt spid="6"/>
                                        </p:tgtEl>
                                        <p:attrNameLst>
                                          <p:attrName>fill.on</p:attrName>
                                        </p:attrNameLst>
                                      </p:cBhvr>
                                      <p:to>
                                        <p:strVal val="true"/>
                                      </p:to>
                                    </p:set>
                                  </p:childTnLst>
                                </p:cTn>
                              </p:par>
                              <p:par>
                                <p:cTn id="57" presetID="26" presetClass="emph" presetSubtype="0" repeatCount="2000" fill="hold" grpId="1" nodeType="withEffect">
                                  <p:stCondLst>
                                    <p:cond delay="0"/>
                                  </p:stCondLst>
                                  <p:childTnLst>
                                    <p:animEffect transition="out" filter="fade">
                                      <p:cBhvr>
                                        <p:cTn id="58" dur="500" tmFilter="0, 0; .2, .5; .8, .5; 1, 0"/>
                                        <p:tgtEl>
                                          <p:spTgt spid="6"/>
                                        </p:tgtEl>
                                      </p:cBhvr>
                                    </p:animEffect>
                                    <p:animScale>
                                      <p:cBhvr>
                                        <p:cTn id="59"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7"/>
                                        </p:tgtEl>
                                        <p:attrNameLst>
                                          <p:attrName>fillcolor</p:attrName>
                                        </p:attrNameLst>
                                      </p:cBhvr>
                                      <p:to>
                                        <a:srgbClr val="D99694"/>
                                      </p:to>
                                    </p:animClr>
                                    <p:set>
                                      <p:cBhvr>
                                        <p:cTn id="65" dur="500" fill="hold"/>
                                        <p:tgtEl>
                                          <p:spTgt spid="7"/>
                                        </p:tgtEl>
                                        <p:attrNameLst>
                                          <p:attrName>fill.type</p:attrName>
                                        </p:attrNameLst>
                                      </p:cBhvr>
                                      <p:to>
                                        <p:strVal val="solid"/>
                                      </p:to>
                                    </p:set>
                                    <p:set>
                                      <p:cBhvr>
                                        <p:cTn id="66" dur="500" fill="hold"/>
                                        <p:tgtEl>
                                          <p:spTgt spid="7"/>
                                        </p:tgtEl>
                                        <p:attrNameLst>
                                          <p:attrName>fill.on</p:attrName>
                                        </p:attrNameLst>
                                      </p:cBhvr>
                                      <p:to>
                                        <p:strVal val="true"/>
                                      </p:to>
                                    </p:set>
                                  </p:childTnLst>
                                </p:cTn>
                              </p:par>
                              <p:par>
                                <p:cTn id="67" presetID="26" presetClass="emph" presetSubtype="0" repeatCount="2000" fill="hold" grpId="1" nodeType="withEffect">
                                  <p:stCondLst>
                                    <p:cond delay="0"/>
                                  </p:stCondLst>
                                  <p:childTnLst>
                                    <p:animEffect transition="out" filter="fade">
                                      <p:cBhvr>
                                        <p:cTn id="68" dur="500" tmFilter="0, 0; .2, .5; .8, .5; 1, 0"/>
                                        <p:tgtEl>
                                          <p:spTgt spid="7"/>
                                        </p:tgtEl>
                                      </p:cBhvr>
                                    </p:animEffect>
                                    <p:animScale>
                                      <p:cBhvr>
                                        <p:cTn id="69"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70" restart="whenNotActive" fill="hold" evtFilter="cancelBubble" nodeType="interactiveSeq">
                <p:stCondLst>
                  <p:cond evt="onClick" delay="0">
                    <p:tgtEl>
                      <p:spTgt spid="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8"/>
                                        </p:tgtEl>
                                        <p:attrNameLst>
                                          <p:attrName>fillcolor</p:attrName>
                                        </p:attrNameLst>
                                      </p:cBhvr>
                                      <p:to>
                                        <a:srgbClr val="D99694"/>
                                      </p:to>
                                    </p:animClr>
                                    <p:set>
                                      <p:cBhvr>
                                        <p:cTn id="75" dur="500" fill="hold"/>
                                        <p:tgtEl>
                                          <p:spTgt spid="8"/>
                                        </p:tgtEl>
                                        <p:attrNameLst>
                                          <p:attrName>fill.type</p:attrName>
                                        </p:attrNameLst>
                                      </p:cBhvr>
                                      <p:to>
                                        <p:strVal val="solid"/>
                                      </p:to>
                                    </p:set>
                                    <p:set>
                                      <p:cBhvr>
                                        <p:cTn id="76" dur="500" fill="hold"/>
                                        <p:tgtEl>
                                          <p:spTgt spid="8"/>
                                        </p:tgtEl>
                                        <p:attrNameLst>
                                          <p:attrName>fill.on</p:attrName>
                                        </p:attrNameLst>
                                      </p:cBhvr>
                                      <p:to>
                                        <p:strVal val="tru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976899" y="422539"/>
            <a:ext cx="7491973" cy="14049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vi-VN" sz="2800" b="1" noProof="1">
                <a:solidFill>
                  <a:schemeClr val="tx1"/>
                </a:solidFill>
                <a:latin typeface="Arial" panose="020B0604020202020204" pitchFamily="34" charset="0"/>
                <a:cs typeface="Arial" panose="020B0604020202020204" pitchFamily="34" charset="0"/>
              </a:rPr>
              <a:t>Câu 3. </a:t>
            </a:r>
            <a:r>
              <a:rPr lang="vi-VN" sz="2800" noProof="1">
                <a:solidFill>
                  <a:schemeClr val="tx1"/>
                </a:solidFill>
                <a:latin typeface="Arial" panose="020B0604020202020204" pitchFamily="34" charset="0"/>
                <a:cs typeface="Arial" panose="020B0604020202020204" pitchFamily="34" charset="0"/>
              </a:rPr>
              <a:t>Hoạt động không bình thường của động vật thủy sản là:</a:t>
            </a:r>
            <a:endParaRPr lang="en-US" sz="2800" dirty="0">
              <a:solidFill>
                <a:schemeClr val="tx1"/>
              </a:solidFill>
              <a:latin typeface="Arial" panose="020B0604020202020204" pitchFamily="34" charset="0"/>
              <a:cs typeface="Arial" panose="020B0604020202020204" pitchFamily="34" charset="0"/>
            </a:endParaRPr>
          </a:p>
          <a:p>
            <a:pPr algn="ctr"/>
            <a:endParaRPr lang="vi-VN" sz="2800" noProof="1">
              <a:solidFill>
                <a:schemeClr val="tx1"/>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575631" y="2231840"/>
            <a:ext cx="3891123" cy="1154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latin typeface="Arial" panose="020B0604020202020204" pitchFamily="34" charset="0"/>
                <a:cs typeface="Arial" panose="020B0604020202020204" pitchFamily="34" charset="0"/>
              </a:rPr>
              <a:t>A. </a:t>
            </a:r>
            <a:r>
              <a:rPr lang="vi-VN" sz="2400" noProof="1">
                <a:solidFill>
                  <a:schemeClr val="tx1"/>
                </a:solidFill>
                <a:latin typeface="Arial" panose="020B0604020202020204" pitchFamily="34" charset="0"/>
                <a:cs typeface="Arial" panose="020B0604020202020204" pitchFamily="34" charset="0"/>
              </a:rPr>
              <a:t>Mất thăng bằng</a:t>
            </a:r>
          </a:p>
        </p:txBody>
      </p:sp>
      <p:sp>
        <p:nvSpPr>
          <p:cNvPr id="6" name="Đáp án sai 1">
            <a:extLst>
              <a:ext uri="{FF2B5EF4-FFF2-40B4-BE49-F238E27FC236}">
                <a16:creationId xmlns:a16="http://schemas.microsoft.com/office/drawing/2014/main" id="{3FCD9830-5FD1-BD44-878B-228BD96CE996}"/>
              </a:ext>
            </a:extLst>
          </p:cNvPr>
          <p:cNvSpPr/>
          <p:nvPr/>
        </p:nvSpPr>
        <p:spPr>
          <a:xfrm>
            <a:off x="575631" y="3716480"/>
            <a:ext cx="389112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latin typeface="Arial" panose="020B0604020202020204" pitchFamily="34" charset="0"/>
                <a:cs typeface="Arial" panose="020B0604020202020204" pitchFamily="34" charset="0"/>
              </a:rPr>
              <a:t>B. </a:t>
            </a:r>
            <a:r>
              <a:rPr lang="vi-VN" sz="2400" noProof="1">
                <a:solidFill>
                  <a:schemeClr val="tx1"/>
                </a:solidFill>
                <a:latin typeface="Arial" panose="020B0604020202020204" pitchFamily="34" charset="0"/>
                <a:cs typeface="Arial" panose="020B0604020202020204" pitchFamily="34" charset="0"/>
              </a:rPr>
              <a:t>Nổi đầu</a:t>
            </a:r>
          </a:p>
        </p:txBody>
      </p:sp>
      <p:sp>
        <p:nvSpPr>
          <p:cNvPr id="7" name="Đáp án sai 2">
            <a:extLst>
              <a:ext uri="{FF2B5EF4-FFF2-40B4-BE49-F238E27FC236}">
                <a16:creationId xmlns:a16="http://schemas.microsoft.com/office/drawing/2014/main" id="{6A919885-0285-0403-1E09-FA94D8BC080B}"/>
              </a:ext>
            </a:extLst>
          </p:cNvPr>
          <p:cNvSpPr/>
          <p:nvPr/>
        </p:nvSpPr>
        <p:spPr>
          <a:xfrm>
            <a:off x="5072886" y="2241234"/>
            <a:ext cx="3650009" cy="11548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latin typeface="Arial" panose="020B0604020202020204" pitchFamily="34" charset="0"/>
                <a:cs typeface="Arial" panose="020B0604020202020204" pitchFamily="34" charset="0"/>
              </a:rPr>
              <a:t>C. </a:t>
            </a:r>
            <a:r>
              <a:rPr lang="vi-VN" sz="2400" noProof="1">
                <a:solidFill>
                  <a:schemeClr val="tx1"/>
                </a:solidFill>
                <a:latin typeface="Arial" panose="020B0604020202020204" pitchFamily="34" charset="0"/>
                <a:cs typeface="Arial" panose="020B0604020202020204" pitchFamily="34" charset="0"/>
              </a:rPr>
              <a:t>Dạt bờ</a:t>
            </a:r>
          </a:p>
        </p:txBody>
      </p:sp>
      <p:sp>
        <p:nvSpPr>
          <p:cNvPr id="8" name="Đáp án sai 3">
            <a:extLst>
              <a:ext uri="{FF2B5EF4-FFF2-40B4-BE49-F238E27FC236}">
                <a16:creationId xmlns:a16="http://schemas.microsoft.com/office/drawing/2014/main" id="{2E7D83A4-3758-8699-4DD0-010A80780539}"/>
              </a:ext>
            </a:extLst>
          </p:cNvPr>
          <p:cNvSpPr/>
          <p:nvPr/>
        </p:nvSpPr>
        <p:spPr>
          <a:xfrm>
            <a:off x="5072886" y="3723987"/>
            <a:ext cx="3669670" cy="10592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noProof="1">
                <a:solidFill>
                  <a:schemeClr val="tx1"/>
                </a:solidFill>
                <a:latin typeface="Arial" panose="020B0604020202020204" pitchFamily="34" charset="0"/>
                <a:cs typeface="Arial" panose="020B0604020202020204" pitchFamily="34" charset="0"/>
              </a:rPr>
              <a:t>D. </a:t>
            </a:r>
            <a:r>
              <a:rPr lang="vi-VN" sz="2400" noProof="1">
                <a:solidFill>
                  <a:schemeClr val="tx1"/>
                </a:solidFill>
                <a:latin typeface="Arial" panose="020B0604020202020204" pitchFamily="34" charset="0"/>
                <a:cs typeface="Arial" panose="020B0604020202020204" pitchFamily="34" charset="0"/>
              </a:rPr>
              <a:t>Cả 3 đáp án trên</a:t>
            </a:r>
          </a:p>
        </p:txBody>
      </p:sp>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48476" y="4152925"/>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03415" y="2983554"/>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74389" y="2818663"/>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32228" y="4152925"/>
            <a:ext cx="637592" cy="568036"/>
          </a:xfrm>
          <a:prstGeom prst="rect">
            <a:avLst/>
          </a:prstGeom>
        </p:spPr>
      </p:pic>
    </p:spTree>
    <p:extLst>
      <p:ext uri="{BB962C8B-B14F-4D97-AF65-F5344CB8AC3E}">
        <p14:creationId xmlns:p14="http://schemas.microsoft.com/office/powerpoint/2010/main" val="354428753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5"/>
                                        </p:tgtEl>
                                        <p:attrNameLst>
                                          <p:attrName>fillcolor</p:attrName>
                                        </p:attrNameLst>
                                      </p:cBhvr>
                                      <p:to>
                                        <a:srgbClr val="92D050"/>
                                      </p:to>
                                    </p:animClr>
                                    <p:set>
                                      <p:cBhvr>
                                        <p:cTn id="45" dur="500" fill="hold"/>
                                        <p:tgtEl>
                                          <p:spTgt spid="5"/>
                                        </p:tgtEl>
                                        <p:attrNameLst>
                                          <p:attrName>fill.type</p:attrName>
                                        </p:attrNameLst>
                                      </p:cBhvr>
                                      <p:to>
                                        <p:strVal val="solid"/>
                                      </p:to>
                                    </p:set>
                                    <p:set>
                                      <p:cBhvr>
                                        <p:cTn id="46" dur="500" fill="hold"/>
                                        <p:tgtEl>
                                          <p:spTgt spid="5"/>
                                        </p:tgtEl>
                                        <p:attrNameLst>
                                          <p:attrName>fill.on</p:attrName>
                                        </p:attrNameLst>
                                      </p:cBhvr>
                                      <p:to>
                                        <p:strVal val="tru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5"/>
                                        </p:tgtEl>
                                      </p:cBhvr>
                                    </p:animEffect>
                                    <p:animScale>
                                      <p:cBhvr>
                                        <p:cTn id="49"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6"/>
                                        </p:tgtEl>
                                        <p:attrNameLst>
                                          <p:attrName>fillcolor</p:attrName>
                                        </p:attrNameLst>
                                      </p:cBhvr>
                                      <p:to>
                                        <a:srgbClr val="D99694"/>
                                      </p:to>
                                    </p:animClr>
                                    <p:set>
                                      <p:cBhvr>
                                        <p:cTn id="55" dur="500" fill="hold"/>
                                        <p:tgtEl>
                                          <p:spTgt spid="6"/>
                                        </p:tgtEl>
                                        <p:attrNameLst>
                                          <p:attrName>fill.type</p:attrName>
                                        </p:attrNameLst>
                                      </p:cBhvr>
                                      <p:to>
                                        <p:strVal val="solid"/>
                                      </p:to>
                                    </p:set>
                                    <p:set>
                                      <p:cBhvr>
                                        <p:cTn id="56" dur="500" fill="hold"/>
                                        <p:tgtEl>
                                          <p:spTgt spid="6"/>
                                        </p:tgtEl>
                                        <p:attrNameLst>
                                          <p:attrName>fill.on</p:attrName>
                                        </p:attrNameLst>
                                      </p:cBhvr>
                                      <p:to>
                                        <p:strVal val="true"/>
                                      </p:to>
                                    </p:set>
                                  </p:childTnLst>
                                </p:cTn>
                              </p:par>
                              <p:par>
                                <p:cTn id="57" presetID="26" presetClass="emph" presetSubtype="0" repeatCount="2000" fill="hold" grpId="1" nodeType="withEffect">
                                  <p:stCondLst>
                                    <p:cond delay="0"/>
                                  </p:stCondLst>
                                  <p:childTnLst>
                                    <p:animEffect transition="out" filter="fade">
                                      <p:cBhvr>
                                        <p:cTn id="58" dur="500" tmFilter="0, 0; .2, .5; .8, .5; 1, 0"/>
                                        <p:tgtEl>
                                          <p:spTgt spid="6"/>
                                        </p:tgtEl>
                                      </p:cBhvr>
                                    </p:animEffect>
                                    <p:animScale>
                                      <p:cBhvr>
                                        <p:cTn id="59"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7"/>
                                        </p:tgtEl>
                                        <p:attrNameLst>
                                          <p:attrName>fillcolor</p:attrName>
                                        </p:attrNameLst>
                                      </p:cBhvr>
                                      <p:to>
                                        <a:srgbClr val="D99694"/>
                                      </p:to>
                                    </p:animClr>
                                    <p:set>
                                      <p:cBhvr>
                                        <p:cTn id="65" dur="500" fill="hold"/>
                                        <p:tgtEl>
                                          <p:spTgt spid="7"/>
                                        </p:tgtEl>
                                        <p:attrNameLst>
                                          <p:attrName>fill.type</p:attrName>
                                        </p:attrNameLst>
                                      </p:cBhvr>
                                      <p:to>
                                        <p:strVal val="solid"/>
                                      </p:to>
                                    </p:set>
                                    <p:set>
                                      <p:cBhvr>
                                        <p:cTn id="66" dur="500" fill="hold"/>
                                        <p:tgtEl>
                                          <p:spTgt spid="7"/>
                                        </p:tgtEl>
                                        <p:attrNameLst>
                                          <p:attrName>fill.on</p:attrName>
                                        </p:attrNameLst>
                                      </p:cBhvr>
                                      <p:to>
                                        <p:strVal val="true"/>
                                      </p:to>
                                    </p:set>
                                  </p:childTnLst>
                                </p:cTn>
                              </p:par>
                              <p:par>
                                <p:cTn id="67" presetID="26" presetClass="emph" presetSubtype="0" repeatCount="2000" fill="hold" grpId="1" nodeType="withEffect">
                                  <p:stCondLst>
                                    <p:cond delay="0"/>
                                  </p:stCondLst>
                                  <p:childTnLst>
                                    <p:animEffect transition="out" filter="fade">
                                      <p:cBhvr>
                                        <p:cTn id="68" dur="500" tmFilter="0, 0; .2, .5; .8, .5; 1, 0"/>
                                        <p:tgtEl>
                                          <p:spTgt spid="7"/>
                                        </p:tgtEl>
                                      </p:cBhvr>
                                    </p:animEffect>
                                    <p:animScale>
                                      <p:cBhvr>
                                        <p:cTn id="69"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70" restart="whenNotActive" fill="hold" evtFilter="cancelBubble" nodeType="interactiveSeq">
                <p:stCondLst>
                  <p:cond evt="onClick" delay="0">
                    <p:tgtEl>
                      <p:spTgt spid="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8"/>
                                        </p:tgtEl>
                                        <p:attrNameLst>
                                          <p:attrName>fillcolor</p:attrName>
                                        </p:attrNameLst>
                                      </p:cBhvr>
                                      <p:to>
                                        <a:srgbClr val="D99694"/>
                                      </p:to>
                                    </p:animClr>
                                    <p:set>
                                      <p:cBhvr>
                                        <p:cTn id="75" dur="500" fill="hold"/>
                                        <p:tgtEl>
                                          <p:spTgt spid="8"/>
                                        </p:tgtEl>
                                        <p:attrNameLst>
                                          <p:attrName>fill.type</p:attrName>
                                        </p:attrNameLst>
                                      </p:cBhvr>
                                      <p:to>
                                        <p:strVal val="solid"/>
                                      </p:to>
                                    </p:set>
                                    <p:set>
                                      <p:cBhvr>
                                        <p:cTn id="76" dur="500" fill="hold"/>
                                        <p:tgtEl>
                                          <p:spTgt spid="8"/>
                                        </p:tgtEl>
                                        <p:attrNameLst>
                                          <p:attrName>fill.on</p:attrName>
                                        </p:attrNameLst>
                                      </p:cBhvr>
                                      <p:to>
                                        <p:strVal val="tru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976899" y="422539"/>
            <a:ext cx="7491973" cy="14049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vi-VN" sz="2800" b="1" noProof="1">
                <a:solidFill>
                  <a:schemeClr val="tx1"/>
                </a:solidFill>
                <a:latin typeface="Arial" panose="020B0604020202020204" pitchFamily="34" charset="0"/>
                <a:cs typeface="Arial" panose="020B0604020202020204" pitchFamily="34" charset="0"/>
              </a:rPr>
              <a:t>Câu 4. </a:t>
            </a:r>
            <a:r>
              <a:rPr lang="vi-VN" sz="2800" noProof="1">
                <a:solidFill>
                  <a:schemeClr val="tx1"/>
                </a:solidFill>
                <a:latin typeface="Arial" panose="020B0604020202020204" pitchFamily="34" charset="0"/>
                <a:cs typeface="Arial" panose="020B0604020202020204" pitchFamily="34" charset="0"/>
              </a:rPr>
              <a:t>Đâu </a:t>
            </a:r>
            <a:r>
              <a:rPr lang="vi-VN" sz="2800" b="1" i="1" noProof="1">
                <a:solidFill>
                  <a:schemeClr val="tx1"/>
                </a:solidFill>
                <a:latin typeface="Arial" panose="020B0604020202020204" pitchFamily="34" charset="0"/>
                <a:cs typeface="Arial" panose="020B0604020202020204" pitchFamily="34" charset="0"/>
              </a:rPr>
              <a:t>không</a:t>
            </a:r>
            <a:r>
              <a:rPr lang="vi-VN" sz="2800" noProof="1">
                <a:solidFill>
                  <a:schemeClr val="tx1"/>
                </a:solidFill>
                <a:latin typeface="Arial" panose="020B0604020202020204" pitchFamily="34" charset="0"/>
                <a:cs typeface="Arial" panose="020B0604020202020204" pitchFamily="34" charset="0"/>
              </a:rPr>
              <a:t> phải là biểu hiện của động vật thủy sản bị bệnh?</a:t>
            </a:r>
            <a:endParaRPr lang="en-US" sz="2800" dirty="0">
              <a:solidFill>
                <a:schemeClr val="tx1"/>
              </a:solidFill>
              <a:latin typeface="Arial" panose="020B0604020202020204" pitchFamily="34" charset="0"/>
              <a:cs typeface="Arial" panose="020B0604020202020204" pitchFamily="34" charset="0"/>
            </a:endParaRPr>
          </a:p>
          <a:p>
            <a:pPr algn="ctr"/>
            <a:endParaRPr lang="vi-VN" sz="2800" noProof="1">
              <a:solidFill>
                <a:schemeClr val="tx1"/>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575631" y="2231840"/>
            <a:ext cx="3891123" cy="1154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lnSpc>
                <a:spcPct val="150000"/>
              </a:lnSpc>
              <a:buAutoNum type="alphaUcPeriod"/>
            </a:pPr>
            <a:r>
              <a:rPr lang="vi-VN" sz="2400" noProof="1">
                <a:solidFill>
                  <a:schemeClr val="tx1"/>
                </a:solidFill>
                <a:latin typeface="Arial" panose="020B0604020202020204" pitchFamily="34" charset="0"/>
                <a:cs typeface="Arial" panose="020B0604020202020204" pitchFamily="34" charset="0"/>
              </a:rPr>
              <a:t>Hoạt động không </a:t>
            </a:r>
          </a:p>
          <a:p>
            <a:pPr algn="ctr">
              <a:lnSpc>
                <a:spcPct val="150000"/>
              </a:lnSpc>
            </a:pPr>
            <a:r>
              <a:rPr lang="vi-VN" sz="2400" noProof="1">
                <a:solidFill>
                  <a:schemeClr val="tx1"/>
                </a:solidFill>
                <a:latin typeface="Arial" panose="020B0604020202020204" pitchFamily="34" charset="0"/>
                <a:cs typeface="Arial" panose="020B0604020202020204" pitchFamily="34" charset="0"/>
              </a:rPr>
              <a:t>bình thường</a:t>
            </a:r>
          </a:p>
        </p:txBody>
      </p:sp>
      <p:sp>
        <p:nvSpPr>
          <p:cNvPr id="6" name="Đáp án sai 1">
            <a:extLst>
              <a:ext uri="{FF2B5EF4-FFF2-40B4-BE49-F238E27FC236}">
                <a16:creationId xmlns:a16="http://schemas.microsoft.com/office/drawing/2014/main" id="{3FCD9830-5FD1-BD44-878B-228BD96CE996}"/>
              </a:ext>
            </a:extLst>
          </p:cNvPr>
          <p:cNvSpPr/>
          <p:nvPr/>
        </p:nvSpPr>
        <p:spPr>
          <a:xfrm>
            <a:off x="575631" y="3716480"/>
            <a:ext cx="389112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latin typeface="Arial" panose="020B0604020202020204" pitchFamily="34" charset="0"/>
                <a:cs typeface="Arial" panose="020B0604020202020204" pitchFamily="34" charset="0"/>
              </a:rPr>
              <a:t>B. </a:t>
            </a:r>
            <a:r>
              <a:rPr lang="vi-VN" sz="2400" noProof="1">
                <a:solidFill>
                  <a:schemeClr val="tx1"/>
                </a:solidFill>
                <a:latin typeface="Arial" panose="020B0604020202020204" pitchFamily="34" charset="0"/>
                <a:cs typeface="Arial" panose="020B0604020202020204" pitchFamily="34" charset="0"/>
              </a:rPr>
              <a:t>Thay đổi màu sắc, tổn thương trên cơ thể</a:t>
            </a:r>
          </a:p>
        </p:txBody>
      </p:sp>
      <p:sp>
        <p:nvSpPr>
          <p:cNvPr id="7" name="Đáp án sai 2">
            <a:extLst>
              <a:ext uri="{FF2B5EF4-FFF2-40B4-BE49-F238E27FC236}">
                <a16:creationId xmlns:a16="http://schemas.microsoft.com/office/drawing/2014/main" id="{6A919885-0285-0403-1E09-FA94D8BC080B}"/>
              </a:ext>
            </a:extLst>
          </p:cNvPr>
          <p:cNvSpPr/>
          <p:nvPr/>
        </p:nvSpPr>
        <p:spPr>
          <a:xfrm>
            <a:off x="5072886" y="2241234"/>
            <a:ext cx="3650009" cy="11548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latin typeface="Arial" panose="020B0604020202020204" pitchFamily="34" charset="0"/>
                <a:cs typeface="Arial" panose="020B0604020202020204" pitchFamily="34" charset="0"/>
              </a:rPr>
              <a:t>C. </a:t>
            </a:r>
            <a:r>
              <a:rPr lang="vi-VN" sz="2400" noProof="1">
                <a:solidFill>
                  <a:schemeClr val="tx1"/>
                </a:solidFill>
                <a:latin typeface="Arial" panose="020B0604020202020204" pitchFamily="34" charset="0"/>
                <a:cs typeface="Arial" panose="020B0604020202020204" pitchFamily="34" charset="0"/>
              </a:rPr>
              <a:t>Thể trạng yếu, bỏ hoặc kém ăn</a:t>
            </a:r>
          </a:p>
        </p:txBody>
      </p:sp>
      <p:sp>
        <p:nvSpPr>
          <p:cNvPr id="8" name="Đáp án sai 3">
            <a:extLst>
              <a:ext uri="{FF2B5EF4-FFF2-40B4-BE49-F238E27FC236}">
                <a16:creationId xmlns:a16="http://schemas.microsoft.com/office/drawing/2014/main" id="{2E7D83A4-3758-8699-4DD0-010A80780539}"/>
              </a:ext>
            </a:extLst>
          </p:cNvPr>
          <p:cNvSpPr/>
          <p:nvPr/>
        </p:nvSpPr>
        <p:spPr>
          <a:xfrm>
            <a:off x="5072886" y="3723987"/>
            <a:ext cx="3669670" cy="10592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noProof="1">
                <a:solidFill>
                  <a:schemeClr val="tx1"/>
                </a:solidFill>
                <a:latin typeface="Arial" panose="020B0604020202020204" pitchFamily="34" charset="0"/>
                <a:cs typeface="Arial" panose="020B0604020202020204" pitchFamily="34" charset="0"/>
              </a:rPr>
              <a:t>D. </a:t>
            </a:r>
            <a:r>
              <a:rPr lang="vi-VN" sz="2400" noProof="1">
                <a:solidFill>
                  <a:schemeClr val="tx1"/>
                </a:solidFill>
                <a:latin typeface="Arial" panose="020B0604020202020204" pitchFamily="34" charset="0"/>
                <a:cs typeface="Arial" panose="020B0604020202020204" pitchFamily="34" charset="0"/>
              </a:rPr>
              <a:t>Lở mồm long móng</a:t>
            </a:r>
          </a:p>
        </p:txBody>
      </p:sp>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48476" y="4152925"/>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03415" y="2983554"/>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250669" y="2992004"/>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32228" y="4152925"/>
            <a:ext cx="637592" cy="568036"/>
          </a:xfrm>
          <a:prstGeom prst="rect">
            <a:avLst/>
          </a:prstGeom>
        </p:spPr>
      </p:pic>
    </p:spTree>
    <p:extLst>
      <p:ext uri="{BB962C8B-B14F-4D97-AF65-F5344CB8AC3E}">
        <p14:creationId xmlns:p14="http://schemas.microsoft.com/office/powerpoint/2010/main" val="283576544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5"/>
                                        </p:tgtEl>
                                        <p:attrNameLst>
                                          <p:attrName>fillcolor</p:attrName>
                                        </p:attrNameLst>
                                      </p:cBhvr>
                                      <p:to>
                                        <a:srgbClr val="92D050"/>
                                      </p:to>
                                    </p:animClr>
                                    <p:set>
                                      <p:cBhvr>
                                        <p:cTn id="45" dur="500" fill="hold"/>
                                        <p:tgtEl>
                                          <p:spTgt spid="5"/>
                                        </p:tgtEl>
                                        <p:attrNameLst>
                                          <p:attrName>fill.type</p:attrName>
                                        </p:attrNameLst>
                                      </p:cBhvr>
                                      <p:to>
                                        <p:strVal val="solid"/>
                                      </p:to>
                                    </p:set>
                                    <p:set>
                                      <p:cBhvr>
                                        <p:cTn id="46" dur="500" fill="hold"/>
                                        <p:tgtEl>
                                          <p:spTgt spid="5"/>
                                        </p:tgtEl>
                                        <p:attrNameLst>
                                          <p:attrName>fill.on</p:attrName>
                                        </p:attrNameLst>
                                      </p:cBhvr>
                                      <p:to>
                                        <p:strVal val="tru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5"/>
                                        </p:tgtEl>
                                      </p:cBhvr>
                                    </p:animEffect>
                                    <p:animScale>
                                      <p:cBhvr>
                                        <p:cTn id="49"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6"/>
                                        </p:tgtEl>
                                        <p:attrNameLst>
                                          <p:attrName>fillcolor</p:attrName>
                                        </p:attrNameLst>
                                      </p:cBhvr>
                                      <p:to>
                                        <a:srgbClr val="D99694"/>
                                      </p:to>
                                    </p:animClr>
                                    <p:set>
                                      <p:cBhvr>
                                        <p:cTn id="55" dur="500" fill="hold"/>
                                        <p:tgtEl>
                                          <p:spTgt spid="6"/>
                                        </p:tgtEl>
                                        <p:attrNameLst>
                                          <p:attrName>fill.type</p:attrName>
                                        </p:attrNameLst>
                                      </p:cBhvr>
                                      <p:to>
                                        <p:strVal val="solid"/>
                                      </p:to>
                                    </p:set>
                                    <p:set>
                                      <p:cBhvr>
                                        <p:cTn id="56" dur="500" fill="hold"/>
                                        <p:tgtEl>
                                          <p:spTgt spid="6"/>
                                        </p:tgtEl>
                                        <p:attrNameLst>
                                          <p:attrName>fill.on</p:attrName>
                                        </p:attrNameLst>
                                      </p:cBhvr>
                                      <p:to>
                                        <p:strVal val="true"/>
                                      </p:to>
                                    </p:set>
                                  </p:childTnLst>
                                </p:cTn>
                              </p:par>
                              <p:par>
                                <p:cTn id="57" presetID="26" presetClass="emph" presetSubtype="0" repeatCount="2000" fill="hold" grpId="1" nodeType="withEffect">
                                  <p:stCondLst>
                                    <p:cond delay="0"/>
                                  </p:stCondLst>
                                  <p:childTnLst>
                                    <p:animEffect transition="out" filter="fade">
                                      <p:cBhvr>
                                        <p:cTn id="58" dur="500" tmFilter="0, 0; .2, .5; .8, .5; 1, 0"/>
                                        <p:tgtEl>
                                          <p:spTgt spid="6"/>
                                        </p:tgtEl>
                                      </p:cBhvr>
                                    </p:animEffect>
                                    <p:animScale>
                                      <p:cBhvr>
                                        <p:cTn id="59"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7"/>
                                        </p:tgtEl>
                                        <p:attrNameLst>
                                          <p:attrName>fillcolor</p:attrName>
                                        </p:attrNameLst>
                                      </p:cBhvr>
                                      <p:to>
                                        <a:srgbClr val="D99694"/>
                                      </p:to>
                                    </p:animClr>
                                    <p:set>
                                      <p:cBhvr>
                                        <p:cTn id="65" dur="500" fill="hold"/>
                                        <p:tgtEl>
                                          <p:spTgt spid="7"/>
                                        </p:tgtEl>
                                        <p:attrNameLst>
                                          <p:attrName>fill.type</p:attrName>
                                        </p:attrNameLst>
                                      </p:cBhvr>
                                      <p:to>
                                        <p:strVal val="solid"/>
                                      </p:to>
                                    </p:set>
                                    <p:set>
                                      <p:cBhvr>
                                        <p:cTn id="66" dur="500" fill="hold"/>
                                        <p:tgtEl>
                                          <p:spTgt spid="7"/>
                                        </p:tgtEl>
                                        <p:attrNameLst>
                                          <p:attrName>fill.on</p:attrName>
                                        </p:attrNameLst>
                                      </p:cBhvr>
                                      <p:to>
                                        <p:strVal val="true"/>
                                      </p:to>
                                    </p:set>
                                  </p:childTnLst>
                                </p:cTn>
                              </p:par>
                              <p:par>
                                <p:cTn id="67" presetID="26" presetClass="emph" presetSubtype="0" repeatCount="2000" fill="hold" grpId="1" nodeType="withEffect">
                                  <p:stCondLst>
                                    <p:cond delay="0"/>
                                  </p:stCondLst>
                                  <p:childTnLst>
                                    <p:animEffect transition="out" filter="fade">
                                      <p:cBhvr>
                                        <p:cTn id="68" dur="500" tmFilter="0, 0; .2, .5; .8, .5; 1, 0"/>
                                        <p:tgtEl>
                                          <p:spTgt spid="7"/>
                                        </p:tgtEl>
                                      </p:cBhvr>
                                    </p:animEffect>
                                    <p:animScale>
                                      <p:cBhvr>
                                        <p:cTn id="69"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70" restart="whenNotActive" fill="hold" evtFilter="cancelBubble" nodeType="interactiveSeq">
                <p:stCondLst>
                  <p:cond evt="onClick" delay="0">
                    <p:tgtEl>
                      <p:spTgt spid="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8"/>
                                        </p:tgtEl>
                                        <p:attrNameLst>
                                          <p:attrName>fillcolor</p:attrName>
                                        </p:attrNameLst>
                                      </p:cBhvr>
                                      <p:to>
                                        <a:srgbClr val="D99694"/>
                                      </p:to>
                                    </p:animClr>
                                    <p:set>
                                      <p:cBhvr>
                                        <p:cTn id="75" dur="500" fill="hold"/>
                                        <p:tgtEl>
                                          <p:spTgt spid="8"/>
                                        </p:tgtEl>
                                        <p:attrNameLst>
                                          <p:attrName>fill.type</p:attrName>
                                        </p:attrNameLst>
                                      </p:cBhvr>
                                      <p:to>
                                        <p:strVal val="solid"/>
                                      </p:to>
                                    </p:set>
                                    <p:set>
                                      <p:cBhvr>
                                        <p:cTn id="76" dur="500" fill="hold"/>
                                        <p:tgtEl>
                                          <p:spTgt spid="8"/>
                                        </p:tgtEl>
                                        <p:attrNameLst>
                                          <p:attrName>fill.on</p:attrName>
                                        </p:attrNameLst>
                                      </p:cBhvr>
                                      <p:to>
                                        <p:strVal val="tru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976899" y="422539"/>
            <a:ext cx="7491973" cy="14049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vi-VN" sz="2800" b="1" noProof="1">
                <a:solidFill>
                  <a:schemeClr val="tx1"/>
                </a:solidFill>
                <a:latin typeface="Arial" panose="020B0604020202020204" pitchFamily="34" charset="0"/>
                <a:cs typeface="Arial" panose="020B0604020202020204" pitchFamily="34" charset="0"/>
              </a:rPr>
              <a:t>Câu 5. </a:t>
            </a:r>
            <a:r>
              <a:rPr lang="vi-VN" sz="2800" noProof="1">
                <a:solidFill>
                  <a:schemeClr val="tx1"/>
                </a:solidFill>
                <a:latin typeface="Arial" panose="020B0604020202020204" pitchFamily="34" charset="0"/>
                <a:cs typeface="Arial" panose="020B0604020202020204" pitchFamily="34" charset="0"/>
              </a:rPr>
              <a:t>Có mấy yếu tố gây bệnh trên động vật thủy sản?</a:t>
            </a:r>
          </a:p>
        </p:txBody>
      </p:sp>
      <p:sp>
        <p:nvSpPr>
          <p:cNvPr id="5" name="Đáp án đúng">
            <a:extLst>
              <a:ext uri="{FF2B5EF4-FFF2-40B4-BE49-F238E27FC236}">
                <a16:creationId xmlns:a16="http://schemas.microsoft.com/office/drawing/2014/main" id="{8B66CBE4-2DB9-BCF7-D1C4-281B894BFE17}"/>
              </a:ext>
            </a:extLst>
          </p:cNvPr>
          <p:cNvSpPr/>
          <p:nvPr/>
        </p:nvSpPr>
        <p:spPr>
          <a:xfrm>
            <a:off x="718457" y="2231840"/>
            <a:ext cx="3748297" cy="1154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lnSpc>
                <a:spcPct val="150000"/>
              </a:lnSpc>
              <a:buAutoNum type="alphaUcPeriod"/>
            </a:pPr>
            <a:r>
              <a:rPr lang="vi-VN" sz="2400" noProof="1">
                <a:solidFill>
                  <a:schemeClr val="tx1"/>
                </a:solidFill>
                <a:latin typeface="Arial" panose="020B0604020202020204" pitchFamily="34" charset="0"/>
                <a:cs typeface="Arial" panose="020B0604020202020204" pitchFamily="34" charset="0"/>
              </a:rPr>
              <a:t>3</a:t>
            </a:r>
          </a:p>
        </p:txBody>
      </p:sp>
      <p:sp>
        <p:nvSpPr>
          <p:cNvPr id="6" name="Đáp án sai 1">
            <a:extLst>
              <a:ext uri="{FF2B5EF4-FFF2-40B4-BE49-F238E27FC236}">
                <a16:creationId xmlns:a16="http://schemas.microsoft.com/office/drawing/2014/main" id="{3FCD9830-5FD1-BD44-878B-228BD96CE996}"/>
              </a:ext>
            </a:extLst>
          </p:cNvPr>
          <p:cNvSpPr/>
          <p:nvPr/>
        </p:nvSpPr>
        <p:spPr>
          <a:xfrm>
            <a:off x="701630" y="3709729"/>
            <a:ext cx="3748298" cy="10735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latin typeface="Arial" panose="020B0604020202020204" pitchFamily="34" charset="0"/>
                <a:cs typeface="Arial" panose="020B0604020202020204" pitchFamily="34" charset="0"/>
              </a:rPr>
              <a:t>B. </a:t>
            </a:r>
            <a:r>
              <a:rPr lang="vi-VN" sz="2400" noProof="1">
                <a:solidFill>
                  <a:schemeClr val="tx1"/>
                </a:solidFill>
                <a:latin typeface="Arial" panose="020B0604020202020204" pitchFamily="34" charset="0"/>
                <a:cs typeface="Arial" panose="020B0604020202020204" pitchFamily="34" charset="0"/>
              </a:rPr>
              <a:t>5</a:t>
            </a:r>
          </a:p>
        </p:txBody>
      </p:sp>
      <p:sp>
        <p:nvSpPr>
          <p:cNvPr id="7" name="Đáp án sai 2">
            <a:extLst>
              <a:ext uri="{FF2B5EF4-FFF2-40B4-BE49-F238E27FC236}">
                <a16:creationId xmlns:a16="http://schemas.microsoft.com/office/drawing/2014/main" id="{6A919885-0285-0403-1E09-FA94D8BC080B}"/>
              </a:ext>
            </a:extLst>
          </p:cNvPr>
          <p:cNvSpPr/>
          <p:nvPr/>
        </p:nvSpPr>
        <p:spPr>
          <a:xfrm>
            <a:off x="5072886" y="2241234"/>
            <a:ext cx="3650009" cy="11548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latin typeface="Arial" panose="020B0604020202020204" pitchFamily="34" charset="0"/>
                <a:cs typeface="Arial" panose="020B0604020202020204" pitchFamily="34" charset="0"/>
              </a:rPr>
              <a:t>C. </a:t>
            </a:r>
            <a:r>
              <a:rPr lang="vi-VN" sz="2400" noProof="1">
                <a:solidFill>
                  <a:schemeClr val="tx1"/>
                </a:solidFill>
                <a:latin typeface="Arial" panose="020B0604020202020204" pitchFamily="34" charset="0"/>
                <a:cs typeface="Arial" panose="020B0604020202020204" pitchFamily="34" charset="0"/>
              </a:rPr>
              <a:t>4</a:t>
            </a:r>
          </a:p>
        </p:txBody>
      </p:sp>
      <p:sp>
        <p:nvSpPr>
          <p:cNvPr id="8" name="Đáp án sai 3">
            <a:extLst>
              <a:ext uri="{FF2B5EF4-FFF2-40B4-BE49-F238E27FC236}">
                <a16:creationId xmlns:a16="http://schemas.microsoft.com/office/drawing/2014/main" id="{2E7D83A4-3758-8699-4DD0-010A80780539}"/>
              </a:ext>
            </a:extLst>
          </p:cNvPr>
          <p:cNvSpPr/>
          <p:nvPr/>
        </p:nvSpPr>
        <p:spPr>
          <a:xfrm>
            <a:off x="5072886" y="3723987"/>
            <a:ext cx="3669670" cy="10592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noProof="1">
                <a:solidFill>
                  <a:schemeClr val="tx1"/>
                </a:solidFill>
                <a:latin typeface="Arial" panose="020B0604020202020204" pitchFamily="34" charset="0"/>
                <a:cs typeface="Arial" panose="020B0604020202020204" pitchFamily="34" charset="0"/>
              </a:rPr>
              <a:t>D. </a:t>
            </a:r>
            <a:r>
              <a:rPr lang="vi-VN" sz="2400" noProof="1">
                <a:solidFill>
                  <a:schemeClr val="tx1"/>
                </a:solidFill>
                <a:latin typeface="Arial" panose="020B0604020202020204" pitchFamily="34" charset="0"/>
                <a:cs typeface="Arial" panose="020B0604020202020204" pitchFamily="34" charset="0"/>
              </a:rPr>
              <a:t>Nhiều yếu tố</a:t>
            </a:r>
          </a:p>
        </p:txBody>
      </p:sp>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32215" y="2809269"/>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08710" y="4252877"/>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74389" y="2818663"/>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32228" y="4152925"/>
            <a:ext cx="637592" cy="568036"/>
          </a:xfrm>
          <a:prstGeom prst="rect">
            <a:avLst/>
          </a:prstGeom>
        </p:spPr>
      </p:pic>
    </p:spTree>
    <p:extLst>
      <p:ext uri="{BB962C8B-B14F-4D97-AF65-F5344CB8AC3E}">
        <p14:creationId xmlns:p14="http://schemas.microsoft.com/office/powerpoint/2010/main" val="47959610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5"/>
                                        </p:tgtEl>
                                        <p:attrNameLst>
                                          <p:attrName>fillcolor</p:attrName>
                                        </p:attrNameLst>
                                      </p:cBhvr>
                                      <p:to>
                                        <a:srgbClr val="92D050"/>
                                      </p:to>
                                    </p:animClr>
                                    <p:set>
                                      <p:cBhvr>
                                        <p:cTn id="45" dur="500" fill="hold"/>
                                        <p:tgtEl>
                                          <p:spTgt spid="5"/>
                                        </p:tgtEl>
                                        <p:attrNameLst>
                                          <p:attrName>fill.type</p:attrName>
                                        </p:attrNameLst>
                                      </p:cBhvr>
                                      <p:to>
                                        <p:strVal val="solid"/>
                                      </p:to>
                                    </p:set>
                                    <p:set>
                                      <p:cBhvr>
                                        <p:cTn id="46" dur="500" fill="hold"/>
                                        <p:tgtEl>
                                          <p:spTgt spid="5"/>
                                        </p:tgtEl>
                                        <p:attrNameLst>
                                          <p:attrName>fill.on</p:attrName>
                                        </p:attrNameLst>
                                      </p:cBhvr>
                                      <p:to>
                                        <p:strVal val="tru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5"/>
                                        </p:tgtEl>
                                      </p:cBhvr>
                                    </p:animEffect>
                                    <p:animScale>
                                      <p:cBhvr>
                                        <p:cTn id="49"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6"/>
                                        </p:tgtEl>
                                        <p:attrNameLst>
                                          <p:attrName>fillcolor</p:attrName>
                                        </p:attrNameLst>
                                      </p:cBhvr>
                                      <p:to>
                                        <a:srgbClr val="D99694"/>
                                      </p:to>
                                    </p:animClr>
                                    <p:set>
                                      <p:cBhvr>
                                        <p:cTn id="55" dur="500" fill="hold"/>
                                        <p:tgtEl>
                                          <p:spTgt spid="6"/>
                                        </p:tgtEl>
                                        <p:attrNameLst>
                                          <p:attrName>fill.type</p:attrName>
                                        </p:attrNameLst>
                                      </p:cBhvr>
                                      <p:to>
                                        <p:strVal val="solid"/>
                                      </p:to>
                                    </p:set>
                                    <p:set>
                                      <p:cBhvr>
                                        <p:cTn id="56" dur="500" fill="hold"/>
                                        <p:tgtEl>
                                          <p:spTgt spid="6"/>
                                        </p:tgtEl>
                                        <p:attrNameLst>
                                          <p:attrName>fill.on</p:attrName>
                                        </p:attrNameLst>
                                      </p:cBhvr>
                                      <p:to>
                                        <p:strVal val="true"/>
                                      </p:to>
                                    </p:set>
                                  </p:childTnLst>
                                </p:cTn>
                              </p:par>
                              <p:par>
                                <p:cTn id="57" presetID="26" presetClass="emph" presetSubtype="0" repeatCount="2000" fill="hold" grpId="1" nodeType="withEffect">
                                  <p:stCondLst>
                                    <p:cond delay="0"/>
                                  </p:stCondLst>
                                  <p:childTnLst>
                                    <p:animEffect transition="out" filter="fade">
                                      <p:cBhvr>
                                        <p:cTn id="58" dur="500" tmFilter="0, 0; .2, .5; .8, .5; 1, 0"/>
                                        <p:tgtEl>
                                          <p:spTgt spid="6"/>
                                        </p:tgtEl>
                                      </p:cBhvr>
                                    </p:animEffect>
                                    <p:animScale>
                                      <p:cBhvr>
                                        <p:cTn id="59"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7"/>
                                        </p:tgtEl>
                                        <p:attrNameLst>
                                          <p:attrName>fillcolor</p:attrName>
                                        </p:attrNameLst>
                                      </p:cBhvr>
                                      <p:to>
                                        <a:srgbClr val="D99694"/>
                                      </p:to>
                                    </p:animClr>
                                    <p:set>
                                      <p:cBhvr>
                                        <p:cTn id="65" dur="500" fill="hold"/>
                                        <p:tgtEl>
                                          <p:spTgt spid="7"/>
                                        </p:tgtEl>
                                        <p:attrNameLst>
                                          <p:attrName>fill.type</p:attrName>
                                        </p:attrNameLst>
                                      </p:cBhvr>
                                      <p:to>
                                        <p:strVal val="solid"/>
                                      </p:to>
                                    </p:set>
                                    <p:set>
                                      <p:cBhvr>
                                        <p:cTn id="66" dur="500" fill="hold"/>
                                        <p:tgtEl>
                                          <p:spTgt spid="7"/>
                                        </p:tgtEl>
                                        <p:attrNameLst>
                                          <p:attrName>fill.on</p:attrName>
                                        </p:attrNameLst>
                                      </p:cBhvr>
                                      <p:to>
                                        <p:strVal val="true"/>
                                      </p:to>
                                    </p:set>
                                  </p:childTnLst>
                                </p:cTn>
                              </p:par>
                              <p:par>
                                <p:cTn id="67" presetID="26" presetClass="emph" presetSubtype="0" repeatCount="2000" fill="hold" grpId="1" nodeType="withEffect">
                                  <p:stCondLst>
                                    <p:cond delay="0"/>
                                  </p:stCondLst>
                                  <p:childTnLst>
                                    <p:animEffect transition="out" filter="fade">
                                      <p:cBhvr>
                                        <p:cTn id="68" dur="500" tmFilter="0, 0; .2, .5; .8, .5; 1, 0"/>
                                        <p:tgtEl>
                                          <p:spTgt spid="7"/>
                                        </p:tgtEl>
                                      </p:cBhvr>
                                    </p:animEffect>
                                    <p:animScale>
                                      <p:cBhvr>
                                        <p:cTn id="69"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70" restart="whenNotActive" fill="hold" evtFilter="cancelBubble" nodeType="interactiveSeq">
                <p:stCondLst>
                  <p:cond evt="onClick" delay="0">
                    <p:tgtEl>
                      <p:spTgt spid="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8"/>
                                        </p:tgtEl>
                                        <p:attrNameLst>
                                          <p:attrName>fillcolor</p:attrName>
                                        </p:attrNameLst>
                                      </p:cBhvr>
                                      <p:to>
                                        <a:srgbClr val="D99694"/>
                                      </p:to>
                                    </p:animClr>
                                    <p:set>
                                      <p:cBhvr>
                                        <p:cTn id="75" dur="500" fill="hold"/>
                                        <p:tgtEl>
                                          <p:spTgt spid="8"/>
                                        </p:tgtEl>
                                        <p:attrNameLst>
                                          <p:attrName>fill.type</p:attrName>
                                        </p:attrNameLst>
                                      </p:cBhvr>
                                      <p:to>
                                        <p:strVal val="solid"/>
                                      </p:to>
                                    </p:set>
                                    <p:set>
                                      <p:cBhvr>
                                        <p:cTn id="76" dur="500" fill="hold"/>
                                        <p:tgtEl>
                                          <p:spTgt spid="8"/>
                                        </p:tgtEl>
                                        <p:attrNameLst>
                                          <p:attrName>fill.on</p:attrName>
                                        </p:attrNameLst>
                                      </p:cBhvr>
                                      <p:to>
                                        <p:strVal val="tru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841;p44">
            <a:extLst>
              <a:ext uri="{FF2B5EF4-FFF2-40B4-BE49-F238E27FC236}">
                <a16:creationId xmlns:a16="http://schemas.microsoft.com/office/drawing/2014/main" id="{B0107EA0-3E36-44AC-8317-65BD4AF8A2C9}"/>
              </a:ext>
            </a:extLst>
          </p:cNvPr>
          <p:cNvSpPr/>
          <p:nvPr/>
        </p:nvSpPr>
        <p:spPr>
          <a:xfrm>
            <a:off x="2817866" y="140401"/>
            <a:ext cx="3647878" cy="82483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42;p44">
            <a:extLst>
              <a:ext uri="{FF2B5EF4-FFF2-40B4-BE49-F238E27FC236}">
                <a16:creationId xmlns:a16="http://schemas.microsoft.com/office/drawing/2014/main" id="{936E522E-6EFD-4A44-A3C7-19B8D9EDFA86}"/>
              </a:ext>
            </a:extLst>
          </p:cNvPr>
          <p:cNvSpPr txBox="1">
            <a:spLocks/>
          </p:cNvSpPr>
          <p:nvPr/>
        </p:nvSpPr>
        <p:spPr>
          <a:xfrm>
            <a:off x="2555569" y="116724"/>
            <a:ext cx="4032862" cy="87219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9600"/>
              <a:buFont typeface="Secular One"/>
              <a:buNone/>
              <a:defRPr sz="11200" b="0" i="0" u="none" strike="noStrike" cap="none">
                <a:solidFill>
                  <a:schemeClr val="lt2"/>
                </a:solidFill>
                <a:latin typeface="Secular One"/>
                <a:ea typeface="Secular One"/>
                <a:cs typeface="Secular One"/>
                <a:sym typeface="Secular One"/>
              </a:defRPr>
            </a:lvl1pPr>
            <a:lvl2pPr marR="0" lvl="1" algn="ctr" rtl="0">
              <a:lnSpc>
                <a:spcPct val="100000"/>
              </a:lnSpc>
              <a:spcBef>
                <a:spcPts val="0"/>
              </a:spcBef>
              <a:spcAft>
                <a:spcPts val="0"/>
              </a:spcAft>
              <a:buClr>
                <a:schemeClr val="lt2"/>
              </a:buClr>
              <a:buSzPts val="9600"/>
              <a:buFont typeface="Secular One"/>
              <a:buNone/>
              <a:defRPr sz="9600" b="0" i="0" u="none" strike="noStrike" cap="none">
                <a:solidFill>
                  <a:schemeClr val="lt2"/>
                </a:solidFill>
                <a:latin typeface="Secular One"/>
                <a:ea typeface="Secular One"/>
                <a:cs typeface="Secular One"/>
                <a:sym typeface="Secular One"/>
              </a:defRPr>
            </a:lvl2pPr>
            <a:lvl3pPr marR="0" lvl="2" algn="ctr" rtl="0">
              <a:lnSpc>
                <a:spcPct val="100000"/>
              </a:lnSpc>
              <a:spcBef>
                <a:spcPts val="0"/>
              </a:spcBef>
              <a:spcAft>
                <a:spcPts val="0"/>
              </a:spcAft>
              <a:buClr>
                <a:schemeClr val="lt2"/>
              </a:buClr>
              <a:buSzPts val="9600"/>
              <a:buFont typeface="Secular One"/>
              <a:buNone/>
              <a:defRPr sz="9600" b="0" i="0" u="none" strike="noStrike" cap="none">
                <a:solidFill>
                  <a:schemeClr val="lt2"/>
                </a:solidFill>
                <a:latin typeface="Secular One"/>
                <a:ea typeface="Secular One"/>
                <a:cs typeface="Secular One"/>
                <a:sym typeface="Secular One"/>
              </a:defRPr>
            </a:lvl3pPr>
            <a:lvl4pPr marR="0" lvl="3" algn="ctr" rtl="0">
              <a:lnSpc>
                <a:spcPct val="100000"/>
              </a:lnSpc>
              <a:spcBef>
                <a:spcPts val="0"/>
              </a:spcBef>
              <a:spcAft>
                <a:spcPts val="0"/>
              </a:spcAft>
              <a:buClr>
                <a:schemeClr val="lt2"/>
              </a:buClr>
              <a:buSzPts val="9600"/>
              <a:buFont typeface="Secular One"/>
              <a:buNone/>
              <a:defRPr sz="9600" b="0" i="0" u="none" strike="noStrike" cap="none">
                <a:solidFill>
                  <a:schemeClr val="lt2"/>
                </a:solidFill>
                <a:latin typeface="Secular One"/>
                <a:ea typeface="Secular One"/>
                <a:cs typeface="Secular One"/>
                <a:sym typeface="Secular One"/>
              </a:defRPr>
            </a:lvl4pPr>
            <a:lvl5pPr marR="0" lvl="4" algn="ctr" rtl="0">
              <a:lnSpc>
                <a:spcPct val="100000"/>
              </a:lnSpc>
              <a:spcBef>
                <a:spcPts val="0"/>
              </a:spcBef>
              <a:spcAft>
                <a:spcPts val="0"/>
              </a:spcAft>
              <a:buClr>
                <a:schemeClr val="lt2"/>
              </a:buClr>
              <a:buSzPts val="9600"/>
              <a:buFont typeface="Secular One"/>
              <a:buNone/>
              <a:defRPr sz="9600" b="0" i="0" u="none" strike="noStrike" cap="none">
                <a:solidFill>
                  <a:schemeClr val="lt2"/>
                </a:solidFill>
                <a:latin typeface="Secular One"/>
                <a:ea typeface="Secular One"/>
                <a:cs typeface="Secular One"/>
                <a:sym typeface="Secular One"/>
              </a:defRPr>
            </a:lvl5pPr>
            <a:lvl6pPr marR="0" lvl="5" algn="ctr" rtl="0">
              <a:lnSpc>
                <a:spcPct val="100000"/>
              </a:lnSpc>
              <a:spcBef>
                <a:spcPts val="0"/>
              </a:spcBef>
              <a:spcAft>
                <a:spcPts val="0"/>
              </a:spcAft>
              <a:buClr>
                <a:schemeClr val="lt2"/>
              </a:buClr>
              <a:buSzPts val="9600"/>
              <a:buFont typeface="Secular One"/>
              <a:buNone/>
              <a:defRPr sz="9600" b="0" i="0" u="none" strike="noStrike" cap="none">
                <a:solidFill>
                  <a:schemeClr val="lt2"/>
                </a:solidFill>
                <a:latin typeface="Secular One"/>
                <a:ea typeface="Secular One"/>
                <a:cs typeface="Secular One"/>
                <a:sym typeface="Secular One"/>
              </a:defRPr>
            </a:lvl6pPr>
            <a:lvl7pPr marR="0" lvl="6" algn="ctr" rtl="0">
              <a:lnSpc>
                <a:spcPct val="100000"/>
              </a:lnSpc>
              <a:spcBef>
                <a:spcPts val="0"/>
              </a:spcBef>
              <a:spcAft>
                <a:spcPts val="0"/>
              </a:spcAft>
              <a:buClr>
                <a:schemeClr val="lt2"/>
              </a:buClr>
              <a:buSzPts val="9600"/>
              <a:buFont typeface="Secular One"/>
              <a:buNone/>
              <a:defRPr sz="9600" b="0" i="0" u="none" strike="noStrike" cap="none">
                <a:solidFill>
                  <a:schemeClr val="lt2"/>
                </a:solidFill>
                <a:latin typeface="Secular One"/>
                <a:ea typeface="Secular One"/>
                <a:cs typeface="Secular One"/>
                <a:sym typeface="Secular One"/>
              </a:defRPr>
            </a:lvl7pPr>
            <a:lvl8pPr marR="0" lvl="7" algn="ctr" rtl="0">
              <a:lnSpc>
                <a:spcPct val="100000"/>
              </a:lnSpc>
              <a:spcBef>
                <a:spcPts val="0"/>
              </a:spcBef>
              <a:spcAft>
                <a:spcPts val="0"/>
              </a:spcAft>
              <a:buClr>
                <a:schemeClr val="lt2"/>
              </a:buClr>
              <a:buSzPts val="9600"/>
              <a:buFont typeface="Secular One"/>
              <a:buNone/>
              <a:defRPr sz="9600" b="0" i="0" u="none" strike="noStrike" cap="none">
                <a:solidFill>
                  <a:schemeClr val="lt2"/>
                </a:solidFill>
                <a:latin typeface="Secular One"/>
                <a:ea typeface="Secular One"/>
                <a:cs typeface="Secular One"/>
                <a:sym typeface="Secular One"/>
              </a:defRPr>
            </a:lvl8pPr>
            <a:lvl9pPr marR="0" lvl="8" algn="ctr" rtl="0">
              <a:lnSpc>
                <a:spcPct val="100000"/>
              </a:lnSpc>
              <a:spcBef>
                <a:spcPts val="0"/>
              </a:spcBef>
              <a:spcAft>
                <a:spcPts val="0"/>
              </a:spcAft>
              <a:buClr>
                <a:schemeClr val="lt2"/>
              </a:buClr>
              <a:buSzPts val="9600"/>
              <a:buFont typeface="Secular One"/>
              <a:buNone/>
              <a:defRPr sz="9600" b="0" i="0" u="none" strike="noStrike" cap="none">
                <a:solidFill>
                  <a:schemeClr val="lt2"/>
                </a:solidFill>
                <a:latin typeface="Secular One"/>
                <a:ea typeface="Secular One"/>
                <a:cs typeface="Secular One"/>
                <a:sym typeface="Secular One"/>
              </a:defRPr>
            </a:lvl9pPr>
          </a:lstStyle>
          <a:p>
            <a:r>
              <a:rPr lang="vi-VN" sz="3200" b="1" dirty="0">
                <a:latin typeface="+mn-lt"/>
              </a:rPr>
              <a:t>VẬN DỤNG</a:t>
            </a:r>
          </a:p>
        </p:txBody>
      </p:sp>
      <p:sp>
        <p:nvSpPr>
          <p:cNvPr id="13" name="TextBox 12">
            <a:extLst>
              <a:ext uri="{FF2B5EF4-FFF2-40B4-BE49-F238E27FC236}">
                <a16:creationId xmlns:a16="http://schemas.microsoft.com/office/drawing/2014/main" id="{581416EF-E4A8-46B2-9A3B-9BC3DE006A09}"/>
              </a:ext>
            </a:extLst>
          </p:cNvPr>
          <p:cNvSpPr txBox="1"/>
          <p:nvPr/>
        </p:nvSpPr>
        <p:spPr>
          <a:xfrm>
            <a:off x="360368" y="1542754"/>
            <a:ext cx="4890924" cy="2342436"/>
          </a:xfrm>
          <a:prstGeom prst="rect">
            <a:avLst/>
          </a:prstGeom>
          <a:noFill/>
        </p:spPr>
        <p:txBody>
          <a:bodyPr wrap="square">
            <a:spAutoFit/>
          </a:bodyPr>
          <a:lstStyle/>
          <a:p>
            <a:pPr algn="ctr">
              <a:lnSpc>
                <a:spcPct val="150000"/>
              </a:lnSpc>
              <a:spcAft>
                <a:spcPts val="800"/>
              </a:spcAft>
              <a:tabLst>
                <a:tab pos="541020" algn="l"/>
              </a:tabLst>
            </a:pPr>
            <a:r>
              <a:rPr lang="vi-VN" sz="2400" b="1" dirty="0">
                <a:effectLst/>
                <a:latin typeface="+mn-lt"/>
                <a:ea typeface="Times New Roman" panose="02020603050405020304" pitchFamily="18" charset="0"/>
              </a:rPr>
              <a:t>T</a:t>
            </a:r>
            <a:r>
              <a:rPr lang="en-US" sz="2400" b="1" dirty="0" err="1">
                <a:effectLst/>
                <a:latin typeface="+mn-lt"/>
                <a:ea typeface="Times New Roman" panose="02020603050405020304" pitchFamily="18" charset="0"/>
              </a:rPr>
              <a:t>hảo</a:t>
            </a:r>
            <a:r>
              <a:rPr lang="en-US" sz="2400" b="1" dirty="0">
                <a:effectLst/>
                <a:latin typeface="+mn-lt"/>
                <a:ea typeface="Times New Roman" panose="02020603050405020304" pitchFamily="18" charset="0"/>
              </a:rPr>
              <a:t> </a:t>
            </a:r>
            <a:r>
              <a:rPr lang="en-US" sz="2400" b="1" dirty="0" err="1">
                <a:effectLst/>
                <a:latin typeface="+mn-lt"/>
                <a:ea typeface="Times New Roman" panose="02020603050405020304" pitchFamily="18" charset="0"/>
              </a:rPr>
              <a:t>luận</a:t>
            </a:r>
            <a:r>
              <a:rPr lang="en-US" sz="2400" b="1" dirty="0">
                <a:effectLst/>
                <a:latin typeface="+mn-lt"/>
                <a:ea typeface="Times New Roman" panose="02020603050405020304" pitchFamily="18" charset="0"/>
              </a:rPr>
              <a:t> </a:t>
            </a:r>
            <a:r>
              <a:rPr lang="en-US" sz="2400" b="1" dirty="0" err="1">
                <a:effectLst/>
                <a:latin typeface="+mn-lt"/>
                <a:ea typeface="Times New Roman" panose="02020603050405020304" pitchFamily="18" charset="0"/>
              </a:rPr>
              <a:t>nhóm</a:t>
            </a:r>
            <a:r>
              <a:rPr lang="en-US" sz="2400" b="1" dirty="0">
                <a:effectLst/>
                <a:latin typeface="+mn-lt"/>
                <a:ea typeface="Times New Roman" panose="02020603050405020304" pitchFamily="18" charset="0"/>
              </a:rPr>
              <a:t> </a:t>
            </a:r>
            <a:r>
              <a:rPr lang="en-US" sz="2400" b="1" dirty="0" err="1">
                <a:effectLst/>
                <a:latin typeface="+mn-lt"/>
                <a:ea typeface="Times New Roman" panose="02020603050405020304" pitchFamily="18" charset="0"/>
              </a:rPr>
              <a:t>đôi</a:t>
            </a:r>
            <a:r>
              <a:rPr lang="en-US" sz="2400" b="1" dirty="0">
                <a:effectLst/>
                <a:latin typeface="+mn-lt"/>
                <a:ea typeface="Times New Roman" panose="02020603050405020304" pitchFamily="18" charset="0"/>
              </a:rPr>
              <a:t> </a:t>
            </a:r>
            <a:endParaRPr lang="vi-VN" sz="2400" b="1" dirty="0">
              <a:effectLst/>
              <a:latin typeface="+mn-lt"/>
              <a:ea typeface="Times New Roman" panose="02020603050405020304" pitchFamily="18" charset="0"/>
            </a:endParaRPr>
          </a:p>
          <a:p>
            <a:pPr algn="just">
              <a:lnSpc>
                <a:spcPct val="150000"/>
              </a:lnSpc>
              <a:spcAft>
                <a:spcPts val="800"/>
              </a:spcAft>
              <a:tabLst>
                <a:tab pos="541020" algn="l"/>
              </a:tabLst>
            </a:pPr>
            <a:r>
              <a:rPr lang="en-US" sz="2400" dirty="0" err="1">
                <a:effectLst/>
                <a:latin typeface="+mn-lt"/>
                <a:ea typeface="Times New Roman" panose="02020603050405020304" pitchFamily="18" charset="0"/>
              </a:rPr>
              <a:t>Hãy</a:t>
            </a:r>
            <a:r>
              <a:rPr lang="en-US" sz="2400" dirty="0">
                <a:effectLst/>
                <a:latin typeface="+mn-lt"/>
                <a:ea typeface="Times New Roman" panose="02020603050405020304" pitchFamily="18" charset="0"/>
              </a:rPr>
              <a:t> </a:t>
            </a:r>
            <a:r>
              <a:rPr lang="en-US" sz="2400" dirty="0" err="1">
                <a:effectLst/>
                <a:latin typeface="+mn-lt"/>
                <a:ea typeface="Times New Roman" panose="02020603050405020304" pitchFamily="18" charset="0"/>
              </a:rPr>
              <a:t>nêu</a:t>
            </a:r>
            <a:r>
              <a:rPr lang="en-US" sz="2400" dirty="0">
                <a:effectLst/>
                <a:latin typeface="+mn-lt"/>
                <a:ea typeface="Times New Roman" panose="02020603050405020304" pitchFamily="18" charset="0"/>
              </a:rPr>
              <a:t> </a:t>
            </a:r>
            <a:r>
              <a:rPr lang="en-US" sz="2400" dirty="0" err="1">
                <a:effectLst/>
                <a:latin typeface="+mn-lt"/>
                <a:ea typeface="Times New Roman" panose="02020603050405020304" pitchFamily="18" charset="0"/>
              </a:rPr>
              <a:t>các</a:t>
            </a:r>
            <a:r>
              <a:rPr lang="en-US" sz="2400" dirty="0">
                <a:effectLst/>
                <a:latin typeface="+mn-lt"/>
                <a:ea typeface="Times New Roman" panose="02020603050405020304" pitchFamily="18" charset="0"/>
              </a:rPr>
              <a:t> </a:t>
            </a:r>
            <a:r>
              <a:rPr lang="en-US" sz="2400" dirty="0" err="1">
                <a:effectLst/>
                <a:latin typeface="+mn-lt"/>
                <a:ea typeface="Times New Roman" panose="02020603050405020304" pitchFamily="18" charset="0"/>
              </a:rPr>
              <a:t>biện</a:t>
            </a:r>
            <a:r>
              <a:rPr lang="en-US" sz="2400" dirty="0">
                <a:effectLst/>
                <a:latin typeface="+mn-lt"/>
                <a:ea typeface="Times New Roman" panose="02020603050405020304" pitchFamily="18" charset="0"/>
              </a:rPr>
              <a:t> </a:t>
            </a:r>
            <a:r>
              <a:rPr lang="en-US" sz="2400" dirty="0" err="1">
                <a:effectLst/>
                <a:latin typeface="+mn-lt"/>
                <a:ea typeface="Times New Roman" panose="02020603050405020304" pitchFamily="18" charset="0"/>
              </a:rPr>
              <a:t>pháp</a:t>
            </a:r>
            <a:r>
              <a:rPr lang="en-US" sz="2400" dirty="0">
                <a:effectLst/>
                <a:latin typeface="+mn-lt"/>
                <a:ea typeface="Times New Roman" panose="02020603050405020304" pitchFamily="18" charset="0"/>
              </a:rPr>
              <a:t> </a:t>
            </a:r>
            <a:r>
              <a:rPr lang="en-US" sz="2400" dirty="0" err="1">
                <a:effectLst/>
                <a:latin typeface="+mn-lt"/>
                <a:ea typeface="Times New Roman" panose="02020603050405020304" pitchFamily="18" charset="0"/>
              </a:rPr>
              <a:t>để</a:t>
            </a:r>
            <a:r>
              <a:rPr lang="en-US" sz="2400" dirty="0">
                <a:effectLst/>
                <a:latin typeface="+mn-lt"/>
                <a:ea typeface="Times New Roman" panose="02020603050405020304" pitchFamily="18" charset="0"/>
              </a:rPr>
              <a:t> </a:t>
            </a:r>
            <a:r>
              <a:rPr lang="en-US" sz="2400" dirty="0" err="1">
                <a:effectLst/>
                <a:latin typeface="+mn-lt"/>
                <a:ea typeface="Times New Roman" panose="02020603050405020304" pitchFamily="18" charset="0"/>
              </a:rPr>
              <a:t>ngăn</a:t>
            </a:r>
            <a:r>
              <a:rPr lang="en-US" sz="2400" dirty="0">
                <a:effectLst/>
                <a:latin typeface="+mn-lt"/>
                <a:ea typeface="Times New Roman" panose="02020603050405020304" pitchFamily="18" charset="0"/>
              </a:rPr>
              <a:t> </a:t>
            </a:r>
            <a:r>
              <a:rPr lang="en-US" sz="2400" dirty="0" err="1">
                <a:effectLst/>
                <a:latin typeface="+mn-lt"/>
                <a:ea typeface="Times New Roman" panose="02020603050405020304" pitchFamily="18" charset="0"/>
              </a:rPr>
              <a:t>chặn</a:t>
            </a:r>
            <a:r>
              <a:rPr lang="en-US" sz="2400" dirty="0">
                <a:effectLst/>
                <a:latin typeface="+mn-lt"/>
                <a:ea typeface="Times New Roman" panose="02020603050405020304" pitchFamily="18" charset="0"/>
              </a:rPr>
              <a:t> </a:t>
            </a:r>
            <a:r>
              <a:rPr lang="en-US" sz="2400" dirty="0" err="1">
                <a:effectLst/>
                <a:latin typeface="+mn-lt"/>
                <a:ea typeface="Times New Roman" panose="02020603050405020304" pitchFamily="18" charset="0"/>
              </a:rPr>
              <a:t>sự</a:t>
            </a:r>
            <a:r>
              <a:rPr lang="en-US" sz="2400" dirty="0">
                <a:effectLst/>
                <a:latin typeface="+mn-lt"/>
                <a:ea typeface="Times New Roman" panose="02020603050405020304" pitchFamily="18" charset="0"/>
              </a:rPr>
              <a:t> </a:t>
            </a:r>
            <a:r>
              <a:rPr lang="en-US" sz="2400" dirty="0" err="1">
                <a:effectLst/>
                <a:latin typeface="+mn-lt"/>
                <a:ea typeface="Times New Roman" panose="02020603050405020304" pitchFamily="18" charset="0"/>
              </a:rPr>
              <a:t>xâm</a:t>
            </a:r>
            <a:r>
              <a:rPr lang="en-US" sz="2400" dirty="0">
                <a:effectLst/>
                <a:latin typeface="+mn-lt"/>
                <a:ea typeface="Times New Roman" panose="02020603050405020304" pitchFamily="18" charset="0"/>
              </a:rPr>
              <a:t> </a:t>
            </a:r>
            <a:r>
              <a:rPr lang="en-US" sz="2400" dirty="0" err="1">
                <a:effectLst/>
                <a:latin typeface="+mn-lt"/>
                <a:ea typeface="Times New Roman" panose="02020603050405020304" pitchFamily="18" charset="0"/>
              </a:rPr>
              <a:t>nhập</a:t>
            </a:r>
            <a:r>
              <a:rPr lang="en-US" sz="2400" dirty="0">
                <a:effectLst/>
                <a:latin typeface="+mn-lt"/>
                <a:ea typeface="Times New Roman" panose="02020603050405020304" pitchFamily="18" charset="0"/>
              </a:rPr>
              <a:t> </a:t>
            </a:r>
            <a:r>
              <a:rPr lang="en-US" sz="2400" dirty="0" err="1">
                <a:effectLst/>
                <a:latin typeface="+mn-lt"/>
                <a:ea typeface="Times New Roman" panose="02020603050405020304" pitchFamily="18" charset="0"/>
              </a:rPr>
              <a:t>của</a:t>
            </a:r>
            <a:r>
              <a:rPr lang="en-US" sz="2400" dirty="0">
                <a:effectLst/>
                <a:latin typeface="+mn-lt"/>
                <a:ea typeface="Times New Roman" panose="02020603050405020304" pitchFamily="18" charset="0"/>
              </a:rPr>
              <a:t> </a:t>
            </a:r>
            <a:r>
              <a:rPr lang="en-US" sz="2400" dirty="0" err="1">
                <a:effectLst/>
                <a:latin typeface="+mn-lt"/>
                <a:ea typeface="Times New Roman" panose="02020603050405020304" pitchFamily="18" charset="0"/>
              </a:rPr>
              <a:t>mầm</a:t>
            </a:r>
            <a:r>
              <a:rPr lang="en-US" sz="2400" dirty="0">
                <a:effectLst/>
                <a:latin typeface="+mn-lt"/>
                <a:ea typeface="Times New Roman" panose="02020603050405020304" pitchFamily="18" charset="0"/>
              </a:rPr>
              <a:t> </a:t>
            </a:r>
            <a:r>
              <a:rPr lang="en-US" sz="2400" dirty="0" err="1">
                <a:effectLst/>
                <a:latin typeface="+mn-lt"/>
                <a:ea typeface="Times New Roman" panose="02020603050405020304" pitchFamily="18" charset="0"/>
              </a:rPr>
              <a:t>bệnh</a:t>
            </a:r>
            <a:r>
              <a:rPr lang="en-US" sz="2400" dirty="0">
                <a:effectLst/>
                <a:latin typeface="+mn-lt"/>
                <a:ea typeface="Times New Roman" panose="02020603050405020304" pitchFamily="18" charset="0"/>
              </a:rPr>
              <a:t> </a:t>
            </a:r>
            <a:r>
              <a:rPr lang="en-US" sz="2400" dirty="0" err="1">
                <a:effectLst/>
                <a:latin typeface="+mn-lt"/>
                <a:ea typeface="Times New Roman" panose="02020603050405020304" pitchFamily="18" charset="0"/>
              </a:rPr>
              <a:t>vào</a:t>
            </a:r>
            <a:r>
              <a:rPr lang="en-US" sz="2400" dirty="0">
                <a:effectLst/>
                <a:latin typeface="+mn-lt"/>
                <a:ea typeface="Times New Roman" panose="02020603050405020304" pitchFamily="18" charset="0"/>
              </a:rPr>
              <a:t> </a:t>
            </a:r>
            <a:r>
              <a:rPr lang="en-US" sz="2400" dirty="0" err="1">
                <a:effectLst/>
                <a:latin typeface="+mn-lt"/>
                <a:ea typeface="Times New Roman" panose="02020603050405020304" pitchFamily="18" charset="0"/>
              </a:rPr>
              <a:t>ao</a:t>
            </a:r>
            <a:r>
              <a:rPr lang="en-US" sz="2400" dirty="0">
                <a:effectLst/>
                <a:latin typeface="+mn-lt"/>
                <a:ea typeface="Times New Roman" panose="02020603050405020304" pitchFamily="18" charset="0"/>
              </a:rPr>
              <a:t> </a:t>
            </a:r>
            <a:r>
              <a:rPr lang="en-US" sz="2400" dirty="0" err="1">
                <a:effectLst/>
                <a:latin typeface="+mn-lt"/>
                <a:ea typeface="Times New Roman" panose="02020603050405020304" pitchFamily="18" charset="0"/>
              </a:rPr>
              <a:t>nuôi</a:t>
            </a:r>
            <a:r>
              <a:rPr lang="en-US" sz="2400" dirty="0">
                <a:effectLst/>
                <a:latin typeface="+mn-lt"/>
                <a:ea typeface="Times New Roman" panose="02020603050405020304" pitchFamily="18" charset="0"/>
              </a:rPr>
              <a:t>.</a:t>
            </a:r>
            <a:endParaRPr lang="en-US" sz="2400" dirty="0">
              <a:effectLst/>
              <a:latin typeface="+mn-lt"/>
              <a:ea typeface="Calibri" panose="020F0502020204030204" pitchFamily="34" charset="0"/>
            </a:endParaRPr>
          </a:p>
        </p:txBody>
      </p:sp>
      <p:pic>
        <p:nvPicPr>
          <p:cNvPr id="5122" name="Picture 2" descr="PHÒNG BỆNH CONG THÂN ĐỤC CƠ TRONG MÔ HÌNH NUÔI TÔM SIÊU CÔNG NGHIỆP - Thông  tin kỹ thuật - BIO PHARMACHEMIE">
            <a:extLst>
              <a:ext uri="{FF2B5EF4-FFF2-40B4-BE49-F238E27FC236}">
                <a16:creationId xmlns:a16="http://schemas.microsoft.com/office/drawing/2014/main" id="{1FBD12AC-5AB7-495B-A528-34D3CC0EC2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9228" y="1805241"/>
            <a:ext cx="3449445" cy="24017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Google Shape;318;p32">
            <a:extLst>
              <a:ext uri="{FF2B5EF4-FFF2-40B4-BE49-F238E27FC236}">
                <a16:creationId xmlns:a16="http://schemas.microsoft.com/office/drawing/2014/main" id="{0DF61ABD-2776-481F-A7BF-320F9562A086}"/>
              </a:ext>
            </a:extLst>
          </p:cNvPr>
          <p:cNvSpPr/>
          <p:nvPr/>
        </p:nvSpPr>
        <p:spPr>
          <a:xfrm>
            <a:off x="149981" y="4265689"/>
            <a:ext cx="745578" cy="78953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394;p32">
            <a:extLst>
              <a:ext uri="{FF2B5EF4-FFF2-40B4-BE49-F238E27FC236}">
                <a16:creationId xmlns:a16="http://schemas.microsoft.com/office/drawing/2014/main" id="{0BFDCE85-0F32-4536-BCEC-6E95EC87C246}"/>
              </a:ext>
            </a:extLst>
          </p:cNvPr>
          <p:cNvGrpSpPr/>
          <p:nvPr/>
        </p:nvGrpSpPr>
        <p:grpSpPr>
          <a:xfrm>
            <a:off x="268843" y="4433074"/>
            <a:ext cx="430300" cy="431959"/>
            <a:chOff x="3976934" y="3376271"/>
            <a:chExt cx="375743" cy="353135"/>
          </a:xfrm>
        </p:grpSpPr>
        <p:sp>
          <p:nvSpPr>
            <p:cNvPr id="18" name="Google Shape;395;p32">
              <a:extLst>
                <a:ext uri="{FF2B5EF4-FFF2-40B4-BE49-F238E27FC236}">
                  <a16:creationId xmlns:a16="http://schemas.microsoft.com/office/drawing/2014/main" id="{07538C70-452C-4240-8678-8FBB4A08C2AF}"/>
                </a:ext>
              </a:extLst>
            </p:cNvPr>
            <p:cNvSpPr/>
            <p:nvPr/>
          </p:nvSpPr>
          <p:spPr>
            <a:xfrm>
              <a:off x="4035502" y="3507705"/>
              <a:ext cx="317174" cy="185012"/>
            </a:xfrm>
            <a:custGeom>
              <a:avLst/>
              <a:gdLst/>
              <a:ahLst/>
              <a:cxnLst/>
              <a:rect l="l" t="t" r="r" b="b"/>
              <a:pathLst>
                <a:path w="11757" h="6858" extrusionOk="0">
                  <a:moveTo>
                    <a:pt x="1582" y="0"/>
                  </a:moveTo>
                  <a:lnTo>
                    <a:pt x="62" y="155"/>
                  </a:lnTo>
                  <a:lnTo>
                    <a:pt x="31" y="311"/>
                  </a:lnTo>
                  <a:cubicBezTo>
                    <a:pt x="0" y="621"/>
                    <a:pt x="187" y="838"/>
                    <a:pt x="187" y="1179"/>
                  </a:cubicBezTo>
                  <a:cubicBezTo>
                    <a:pt x="187" y="4653"/>
                    <a:pt x="3754" y="6856"/>
                    <a:pt x="7290" y="6856"/>
                  </a:cubicBezTo>
                  <a:cubicBezTo>
                    <a:pt x="7518" y="6856"/>
                    <a:pt x="7745" y="6858"/>
                    <a:pt x="7968" y="6858"/>
                  </a:cubicBezTo>
                  <a:cubicBezTo>
                    <a:pt x="9233" y="6858"/>
                    <a:pt x="10389" y="6790"/>
                    <a:pt x="11074" y="5894"/>
                  </a:cubicBezTo>
                  <a:cubicBezTo>
                    <a:pt x="11509" y="5336"/>
                    <a:pt x="11726" y="4684"/>
                    <a:pt x="11757" y="4002"/>
                  </a:cubicBezTo>
                  <a:lnTo>
                    <a:pt x="11757" y="3971"/>
                  </a:lnTo>
                  <a:cubicBezTo>
                    <a:pt x="11757" y="1986"/>
                    <a:pt x="9772" y="373"/>
                    <a:pt x="7290" y="373"/>
                  </a:cubicBezTo>
                  <a:cubicBezTo>
                    <a:pt x="7224" y="370"/>
                    <a:pt x="7157" y="369"/>
                    <a:pt x="7091" y="369"/>
                  </a:cubicBezTo>
                  <a:cubicBezTo>
                    <a:pt x="6227" y="369"/>
                    <a:pt x="5367" y="557"/>
                    <a:pt x="4560" y="931"/>
                  </a:cubicBezTo>
                  <a:cubicBezTo>
                    <a:pt x="4140" y="1165"/>
                    <a:pt x="3750" y="1271"/>
                    <a:pt x="3393" y="1271"/>
                  </a:cubicBezTo>
                  <a:cubicBezTo>
                    <a:pt x="2801" y="1271"/>
                    <a:pt x="2299" y="980"/>
                    <a:pt x="1893" y="497"/>
                  </a:cubicBezTo>
                  <a:cubicBezTo>
                    <a:pt x="1769" y="342"/>
                    <a:pt x="1644" y="187"/>
                    <a:pt x="1582" y="0"/>
                  </a:cubicBezTo>
                  <a:close/>
                </a:path>
              </a:pathLst>
            </a:custGeom>
            <a:solidFill>
              <a:srgbClr val="39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96;p32">
              <a:extLst>
                <a:ext uri="{FF2B5EF4-FFF2-40B4-BE49-F238E27FC236}">
                  <a16:creationId xmlns:a16="http://schemas.microsoft.com/office/drawing/2014/main" id="{15531BCB-39F9-4FD7-A10C-0DFE7D43B265}"/>
                </a:ext>
              </a:extLst>
            </p:cNvPr>
            <p:cNvSpPr/>
            <p:nvPr/>
          </p:nvSpPr>
          <p:spPr>
            <a:xfrm>
              <a:off x="4034666" y="3508541"/>
              <a:ext cx="299612" cy="203410"/>
            </a:xfrm>
            <a:custGeom>
              <a:avLst/>
              <a:gdLst/>
              <a:ahLst/>
              <a:cxnLst/>
              <a:rect l="l" t="t" r="r" b="b"/>
              <a:pathLst>
                <a:path w="11106" h="7540" extrusionOk="0">
                  <a:moveTo>
                    <a:pt x="1924" y="466"/>
                  </a:moveTo>
                  <a:cubicBezTo>
                    <a:pt x="1917" y="467"/>
                    <a:pt x="1910" y="469"/>
                    <a:pt x="1904" y="471"/>
                  </a:cubicBezTo>
                  <a:lnTo>
                    <a:pt x="1904" y="471"/>
                  </a:lnTo>
                  <a:cubicBezTo>
                    <a:pt x="1910" y="480"/>
                    <a:pt x="1917" y="488"/>
                    <a:pt x="1924" y="497"/>
                  </a:cubicBezTo>
                  <a:lnTo>
                    <a:pt x="1924" y="466"/>
                  </a:lnTo>
                  <a:close/>
                  <a:moveTo>
                    <a:pt x="1613" y="0"/>
                  </a:moveTo>
                  <a:lnTo>
                    <a:pt x="93" y="156"/>
                  </a:lnTo>
                  <a:cubicBezTo>
                    <a:pt x="31" y="497"/>
                    <a:pt x="0" y="869"/>
                    <a:pt x="0" y="1210"/>
                  </a:cubicBezTo>
                  <a:cubicBezTo>
                    <a:pt x="0" y="4715"/>
                    <a:pt x="3413" y="7538"/>
                    <a:pt x="6949" y="7538"/>
                  </a:cubicBezTo>
                  <a:lnTo>
                    <a:pt x="7352" y="7538"/>
                  </a:lnTo>
                  <a:cubicBezTo>
                    <a:pt x="7387" y="7539"/>
                    <a:pt x="7422" y="7539"/>
                    <a:pt x="7456" y="7539"/>
                  </a:cubicBezTo>
                  <a:cubicBezTo>
                    <a:pt x="8875" y="7539"/>
                    <a:pt x="10197" y="6923"/>
                    <a:pt x="11105" y="5863"/>
                  </a:cubicBezTo>
                  <a:lnTo>
                    <a:pt x="11105" y="5863"/>
                  </a:lnTo>
                  <a:cubicBezTo>
                    <a:pt x="10770" y="5878"/>
                    <a:pt x="10447" y="5886"/>
                    <a:pt x="10134" y="5886"/>
                  </a:cubicBezTo>
                  <a:cubicBezTo>
                    <a:pt x="4165" y="5886"/>
                    <a:pt x="2197" y="3171"/>
                    <a:pt x="1489" y="1520"/>
                  </a:cubicBezTo>
                  <a:cubicBezTo>
                    <a:pt x="1245" y="1123"/>
                    <a:pt x="1452" y="605"/>
                    <a:pt x="1904" y="471"/>
                  </a:cubicBezTo>
                  <a:lnTo>
                    <a:pt x="1904" y="471"/>
                  </a:lnTo>
                  <a:cubicBezTo>
                    <a:pt x="1789" y="322"/>
                    <a:pt x="1701" y="147"/>
                    <a:pt x="1613"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97;p32">
              <a:extLst>
                <a:ext uri="{FF2B5EF4-FFF2-40B4-BE49-F238E27FC236}">
                  <a16:creationId xmlns:a16="http://schemas.microsoft.com/office/drawing/2014/main" id="{176C05EB-BBBA-4F37-855D-019137FAC8D2}"/>
                </a:ext>
              </a:extLst>
            </p:cNvPr>
            <p:cNvSpPr/>
            <p:nvPr/>
          </p:nvSpPr>
          <p:spPr>
            <a:xfrm>
              <a:off x="4068145" y="3641136"/>
              <a:ext cx="102946" cy="88270"/>
            </a:xfrm>
            <a:custGeom>
              <a:avLst/>
              <a:gdLst/>
              <a:ahLst/>
              <a:cxnLst/>
              <a:rect l="l" t="t" r="r" b="b"/>
              <a:pathLst>
                <a:path w="3816" h="3272" extrusionOk="0">
                  <a:moveTo>
                    <a:pt x="2320" y="1"/>
                  </a:moveTo>
                  <a:cubicBezTo>
                    <a:pt x="1810" y="1"/>
                    <a:pt x="1233" y="242"/>
                    <a:pt x="776" y="700"/>
                  </a:cubicBezTo>
                  <a:cubicBezTo>
                    <a:pt x="0" y="1475"/>
                    <a:pt x="434" y="3150"/>
                    <a:pt x="434" y="3150"/>
                  </a:cubicBezTo>
                  <a:cubicBezTo>
                    <a:pt x="434" y="3150"/>
                    <a:pt x="902" y="3272"/>
                    <a:pt x="1457" y="3272"/>
                  </a:cubicBezTo>
                  <a:cubicBezTo>
                    <a:pt x="1953" y="3272"/>
                    <a:pt x="2519" y="3175"/>
                    <a:pt x="2885" y="2809"/>
                  </a:cubicBezTo>
                  <a:cubicBezTo>
                    <a:pt x="3660" y="2034"/>
                    <a:pt x="3816" y="948"/>
                    <a:pt x="3226" y="359"/>
                  </a:cubicBezTo>
                  <a:cubicBezTo>
                    <a:pt x="2997" y="117"/>
                    <a:pt x="2675" y="1"/>
                    <a:pt x="2320" y="1"/>
                  </a:cubicBezTo>
                  <a:close/>
                </a:path>
              </a:pathLst>
            </a:custGeom>
            <a:solidFill>
              <a:srgbClr val="29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98;p32">
              <a:extLst>
                <a:ext uri="{FF2B5EF4-FFF2-40B4-BE49-F238E27FC236}">
                  <a16:creationId xmlns:a16="http://schemas.microsoft.com/office/drawing/2014/main" id="{DE8F452F-E2B2-46D5-8DF5-3701638215D6}"/>
                </a:ext>
              </a:extLst>
            </p:cNvPr>
            <p:cNvSpPr/>
            <p:nvPr/>
          </p:nvSpPr>
          <p:spPr>
            <a:xfrm>
              <a:off x="3976934" y="3399741"/>
              <a:ext cx="159842" cy="118350"/>
            </a:xfrm>
            <a:custGeom>
              <a:avLst/>
              <a:gdLst/>
              <a:ahLst/>
              <a:cxnLst/>
              <a:rect l="l" t="t" r="r" b="b"/>
              <a:pathLst>
                <a:path w="5925" h="4387" extrusionOk="0">
                  <a:moveTo>
                    <a:pt x="5459" y="1"/>
                  </a:moveTo>
                  <a:cubicBezTo>
                    <a:pt x="4064" y="1"/>
                    <a:pt x="2947" y="1149"/>
                    <a:pt x="2947" y="2544"/>
                  </a:cubicBezTo>
                  <a:cubicBezTo>
                    <a:pt x="2947" y="2389"/>
                    <a:pt x="2947" y="2265"/>
                    <a:pt x="2916" y="2141"/>
                  </a:cubicBezTo>
                  <a:cubicBezTo>
                    <a:pt x="2730" y="931"/>
                    <a:pt x="1675" y="32"/>
                    <a:pt x="434" y="32"/>
                  </a:cubicBezTo>
                  <a:cubicBezTo>
                    <a:pt x="186" y="32"/>
                    <a:pt x="0" y="218"/>
                    <a:pt x="0" y="435"/>
                  </a:cubicBezTo>
                  <a:lnTo>
                    <a:pt x="0" y="1676"/>
                  </a:lnTo>
                  <a:cubicBezTo>
                    <a:pt x="0" y="2482"/>
                    <a:pt x="403" y="3258"/>
                    <a:pt x="1055" y="3723"/>
                  </a:cubicBezTo>
                  <a:lnTo>
                    <a:pt x="1179" y="3816"/>
                  </a:lnTo>
                  <a:cubicBezTo>
                    <a:pt x="1695" y="4196"/>
                    <a:pt x="2329" y="4386"/>
                    <a:pt x="2957" y="4386"/>
                  </a:cubicBezTo>
                  <a:cubicBezTo>
                    <a:pt x="3047" y="4386"/>
                    <a:pt x="3137" y="4382"/>
                    <a:pt x="3226" y="4375"/>
                  </a:cubicBezTo>
                  <a:cubicBezTo>
                    <a:pt x="3784" y="4313"/>
                    <a:pt x="4312" y="4126"/>
                    <a:pt x="4746" y="3816"/>
                  </a:cubicBezTo>
                  <a:lnTo>
                    <a:pt x="4870" y="3723"/>
                  </a:lnTo>
                  <a:cubicBezTo>
                    <a:pt x="5522" y="3258"/>
                    <a:pt x="5925" y="2482"/>
                    <a:pt x="5925" y="1676"/>
                  </a:cubicBezTo>
                  <a:lnTo>
                    <a:pt x="5925" y="435"/>
                  </a:lnTo>
                  <a:lnTo>
                    <a:pt x="5894" y="435"/>
                  </a:lnTo>
                  <a:cubicBezTo>
                    <a:pt x="5894" y="187"/>
                    <a:pt x="5708" y="1"/>
                    <a:pt x="5459" y="1"/>
                  </a:cubicBezTo>
                  <a:close/>
                </a:path>
              </a:pathLst>
            </a:custGeom>
            <a:solidFill>
              <a:srgbClr val="29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99;p32">
              <a:extLst>
                <a:ext uri="{FF2B5EF4-FFF2-40B4-BE49-F238E27FC236}">
                  <a16:creationId xmlns:a16="http://schemas.microsoft.com/office/drawing/2014/main" id="{C7F0E190-712A-4EB8-A54D-E20963ABF344}"/>
                </a:ext>
              </a:extLst>
            </p:cNvPr>
            <p:cNvSpPr/>
            <p:nvPr/>
          </p:nvSpPr>
          <p:spPr>
            <a:xfrm>
              <a:off x="4104133" y="3517525"/>
              <a:ext cx="92911" cy="64692"/>
            </a:xfrm>
            <a:custGeom>
              <a:avLst/>
              <a:gdLst/>
              <a:ahLst/>
              <a:cxnLst/>
              <a:rect l="l" t="t" r="r" b="b"/>
              <a:pathLst>
                <a:path w="3444" h="2398" extrusionOk="0">
                  <a:moveTo>
                    <a:pt x="3216" y="1"/>
                  </a:moveTo>
                  <a:cubicBezTo>
                    <a:pt x="3198" y="1"/>
                    <a:pt x="3180" y="3"/>
                    <a:pt x="3164" y="9"/>
                  </a:cubicBezTo>
                  <a:lnTo>
                    <a:pt x="2823" y="102"/>
                  </a:lnTo>
                  <a:cubicBezTo>
                    <a:pt x="2202" y="257"/>
                    <a:pt x="1613" y="567"/>
                    <a:pt x="1086" y="970"/>
                  </a:cubicBezTo>
                  <a:cubicBezTo>
                    <a:pt x="682" y="1280"/>
                    <a:pt x="341" y="1653"/>
                    <a:pt x="62" y="2087"/>
                  </a:cubicBezTo>
                  <a:cubicBezTo>
                    <a:pt x="0" y="2180"/>
                    <a:pt x="31" y="2304"/>
                    <a:pt x="124" y="2366"/>
                  </a:cubicBezTo>
                  <a:cubicBezTo>
                    <a:pt x="155" y="2397"/>
                    <a:pt x="186" y="2397"/>
                    <a:pt x="248" y="2397"/>
                  </a:cubicBezTo>
                  <a:cubicBezTo>
                    <a:pt x="310" y="2397"/>
                    <a:pt x="372" y="2366"/>
                    <a:pt x="403" y="2304"/>
                  </a:cubicBezTo>
                  <a:cubicBezTo>
                    <a:pt x="651" y="1901"/>
                    <a:pt x="962" y="1560"/>
                    <a:pt x="1334" y="1280"/>
                  </a:cubicBezTo>
                  <a:cubicBezTo>
                    <a:pt x="1799" y="908"/>
                    <a:pt x="2358" y="660"/>
                    <a:pt x="2947" y="474"/>
                  </a:cubicBezTo>
                  <a:lnTo>
                    <a:pt x="3257" y="381"/>
                  </a:lnTo>
                  <a:cubicBezTo>
                    <a:pt x="3381" y="350"/>
                    <a:pt x="3443" y="257"/>
                    <a:pt x="3412" y="133"/>
                  </a:cubicBezTo>
                  <a:cubicBezTo>
                    <a:pt x="3387" y="56"/>
                    <a:pt x="3298" y="1"/>
                    <a:pt x="3216"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0;p32">
              <a:extLst>
                <a:ext uri="{FF2B5EF4-FFF2-40B4-BE49-F238E27FC236}">
                  <a16:creationId xmlns:a16="http://schemas.microsoft.com/office/drawing/2014/main" id="{C2C6DC1B-73B8-401E-A448-B1D6E6FB7F3E}"/>
                </a:ext>
              </a:extLst>
            </p:cNvPr>
            <p:cNvSpPr/>
            <p:nvPr/>
          </p:nvSpPr>
          <p:spPr>
            <a:xfrm>
              <a:off x="4160192" y="3466079"/>
              <a:ext cx="82039" cy="81094"/>
            </a:xfrm>
            <a:custGeom>
              <a:avLst/>
              <a:gdLst/>
              <a:ahLst/>
              <a:cxnLst/>
              <a:rect l="l" t="t" r="r" b="b"/>
              <a:pathLst>
                <a:path w="3041" h="3006" extrusionOk="0">
                  <a:moveTo>
                    <a:pt x="1508" y="1"/>
                  </a:moveTo>
                  <a:cubicBezTo>
                    <a:pt x="1347" y="1"/>
                    <a:pt x="1184" y="28"/>
                    <a:pt x="1024" y="85"/>
                  </a:cubicBezTo>
                  <a:cubicBezTo>
                    <a:pt x="31" y="458"/>
                    <a:pt x="0" y="1823"/>
                    <a:pt x="962" y="2226"/>
                  </a:cubicBezTo>
                  <a:cubicBezTo>
                    <a:pt x="1396" y="2412"/>
                    <a:pt x="1799" y="2629"/>
                    <a:pt x="2172" y="2908"/>
                  </a:cubicBezTo>
                  <a:cubicBezTo>
                    <a:pt x="2249" y="2974"/>
                    <a:pt x="2345" y="3005"/>
                    <a:pt x="2442" y="3005"/>
                  </a:cubicBezTo>
                  <a:cubicBezTo>
                    <a:pt x="2618" y="3005"/>
                    <a:pt x="2794" y="2902"/>
                    <a:pt x="2854" y="2722"/>
                  </a:cubicBezTo>
                  <a:cubicBezTo>
                    <a:pt x="3040" y="2164"/>
                    <a:pt x="3040" y="1605"/>
                    <a:pt x="2916" y="1047"/>
                  </a:cubicBezTo>
                  <a:cubicBezTo>
                    <a:pt x="2719" y="407"/>
                    <a:pt x="2131" y="1"/>
                    <a:pt x="1508" y="1"/>
                  </a:cubicBezTo>
                  <a:close/>
                </a:path>
              </a:pathLst>
            </a:custGeom>
            <a:solidFill>
              <a:srgbClr val="AAC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1;p32">
              <a:extLst>
                <a:ext uri="{FF2B5EF4-FFF2-40B4-BE49-F238E27FC236}">
                  <a16:creationId xmlns:a16="http://schemas.microsoft.com/office/drawing/2014/main" id="{C8E6399F-4D33-4DE6-BC8C-81FD021AE941}"/>
                </a:ext>
              </a:extLst>
            </p:cNvPr>
            <p:cNvSpPr/>
            <p:nvPr/>
          </p:nvSpPr>
          <p:spPr>
            <a:xfrm>
              <a:off x="4272311" y="3438157"/>
              <a:ext cx="64476" cy="63532"/>
            </a:xfrm>
            <a:custGeom>
              <a:avLst/>
              <a:gdLst/>
              <a:ahLst/>
              <a:cxnLst/>
              <a:rect l="l" t="t" r="r" b="b"/>
              <a:pathLst>
                <a:path w="2390" h="2355" extrusionOk="0">
                  <a:moveTo>
                    <a:pt x="1202" y="0"/>
                  </a:moveTo>
                  <a:cubicBezTo>
                    <a:pt x="714" y="0"/>
                    <a:pt x="267" y="317"/>
                    <a:pt x="94" y="810"/>
                  </a:cubicBezTo>
                  <a:cubicBezTo>
                    <a:pt x="1" y="1245"/>
                    <a:pt x="1" y="1710"/>
                    <a:pt x="156" y="2144"/>
                  </a:cubicBezTo>
                  <a:cubicBezTo>
                    <a:pt x="195" y="2279"/>
                    <a:pt x="317" y="2354"/>
                    <a:pt x="449" y="2354"/>
                  </a:cubicBezTo>
                  <a:cubicBezTo>
                    <a:pt x="530" y="2354"/>
                    <a:pt x="613" y="2327"/>
                    <a:pt x="683" y="2268"/>
                  </a:cubicBezTo>
                  <a:cubicBezTo>
                    <a:pt x="963" y="2051"/>
                    <a:pt x="1273" y="1865"/>
                    <a:pt x="1614" y="1741"/>
                  </a:cubicBezTo>
                  <a:cubicBezTo>
                    <a:pt x="2389" y="1431"/>
                    <a:pt x="2358" y="345"/>
                    <a:pt x="1583" y="66"/>
                  </a:cubicBezTo>
                  <a:cubicBezTo>
                    <a:pt x="1456" y="21"/>
                    <a:pt x="1327" y="0"/>
                    <a:pt x="1202" y="0"/>
                  </a:cubicBezTo>
                  <a:close/>
                </a:path>
              </a:pathLst>
            </a:custGeom>
            <a:solidFill>
              <a:srgbClr val="AAC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2;p32">
              <a:extLst>
                <a:ext uri="{FF2B5EF4-FFF2-40B4-BE49-F238E27FC236}">
                  <a16:creationId xmlns:a16="http://schemas.microsoft.com/office/drawing/2014/main" id="{3EE4CAE4-9DFE-4760-BDD9-E490BDC5D87B}"/>
                </a:ext>
              </a:extLst>
            </p:cNvPr>
            <p:cNvSpPr/>
            <p:nvPr/>
          </p:nvSpPr>
          <p:spPr>
            <a:xfrm>
              <a:off x="4233004" y="3376271"/>
              <a:ext cx="52741" cy="56761"/>
            </a:xfrm>
            <a:custGeom>
              <a:avLst/>
              <a:gdLst/>
              <a:ahLst/>
              <a:cxnLst/>
              <a:rect l="l" t="t" r="r" b="b"/>
              <a:pathLst>
                <a:path w="1955" h="2104" extrusionOk="0">
                  <a:moveTo>
                    <a:pt x="937" y="1"/>
                  </a:moveTo>
                  <a:cubicBezTo>
                    <a:pt x="405" y="1"/>
                    <a:pt x="0" y="424"/>
                    <a:pt x="0" y="964"/>
                  </a:cubicBezTo>
                  <a:cubicBezTo>
                    <a:pt x="31" y="1336"/>
                    <a:pt x="155" y="1677"/>
                    <a:pt x="372" y="1988"/>
                  </a:cubicBezTo>
                  <a:cubicBezTo>
                    <a:pt x="419" y="2065"/>
                    <a:pt x="504" y="2104"/>
                    <a:pt x="589" y="2104"/>
                  </a:cubicBezTo>
                  <a:cubicBezTo>
                    <a:pt x="675" y="2104"/>
                    <a:pt x="760" y="2065"/>
                    <a:pt x="807" y="1988"/>
                  </a:cubicBezTo>
                  <a:cubicBezTo>
                    <a:pt x="993" y="1739"/>
                    <a:pt x="1210" y="1522"/>
                    <a:pt x="1427" y="1336"/>
                  </a:cubicBezTo>
                  <a:cubicBezTo>
                    <a:pt x="1954" y="902"/>
                    <a:pt x="1675" y="33"/>
                    <a:pt x="993" y="2"/>
                  </a:cubicBezTo>
                  <a:cubicBezTo>
                    <a:pt x="974" y="1"/>
                    <a:pt x="955" y="1"/>
                    <a:pt x="937" y="1"/>
                  </a:cubicBezTo>
                  <a:close/>
                </a:path>
              </a:pathLst>
            </a:custGeom>
            <a:solidFill>
              <a:srgbClr val="AAC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03;p32">
              <a:extLst>
                <a:ext uri="{FF2B5EF4-FFF2-40B4-BE49-F238E27FC236}">
                  <a16:creationId xmlns:a16="http://schemas.microsoft.com/office/drawing/2014/main" id="{12A61089-B62B-480D-9A67-25C2C1583D17}"/>
                </a:ext>
              </a:extLst>
            </p:cNvPr>
            <p:cNvSpPr/>
            <p:nvPr/>
          </p:nvSpPr>
          <p:spPr>
            <a:xfrm>
              <a:off x="4145948" y="3598700"/>
              <a:ext cx="59836" cy="48182"/>
            </a:xfrm>
            <a:custGeom>
              <a:avLst/>
              <a:gdLst/>
              <a:ahLst/>
              <a:cxnLst/>
              <a:rect l="l" t="t" r="r" b="b"/>
              <a:pathLst>
                <a:path w="2218" h="1786" extrusionOk="0">
                  <a:moveTo>
                    <a:pt x="1322" y="1"/>
                  </a:moveTo>
                  <a:cubicBezTo>
                    <a:pt x="1285" y="1"/>
                    <a:pt x="1248" y="3"/>
                    <a:pt x="1211" y="8"/>
                  </a:cubicBezTo>
                  <a:cubicBezTo>
                    <a:pt x="373" y="8"/>
                    <a:pt x="1" y="1063"/>
                    <a:pt x="652" y="1590"/>
                  </a:cubicBezTo>
                  <a:cubicBezTo>
                    <a:pt x="828" y="1726"/>
                    <a:pt x="1020" y="1786"/>
                    <a:pt x="1206" y="1786"/>
                  </a:cubicBezTo>
                  <a:cubicBezTo>
                    <a:pt x="1740" y="1786"/>
                    <a:pt x="2217" y="1290"/>
                    <a:pt x="2079" y="691"/>
                  </a:cubicBezTo>
                  <a:cubicBezTo>
                    <a:pt x="2051" y="294"/>
                    <a:pt x="1711" y="1"/>
                    <a:pt x="1322" y="1"/>
                  </a:cubicBezTo>
                  <a:close/>
                </a:path>
              </a:pathLst>
            </a:custGeom>
            <a:solidFill>
              <a:srgbClr val="FFB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4;p32">
              <a:extLst>
                <a:ext uri="{FF2B5EF4-FFF2-40B4-BE49-F238E27FC236}">
                  <a16:creationId xmlns:a16="http://schemas.microsoft.com/office/drawing/2014/main" id="{B4EE7AEB-AE69-4A4B-BA93-C03D480D01EB}"/>
                </a:ext>
              </a:extLst>
            </p:cNvPr>
            <p:cNvSpPr/>
            <p:nvPr/>
          </p:nvSpPr>
          <p:spPr>
            <a:xfrm>
              <a:off x="4272311" y="3598700"/>
              <a:ext cx="59836" cy="48182"/>
            </a:xfrm>
            <a:custGeom>
              <a:avLst/>
              <a:gdLst/>
              <a:ahLst/>
              <a:cxnLst/>
              <a:rect l="l" t="t" r="r" b="b"/>
              <a:pathLst>
                <a:path w="2218" h="1786" extrusionOk="0">
                  <a:moveTo>
                    <a:pt x="1322" y="1"/>
                  </a:moveTo>
                  <a:cubicBezTo>
                    <a:pt x="1285" y="1"/>
                    <a:pt x="1248" y="3"/>
                    <a:pt x="1211" y="8"/>
                  </a:cubicBezTo>
                  <a:cubicBezTo>
                    <a:pt x="373" y="8"/>
                    <a:pt x="1" y="1063"/>
                    <a:pt x="652" y="1590"/>
                  </a:cubicBezTo>
                  <a:cubicBezTo>
                    <a:pt x="828" y="1726"/>
                    <a:pt x="1020" y="1786"/>
                    <a:pt x="1206" y="1786"/>
                  </a:cubicBezTo>
                  <a:cubicBezTo>
                    <a:pt x="1740" y="1786"/>
                    <a:pt x="2217" y="1290"/>
                    <a:pt x="2079" y="691"/>
                  </a:cubicBezTo>
                  <a:cubicBezTo>
                    <a:pt x="2051" y="294"/>
                    <a:pt x="1711" y="1"/>
                    <a:pt x="1322" y="1"/>
                  </a:cubicBezTo>
                  <a:close/>
                </a:path>
              </a:pathLst>
            </a:custGeom>
            <a:solidFill>
              <a:srgbClr val="FFB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5;p32">
              <a:extLst>
                <a:ext uri="{FF2B5EF4-FFF2-40B4-BE49-F238E27FC236}">
                  <a16:creationId xmlns:a16="http://schemas.microsoft.com/office/drawing/2014/main" id="{57AC8B4D-FCC5-4811-A5AD-51B4DAF4A099}"/>
                </a:ext>
              </a:extLst>
            </p:cNvPr>
            <p:cNvSpPr/>
            <p:nvPr/>
          </p:nvSpPr>
          <p:spPr>
            <a:xfrm>
              <a:off x="4186118" y="3584159"/>
              <a:ext cx="11762" cy="20638"/>
            </a:xfrm>
            <a:custGeom>
              <a:avLst/>
              <a:gdLst/>
              <a:ahLst/>
              <a:cxnLst/>
              <a:rect l="l" t="t" r="r" b="b"/>
              <a:pathLst>
                <a:path w="436" h="765" extrusionOk="0">
                  <a:moveTo>
                    <a:pt x="250" y="1"/>
                  </a:moveTo>
                  <a:cubicBezTo>
                    <a:pt x="221" y="1"/>
                    <a:pt x="189" y="7"/>
                    <a:pt x="156" y="20"/>
                  </a:cubicBezTo>
                  <a:cubicBezTo>
                    <a:pt x="63" y="20"/>
                    <a:pt x="1" y="113"/>
                    <a:pt x="1" y="206"/>
                  </a:cubicBezTo>
                  <a:lnTo>
                    <a:pt x="1" y="547"/>
                  </a:lnTo>
                  <a:cubicBezTo>
                    <a:pt x="1" y="672"/>
                    <a:pt x="94" y="765"/>
                    <a:pt x="218" y="765"/>
                  </a:cubicBezTo>
                  <a:cubicBezTo>
                    <a:pt x="342" y="765"/>
                    <a:pt x="435" y="672"/>
                    <a:pt x="435" y="547"/>
                  </a:cubicBezTo>
                  <a:lnTo>
                    <a:pt x="435" y="206"/>
                  </a:lnTo>
                  <a:cubicBezTo>
                    <a:pt x="435" y="84"/>
                    <a:pt x="358" y="1"/>
                    <a:pt x="250"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6;p32">
              <a:extLst>
                <a:ext uri="{FF2B5EF4-FFF2-40B4-BE49-F238E27FC236}">
                  <a16:creationId xmlns:a16="http://schemas.microsoft.com/office/drawing/2014/main" id="{A5FE34F2-D4C3-462A-9AA4-4074B31B7CD7}"/>
                </a:ext>
              </a:extLst>
            </p:cNvPr>
            <p:cNvSpPr/>
            <p:nvPr/>
          </p:nvSpPr>
          <p:spPr>
            <a:xfrm>
              <a:off x="4222942" y="3593224"/>
              <a:ext cx="39981" cy="17427"/>
            </a:xfrm>
            <a:custGeom>
              <a:avLst/>
              <a:gdLst/>
              <a:ahLst/>
              <a:cxnLst/>
              <a:rect l="l" t="t" r="r" b="b"/>
              <a:pathLst>
                <a:path w="1482" h="646" extrusionOk="0">
                  <a:moveTo>
                    <a:pt x="207" y="0"/>
                  </a:moveTo>
                  <a:cubicBezTo>
                    <a:pt x="162" y="0"/>
                    <a:pt x="120" y="17"/>
                    <a:pt x="94" y="56"/>
                  </a:cubicBezTo>
                  <a:cubicBezTo>
                    <a:pt x="1" y="118"/>
                    <a:pt x="1" y="274"/>
                    <a:pt x="63" y="367"/>
                  </a:cubicBezTo>
                  <a:cubicBezTo>
                    <a:pt x="218" y="553"/>
                    <a:pt x="466" y="646"/>
                    <a:pt x="714" y="646"/>
                  </a:cubicBezTo>
                  <a:cubicBezTo>
                    <a:pt x="962" y="646"/>
                    <a:pt x="1180" y="553"/>
                    <a:pt x="1366" y="367"/>
                  </a:cubicBezTo>
                  <a:cubicBezTo>
                    <a:pt x="1481" y="205"/>
                    <a:pt x="1339" y="9"/>
                    <a:pt x="1182" y="9"/>
                  </a:cubicBezTo>
                  <a:cubicBezTo>
                    <a:pt x="1128" y="9"/>
                    <a:pt x="1072" y="32"/>
                    <a:pt x="1024" y="87"/>
                  </a:cubicBezTo>
                  <a:cubicBezTo>
                    <a:pt x="947" y="180"/>
                    <a:pt x="831" y="227"/>
                    <a:pt x="710" y="227"/>
                  </a:cubicBezTo>
                  <a:cubicBezTo>
                    <a:pt x="590" y="227"/>
                    <a:pt x="466" y="180"/>
                    <a:pt x="373" y="87"/>
                  </a:cubicBezTo>
                  <a:cubicBezTo>
                    <a:pt x="337" y="33"/>
                    <a:pt x="269" y="0"/>
                    <a:pt x="207"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7;p32">
              <a:extLst>
                <a:ext uri="{FF2B5EF4-FFF2-40B4-BE49-F238E27FC236}">
                  <a16:creationId xmlns:a16="http://schemas.microsoft.com/office/drawing/2014/main" id="{38859CE1-EA34-473D-9BA3-F1330A692F83}"/>
                </a:ext>
              </a:extLst>
            </p:cNvPr>
            <p:cNvSpPr/>
            <p:nvPr/>
          </p:nvSpPr>
          <p:spPr>
            <a:xfrm>
              <a:off x="4276519" y="3581354"/>
              <a:ext cx="33911" cy="23443"/>
            </a:xfrm>
            <a:custGeom>
              <a:avLst/>
              <a:gdLst/>
              <a:ahLst/>
              <a:cxnLst/>
              <a:rect l="l" t="t" r="r" b="b"/>
              <a:pathLst>
                <a:path w="1257" h="869" extrusionOk="0">
                  <a:moveTo>
                    <a:pt x="632" y="0"/>
                  </a:moveTo>
                  <a:cubicBezTo>
                    <a:pt x="318" y="0"/>
                    <a:pt x="0" y="217"/>
                    <a:pt x="31" y="651"/>
                  </a:cubicBezTo>
                  <a:cubicBezTo>
                    <a:pt x="31" y="791"/>
                    <a:pt x="132" y="861"/>
                    <a:pt x="233" y="861"/>
                  </a:cubicBezTo>
                  <a:cubicBezTo>
                    <a:pt x="333" y="861"/>
                    <a:pt x="434" y="791"/>
                    <a:pt x="434" y="651"/>
                  </a:cubicBezTo>
                  <a:cubicBezTo>
                    <a:pt x="419" y="543"/>
                    <a:pt x="520" y="489"/>
                    <a:pt x="620" y="489"/>
                  </a:cubicBezTo>
                  <a:cubicBezTo>
                    <a:pt x="721" y="489"/>
                    <a:pt x="822" y="543"/>
                    <a:pt x="807" y="651"/>
                  </a:cubicBezTo>
                  <a:cubicBezTo>
                    <a:pt x="807" y="776"/>
                    <a:pt x="900" y="869"/>
                    <a:pt x="1024" y="869"/>
                  </a:cubicBezTo>
                  <a:cubicBezTo>
                    <a:pt x="1117" y="869"/>
                    <a:pt x="1210" y="776"/>
                    <a:pt x="1210" y="651"/>
                  </a:cubicBezTo>
                  <a:cubicBezTo>
                    <a:pt x="1256" y="217"/>
                    <a:pt x="946" y="0"/>
                    <a:pt x="63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Google Shape;1716;p51">
            <a:extLst>
              <a:ext uri="{FF2B5EF4-FFF2-40B4-BE49-F238E27FC236}">
                <a16:creationId xmlns:a16="http://schemas.microsoft.com/office/drawing/2014/main" id="{F40A91DD-EB07-43DF-8F06-7C75C7229175}"/>
              </a:ext>
            </a:extLst>
          </p:cNvPr>
          <p:cNvPicPr preferRelativeResize="0"/>
          <p:nvPr/>
        </p:nvPicPr>
        <p:blipFill rotWithShape="1">
          <a:blip r:embed="rId3">
            <a:alphaModFix/>
          </a:blip>
          <a:srcRect t="16540" b="16547"/>
          <a:stretch/>
        </p:blipFill>
        <p:spPr>
          <a:xfrm>
            <a:off x="149981" y="87182"/>
            <a:ext cx="1606719" cy="1075073"/>
          </a:xfrm>
          <a:prstGeom prst="rect">
            <a:avLst/>
          </a:prstGeom>
          <a:noFill/>
          <a:ln>
            <a:noFill/>
          </a:ln>
        </p:spPr>
      </p:pic>
    </p:spTree>
    <p:extLst>
      <p:ext uri="{BB962C8B-B14F-4D97-AF65-F5344CB8AC3E}">
        <p14:creationId xmlns:p14="http://schemas.microsoft.com/office/powerpoint/2010/main" val="326693348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animEffect transition="in" filter="fade">
                                      <p:cBhvr>
                                        <p:cTn id="20" dur="500"/>
                                        <p:tgtEl>
                                          <p:spTgt spid="1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randombar(horizontal)">
                                      <p:cBhvr>
                                        <p:cTn id="2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41"/>
          <p:cNvSpPr/>
          <p:nvPr/>
        </p:nvSpPr>
        <p:spPr>
          <a:xfrm>
            <a:off x="7084725" y="2694075"/>
            <a:ext cx="728400" cy="706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1"/>
          <p:cNvSpPr/>
          <p:nvPr/>
        </p:nvSpPr>
        <p:spPr>
          <a:xfrm>
            <a:off x="5177350" y="2694075"/>
            <a:ext cx="745500" cy="706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1"/>
          <p:cNvSpPr/>
          <p:nvPr/>
        </p:nvSpPr>
        <p:spPr>
          <a:xfrm>
            <a:off x="7044921" y="2608535"/>
            <a:ext cx="745578" cy="73917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1"/>
          <p:cNvSpPr/>
          <p:nvPr/>
        </p:nvSpPr>
        <p:spPr>
          <a:xfrm>
            <a:off x="3218862" y="2694075"/>
            <a:ext cx="745500" cy="706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1"/>
          <p:cNvSpPr/>
          <p:nvPr/>
        </p:nvSpPr>
        <p:spPr>
          <a:xfrm>
            <a:off x="4118761" y="2628186"/>
            <a:ext cx="745578" cy="73917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1"/>
          <p:cNvSpPr/>
          <p:nvPr/>
        </p:nvSpPr>
        <p:spPr>
          <a:xfrm>
            <a:off x="1344679" y="2694063"/>
            <a:ext cx="706200" cy="706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1"/>
          <p:cNvSpPr/>
          <p:nvPr/>
        </p:nvSpPr>
        <p:spPr>
          <a:xfrm>
            <a:off x="1311286" y="2677575"/>
            <a:ext cx="745578" cy="73917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1"/>
          <p:cNvSpPr/>
          <p:nvPr/>
        </p:nvSpPr>
        <p:spPr>
          <a:xfrm>
            <a:off x="584325" y="252761"/>
            <a:ext cx="7989804" cy="79970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1"/>
          <p:cNvSpPr txBox="1">
            <a:spLocks noGrp="1"/>
          </p:cNvSpPr>
          <p:nvPr>
            <p:ph type="title"/>
          </p:nvPr>
        </p:nvSpPr>
        <p:spPr>
          <a:xfrm>
            <a:off x="2303474" y="326092"/>
            <a:ext cx="7706074" cy="60744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3200" b="1" dirty="0">
                <a:latin typeface="+mn-lt"/>
              </a:rPr>
              <a:t>HƯỚNG DẪN VỀ NHÀ</a:t>
            </a:r>
            <a:endParaRPr sz="3200" b="1" dirty="0">
              <a:latin typeface="+mn-lt"/>
            </a:endParaRPr>
          </a:p>
        </p:txBody>
      </p:sp>
      <p:sp>
        <p:nvSpPr>
          <p:cNvPr id="691" name="Google Shape;691;p41"/>
          <p:cNvSpPr txBox="1"/>
          <p:nvPr/>
        </p:nvSpPr>
        <p:spPr>
          <a:xfrm>
            <a:off x="3366664" y="1467876"/>
            <a:ext cx="2366279" cy="4848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vi-VN" sz="2000" dirty="0">
                <a:solidFill>
                  <a:schemeClr val="lt2"/>
                </a:solidFill>
                <a:latin typeface="+mn-lt"/>
                <a:ea typeface="Didact Gothic"/>
                <a:cs typeface="Didact Gothic"/>
                <a:sym typeface="Didact Gothic"/>
              </a:rPr>
              <a:t>Hoàn thành các bài tập được giao</a:t>
            </a:r>
            <a:endParaRPr sz="2000" dirty="0">
              <a:solidFill>
                <a:schemeClr val="lt2"/>
              </a:solidFill>
              <a:latin typeface="+mn-lt"/>
              <a:ea typeface="Didact Gothic"/>
              <a:cs typeface="Didact Gothic"/>
              <a:sym typeface="Didact Gothic"/>
            </a:endParaRPr>
          </a:p>
        </p:txBody>
      </p:sp>
      <p:sp>
        <p:nvSpPr>
          <p:cNvPr id="693" name="Google Shape;693;p41"/>
          <p:cNvSpPr txBox="1"/>
          <p:nvPr/>
        </p:nvSpPr>
        <p:spPr>
          <a:xfrm>
            <a:off x="673986" y="3596421"/>
            <a:ext cx="2080272" cy="4848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vi-VN" sz="2000" dirty="0">
                <a:solidFill>
                  <a:schemeClr val="lt2"/>
                </a:solidFill>
                <a:latin typeface="+mn-lt"/>
                <a:ea typeface="Didact Gothic"/>
                <a:cs typeface="Didact Gothic"/>
                <a:sym typeface="Didact Gothic"/>
              </a:rPr>
              <a:t>Ôn lại các kiến thức đã học</a:t>
            </a:r>
            <a:endParaRPr sz="2000" dirty="0">
              <a:solidFill>
                <a:schemeClr val="lt2"/>
              </a:solidFill>
              <a:latin typeface="+mn-lt"/>
              <a:ea typeface="Didact Gothic"/>
              <a:cs typeface="Didact Gothic"/>
              <a:sym typeface="Didact Gothic"/>
            </a:endParaRPr>
          </a:p>
        </p:txBody>
      </p:sp>
      <p:sp>
        <p:nvSpPr>
          <p:cNvPr id="697" name="Google Shape;697;p41"/>
          <p:cNvSpPr txBox="1"/>
          <p:nvPr/>
        </p:nvSpPr>
        <p:spPr>
          <a:xfrm>
            <a:off x="4568487" y="3460068"/>
            <a:ext cx="19323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500" dirty="0">
              <a:solidFill>
                <a:schemeClr val="lt2"/>
              </a:solidFill>
              <a:latin typeface="Secular One"/>
              <a:ea typeface="Secular One"/>
              <a:cs typeface="Secular One"/>
              <a:sym typeface="Secular One"/>
            </a:endParaRPr>
          </a:p>
        </p:txBody>
      </p:sp>
      <p:sp>
        <p:nvSpPr>
          <p:cNvPr id="698" name="Google Shape;698;p41"/>
          <p:cNvSpPr txBox="1"/>
          <p:nvPr/>
        </p:nvSpPr>
        <p:spPr>
          <a:xfrm>
            <a:off x="6384837" y="3649518"/>
            <a:ext cx="2366279" cy="4848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vi-VN" sz="2000" dirty="0">
                <a:solidFill>
                  <a:schemeClr val="lt2"/>
                </a:solidFill>
                <a:latin typeface="+mn-lt"/>
                <a:ea typeface="Didact Gothic"/>
                <a:cs typeface="Didact Gothic"/>
                <a:sym typeface="Didact Gothic"/>
              </a:rPr>
              <a:t>Tìm hiểu trước nội dung bài 14.</a:t>
            </a:r>
            <a:endParaRPr sz="2000" dirty="0">
              <a:solidFill>
                <a:schemeClr val="lt2"/>
              </a:solidFill>
              <a:latin typeface="+mn-lt"/>
              <a:ea typeface="Didact Gothic"/>
              <a:cs typeface="Didact Gothic"/>
              <a:sym typeface="Didact Gothic"/>
            </a:endParaRPr>
          </a:p>
        </p:txBody>
      </p:sp>
      <p:grpSp>
        <p:nvGrpSpPr>
          <p:cNvPr id="713" name="Google Shape;713;p41"/>
          <p:cNvGrpSpPr/>
          <p:nvPr/>
        </p:nvGrpSpPr>
        <p:grpSpPr>
          <a:xfrm>
            <a:off x="7193347" y="2754606"/>
            <a:ext cx="448716" cy="447033"/>
            <a:chOff x="1537898" y="3365453"/>
            <a:chExt cx="376282" cy="374933"/>
          </a:xfrm>
        </p:grpSpPr>
        <p:sp>
          <p:nvSpPr>
            <p:cNvPr id="714" name="Google Shape;714;p41"/>
            <p:cNvSpPr/>
            <p:nvPr/>
          </p:nvSpPr>
          <p:spPr>
            <a:xfrm>
              <a:off x="1537898" y="3365453"/>
              <a:ext cx="264973" cy="290386"/>
            </a:xfrm>
            <a:custGeom>
              <a:avLst/>
              <a:gdLst/>
              <a:ahLst/>
              <a:cxnLst/>
              <a:rect l="l" t="t" r="r" b="b"/>
              <a:pathLst>
                <a:path w="9822" h="10764" extrusionOk="0">
                  <a:moveTo>
                    <a:pt x="5442" y="1"/>
                  </a:moveTo>
                  <a:cubicBezTo>
                    <a:pt x="2690" y="1"/>
                    <a:pt x="0" y="2087"/>
                    <a:pt x="20" y="5428"/>
                  </a:cubicBezTo>
                  <a:lnTo>
                    <a:pt x="20" y="10764"/>
                  </a:lnTo>
                  <a:lnTo>
                    <a:pt x="7340" y="10764"/>
                  </a:lnTo>
                  <a:cubicBezTo>
                    <a:pt x="7278" y="9554"/>
                    <a:pt x="7433" y="8375"/>
                    <a:pt x="7806" y="7228"/>
                  </a:cubicBezTo>
                  <a:cubicBezTo>
                    <a:pt x="7713" y="7135"/>
                    <a:pt x="7651" y="7010"/>
                    <a:pt x="7588" y="6886"/>
                  </a:cubicBezTo>
                  <a:cubicBezTo>
                    <a:pt x="6937" y="5025"/>
                    <a:pt x="7930" y="2978"/>
                    <a:pt x="9822" y="2327"/>
                  </a:cubicBezTo>
                  <a:cubicBezTo>
                    <a:pt x="8697" y="720"/>
                    <a:pt x="7059" y="1"/>
                    <a:pt x="5442" y="1"/>
                  </a:cubicBezTo>
                  <a:close/>
                </a:path>
              </a:pathLst>
            </a:custGeom>
            <a:solidFill>
              <a:srgbClr val="699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1"/>
            <p:cNvSpPr/>
            <p:nvPr/>
          </p:nvSpPr>
          <p:spPr>
            <a:xfrm>
              <a:off x="1538411" y="3365453"/>
              <a:ext cx="375770" cy="289550"/>
            </a:xfrm>
            <a:custGeom>
              <a:avLst/>
              <a:gdLst/>
              <a:ahLst/>
              <a:cxnLst/>
              <a:rect l="l" t="t" r="r" b="b"/>
              <a:pathLst>
                <a:path w="13929" h="10733" extrusionOk="0">
                  <a:moveTo>
                    <a:pt x="5336" y="0"/>
                  </a:moveTo>
                  <a:cubicBezTo>
                    <a:pt x="2358" y="31"/>
                    <a:pt x="1" y="2451"/>
                    <a:pt x="1" y="5428"/>
                  </a:cubicBezTo>
                  <a:lnTo>
                    <a:pt x="1" y="10733"/>
                  </a:lnTo>
                  <a:lnTo>
                    <a:pt x="13928" y="10733"/>
                  </a:lnTo>
                  <a:lnTo>
                    <a:pt x="13928" y="8034"/>
                  </a:lnTo>
                  <a:cubicBezTo>
                    <a:pt x="13928" y="7879"/>
                    <a:pt x="13897" y="7755"/>
                    <a:pt x="13835" y="7600"/>
                  </a:cubicBezTo>
                  <a:cubicBezTo>
                    <a:pt x="13773" y="7476"/>
                    <a:pt x="13711" y="7352"/>
                    <a:pt x="13587" y="7259"/>
                  </a:cubicBezTo>
                  <a:cubicBezTo>
                    <a:pt x="13386" y="7057"/>
                    <a:pt x="13122" y="6956"/>
                    <a:pt x="12858" y="6956"/>
                  </a:cubicBezTo>
                  <a:cubicBezTo>
                    <a:pt x="12595" y="6956"/>
                    <a:pt x="12331" y="7057"/>
                    <a:pt x="12129" y="7259"/>
                  </a:cubicBezTo>
                  <a:cubicBezTo>
                    <a:pt x="11928" y="7460"/>
                    <a:pt x="11656" y="7561"/>
                    <a:pt x="11385" y="7561"/>
                  </a:cubicBezTo>
                  <a:cubicBezTo>
                    <a:pt x="11113" y="7561"/>
                    <a:pt x="10842" y="7460"/>
                    <a:pt x="10640" y="7259"/>
                  </a:cubicBezTo>
                  <a:cubicBezTo>
                    <a:pt x="10439" y="7057"/>
                    <a:pt x="10175" y="6956"/>
                    <a:pt x="9911" y="6956"/>
                  </a:cubicBezTo>
                  <a:cubicBezTo>
                    <a:pt x="9648" y="6956"/>
                    <a:pt x="9384" y="7057"/>
                    <a:pt x="9183" y="7259"/>
                  </a:cubicBezTo>
                  <a:lnTo>
                    <a:pt x="9151" y="7290"/>
                  </a:lnTo>
                  <a:cubicBezTo>
                    <a:pt x="8963" y="7449"/>
                    <a:pt x="8727" y="7527"/>
                    <a:pt x="8494" y="7527"/>
                  </a:cubicBezTo>
                  <a:cubicBezTo>
                    <a:pt x="8229" y="7527"/>
                    <a:pt x="7968" y="7426"/>
                    <a:pt x="7787" y="7228"/>
                  </a:cubicBezTo>
                  <a:cubicBezTo>
                    <a:pt x="7694" y="7135"/>
                    <a:pt x="7632" y="7010"/>
                    <a:pt x="7569" y="6886"/>
                  </a:cubicBezTo>
                  <a:cubicBezTo>
                    <a:pt x="7414" y="6421"/>
                    <a:pt x="7352" y="5925"/>
                    <a:pt x="7383" y="5428"/>
                  </a:cubicBezTo>
                  <a:cubicBezTo>
                    <a:pt x="7476" y="4281"/>
                    <a:pt x="8097" y="3257"/>
                    <a:pt x="9058" y="2637"/>
                  </a:cubicBezTo>
                  <a:cubicBezTo>
                    <a:pt x="9276" y="2513"/>
                    <a:pt x="9462" y="2420"/>
                    <a:pt x="9710" y="2327"/>
                  </a:cubicBezTo>
                  <a:cubicBezTo>
                    <a:pt x="9710" y="2327"/>
                    <a:pt x="9741" y="2296"/>
                    <a:pt x="9803" y="2296"/>
                  </a:cubicBezTo>
                  <a:cubicBezTo>
                    <a:pt x="8965" y="1086"/>
                    <a:pt x="7663" y="279"/>
                    <a:pt x="6205" y="62"/>
                  </a:cubicBezTo>
                  <a:cubicBezTo>
                    <a:pt x="5925" y="0"/>
                    <a:pt x="5615" y="0"/>
                    <a:pt x="5336" y="0"/>
                  </a:cubicBezTo>
                  <a:close/>
                </a:path>
              </a:pathLst>
            </a:custGeom>
            <a:solidFill>
              <a:srgbClr val="8AB5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1"/>
            <p:cNvSpPr/>
            <p:nvPr/>
          </p:nvSpPr>
          <p:spPr>
            <a:xfrm>
              <a:off x="1697416" y="3383851"/>
              <a:ext cx="105455" cy="128062"/>
            </a:xfrm>
            <a:custGeom>
              <a:avLst/>
              <a:gdLst/>
              <a:ahLst/>
              <a:cxnLst/>
              <a:rect l="l" t="t" r="r" b="b"/>
              <a:pathLst>
                <a:path w="3909" h="4747" extrusionOk="0">
                  <a:moveTo>
                    <a:pt x="2110" y="1"/>
                  </a:moveTo>
                  <a:cubicBezTo>
                    <a:pt x="2017" y="94"/>
                    <a:pt x="1924" y="187"/>
                    <a:pt x="1862" y="311"/>
                  </a:cubicBezTo>
                  <a:cubicBezTo>
                    <a:pt x="900" y="435"/>
                    <a:pt x="249" y="1334"/>
                    <a:pt x="435" y="2296"/>
                  </a:cubicBezTo>
                  <a:cubicBezTo>
                    <a:pt x="0" y="3071"/>
                    <a:pt x="249" y="4064"/>
                    <a:pt x="1024" y="4560"/>
                  </a:cubicBezTo>
                  <a:cubicBezTo>
                    <a:pt x="1179" y="4622"/>
                    <a:pt x="1334" y="4684"/>
                    <a:pt x="1489" y="4746"/>
                  </a:cubicBezTo>
                  <a:cubicBezTo>
                    <a:pt x="1582" y="3599"/>
                    <a:pt x="2203" y="2575"/>
                    <a:pt x="3164" y="1955"/>
                  </a:cubicBezTo>
                  <a:cubicBezTo>
                    <a:pt x="3382" y="1831"/>
                    <a:pt x="3568" y="1738"/>
                    <a:pt x="3816" y="1645"/>
                  </a:cubicBezTo>
                  <a:lnTo>
                    <a:pt x="3909" y="1614"/>
                  </a:lnTo>
                  <a:cubicBezTo>
                    <a:pt x="3444" y="962"/>
                    <a:pt x="2823" y="404"/>
                    <a:pt x="2110" y="1"/>
                  </a:cubicBezTo>
                  <a:close/>
                </a:path>
              </a:pathLst>
            </a:custGeom>
            <a:solidFill>
              <a:srgbClr val="699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1"/>
            <p:cNvSpPr/>
            <p:nvPr/>
          </p:nvSpPr>
          <p:spPr>
            <a:xfrm>
              <a:off x="1538411" y="3365453"/>
              <a:ext cx="167395" cy="290386"/>
            </a:xfrm>
            <a:custGeom>
              <a:avLst/>
              <a:gdLst/>
              <a:ahLst/>
              <a:cxnLst/>
              <a:rect l="l" t="t" r="r" b="b"/>
              <a:pathLst>
                <a:path w="6205" h="10764" extrusionOk="0">
                  <a:moveTo>
                    <a:pt x="5336" y="0"/>
                  </a:moveTo>
                  <a:cubicBezTo>
                    <a:pt x="2358" y="31"/>
                    <a:pt x="1" y="2451"/>
                    <a:pt x="1" y="5428"/>
                  </a:cubicBezTo>
                  <a:lnTo>
                    <a:pt x="1" y="10764"/>
                  </a:lnTo>
                  <a:lnTo>
                    <a:pt x="3940" y="10764"/>
                  </a:lnTo>
                  <a:cubicBezTo>
                    <a:pt x="3320" y="9585"/>
                    <a:pt x="3041" y="8282"/>
                    <a:pt x="3072" y="6948"/>
                  </a:cubicBezTo>
                  <a:cubicBezTo>
                    <a:pt x="3072" y="1365"/>
                    <a:pt x="6205" y="62"/>
                    <a:pt x="6205" y="62"/>
                  </a:cubicBezTo>
                  <a:cubicBezTo>
                    <a:pt x="5925" y="0"/>
                    <a:pt x="5615" y="0"/>
                    <a:pt x="5336" y="0"/>
                  </a:cubicBezTo>
                  <a:close/>
                </a:path>
              </a:pathLst>
            </a:custGeom>
            <a:solidFill>
              <a:srgbClr val="699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1"/>
            <p:cNvSpPr/>
            <p:nvPr/>
          </p:nvSpPr>
          <p:spPr>
            <a:xfrm>
              <a:off x="1538411" y="3637818"/>
              <a:ext cx="375770" cy="102541"/>
            </a:xfrm>
            <a:custGeom>
              <a:avLst/>
              <a:gdLst/>
              <a:ahLst/>
              <a:cxnLst/>
              <a:rect l="l" t="t" r="r" b="b"/>
              <a:pathLst>
                <a:path w="13929" h="3801" extrusionOk="0">
                  <a:moveTo>
                    <a:pt x="1040" y="1"/>
                  </a:moveTo>
                  <a:cubicBezTo>
                    <a:pt x="776" y="1"/>
                    <a:pt x="513" y="109"/>
                    <a:pt x="311" y="327"/>
                  </a:cubicBezTo>
                  <a:lnTo>
                    <a:pt x="1" y="637"/>
                  </a:lnTo>
                  <a:lnTo>
                    <a:pt x="1" y="2560"/>
                  </a:lnTo>
                  <a:cubicBezTo>
                    <a:pt x="1" y="3242"/>
                    <a:pt x="559" y="3801"/>
                    <a:pt x="1273" y="3801"/>
                  </a:cubicBezTo>
                  <a:lnTo>
                    <a:pt x="12657" y="3801"/>
                  </a:lnTo>
                  <a:cubicBezTo>
                    <a:pt x="13339" y="3801"/>
                    <a:pt x="13928" y="3242"/>
                    <a:pt x="13928" y="2560"/>
                  </a:cubicBezTo>
                  <a:lnTo>
                    <a:pt x="13928" y="637"/>
                  </a:lnTo>
                  <a:lnTo>
                    <a:pt x="13587" y="327"/>
                  </a:lnTo>
                  <a:cubicBezTo>
                    <a:pt x="13370" y="125"/>
                    <a:pt x="13099" y="24"/>
                    <a:pt x="12831" y="24"/>
                  </a:cubicBezTo>
                  <a:cubicBezTo>
                    <a:pt x="12564" y="24"/>
                    <a:pt x="12300" y="125"/>
                    <a:pt x="12098" y="327"/>
                  </a:cubicBezTo>
                  <a:cubicBezTo>
                    <a:pt x="11912" y="513"/>
                    <a:pt x="11633" y="606"/>
                    <a:pt x="11354" y="637"/>
                  </a:cubicBezTo>
                  <a:cubicBezTo>
                    <a:pt x="11075" y="606"/>
                    <a:pt x="10827" y="513"/>
                    <a:pt x="10609" y="327"/>
                  </a:cubicBezTo>
                  <a:cubicBezTo>
                    <a:pt x="10423" y="109"/>
                    <a:pt x="10175" y="16"/>
                    <a:pt x="9896" y="16"/>
                  </a:cubicBezTo>
                  <a:cubicBezTo>
                    <a:pt x="9617" y="16"/>
                    <a:pt x="9338" y="109"/>
                    <a:pt x="9151" y="327"/>
                  </a:cubicBezTo>
                  <a:cubicBezTo>
                    <a:pt x="8950" y="528"/>
                    <a:pt x="8678" y="629"/>
                    <a:pt x="8407" y="629"/>
                  </a:cubicBezTo>
                  <a:cubicBezTo>
                    <a:pt x="8136" y="629"/>
                    <a:pt x="7864" y="528"/>
                    <a:pt x="7663" y="327"/>
                  </a:cubicBezTo>
                  <a:cubicBezTo>
                    <a:pt x="7569" y="202"/>
                    <a:pt x="7414" y="109"/>
                    <a:pt x="7290" y="78"/>
                  </a:cubicBezTo>
                  <a:cubicBezTo>
                    <a:pt x="7166" y="16"/>
                    <a:pt x="7042" y="16"/>
                    <a:pt x="6949" y="16"/>
                  </a:cubicBezTo>
                  <a:cubicBezTo>
                    <a:pt x="6670" y="16"/>
                    <a:pt x="6391" y="109"/>
                    <a:pt x="6205" y="327"/>
                  </a:cubicBezTo>
                  <a:cubicBezTo>
                    <a:pt x="6003" y="528"/>
                    <a:pt x="5739" y="629"/>
                    <a:pt x="5472" y="629"/>
                  </a:cubicBezTo>
                  <a:cubicBezTo>
                    <a:pt x="5204" y="629"/>
                    <a:pt x="4933" y="528"/>
                    <a:pt x="4716" y="327"/>
                  </a:cubicBezTo>
                  <a:cubicBezTo>
                    <a:pt x="4530" y="109"/>
                    <a:pt x="4281" y="16"/>
                    <a:pt x="4002" y="16"/>
                  </a:cubicBezTo>
                  <a:cubicBezTo>
                    <a:pt x="3878" y="16"/>
                    <a:pt x="3754" y="16"/>
                    <a:pt x="3661" y="78"/>
                  </a:cubicBezTo>
                  <a:cubicBezTo>
                    <a:pt x="3506" y="109"/>
                    <a:pt x="3382" y="202"/>
                    <a:pt x="3258" y="327"/>
                  </a:cubicBezTo>
                  <a:cubicBezTo>
                    <a:pt x="3072" y="513"/>
                    <a:pt x="2793" y="606"/>
                    <a:pt x="2513" y="637"/>
                  </a:cubicBezTo>
                  <a:cubicBezTo>
                    <a:pt x="2234" y="606"/>
                    <a:pt x="1986" y="513"/>
                    <a:pt x="1769" y="327"/>
                  </a:cubicBezTo>
                  <a:cubicBezTo>
                    <a:pt x="1567" y="109"/>
                    <a:pt x="1304" y="1"/>
                    <a:pt x="1040" y="1"/>
                  </a:cubicBezTo>
                  <a:close/>
                </a:path>
              </a:pathLst>
            </a:custGeom>
            <a:solidFill>
              <a:srgbClr val="699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1"/>
            <p:cNvSpPr/>
            <p:nvPr/>
          </p:nvSpPr>
          <p:spPr>
            <a:xfrm>
              <a:off x="1538411" y="3637818"/>
              <a:ext cx="204220" cy="102568"/>
            </a:xfrm>
            <a:custGeom>
              <a:avLst/>
              <a:gdLst/>
              <a:ahLst/>
              <a:cxnLst/>
              <a:rect l="l" t="t" r="r" b="b"/>
              <a:pathLst>
                <a:path w="7570" h="3802" extrusionOk="0">
                  <a:moveTo>
                    <a:pt x="1040" y="1"/>
                  </a:moveTo>
                  <a:cubicBezTo>
                    <a:pt x="776" y="1"/>
                    <a:pt x="513" y="109"/>
                    <a:pt x="311" y="327"/>
                  </a:cubicBezTo>
                  <a:lnTo>
                    <a:pt x="1" y="637"/>
                  </a:lnTo>
                  <a:lnTo>
                    <a:pt x="1" y="2560"/>
                  </a:lnTo>
                  <a:cubicBezTo>
                    <a:pt x="1" y="3225"/>
                    <a:pt x="531" y="3802"/>
                    <a:pt x="1219" y="3802"/>
                  </a:cubicBezTo>
                  <a:cubicBezTo>
                    <a:pt x="1237" y="3802"/>
                    <a:pt x="1255" y="3801"/>
                    <a:pt x="1273" y="3801"/>
                  </a:cubicBezTo>
                  <a:lnTo>
                    <a:pt x="7569" y="3801"/>
                  </a:lnTo>
                  <a:cubicBezTo>
                    <a:pt x="5801" y="3149"/>
                    <a:pt x="4375" y="1815"/>
                    <a:pt x="3661" y="78"/>
                  </a:cubicBezTo>
                  <a:cubicBezTo>
                    <a:pt x="3506" y="109"/>
                    <a:pt x="3382" y="202"/>
                    <a:pt x="3258" y="327"/>
                  </a:cubicBezTo>
                  <a:cubicBezTo>
                    <a:pt x="3072" y="513"/>
                    <a:pt x="2793" y="606"/>
                    <a:pt x="2513" y="637"/>
                  </a:cubicBezTo>
                  <a:cubicBezTo>
                    <a:pt x="2234" y="606"/>
                    <a:pt x="1986" y="513"/>
                    <a:pt x="1769" y="327"/>
                  </a:cubicBezTo>
                  <a:cubicBezTo>
                    <a:pt x="1567" y="109"/>
                    <a:pt x="1304" y="1"/>
                    <a:pt x="1040" y="1"/>
                  </a:cubicBezTo>
                  <a:close/>
                </a:path>
              </a:pathLst>
            </a:custGeom>
            <a:solidFill>
              <a:srgbClr val="4387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1"/>
            <p:cNvSpPr/>
            <p:nvPr/>
          </p:nvSpPr>
          <p:spPr>
            <a:xfrm>
              <a:off x="1552061" y="3569403"/>
              <a:ext cx="56410" cy="45484"/>
            </a:xfrm>
            <a:custGeom>
              <a:avLst/>
              <a:gdLst/>
              <a:ahLst/>
              <a:cxnLst/>
              <a:rect l="l" t="t" r="r" b="b"/>
              <a:pathLst>
                <a:path w="2091" h="1686" extrusionOk="0">
                  <a:moveTo>
                    <a:pt x="1242" y="1"/>
                  </a:moveTo>
                  <a:cubicBezTo>
                    <a:pt x="1208" y="1"/>
                    <a:pt x="1174" y="3"/>
                    <a:pt x="1139" y="9"/>
                  </a:cubicBezTo>
                  <a:cubicBezTo>
                    <a:pt x="1127" y="8"/>
                    <a:pt x="1115" y="8"/>
                    <a:pt x="1103" y="8"/>
                  </a:cubicBezTo>
                  <a:cubicBezTo>
                    <a:pt x="322" y="8"/>
                    <a:pt x="0" y="1009"/>
                    <a:pt x="611" y="1498"/>
                  </a:cubicBezTo>
                  <a:cubicBezTo>
                    <a:pt x="774" y="1628"/>
                    <a:pt x="957" y="1686"/>
                    <a:pt x="1134" y="1686"/>
                  </a:cubicBezTo>
                  <a:cubicBezTo>
                    <a:pt x="1632" y="1686"/>
                    <a:pt x="2091" y="1232"/>
                    <a:pt x="1976" y="660"/>
                  </a:cubicBezTo>
                  <a:cubicBezTo>
                    <a:pt x="1920" y="292"/>
                    <a:pt x="1604" y="1"/>
                    <a:pt x="12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1"/>
            <p:cNvSpPr/>
            <p:nvPr/>
          </p:nvSpPr>
          <p:spPr>
            <a:xfrm>
              <a:off x="1681526" y="3569403"/>
              <a:ext cx="41033" cy="35880"/>
            </a:xfrm>
            <a:custGeom>
              <a:avLst/>
              <a:gdLst/>
              <a:ahLst/>
              <a:cxnLst/>
              <a:rect l="l" t="t" r="r" b="b"/>
              <a:pathLst>
                <a:path w="1521" h="1330" extrusionOk="0">
                  <a:moveTo>
                    <a:pt x="727" y="1"/>
                  </a:moveTo>
                  <a:cubicBezTo>
                    <a:pt x="342" y="1"/>
                    <a:pt x="28" y="292"/>
                    <a:pt x="0" y="660"/>
                  </a:cubicBezTo>
                  <a:cubicBezTo>
                    <a:pt x="0" y="1058"/>
                    <a:pt x="331" y="1330"/>
                    <a:pt x="678" y="1330"/>
                  </a:cubicBezTo>
                  <a:cubicBezTo>
                    <a:pt x="818" y="1330"/>
                    <a:pt x="961" y="1286"/>
                    <a:pt x="1086" y="1188"/>
                  </a:cubicBezTo>
                  <a:cubicBezTo>
                    <a:pt x="1520" y="846"/>
                    <a:pt x="1365" y="133"/>
                    <a:pt x="838" y="9"/>
                  </a:cubicBezTo>
                  <a:cubicBezTo>
                    <a:pt x="800" y="3"/>
                    <a:pt x="763" y="1"/>
                    <a:pt x="7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1"/>
            <p:cNvSpPr/>
            <p:nvPr/>
          </p:nvSpPr>
          <p:spPr>
            <a:xfrm>
              <a:off x="1712793" y="3388006"/>
              <a:ext cx="117946" cy="107964"/>
            </a:xfrm>
            <a:custGeom>
              <a:avLst/>
              <a:gdLst/>
              <a:ahLst/>
              <a:cxnLst/>
              <a:rect l="l" t="t" r="r" b="b"/>
              <a:pathLst>
                <a:path w="4372" h="4002" extrusionOk="0">
                  <a:moveTo>
                    <a:pt x="2721" y="1"/>
                  </a:moveTo>
                  <a:cubicBezTo>
                    <a:pt x="2397" y="1"/>
                    <a:pt x="2070" y="156"/>
                    <a:pt x="1850" y="529"/>
                  </a:cubicBezTo>
                  <a:cubicBezTo>
                    <a:pt x="1788" y="622"/>
                    <a:pt x="1757" y="715"/>
                    <a:pt x="1726" y="808"/>
                  </a:cubicBezTo>
                  <a:cubicBezTo>
                    <a:pt x="1648" y="791"/>
                    <a:pt x="1572" y="783"/>
                    <a:pt x="1497" y="783"/>
                  </a:cubicBezTo>
                  <a:cubicBezTo>
                    <a:pt x="771" y="783"/>
                    <a:pt x="241" y="1563"/>
                    <a:pt x="578" y="2266"/>
                  </a:cubicBezTo>
                  <a:cubicBezTo>
                    <a:pt x="516" y="2297"/>
                    <a:pt x="485" y="2359"/>
                    <a:pt x="454" y="2421"/>
                  </a:cubicBezTo>
                  <a:cubicBezTo>
                    <a:pt x="1" y="3241"/>
                    <a:pt x="689" y="4001"/>
                    <a:pt x="1400" y="4001"/>
                  </a:cubicBezTo>
                  <a:cubicBezTo>
                    <a:pt x="1711" y="4001"/>
                    <a:pt x="2027" y="3856"/>
                    <a:pt x="2253" y="3507"/>
                  </a:cubicBezTo>
                  <a:cubicBezTo>
                    <a:pt x="2284" y="3445"/>
                    <a:pt x="2315" y="3383"/>
                    <a:pt x="2346" y="3321"/>
                  </a:cubicBezTo>
                  <a:cubicBezTo>
                    <a:pt x="2532" y="3432"/>
                    <a:pt x="2719" y="3481"/>
                    <a:pt x="2896" y="3481"/>
                  </a:cubicBezTo>
                  <a:cubicBezTo>
                    <a:pt x="3742" y="3481"/>
                    <a:pt x="4372" y="2366"/>
                    <a:pt x="3649" y="1645"/>
                  </a:cubicBezTo>
                  <a:lnTo>
                    <a:pt x="3649" y="1645"/>
                  </a:lnTo>
                  <a:lnTo>
                    <a:pt x="3649" y="1615"/>
                  </a:lnTo>
                  <a:cubicBezTo>
                    <a:pt x="4164" y="778"/>
                    <a:pt x="3448" y="1"/>
                    <a:pt x="2721" y="1"/>
                  </a:cubicBezTo>
                  <a:close/>
                </a:path>
              </a:pathLst>
            </a:custGeom>
            <a:solidFill>
              <a:srgbClr val="FFF0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1"/>
            <p:cNvSpPr/>
            <p:nvPr/>
          </p:nvSpPr>
          <p:spPr>
            <a:xfrm>
              <a:off x="1684872" y="3554565"/>
              <a:ext cx="11735" cy="20935"/>
            </a:xfrm>
            <a:custGeom>
              <a:avLst/>
              <a:gdLst/>
              <a:ahLst/>
              <a:cxnLst/>
              <a:rect l="l" t="t" r="r" b="b"/>
              <a:pathLst>
                <a:path w="435" h="776" extrusionOk="0">
                  <a:moveTo>
                    <a:pt x="217" y="0"/>
                  </a:moveTo>
                  <a:cubicBezTo>
                    <a:pt x="93" y="0"/>
                    <a:pt x="0" y="94"/>
                    <a:pt x="0" y="218"/>
                  </a:cubicBezTo>
                  <a:lnTo>
                    <a:pt x="0" y="559"/>
                  </a:lnTo>
                  <a:cubicBezTo>
                    <a:pt x="0" y="683"/>
                    <a:pt x="93" y="776"/>
                    <a:pt x="217" y="776"/>
                  </a:cubicBezTo>
                  <a:cubicBezTo>
                    <a:pt x="341" y="776"/>
                    <a:pt x="434" y="683"/>
                    <a:pt x="434" y="559"/>
                  </a:cubicBezTo>
                  <a:lnTo>
                    <a:pt x="434" y="218"/>
                  </a:lnTo>
                  <a:cubicBezTo>
                    <a:pt x="434" y="94"/>
                    <a:pt x="341" y="0"/>
                    <a:pt x="217" y="0"/>
                  </a:cubicBezTo>
                  <a:close/>
                </a:path>
              </a:pathLst>
            </a:custGeom>
            <a:solidFill>
              <a:srgbClr val="29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1"/>
            <p:cNvSpPr/>
            <p:nvPr/>
          </p:nvSpPr>
          <p:spPr>
            <a:xfrm>
              <a:off x="1627652" y="3556130"/>
              <a:ext cx="45565" cy="41977"/>
            </a:xfrm>
            <a:custGeom>
              <a:avLst/>
              <a:gdLst/>
              <a:ahLst/>
              <a:cxnLst/>
              <a:rect l="l" t="t" r="r" b="b"/>
              <a:pathLst>
                <a:path w="1689" h="1556" extrusionOk="0">
                  <a:moveTo>
                    <a:pt x="657" y="0"/>
                  </a:moveTo>
                  <a:cubicBezTo>
                    <a:pt x="629" y="0"/>
                    <a:pt x="600" y="2"/>
                    <a:pt x="570" y="4"/>
                  </a:cubicBezTo>
                  <a:lnTo>
                    <a:pt x="260" y="98"/>
                  </a:lnTo>
                  <a:cubicBezTo>
                    <a:pt x="1" y="155"/>
                    <a:pt x="63" y="507"/>
                    <a:pt x="296" y="507"/>
                  </a:cubicBezTo>
                  <a:cubicBezTo>
                    <a:pt x="314" y="507"/>
                    <a:pt x="333" y="505"/>
                    <a:pt x="353" y="501"/>
                  </a:cubicBezTo>
                  <a:lnTo>
                    <a:pt x="663" y="408"/>
                  </a:lnTo>
                  <a:cubicBezTo>
                    <a:pt x="684" y="408"/>
                    <a:pt x="705" y="394"/>
                    <a:pt x="716" y="394"/>
                  </a:cubicBezTo>
                  <a:cubicBezTo>
                    <a:pt x="722" y="394"/>
                    <a:pt x="725" y="397"/>
                    <a:pt x="725" y="408"/>
                  </a:cubicBezTo>
                  <a:lnTo>
                    <a:pt x="725" y="439"/>
                  </a:lnTo>
                  <a:cubicBezTo>
                    <a:pt x="632" y="532"/>
                    <a:pt x="570" y="625"/>
                    <a:pt x="570" y="749"/>
                  </a:cubicBezTo>
                  <a:cubicBezTo>
                    <a:pt x="570" y="873"/>
                    <a:pt x="632" y="966"/>
                    <a:pt x="725" y="1059"/>
                  </a:cubicBezTo>
                  <a:cubicBezTo>
                    <a:pt x="725" y="1059"/>
                    <a:pt x="725" y="1090"/>
                    <a:pt x="725" y="1090"/>
                  </a:cubicBezTo>
                  <a:lnTo>
                    <a:pt x="663" y="1090"/>
                  </a:lnTo>
                  <a:lnTo>
                    <a:pt x="353" y="997"/>
                  </a:lnTo>
                  <a:cubicBezTo>
                    <a:pt x="337" y="992"/>
                    <a:pt x="320" y="989"/>
                    <a:pt x="303" y="989"/>
                  </a:cubicBezTo>
                  <a:cubicBezTo>
                    <a:pt x="220" y="989"/>
                    <a:pt x="131" y="1049"/>
                    <a:pt x="105" y="1152"/>
                  </a:cubicBezTo>
                  <a:cubicBezTo>
                    <a:pt x="74" y="1276"/>
                    <a:pt x="136" y="1369"/>
                    <a:pt x="260" y="1400"/>
                  </a:cubicBezTo>
                  <a:lnTo>
                    <a:pt x="570" y="1493"/>
                  </a:lnTo>
                  <a:lnTo>
                    <a:pt x="694" y="1493"/>
                  </a:lnTo>
                  <a:lnTo>
                    <a:pt x="694" y="1555"/>
                  </a:lnTo>
                  <a:cubicBezTo>
                    <a:pt x="1688" y="1465"/>
                    <a:pt x="1600" y="0"/>
                    <a:pt x="657" y="0"/>
                  </a:cubicBezTo>
                  <a:close/>
                </a:path>
              </a:pathLst>
            </a:custGeom>
            <a:solidFill>
              <a:srgbClr val="29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1"/>
            <p:cNvSpPr/>
            <p:nvPr/>
          </p:nvSpPr>
          <p:spPr>
            <a:xfrm>
              <a:off x="1580253" y="3552839"/>
              <a:ext cx="32670" cy="21825"/>
            </a:xfrm>
            <a:custGeom>
              <a:avLst/>
              <a:gdLst/>
              <a:ahLst/>
              <a:cxnLst/>
              <a:rect l="l" t="t" r="r" b="b"/>
              <a:pathLst>
                <a:path w="1211" h="809" extrusionOk="0">
                  <a:moveTo>
                    <a:pt x="569" y="0"/>
                  </a:moveTo>
                  <a:cubicBezTo>
                    <a:pt x="252" y="0"/>
                    <a:pt x="1" y="268"/>
                    <a:pt x="1" y="592"/>
                  </a:cubicBezTo>
                  <a:cubicBezTo>
                    <a:pt x="1" y="716"/>
                    <a:pt x="94" y="809"/>
                    <a:pt x="218" y="809"/>
                  </a:cubicBezTo>
                  <a:lnTo>
                    <a:pt x="249" y="809"/>
                  </a:lnTo>
                  <a:cubicBezTo>
                    <a:pt x="342" y="809"/>
                    <a:pt x="435" y="716"/>
                    <a:pt x="435" y="623"/>
                  </a:cubicBezTo>
                  <a:cubicBezTo>
                    <a:pt x="404" y="530"/>
                    <a:pt x="466" y="468"/>
                    <a:pt x="528" y="437"/>
                  </a:cubicBezTo>
                  <a:lnTo>
                    <a:pt x="621" y="437"/>
                  </a:lnTo>
                  <a:cubicBezTo>
                    <a:pt x="683" y="437"/>
                    <a:pt x="776" y="499"/>
                    <a:pt x="776" y="592"/>
                  </a:cubicBezTo>
                  <a:cubicBezTo>
                    <a:pt x="776" y="716"/>
                    <a:pt x="869" y="809"/>
                    <a:pt x="962" y="809"/>
                  </a:cubicBezTo>
                  <a:lnTo>
                    <a:pt x="993" y="778"/>
                  </a:lnTo>
                  <a:cubicBezTo>
                    <a:pt x="1117" y="778"/>
                    <a:pt x="1211" y="685"/>
                    <a:pt x="1211" y="592"/>
                  </a:cubicBezTo>
                  <a:cubicBezTo>
                    <a:pt x="1211" y="251"/>
                    <a:pt x="931" y="2"/>
                    <a:pt x="621" y="2"/>
                  </a:cubicBezTo>
                  <a:cubicBezTo>
                    <a:pt x="604" y="1"/>
                    <a:pt x="586" y="0"/>
                    <a:pt x="569" y="0"/>
                  </a:cubicBezTo>
                  <a:close/>
                </a:path>
              </a:pathLst>
            </a:custGeom>
            <a:solidFill>
              <a:srgbClr val="29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41"/>
          <p:cNvGrpSpPr/>
          <p:nvPr/>
        </p:nvGrpSpPr>
        <p:grpSpPr>
          <a:xfrm>
            <a:off x="4252918" y="2838298"/>
            <a:ext cx="448073" cy="318951"/>
            <a:chOff x="3979443" y="1615962"/>
            <a:chExt cx="375743" cy="267509"/>
          </a:xfrm>
        </p:grpSpPr>
        <p:sp>
          <p:nvSpPr>
            <p:cNvPr id="727" name="Google Shape;727;p41"/>
            <p:cNvSpPr/>
            <p:nvPr/>
          </p:nvSpPr>
          <p:spPr>
            <a:xfrm>
              <a:off x="3979443" y="1695923"/>
              <a:ext cx="375743" cy="102191"/>
            </a:xfrm>
            <a:custGeom>
              <a:avLst/>
              <a:gdLst/>
              <a:ahLst/>
              <a:cxnLst/>
              <a:rect l="l" t="t" r="r" b="b"/>
              <a:pathLst>
                <a:path w="13928" h="3788" extrusionOk="0">
                  <a:moveTo>
                    <a:pt x="12897" y="0"/>
                  </a:moveTo>
                  <a:cubicBezTo>
                    <a:pt x="12724" y="0"/>
                    <a:pt x="12546" y="43"/>
                    <a:pt x="12377" y="127"/>
                  </a:cubicBezTo>
                  <a:cubicBezTo>
                    <a:pt x="12284" y="158"/>
                    <a:pt x="12222" y="220"/>
                    <a:pt x="12129" y="313"/>
                  </a:cubicBezTo>
                  <a:cubicBezTo>
                    <a:pt x="11943" y="499"/>
                    <a:pt x="11663" y="623"/>
                    <a:pt x="11384" y="623"/>
                  </a:cubicBezTo>
                  <a:cubicBezTo>
                    <a:pt x="11167" y="623"/>
                    <a:pt x="10919" y="530"/>
                    <a:pt x="10733" y="375"/>
                  </a:cubicBezTo>
                  <a:lnTo>
                    <a:pt x="10671" y="313"/>
                  </a:lnTo>
                  <a:cubicBezTo>
                    <a:pt x="10469" y="112"/>
                    <a:pt x="10198" y="11"/>
                    <a:pt x="9926" y="11"/>
                  </a:cubicBezTo>
                  <a:cubicBezTo>
                    <a:pt x="9655" y="11"/>
                    <a:pt x="9383" y="112"/>
                    <a:pt x="9182" y="313"/>
                  </a:cubicBezTo>
                  <a:cubicBezTo>
                    <a:pt x="8980" y="515"/>
                    <a:pt x="8717" y="616"/>
                    <a:pt x="8449" y="616"/>
                  </a:cubicBezTo>
                  <a:cubicBezTo>
                    <a:pt x="8181" y="616"/>
                    <a:pt x="7910" y="515"/>
                    <a:pt x="7693" y="313"/>
                  </a:cubicBezTo>
                  <a:cubicBezTo>
                    <a:pt x="7507" y="127"/>
                    <a:pt x="7259" y="3"/>
                    <a:pt x="6980" y="3"/>
                  </a:cubicBezTo>
                  <a:cubicBezTo>
                    <a:pt x="6700" y="3"/>
                    <a:pt x="6421" y="127"/>
                    <a:pt x="6235" y="313"/>
                  </a:cubicBezTo>
                  <a:cubicBezTo>
                    <a:pt x="6033" y="515"/>
                    <a:pt x="5762" y="616"/>
                    <a:pt x="5491" y="616"/>
                  </a:cubicBezTo>
                  <a:cubicBezTo>
                    <a:pt x="5219" y="616"/>
                    <a:pt x="4948" y="515"/>
                    <a:pt x="4746" y="313"/>
                  </a:cubicBezTo>
                  <a:cubicBezTo>
                    <a:pt x="4653" y="189"/>
                    <a:pt x="4529" y="127"/>
                    <a:pt x="4374" y="65"/>
                  </a:cubicBezTo>
                  <a:cubicBezTo>
                    <a:pt x="4250" y="34"/>
                    <a:pt x="4126" y="3"/>
                    <a:pt x="4002" y="3"/>
                  </a:cubicBezTo>
                  <a:cubicBezTo>
                    <a:pt x="3722" y="3"/>
                    <a:pt x="3474" y="127"/>
                    <a:pt x="3288" y="313"/>
                  </a:cubicBezTo>
                  <a:cubicBezTo>
                    <a:pt x="3071" y="499"/>
                    <a:pt x="2823" y="623"/>
                    <a:pt x="2544" y="623"/>
                  </a:cubicBezTo>
                  <a:cubicBezTo>
                    <a:pt x="2265" y="623"/>
                    <a:pt x="1985" y="499"/>
                    <a:pt x="1799" y="313"/>
                  </a:cubicBezTo>
                  <a:cubicBezTo>
                    <a:pt x="1613" y="127"/>
                    <a:pt x="1334" y="3"/>
                    <a:pt x="1055" y="3"/>
                  </a:cubicBezTo>
                  <a:cubicBezTo>
                    <a:pt x="776" y="3"/>
                    <a:pt x="527" y="96"/>
                    <a:pt x="310" y="313"/>
                  </a:cubicBezTo>
                  <a:cubicBezTo>
                    <a:pt x="124" y="499"/>
                    <a:pt x="0" y="810"/>
                    <a:pt x="0" y="1089"/>
                  </a:cubicBezTo>
                  <a:lnTo>
                    <a:pt x="0" y="3787"/>
                  </a:lnTo>
                  <a:lnTo>
                    <a:pt x="13928" y="3787"/>
                  </a:lnTo>
                  <a:lnTo>
                    <a:pt x="13928" y="1089"/>
                  </a:lnTo>
                  <a:cubicBezTo>
                    <a:pt x="13928" y="934"/>
                    <a:pt x="13897" y="810"/>
                    <a:pt x="13835" y="654"/>
                  </a:cubicBezTo>
                  <a:lnTo>
                    <a:pt x="13866" y="654"/>
                  </a:lnTo>
                  <a:cubicBezTo>
                    <a:pt x="13804" y="530"/>
                    <a:pt x="13711" y="406"/>
                    <a:pt x="13618" y="313"/>
                  </a:cubicBezTo>
                  <a:cubicBezTo>
                    <a:pt x="13428" y="105"/>
                    <a:pt x="13169" y="0"/>
                    <a:pt x="12897" y="0"/>
                  </a:cubicBezTo>
                  <a:close/>
                </a:path>
              </a:pathLst>
            </a:custGeom>
            <a:solidFill>
              <a:srgbClr val="AAC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1"/>
            <p:cNvSpPr/>
            <p:nvPr/>
          </p:nvSpPr>
          <p:spPr>
            <a:xfrm>
              <a:off x="3979443" y="1696004"/>
              <a:ext cx="118000" cy="102110"/>
            </a:xfrm>
            <a:custGeom>
              <a:avLst/>
              <a:gdLst/>
              <a:ahLst/>
              <a:cxnLst/>
              <a:rect l="l" t="t" r="r" b="b"/>
              <a:pathLst>
                <a:path w="4374" h="3785" extrusionOk="0">
                  <a:moveTo>
                    <a:pt x="1055" y="0"/>
                  </a:moveTo>
                  <a:cubicBezTo>
                    <a:pt x="465" y="0"/>
                    <a:pt x="0" y="496"/>
                    <a:pt x="0" y="1086"/>
                  </a:cubicBezTo>
                  <a:lnTo>
                    <a:pt x="0" y="3784"/>
                  </a:lnTo>
                  <a:lnTo>
                    <a:pt x="3319" y="3784"/>
                  </a:lnTo>
                  <a:cubicBezTo>
                    <a:pt x="3319" y="3660"/>
                    <a:pt x="3350" y="3536"/>
                    <a:pt x="3350" y="3412"/>
                  </a:cubicBezTo>
                  <a:cubicBezTo>
                    <a:pt x="3412" y="2730"/>
                    <a:pt x="3567" y="2078"/>
                    <a:pt x="3785" y="1458"/>
                  </a:cubicBezTo>
                  <a:cubicBezTo>
                    <a:pt x="3971" y="993"/>
                    <a:pt x="4157" y="527"/>
                    <a:pt x="4374" y="93"/>
                  </a:cubicBezTo>
                  <a:cubicBezTo>
                    <a:pt x="4253" y="43"/>
                    <a:pt x="4125" y="18"/>
                    <a:pt x="3998" y="18"/>
                  </a:cubicBezTo>
                  <a:cubicBezTo>
                    <a:pt x="3735" y="18"/>
                    <a:pt x="3476" y="122"/>
                    <a:pt x="3288" y="310"/>
                  </a:cubicBezTo>
                  <a:cubicBezTo>
                    <a:pt x="3087" y="512"/>
                    <a:pt x="2815" y="613"/>
                    <a:pt x="2544" y="613"/>
                  </a:cubicBezTo>
                  <a:cubicBezTo>
                    <a:pt x="2272" y="613"/>
                    <a:pt x="2001" y="512"/>
                    <a:pt x="1799" y="310"/>
                  </a:cubicBezTo>
                  <a:cubicBezTo>
                    <a:pt x="1613" y="124"/>
                    <a:pt x="1334" y="0"/>
                    <a:pt x="1055" y="0"/>
                  </a:cubicBezTo>
                  <a:close/>
                </a:path>
              </a:pathLst>
            </a:custGeom>
            <a:solidFill>
              <a:srgbClr val="8AB5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1"/>
            <p:cNvSpPr/>
            <p:nvPr/>
          </p:nvSpPr>
          <p:spPr>
            <a:xfrm>
              <a:off x="3988642" y="1621573"/>
              <a:ext cx="341454" cy="250189"/>
            </a:xfrm>
            <a:custGeom>
              <a:avLst/>
              <a:gdLst/>
              <a:ahLst/>
              <a:cxnLst/>
              <a:rect l="l" t="t" r="r" b="b"/>
              <a:pathLst>
                <a:path w="12657" h="9274" extrusionOk="0">
                  <a:moveTo>
                    <a:pt x="9641" y="1"/>
                  </a:moveTo>
                  <a:cubicBezTo>
                    <a:pt x="9473" y="1"/>
                    <a:pt x="9330" y="37"/>
                    <a:pt x="9244" y="122"/>
                  </a:cubicBezTo>
                  <a:cubicBezTo>
                    <a:pt x="8996" y="371"/>
                    <a:pt x="9213" y="1270"/>
                    <a:pt x="9554" y="1611"/>
                  </a:cubicBezTo>
                  <a:cubicBezTo>
                    <a:pt x="9709" y="1766"/>
                    <a:pt x="9927" y="1860"/>
                    <a:pt x="10175" y="1860"/>
                  </a:cubicBezTo>
                  <a:cubicBezTo>
                    <a:pt x="10330" y="2232"/>
                    <a:pt x="10423" y="2666"/>
                    <a:pt x="10361" y="3100"/>
                  </a:cubicBezTo>
                  <a:cubicBezTo>
                    <a:pt x="10237" y="3814"/>
                    <a:pt x="9771" y="4434"/>
                    <a:pt x="9120" y="4744"/>
                  </a:cubicBezTo>
                  <a:cubicBezTo>
                    <a:pt x="8500" y="4961"/>
                    <a:pt x="7879" y="5054"/>
                    <a:pt x="7259" y="5054"/>
                  </a:cubicBezTo>
                  <a:lnTo>
                    <a:pt x="7073" y="5054"/>
                  </a:lnTo>
                  <a:cubicBezTo>
                    <a:pt x="6204" y="5054"/>
                    <a:pt x="5336" y="4837"/>
                    <a:pt x="4560" y="4465"/>
                  </a:cubicBezTo>
                  <a:cubicBezTo>
                    <a:pt x="4206" y="4300"/>
                    <a:pt x="3837" y="4222"/>
                    <a:pt x="3476" y="4222"/>
                  </a:cubicBezTo>
                  <a:cubicBezTo>
                    <a:pt x="2417" y="4222"/>
                    <a:pt x="1425" y="4890"/>
                    <a:pt x="1055" y="5954"/>
                  </a:cubicBezTo>
                  <a:cubicBezTo>
                    <a:pt x="1055" y="5954"/>
                    <a:pt x="0" y="9273"/>
                    <a:pt x="3630" y="9273"/>
                  </a:cubicBezTo>
                  <a:cubicBezTo>
                    <a:pt x="5739" y="8994"/>
                    <a:pt x="7879" y="8870"/>
                    <a:pt x="9989" y="8870"/>
                  </a:cubicBezTo>
                  <a:cubicBezTo>
                    <a:pt x="10888" y="8777"/>
                    <a:pt x="11229" y="7660"/>
                    <a:pt x="11664" y="6543"/>
                  </a:cubicBezTo>
                  <a:cubicBezTo>
                    <a:pt x="11664" y="6512"/>
                    <a:pt x="11788" y="6233"/>
                    <a:pt x="11788" y="6233"/>
                  </a:cubicBezTo>
                  <a:cubicBezTo>
                    <a:pt x="12222" y="5148"/>
                    <a:pt x="12315" y="3969"/>
                    <a:pt x="12036" y="2883"/>
                  </a:cubicBezTo>
                  <a:lnTo>
                    <a:pt x="12067" y="2852"/>
                  </a:lnTo>
                  <a:cubicBezTo>
                    <a:pt x="11974" y="2511"/>
                    <a:pt x="11819" y="2170"/>
                    <a:pt x="11664" y="1860"/>
                  </a:cubicBezTo>
                  <a:cubicBezTo>
                    <a:pt x="11850" y="1828"/>
                    <a:pt x="11974" y="1735"/>
                    <a:pt x="12098" y="1611"/>
                  </a:cubicBezTo>
                  <a:cubicBezTo>
                    <a:pt x="12439" y="1301"/>
                    <a:pt x="12656" y="402"/>
                    <a:pt x="12408" y="122"/>
                  </a:cubicBezTo>
                  <a:cubicBezTo>
                    <a:pt x="12333" y="38"/>
                    <a:pt x="12198" y="2"/>
                    <a:pt x="12039" y="2"/>
                  </a:cubicBezTo>
                  <a:cubicBezTo>
                    <a:pt x="11670" y="2"/>
                    <a:pt x="11167" y="195"/>
                    <a:pt x="10950" y="433"/>
                  </a:cubicBezTo>
                  <a:cubicBezTo>
                    <a:pt x="10919" y="433"/>
                    <a:pt x="10888" y="464"/>
                    <a:pt x="10857" y="526"/>
                  </a:cubicBezTo>
                  <a:cubicBezTo>
                    <a:pt x="10826" y="464"/>
                    <a:pt x="10795" y="433"/>
                    <a:pt x="10764" y="402"/>
                  </a:cubicBezTo>
                  <a:cubicBezTo>
                    <a:pt x="10527" y="186"/>
                    <a:pt x="10022" y="1"/>
                    <a:pt x="9641" y="1"/>
                  </a:cubicBezTo>
                  <a:close/>
                </a:path>
              </a:pathLst>
            </a:custGeom>
            <a:solidFill>
              <a:srgbClr val="39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1"/>
            <p:cNvSpPr/>
            <p:nvPr/>
          </p:nvSpPr>
          <p:spPr>
            <a:xfrm>
              <a:off x="3988642" y="1736147"/>
              <a:ext cx="97928" cy="136452"/>
            </a:xfrm>
            <a:custGeom>
              <a:avLst/>
              <a:gdLst/>
              <a:ahLst/>
              <a:cxnLst/>
              <a:rect l="l" t="t" r="r" b="b"/>
              <a:pathLst>
                <a:path w="3630" h="5058" extrusionOk="0">
                  <a:moveTo>
                    <a:pt x="3444" y="1"/>
                  </a:moveTo>
                  <a:cubicBezTo>
                    <a:pt x="2358" y="1"/>
                    <a:pt x="1396" y="714"/>
                    <a:pt x="1055" y="1738"/>
                  </a:cubicBezTo>
                  <a:cubicBezTo>
                    <a:pt x="1055" y="1738"/>
                    <a:pt x="0" y="5057"/>
                    <a:pt x="3630" y="5057"/>
                  </a:cubicBezTo>
                  <a:cubicBezTo>
                    <a:pt x="2668" y="3568"/>
                    <a:pt x="2885" y="1676"/>
                    <a:pt x="3444" y="1"/>
                  </a:cubicBezTo>
                  <a:close/>
                </a:path>
              </a:pathLst>
            </a:custGeom>
            <a:solidFill>
              <a:srgbClr val="29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1"/>
            <p:cNvSpPr/>
            <p:nvPr/>
          </p:nvSpPr>
          <p:spPr>
            <a:xfrm>
              <a:off x="3979443" y="1780929"/>
              <a:ext cx="375743" cy="102541"/>
            </a:xfrm>
            <a:custGeom>
              <a:avLst/>
              <a:gdLst/>
              <a:ahLst/>
              <a:cxnLst/>
              <a:rect l="l" t="t" r="r" b="b"/>
              <a:pathLst>
                <a:path w="13928" h="3801" extrusionOk="0">
                  <a:moveTo>
                    <a:pt x="1066" y="0"/>
                  </a:moveTo>
                  <a:cubicBezTo>
                    <a:pt x="799" y="0"/>
                    <a:pt x="527" y="109"/>
                    <a:pt x="310" y="326"/>
                  </a:cubicBezTo>
                  <a:lnTo>
                    <a:pt x="0" y="636"/>
                  </a:lnTo>
                  <a:lnTo>
                    <a:pt x="0" y="2529"/>
                  </a:lnTo>
                  <a:cubicBezTo>
                    <a:pt x="0" y="3242"/>
                    <a:pt x="558" y="3800"/>
                    <a:pt x="1272" y="3800"/>
                  </a:cubicBezTo>
                  <a:lnTo>
                    <a:pt x="12656" y="3800"/>
                  </a:lnTo>
                  <a:cubicBezTo>
                    <a:pt x="13369" y="3800"/>
                    <a:pt x="13928" y="3242"/>
                    <a:pt x="13928" y="2529"/>
                  </a:cubicBezTo>
                  <a:lnTo>
                    <a:pt x="13928" y="636"/>
                  </a:lnTo>
                  <a:lnTo>
                    <a:pt x="13618" y="326"/>
                  </a:lnTo>
                  <a:cubicBezTo>
                    <a:pt x="13416" y="109"/>
                    <a:pt x="13152" y="0"/>
                    <a:pt x="12885" y="0"/>
                  </a:cubicBezTo>
                  <a:cubicBezTo>
                    <a:pt x="12617" y="0"/>
                    <a:pt x="12346" y="109"/>
                    <a:pt x="12129" y="326"/>
                  </a:cubicBezTo>
                  <a:cubicBezTo>
                    <a:pt x="11927" y="528"/>
                    <a:pt x="11663" y="629"/>
                    <a:pt x="11400" y="629"/>
                  </a:cubicBezTo>
                  <a:cubicBezTo>
                    <a:pt x="11136" y="629"/>
                    <a:pt x="10872" y="528"/>
                    <a:pt x="10671" y="326"/>
                  </a:cubicBezTo>
                  <a:cubicBezTo>
                    <a:pt x="10469" y="109"/>
                    <a:pt x="10198" y="0"/>
                    <a:pt x="9926" y="0"/>
                  </a:cubicBezTo>
                  <a:cubicBezTo>
                    <a:pt x="9655" y="0"/>
                    <a:pt x="9383" y="109"/>
                    <a:pt x="9182" y="326"/>
                  </a:cubicBezTo>
                  <a:cubicBezTo>
                    <a:pt x="8980" y="528"/>
                    <a:pt x="8717" y="629"/>
                    <a:pt x="8453" y="629"/>
                  </a:cubicBezTo>
                  <a:cubicBezTo>
                    <a:pt x="8189" y="629"/>
                    <a:pt x="7926" y="528"/>
                    <a:pt x="7724" y="326"/>
                  </a:cubicBezTo>
                  <a:cubicBezTo>
                    <a:pt x="7507" y="109"/>
                    <a:pt x="7235" y="0"/>
                    <a:pt x="6968" y="0"/>
                  </a:cubicBezTo>
                  <a:cubicBezTo>
                    <a:pt x="6700" y="0"/>
                    <a:pt x="6437" y="109"/>
                    <a:pt x="6235" y="326"/>
                  </a:cubicBezTo>
                  <a:cubicBezTo>
                    <a:pt x="6033" y="528"/>
                    <a:pt x="5770" y="629"/>
                    <a:pt x="5502" y="629"/>
                  </a:cubicBezTo>
                  <a:cubicBezTo>
                    <a:pt x="5235" y="629"/>
                    <a:pt x="4963" y="528"/>
                    <a:pt x="4746" y="326"/>
                  </a:cubicBezTo>
                  <a:cubicBezTo>
                    <a:pt x="4544" y="109"/>
                    <a:pt x="4281" y="0"/>
                    <a:pt x="4017" y="0"/>
                  </a:cubicBezTo>
                  <a:cubicBezTo>
                    <a:pt x="3753" y="0"/>
                    <a:pt x="3490" y="109"/>
                    <a:pt x="3288" y="326"/>
                  </a:cubicBezTo>
                  <a:cubicBezTo>
                    <a:pt x="3087" y="528"/>
                    <a:pt x="2815" y="629"/>
                    <a:pt x="2544" y="629"/>
                  </a:cubicBezTo>
                  <a:cubicBezTo>
                    <a:pt x="2272" y="629"/>
                    <a:pt x="2001" y="528"/>
                    <a:pt x="1799" y="326"/>
                  </a:cubicBezTo>
                  <a:cubicBezTo>
                    <a:pt x="1598" y="109"/>
                    <a:pt x="1334" y="0"/>
                    <a:pt x="1066" y="0"/>
                  </a:cubicBezTo>
                  <a:close/>
                </a:path>
              </a:pathLst>
            </a:custGeom>
            <a:solidFill>
              <a:srgbClr val="8AB5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1"/>
            <p:cNvSpPr/>
            <p:nvPr/>
          </p:nvSpPr>
          <p:spPr>
            <a:xfrm>
              <a:off x="3979443" y="1780929"/>
              <a:ext cx="116327" cy="102541"/>
            </a:xfrm>
            <a:custGeom>
              <a:avLst/>
              <a:gdLst/>
              <a:ahLst/>
              <a:cxnLst/>
              <a:rect l="l" t="t" r="r" b="b"/>
              <a:pathLst>
                <a:path w="4312" h="3801" extrusionOk="0">
                  <a:moveTo>
                    <a:pt x="1066" y="0"/>
                  </a:moveTo>
                  <a:cubicBezTo>
                    <a:pt x="799" y="0"/>
                    <a:pt x="527" y="109"/>
                    <a:pt x="310" y="326"/>
                  </a:cubicBezTo>
                  <a:lnTo>
                    <a:pt x="0" y="636"/>
                  </a:lnTo>
                  <a:lnTo>
                    <a:pt x="0" y="2529"/>
                  </a:lnTo>
                  <a:cubicBezTo>
                    <a:pt x="0" y="3242"/>
                    <a:pt x="558" y="3800"/>
                    <a:pt x="1272" y="3800"/>
                  </a:cubicBezTo>
                  <a:lnTo>
                    <a:pt x="4312" y="3800"/>
                  </a:lnTo>
                  <a:cubicBezTo>
                    <a:pt x="3505" y="2808"/>
                    <a:pt x="3133" y="1505"/>
                    <a:pt x="3350" y="233"/>
                  </a:cubicBezTo>
                  <a:lnTo>
                    <a:pt x="3350" y="233"/>
                  </a:lnTo>
                  <a:lnTo>
                    <a:pt x="3288" y="326"/>
                  </a:lnTo>
                  <a:cubicBezTo>
                    <a:pt x="3087" y="528"/>
                    <a:pt x="2815" y="629"/>
                    <a:pt x="2544" y="629"/>
                  </a:cubicBezTo>
                  <a:cubicBezTo>
                    <a:pt x="2272" y="629"/>
                    <a:pt x="2001" y="528"/>
                    <a:pt x="1799" y="326"/>
                  </a:cubicBezTo>
                  <a:cubicBezTo>
                    <a:pt x="1598" y="109"/>
                    <a:pt x="1334" y="0"/>
                    <a:pt x="1066" y="0"/>
                  </a:cubicBezTo>
                  <a:close/>
                </a:path>
              </a:pathLst>
            </a:custGeom>
            <a:solidFill>
              <a:srgbClr val="699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1"/>
            <p:cNvSpPr/>
            <p:nvPr/>
          </p:nvSpPr>
          <p:spPr>
            <a:xfrm>
              <a:off x="4050852" y="1638920"/>
              <a:ext cx="31537" cy="40358"/>
            </a:xfrm>
            <a:custGeom>
              <a:avLst/>
              <a:gdLst/>
              <a:ahLst/>
              <a:cxnLst/>
              <a:rect l="l" t="t" r="r" b="b"/>
              <a:pathLst>
                <a:path w="1169" h="1496" extrusionOk="0">
                  <a:moveTo>
                    <a:pt x="315" y="1"/>
                  </a:moveTo>
                  <a:cubicBezTo>
                    <a:pt x="138" y="1"/>
                    <a:pt x="0" y="281"/>
                    <a:pt x="207" y="410"/>
                  </a:cubicBezTo>
                  <a:cubicBezTo>
                    <a:pt x="517" y="596"/>
                    <a:pt x="703" y="906"/>
                    <a:pt x="734" y="1279"/>
                  </a:cubicBezTo>
                  <a:cubicBezTo>
                    <a:pt x="734" y="1403"/>
                    <a:pt x="827" y="1496"/>
                    <a:pt x="951" y="1496"/>
                  </a:cubicBezTo>
                  <a:cubicBezTo>
                    <a:pt x="1075" y="1496"/>
                    <a:pt x="1169" y="1403"/>
                    <a:pt x="1169" y="1279"/>
                  </a:cubicBezTo>
                  <a:cubicBezTo>
                    <a:pt x="1138" y="782"/>
                    <a:pt x="858" y="317"/>
                    <a:pt x="424" y="38"/>
                  </a:cubicBezTo>
                  <a:cubicBezTo>
                    <a:pt x="388" y="12"/>
                    <a:pt x="351" y="1"/>
                    <a:pt x="315" y="1"/>
                  </a:cubicBezTo>
                  <a:close/>
                </a:path>
              </a:pathLst>
            </a:custGeom>
            <a:solidFill>
              <a:srgbClr val="699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1"/>
            <p:cNvSpPr/>
            <p:nvPr/>
          </p:nvSpPr>
          <p:spPr>
            <a:xfrm>
              <a:off x="4093234" y="1638920"/>
              <a:ext cx="31564" cy="40358"/>
            </a:xfrm>
            <a:custGeom>
              <a:avLst/>
              <a:gdLst/>
              <a:ahLst/>
              <a:cxnLst/>
              <a:rect l="l" t="t" r="r" b="b"/>
              <a:pathLst>
                <a:path w="1170" h="1496" extrusionOk="0">
                  <a:moveTo>
                    <a:pt x="854" y="1"/>
                  </a:moveTo>
                  <a:cubicBezTo>
                    <a:pt x="818" y="1"/>
                    <a:pt x="781" y="12"/>
                    <a:pt x="745" y="38"/>
                  </a:cubicBezTo>
                  <a:cubicBezTo>
                    <a:pt x="311" y="317"/>
                    <a:pt x="32" y="782"/>
                    <a:pt x="1" y="1279"/>
                  </a:cubicBezTo>
                  <a:cubicBezTo>
                    <a:pt x="1" y="1403"/>
                    <a:pt x="94" y="1496"/>
                    <a:pt x="218" y="1496"/>
                  </a:cubicBezTo>
                  <a:cubicBezTo>
                    <a:pt x="342" y="1496"/>
                    <a:pt x="435" y="1403"/>
                    <a:pt x="435" y="1279"/>
                  </a:cubicBezTo>
                  <a:cubicBezTo>
                    <a:pt x="466" y="906"/>
                    <a:pt x="652" y="596"/>
                    <a:pt x="962" y="410"/>
                  </a:cubicBezTo>
                  <a:cubicBezTo>
                    <a:pt x="1169" y="281"/>
                    <a:pt x="1031" y="1"/>
                    <a:pt x="854" y="1"/>
                  </a:cubicBezTo>
                  <a:close/>
                </a:path>
              </a:pathLst>
            </a:custGeom>
            <a:solidFill>
              <a:srgbClr val="699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1"/>
            <p:cNvSpPr/>
            <p:nvPr/>
          </p:nvSpPr>
          <p:spPr>
            <a:xfrm>
              <a:off x="4082362" y="1615962"/>
              <a:ext cx="12572" cy="35718"/>
            </a:xfrm>
            <a:custGeom>
              <a:avLst/>
              <a:gdLst/>
              <a:ahLst/>
              <a:cxnLst/>
              <a:rect l="l" t="t" r="r" b="b"/>
              <a:pathLst>
                <a:path w="466" h="1324" extrusionOk="0">
                  <a:moveTo>
                    <a:pt x="241" y="1"/>
                  </a:moveTo>
                  <a:cubicBezTo>
                    <a:pt x="211" y="1"/>
                    <a:pt x="182" y="7"/>
                    <a:pt x="156" y="20"/>
                  </a:cubicBezTo>
                  <a:cubicBezTo>
                    <a:pt x="63" y="51"/>
                    <a:pt x="1" y="113"/>
                    <a:pt x="32" y="206"/>
                  </a:cubicBezTo>
                  <a:lnTo>
                    <a:pt x="32" y="1106"/>
                  </a:lnTo>
                  <a:cubicBezTo>
                    <a:pt x="32" y="1199"/>
                    <a:pt x="125" y="1292"/>
                    <a:pt x="218" y="1323"/>
                  </a:cubicBezTo>
                  <a:lnTo>
                    <a:pt x="249" y="1323"/>
                  </a:lnTo>
                  <a:cubicBezTo>
                    <a:pt x="342" y="1323"/>
                    <a:pt x="466" y="1230"/>
                    <a:pt x="466" y="1106"/>
                  </a:cubicBezTo>
                  <a:lnTo>
                    <a:pt x="466" y="206"/>
                  </a:lnTo>
                  <a:cubicBezTo>
                    <a:pt x="466" y="84"/>
                    <a:pt x="351" y="1"/>
                    <a:pt x="241" y="1"/>
                  </a:cubicBezTo>
                  <a:close/>
                </a:path>
              </a:pathLst>
            </a:custGeom>
            <a:solidFill>
              <a:srgbClr val="699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1"/>
            <p:cNvSpPr/>
            <p:nvPr/>
          </p:nvSpPr>
          <p:spPr>
            <a:xfrm>
              <a:off x="4084871" y="1830082"/>
              <a:ext cx="44378" cy="35799"/>
            </a:xfrm>
            <a:custGeom>
              <a:avLst/>
              <a:gdLst/>
              <a:ahLst/>
              <a:cxnLst/>
              <a:rect l="l" t="t" r="r" b="b"/>
              <a:pathLst>
                <a:path w="1645" h="1327" extrusionOk="0">
                  <a:moveTo>
                    <a:pt x="834" y="1"/>
                  </a:moveTo>
                  <a:cubicBezTo>
                    <a:pt x="474" y="1"/>
                    <a:pt x="109" y="226"/>
                    <a:pt x="1" y="676"/>
                  </a:cubicBezTo>
                  <a:cubicBezTo>
                    <a:pt x="109" y="1110"/>
                    <a:pt x="474" y="1327"/>
                    <a:pt x="834" y="1327"/>
                  </a:cubicBezTo>
                  <a:cubicBezTo>
                    <a:pt x="1195" y="1327"/>
                    <a:pt x="1552" y="1110"/>
                    <a:pt x="1645" y="676"/>
                  </a:cubicBezTo>
                  <a:cubicBezTo>
                    <a:pt x="1552" y="226"/>
                    <a:pt x="1195" y="1"/>
                    <a:pt x="8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1"/>
            <p:cNvSpPr/>
            <p:nvPr/>
          </p:nvSpPr>
          <p:spPr>
            <a:xfrm>
              <a:off x="4206216" y="1830082"/>
              <a:ext cx="44378" cy="35799"/>
            </a:xfrm>
            <a:custGeom>
              <a:avLst/>
              <a:gdLst/>
              <a:ahLst/>
              <a:cxnLst/>
              <a:rect l="l" t="t" r="r" b="b"/>
              <a:pathLst>
                <a:path w="1645" h="1327" extrusionOk="0">
                  <a:moveTo>
                    <a:pt x="811" y="1"/>
                  </a:moveTo>
                  <a:cubicBezTo>
                    <a:pt x="450" y="1"/>
                    <a:pt x="93" y="226"/>
                    <a:pt x="0" y="676"/>
                  </a:cubicBezTo>
                  <a:cubicBezTo>
                    <a:pt x="93" y="1110"/>
                    <a:pt x="450" y="1327"/>
                    <a:pt x="811" y="1327"/>
                  </a:cubicBezTo>
                  <a:cubicBezTo>
                    <a:pt x="1171" y="1327"/>
                    <a:pt x="1536" y="1110"/>
                    <a:pt x="1644" y="676"/>
                  </a:cubicBezTo>
                  <a:cubicBezTo>
                    <a:pt x="1536" y="226"/>
                    <a:pt x="1171" y="1"/>
                    <a:pt x="8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1"/>
            <p:cNvSpPr/>
            <p:nvPr/>
          </p:nvSpPr>
          <p:spPr>
            <a:xfrm>
              <a:off x="4115005" y="1815973"/>
              <a:ext cx="11735" cy="21474"/>
            </a:xfrm>
            <a:custGeom>
              <a:avLst/>
              <a:gdLst/>
              <a:ahLst/>
              <a:cxnLst/>
              <a:rect l="l" t="t" r="r" b="b"/>
              <a:pathLst>
                <a:path w="435" h="796" extrusionOk="0">
                  <a:moveTo>
                    <a:pt x="208" y="1"/>
                  </a:moveTo>
                  <a:cubicBezTo>
                    <a:pt x="179" y="1"/>
                    <a:pt x="150" y="7"/>
                    <a:pt x="124" y="20"/>
                  </a:cubicBezTo>
                  <a:cubicBezTo>
                    <a:pt x="31" y="51"/>
                    <a:pt x="0" y="144"/>
                    <a:pt x="0" y="237"/>
                  </a:cubicBezTo>
                  <a:lnTo>
                    <a:pt x="0" y="578"/>
                  </a:lnTo>
                  <a:cubicBezTo>
                    <a:pt x="0" y="702"/>
                    <a:pt x="93" y="795"/>
                    <a:pt x="217" y="795"/>
                  </a:cubicBezTo>
                  <a:cubicBezTo>
                    <a:pt x="310" y="795"/>
                    <a:pt x="435" y="702"/>
                    <a:pt x="435" y="578"/>
                  </a:cubicBezTo>
                  <a:lnTo>
                    <a:pt x="435" y="237"/>
                  </a:lnTo>
                  <a:cubicBezTo>
                    <a:pt x="435" y="90"/>
                    <a:pt x="318" y="1"/>
                    <a:pt x="20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1"/>
            <p:cNvSpPr/>
            <p:nvPr/>
          </p:nvSpPr>
          <p:spPr>
            <a:xfrm>
              <a:off x="4208725" y="1816081"/>
              <a:ext cx="11735" cy="21366"/>
            </a:xfrm>
            <a:custGeom>
              <a:avLst/>
              <a:gdLst/>
              <a:ahLst/>
              <a:cxnLst/>
              <a:rect l="l" t="t" r="r" b="b"/>
              <a:pathLst>
                <a:path w="435" h="792" extrusionOk="0">
                  <a:moveTo>
                    <a:pt x="218" y="0"/>
                  </a:moveTo>
                  <a:cubicBezTo>
                    <a:pt x="109" y="0"/>
                    <a:pt x="0" y="78"/>
                    <a:pt x="0" y="233"/>
                  </a:cubicBezTo>
                  <a:lnTo>
                    <a:pt x="0" y="574"/>
                  </a:lnTo>
                  <a:cubicBezTo>
                    <a:pt x="0" y="698"/>
                    <a:pt x="94" y="791"/>
                    <a:pt x="218" y="791"/>
                  </a:cubicBezTo>
                  <a:cubicBezTo>
                    <a:pt x="342" y="791"/>
                    <a:pt x="435" y="698"/>
                    <a:pt x="435" y="574"/>
                  </a:cubicBezTo>
                  <a:lnTo>
                    <a:pt x="435" y="233"/>
                  </a:lnTo>
                  <a:cubicBezTo>
                    <a:pt x="435" y="78"/>
                    <a:pt x="326" y="0"/>
                    <a:pt x="218"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1"/>
            <p:cNvSpPr/>
            <p:nvPr/>
          </p:nvSpPr>
          <p:spPr>
            <a:xfrm>
              <a:off x="4147243" y="1825253"/>
              <a:ext cx="38902" cy="17212"/>
            </a:xfrm>
            <a:custGeom>
              <a:avLst/>
              <a:gdLst/>
              <a:ahLst/>
              <a:cxnLst/>
              <a:rect l="l" t="t" r="r" b="b"/>
              <a:pathLst>
                <a:path w="1442" h="638" extrusionOk="0">
                  <a:moveTo>
                    <a:pt x="293" y="1"/>
                  </a:moveTo>
                  <a:cubicBezTo>
                    <a:pt x="137" y="1"/>
                    <a:pt x="1" y="197"/>
                    <a:pt x="139" y="358"/>
                  </a:cubicBezTo>
                  <a:cubicBezTo>
                    <a:pt x="294" y="513"/>
                    <a:pt x="511" y="637"/>
                    <a:pt x="760" y="637"/>
                  </a:cubicBezTo>
                  <a:cubicBezTo>
                    <a:pt x="977" y="637"/>
                    <a:pt x="1225" y="513"/>
                    <a:pt x="1380" y="358"/>
                  </a:cubicBezTo>
                  <a:cubicBezTo>
                    <a:pt x="1442" y="265"/>
                    <a:pt x="1442" y="141"/>
                    <a:pt x="1349" y="48"/>
                  </a:cubicBezTo>
                  <a:cubicBezTo>
                    <a:pt x="1307" y="20"/>
                    <a:pt x="1259" y="5"/>
                    <a:pt x="1210" y="5"/>
                  </a:cubicBezTo>
                  <a:cubicBezTo>
                    <a:pt x="1151" y="5"/>
                    <a:pt x="1090" y="28"/>
                    <a:pt x="1039" y="79"/>
                  </a:cubicBezTo>
                  <a:cubicBezTo>
                    <a:pt x="977" y="172"/>
                    <a:pt x="884" y="203"/>
                    <a:pt x="760" y="203"/>
                  </a:cubicBezTo>
                  <a:cubicBezTo>
                    <a:pt x="635" y="203"/>
                    <a:pt x="511" y="172"/>
                    <a:pt x="449" y="79"/>
                  </a:cubicBezTo>
                  <a:cubicBezTo>
                    <a:pt x="402" y="24"/>
                    <a:pt x="346" y="1"/>
                    <a:pt x="29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 name="Google Shape;741;p41"/>
          <p:cNvGrpSpPr/>
          <p:nvPr/>
        </p:nvGrpSpPr>
        <p:grpSpPr>
          <a:xfrm>
            <a:off x="1471829" y="2837328"/>
            <a:ext cx="424466" cy="419669"/>
            <a:chOff x="2350973" y="1562951"/>
            <a:chExt cx="378279" cy="374070"/>
          </a:xfrm>
        </p:grpSpPr>
        <p:sp>
          <p:nvSpPr>
            <p:cNvPr id="742" name="Google Shape;742;p41"/>
            <p:cNvSpPr/>
            <p:nvPr/>
          </p:nvSpPr>
          <p:spPr>
            <a:xfrm>
              <a:off x="2350973" y="1562951"/>
              <a:ext cx="378279" cy="170714"/>
            </a:xfrm>
            <a:custGeom>
              <a:avLst/>
              <a:gdLst/>
              <a:ahLst/>
              <a:cxnLst/>
              <a:rect l="l" t="t" r="r" b="b"/>
              <a:pathLst>
                <a:path w="14022" h="6328" extrusionOk="0">
                  <a:moveTo>
                    <a:pt x="1117" y="0"/>
                  </a:moveTo>
                  <a:cubicBezTo>
                    <a:pt x="838" y="0"/>
                    <a:pt x="559" y="124"/>
                    <a:pt x="373" y="310"/>
                  </a:cubicBezTo>
                  <a:lnTo>
                    <a:pt x="63" y="620"/>
                  </a:lnTo>
                  <a:lnTo>
                    <a:pt x="63" y="4901"/>
                  </a:lnTo>
                  <a:cubicBezTo>
                    <a:pt x="1" y="5645"/>
                    <a:pt x="590" y="6266"/>
                    <a:pt x="1303" y="6328"/>
                  </a:cubicBezTo>
                  <a:lnTo>
                    <a:pt x="12718" y="6328"/>
                  </a:lnTo>
                  <a:cubicBezTo>
                    <a:pt x="13432" y="6266"/>
                    <a:pt x="14021" y="5645"/>
                    <a:pt x="13990" y="4932"/>
                  </a:cubicBezTo>
                  <a:lnTo>
                    <a:pt x="13990" y="620"/>
                  </a:lnTo>
                  <a:lnTo>
                    <a:pt x="13649" y="310"/>
                  </a:lnTo>
                  <a:cubicBezTo>
                    <a:pt x="13447" y="109"/>
                    <a:pt x="13184" y="8"/>
                    <a:pt x="12920" y="8"/>
                  </a:cubicBezTo>
                  <a:cubicBezTo>
                    <a:pt x="12656" y="8"/>
                    <a:pt x="12393" y="109"/>
                    <a:pt x="12191" y="310"/>
                  </a:cubicBezTo>
                  <a:cubicBezTo>
                    <a:pt x="11974" y="496"/>
                    <a:pt x="11726" y="620"/>
                    <a:pt x="11447" y="620"/>
                  </a:cubicBezTo>
                  <a:cubicBezTo>
                    <a:pt x="11168" y="620"/>
                    <a:pt x="10888" y="496"/>
                    <a:pt x="10702" y="310"/>
                  </a:cubicBezTo>
                  <a:cubicBezTo>
                    <a:pt x="10516" y="124"/>
                    <a:pt x="10237" y="0"/>
                    <a:pt x="9958" y="0"/>
                  </a:cubicBezTo>
                  <a:cubicBezTo>
                    <a:pt x="9679" y="0"/>
                    <a:pt x="9430" y="124"/>
                    <a:pt x="9213" y="310"/>
                  </a:cubicBezTo>
                  <a:cubicBezTo>
                    <a:pt x="9027" y="496"/>
                    <a:pt x="8779" y="620"/>
                    <a:pt x="8500" y="620"/>
                  </a:cubicBezTo>
                  <a:cubicBezTo>
                    <a:pt x="8221" y="620"/>
                    <a:pt x="7941" y="496"/>
                    <a:pt x="7755" y="310"/>
                  </a:cubicBezTo>
                  <a:cubicBezTo>
                    <a:pt x="7569" y="124"/>
                    <a:pt x="7290" y="0"/>
                    <a:pt x="7011" y="0"/>
                  </a:cubicBezTo>
                  <a:cubicBezTo>
                    <a:pt x="6732" y="0"/>
                    <a:pt x="6484" y="124"/>
                    <a:pt x="6266" y="310"/>
                  </a:cubicBezTo>
                  <a:cubicBezTo>
                    <a:pt x="6080" y="496"/>
                    <a:pt x="5801" y="620"/>
                    <a:pt x="5522" y="620"/>
                  </a:cubicBezTo>
                  <a:cubicBezTo>
                    <a:pt x="5243" y="620"/>
                    <a:pt x="4995" y="496"/>
                    <a:pt x="4809" y="310"/>
                  </a:cubicBezTo>
                  <a:cubicBezTo>
                    <a:pt x="4591" y="109"/>
                    <a:pt x="4320" y="8"/>
                    <a:pt x="4052" y="8"/>
                  </a:cubicBezTo>
                  <a:cubicBezTo>
                    <a:pt x="3785" y="8"/>
                    <a:pt x="3521" y="109"/>
                    <a:pt x="3320" y="310"/>
                  </a:cubicBezTo>
                  <a:cubicBezTo>
                    <a:pt x="3289" y="341"/>
                    <a:pt x="3227" y="403"/>
                    <a:pt x="3165" y="434"/>
                  </a:cubicBezTo>
                  <a:cubicBezTo>
                    <a:pt x="2978" y="558"/>
                    <a:pt x="2792" y="620"/>
                    <a:pt x="2575" y="620"/>
                  </a:cubicBezTo>
                  <a:cubicBezTo>
                    <a:pt x="2296" y="620"/>
                    <a:pt x="2048" y="496"/>
                    <a:pt x="1831" y="310"/>
                  </a:cubicBezTo>
                  <a:cubicBezTo>
                    <a:pt x="1645" y="124"/>
                    <a:pt x="1396" y="0"/>
                    <a:pt x="1117" y="0"/>
                  </a:cubicBezTo>
                  <a:close/>
                </a:path>
              </a:pathLst>
            </a:custGeom>
            <a:solidFill>
              <a:srgbClr val="AAC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1"/>
            <p:cNvSpPr/>
            <p:nvPr/>
          </p:nvSpPr>
          <p:spPr>
            <a:xfrm>
              <a:off x="2350973" y="1562951"/>
              <a:ext cx="85384" cy="170714"/>
            </a:xfrm>
            <a:custGeom>
              <a:avLst/>
              <a:gdLst/>
              <a:ahLst/>
              <a:cxnLst/>
              <a:rect l="l" t="t" r="r" b="b"/>
              <a:pathLst>
                <a:path w="3165" h="6328" extrusionOk="0">
                  <a:moveTo>
                    <a:pt x="1117" y="0"/>
                  </a:moveTo>
                  <a:cubicBezTo>
                    <a:pt x="838" y="0"/>
                    <a:pt x="559" y="124"/>
                    <a:pt x="373" y="310"/>
                  </a:cubicBezTo>
                  <a:lnTo>
                    <a:pt x="63" y="620"/>
                  </a:lnTo>
                  <a:lnTo>
                    <a:pt x="63" y="4901"/>
                  </a:lnTo>
                  <a:cubicBezTo>
                    <a:pt x="1" y="5645"/>
                    <a:pt x="590" y="6266"/>
                    <a:pt x="1303" y="6328"/>
                  </a:cubicBezTo>
                  <a:lnTo>
                    <a:pt x="2389" y="6328"/>
                  </a:lnTo>
                  <a:cubicBezTo>
                    <a:pt x="2234" y="4312"/>
                    <a:pt x="2513" y="2326"/>
                    <a:pt x="3165" y="434"/>
                  </a:cubicBezTo>
                  <a:lnTo>
                    <a:pt x="3165" y="434"/>
                  </a:lnTo>
                  <a:cubicBezTo>
                    <a:pt x="2978" y="558"/>
                    <a:pt x="2792" y="620"/>
                    <a:pt x="2575" y="620"/>
                  </a:cubicBezTo>
                  <a:cubicBezTo>
                    <a:pt x="2296" y="620"/>
                    <a:pt x="2048" y="496"/>
                    <a:pt x="1831" y="310"/>
                  </a:cubicBezTo>
                  <a:cubicBezTo>
                    <a:pt x="1645" y="124"/>
                    <a:pt x="1396" y="0"/>
                    <a:pt x="1117" y="0"/>
                  </a:cubicBezTo>
                  <a:close/>
                </a:path>
              </a:pathLst>
            </a:custGeom>
            <a:solidFill>
              <a:srgbClr val="8AB5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1"/>
            <p:cNvSpPr/>
            <p:nvPr/>
          </p:nvSpPr>
          <p:spPr>
            <a:xfrm>
              <a:off x="2350973" y="1688450"/>
              <a:ext cx="378279" cy="179940"/>
            </a:xfrm>
            <a:custGeom>
              <a:avLst/>
              <a:gdLst/>
              <a:ahLst/>
              <a:cxnLst/>
              <a:rect l="l" t="t" r="r" b="b"/>
              <a:pathLst>
                <a:path w="14022" h="6670" extrusionOk="0">
                  <a:moveTo>
                    <a:pt x="1117" y="1"/>
                  </a:moveTo>
                  <a:cubicBezTo>
                    <a:pt x="838" y="1"/>
                    <a:pt x="559" y="94"/>
                    <a:pt x="373" y="311"/>
                  </a:cubicBezTo>
                  <a:lnTo>
                    <a:pt x="63" y="621"/>
                  </a:lnTo>
                  <a:lnTo>
                    <a:pt x="63" y="5274"/>
                  </a:lnTo>
                  <a:cubicBezTo>
                    <a:pt x="1" y="6019"/>
                    <a:pt x="590" y="6639"/>
                    <a:pt x="1303" y="6670"/>
                  </a:cubicBezTo>
                  <a:lnTo>
                    <a:pt x="12718" y="6670"/>
                  </a:lnTo>
                  <a:cubicBezTo>
                    <a:pt x="13432" y="6639"/>
                    <a:pt x="14021" y="6019"/>
                    <a:pt x="13990" y="5274"/>
                  </a:cubicBezTo>
                  <a:lnTo>
                    <a:pt x="13990" y="621"/>
                  </a:lnTo>
                  <a:lnTo>
                    <a:pt x="13649" y="311"/>
                  </a:lnTo>
                  <a:cubicBezTo>
                    <a:pt x="13447" y="109"/>
                    <a:pt x="13184" y="9"/>
                    <a:pt x="12920" y="9"/>
                  </a:cubicBezTo>
                  <a:cubicBezTo>
                    <a:pt x="12656" y="9"/>
                    <a:pt x="12393" y="109"/>
                    <a:pt x="12191" y="311"/>
                  </a:cubicBezTo>
                  <a:cubicBezTo>
                    <a:pt x="11974" y="497"/>
                    <a:pt x="11726" y="621"/>
                    <a:pt x="11447" y="621"/>
                  </a:cubicBezTo>
                  <a:cubicBezTo>
                    <a:pt x="11168" y="621"/>
                    <a:pt x="10888" y="497"/>
                    <a:pt x="10702" y="311"/>
                  </a:cubicBezTo>
                  <a:cubicBezTo>
                    <a:pt x="10516" y="94"/>
                    <a:pt x="10237" y="1"/>
                    <a:pt x="9958" y="1"/>
                  </a:cubicBezTo>
                  <a:cubicBezTo>
                    <a:pt x="9679" y="1"/>
                    <a:pt x="9430" y="94"/>
                    <a:pt x="9213" y="311"/>
                  </a:cubicBezTo>
                  <a:cubicBezTo>
                    <a:pt x="9012" y="513"/>
                    <a:pt x="8748" y="614"/>
                    <a:pt x="8484" y="614"/>
                  </a:cubicBezTo>
                  <a:cubicBezTo>
                    <a:pt x="8221" y="614"/>
                    <a:pt x="7957" y="513"/>
                    <a:pt x="7755" y="311"/>
                  </a:cubicBezTo>
                  <a:cubicBezTo>
                    <a:pt x="7569" y="94"/>
                    <a:pt x="7290" y="1"/>
                    <a:pt x="7011" y="1"/>
                  </a:cubicBezTo>
                  <a:cubicBezTo>
                    <a:pt x="6732" y="1"/>
                    <a:pt x="6484" y="94"/>
                    <a:pt x="6266" y="311"/>
                  </a:cubicBezTo>
                  <a:cubicBezTo>
                    <a:pt x="6065" y="513"/>
                    <a:pt x="5801" y="614"/>
                    <a:pt x="5537" y="614"/>
                  </a:cubicBezTo>
                  <a:cubicBezTo>
                    <a:pt x="5274" y="614"/>
                    <a:pt x="5010" y="513"/>
                    <a:pt x="4809" y="311"/>
                  </a:cubicBezTo>
                  <a:cubicBezTo>
                    <a:pt x="4591" y="109"/>
                    <a:pt x="4320" y="9"/>
                    <a:pt x="4052" y="9"/>
                  </a:cubicBezTo>
                  <a:cubicBezTo>
                    <a:pt x="3785" y="9"/>
                    <a:pt x="3521" y="109"/>
                    <a:pt x="3320" y="311"/>
                  </a:cubicBezTo>
                  <a:cubicBezTo>
                    <a:pt x="3133" y="497"/>
                    <a:pt x="2854" y="621"/>
                    <a:pt x="2575" y="621"/>
                  </a:cubicBezTo>
                  <a:cubicBezTo>
                    <a:pt x="2513" y="621"/>
                    <a:pt x="2420" y="590"/>
                    <a:pt x="2358" y="590"/>
                  </a:cubicBezTo>
                  <a:cubicBezTo>
                    <a:pt x="2141" y="528"/>
                    <a:pt x="1986" y="435"/>
                    <a:pt x="1831" y="311"/>
                  </a:cubicBezTo>
                  <a:cubicBezTo>
                    <a:pt x="1645" y="94"/>
                    <a:pt x="1396" y="1"/>
                    <a:pt x="1117" y="1"/>
                  </a:cubicBezTo>
                  <a:close/>
                </a:path>
              </a:pathLst>
            </a:custGeom>
            <a:solidFill>
              <a:srgbClr val="8AB5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1"/>
            <p:cNvSpPr/>
            <p:nvPr/>
          </p:nvSpPr>
          <p:spPr>
            <a:xfrm>
              <a:off x="2350973" y="1688450"/>
              <a:ext cx="117190" cy="179940"/>
            </a:xfrm>
            <a:custGeom>
              <a:avLst/>
              <a:gdLst/>
              <a:ahLst/>
              <a:cxnLst/>
              <a:rect l="l" t="t" r="r" b="b"/>
              <a:pathLst>
                <a:path w="4344" h="6670" extrusionOk="0">
                  <a:moveTo>
                    <a:pt x="1117" y="1"/>
                  </a:moveTo>
                  <a:cubicBezTo>
                    <a:pt x="838" y="1"/>
                    <a:pt x="559" y="94"/>
                    <a:pt x="373" y="311"/>
                  </a:cubicBezTo>
                  <a:lnTo>
                    <a:pt x="63" y="621"/>
                  </a:lnTo>
                  <a:lnTo>
                    <a:pt x="63" y="5274"/>
                  </a:lnTo>
                  <a:cubicBezTo>
                    <a:pt x="1" y="6019"/>
                    <a:pt x="590" y="6639"/>
                    <a:pt x="1303" y="6670"/>
                  </a:cubicBezTo>
                  <a:lnTo>
                    <a:pt x="4343" y="6670"/>
                  </a:lnTo>
                  <a:cubicBezTo>
                    <a:pt x="3009" y="4933"/>
                    <a:pt x="2296" y="2793"/>
                    <a:pt x="2358" y="590"/>
                  </a:cubicBezTo>
                  <a:cubicBezTo>
                    <a:pt x="2141" y="528"/>
                    <a:pt x="1986" y="435"/>
                    <a:pt x="1831" y="311"/>
                  </a:cubicBezTo>
                  <a:cubicBezTo>
                    <a:pt x="1645" y="94"/>
                    <a:pt x="1396" y="1"/>
                    <a:pt x="1117" y="1"/>
                  </a:cubicBezTo>
                  <a:close/>
                </a:path>
              </a:pathLst>
            </a:custGeom>
            <a:solidFill>
              <a:srgbClr val="699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1"/>
            <p:cNvSpPr/>
            <p:nvPr/>
          </p:nvSpPr>
          <p:spPr>
            <a:xfrm>
              <a:off x="2351809" y="1813572"/>
              <a:ext cx="377442" cy="123449"/>
            </a:xfrm>
            <a:custGeom>
              <a:avLst/>
              <a:gdLst/>
              <a:ahLst/>
              <a:cxnLst/>
              <a:rect l="l" t="t" r="r" b="b"/>
              <a:pathLst>
                <a:path w="13991" h="4576" extrusionOk="0">
                  <a:moveTo>
                    <a:pt x="4014" y="0"/>
                  </a:moveTo>
                  <a:cubicBezTo>
                    <a:pt x="3746" y="0"/>
                    <a:pt x="3475" y="109"/>
                    <a:pt x="3258" y="326"/>
                  </a:cubicBezTo>
                  <a:lnTo>
                    <a:pt x="3227" y="357"/>
                  </a:lnTo>
                  <a:cubicBezTo>
                    <a:pt x="3033" y="535"/>
                    <a:pt x="2790" y="621"/>
                    <a:pt x="2545" y="621"/>
                  </a:cubicBezTo>
                  <a:cubicBezTo>
                    <a:pt x="2279" y="621"/>
                    <a:pt x="2010" y="520"/>
                    <a:pt x="1800" y="326"/>
                  </a:cubicBezTo>
                  <a:cubicBezTo>
                    <a:pt x="1583" y="109"/>
                    <a:pt x="1334" y="16"/>
                    <a:pt x="1055" y="16"/>
                  </a:cubicBezTo>
                  <a:cubicBezTo>
                    <a:pt x="776" y="16"/>
                    <a:pt x="497" y="109"/>
                    <a:pt x="311" y="326"/>
                  </a:cubicBezTo>
                  <a:lnTo>
                    <a:pt x="1" y="636"/>
                  </a:lnTo>
                  <a:lnTo>
                    <a:pt x="1" y="3180"/>
                  </a:lnTo>
                  <a:cubicBezTo>
                    <a:pt x="1" y="3521"/>
                    <a:pt x="156" y="3893"/>
                    <a:pt x="373" y="4172"/>
                  </a:cubicBezTo>
                  <a:cubicBezTo>
                    <a:pt x="621" y="4420"/>
                    <a:pt x="931" y="4576"/>
                    <a:pt x="1272" y="4576"/>
                  </a:cubicBezTo>
                  <a:lnTo>
                    <a:pt x="12687" y="4576"/>
                  </a:lnTo>
                  <a:cubicBezTo>
                    <a:pt x="13401" y="4545"/>
                    <a:pt x="13990" y="3893"/>
                    <a:pt x="13959" y="3180"/>
                  </a:cubicBezTo>
                  <a:lnTo>
                    <a:pt x="13959" y="636"/>
                  </a:lnTo>
                  <a:lnTo>
                    <a:pt x="13618" y="326"/>
                  </a:lnTo>
                  <a:cubicBezTo>
                    <a:pt x="13401" y="109"/>
                    <a:pt x="13129" y="0"/>
                    <a:pt x="12862" y="0"/>
                  </a:cubicBezTo>
                  <a:cubicBezTo>
                    <a:pt x="12594" y="0"/>
                    <a:pt x="12331" y="109"/>
                    <a:pt x="12129" y="326"/>
                  </a:cubicBezTo>
                  <a:cubicBezTo>
                    <a:pt x="11943" y="512"/>
                    <a:pt x="11664" y="605"/>
                    <a:pt x="11385" y="605"/>
                  </a:cubicBezTo>
                  <a:cubicBezTo>
                    <a:pt x="11105" y="605"/>
                    <a:pt x="10857" y="512"/>
                    <a:pt x="10640" y="326"/>
                  </a:cubicBezTo>
                  <a:cubicBezTo>
                    <a:pt x="10454" y="109"/>
                    <a:pt x="10206" y="16"/>
                    <a:pt x="9927" y="16"/>
                  </a:cubicBezTo>
                  <a:cubicBezTo>
                    <a:pt x="9648" y="16"/>
                    <a:pt x="9368" y="109"/>
                    <a:pt x="9182" y="326"/>
                  </a:cubicBezTo>
                  <a:cubicBezTo>
                    <a:pt x="8981" y="528"/>
                    <a:pt x="8709" y="628"/>
                    <a:pt x="8438" y="628"/>
                  </a:cubicBezTo>
                  <a:cubicBezTo>
                    <a:pt x="8166" y="628"/>
                    <a:pt x="7895" y="528"/>
                    <a:pt x="7693" y="326"/>
                  </a:cubicBezTo>
                  <a:cubicBezTo>
                    <a:pt x="7507" y="109"/>
                    <a:pt x="7228" y="16"/>
                    <a:pt x="6949" y="16"/>
                  </a:cubicBezTo>
                  <a:cubicBezTo>
                    <a:pt x="6670" y="16"/>
                    <a:pt x="6422" y="109"/>
                    <a:pt x="6235" y="326"/>
                  </a:cubicBezTo>
                  <a:cubicBezTo>
                    <a:pt x="6018" y="528"/>
                    <a:pt x="5747" y="628"/>
                    <a:pt x="5479" y="628"/>
                  </a:cubicBezTo>
                  <a:cubicBezTo>
                    <a:pt x="5212" y="628"/>
                    <a:pt x="4948" y="528"/>
                    <a:pt x="4747" y="326"/>
                  </a:cubicBezTo>
                  <a:cubicBezTo>
                    <a:pt x="4545" y="109"/>
                    <a:pt x="4281" y="0"/>
                    <a:pt x="4014" y="0"/>
                  </a:cubicBezTo>
                  <a:close/>
                </a:path>
              </a:pathLst>
            </a:custGeom>
            <a:solidFill>
              <a:srgbClr val="699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1"/>
            <p:cNvSpPr/>
            <p:nvPr/>
          </p:nvSpPr>
          <p:spPr>
            <a:xfrm>
              <a:off x="2351809" y="1813977"/>
              <a:ext cx="198366" cy="123044"/>
            </a:xfrm>
            <a:custGeom>
              <a:avLst/>
              <a:gdLst/>
              <a:ahLst/>
              <a:cxnLst/>
              <a:rect l="l" t="t" r="r" b="b"/>
              <a:pathLst>
                <a:path w="7353" h="4561" extrusionOk="0">
                  <a:moveTo>
                    <a:pt x="1055" y="1"/>
                  </a:moveTo>
                  <a:cubicBezTo>
                    <a:pt x="776" y="1"/>
                    <a:pt x="497" y="94"/>
                    <a:pt x="311" y="311"/>
                  </a:cubicBezTo>
                  <a:lnTo>
                    <a:pt x="1" y="621"/>
                  </a:lnTo>
                  <a:lnTo>
                    <a:pt x="1" y="3165"/>
                  </a:lnTo>
                  <a:cubicBezTo>
                    <a:pt x="1" y="3506"/>
                    <a:pt x="156" y="3878"/>
                    <a:pt x="373" y="4157"/>
                  </a:cubicBezTo>
                  <a:cubicBezTo>
                    <a:pt x="621" y="4405"/>
                    <a:pt x="931" y="4561"/>
                    <a:pt x="1272" y="4561"/>
                  </a:cubicBezTo>
                  <a:lnTo>
                    <a:pt x="7352" y="4561"/>
                  </a:lnTo>
                  <a:cubicBezTo>
                    <a:pt x="5584" y="3630"/>
                    <a:pt x="4126" y="2141"/>
                    <a:pt x="3227" y="342"/>
                  </a:cubicBezTo>
                  <a:cubicBezTo>
                    <a:pt x="3033" y="520"/>
                    <a:pt x="2790" y="606"/>
                    <a:pt x="2545" y="606"/>
                  </a:cubicBezTo>
                  <a:cubicBezTo>
                    <a:pt x="2279" y="606"/>
                    <a:pt x="2010" y="505"/>
                    <a:pt x="1800" y="311"/>
                  </a:cubicBezTo>
                  <a:cubicBezTo>
                    <a:pt x="1583" y="94"/>
                    <a:pt x="1334" y="1"/>
                    <a:pt x="1055" y="1"/>
                  </a:cubicBezTo>
                  <a:close/>
                </a:path>
              </a:pathLst>
            </a:custGeom>
            <a:solidFill>
              <a:srgbClr val="4387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1"/>
            <p:cNvSpPr/>
            <p:nvPr/>
          </p:nvSpPr>
          <p:spPr>
            <a:xfrm>
              <a:off x="2427131" y="1640754"/>
              <a:ext cx="220946" cy="216764"/>
            </a:xfrm>
            <a:custGeom>
              <a:avLst/>
              <a:gdLst/>
              <a:ahLst/>
              <a:cxnLst/>
              <a:rect l="l" t="t" r="r" b="b"/>
              <a:pathLst>
                <a:path w="8190" h="8035" extrusionOk="0">
                  <a:moveTo>
                    <a:pt x="4188" y="1"/>
                  </a:moveTo>
                  <a:cubicBezTo>
                    <a:pt x="3940" y="1"/>
                    <a:pt x="3661" y="32"/>
                    <a:pt x="3412" y="94"/>
                  </a:cubicBezTo>
                  <a:cubicBezTo>
                    <a:pt x="1396" y="497"/>
                    <a:pt x="0" y="2358"/>
                    <a:pt x="217" y="4406"/>
                  </a:cubicBezTo>
                  <a:cubicBezTo>
                    <a:pt x="404" y="6453"/>
                    <a:pt x="2141" y="8035"/>
                    <a:pt x="4188" y="8035"/>
                  </a:cubicBezTo>
                  <a:cubicBezTo>
                    <a:pt x="4560" y="8035"/>
                    <a:pt x="4901" y="7973"/>
                    <a:pt x="5274" y="7880"/>
                  </a:cubicBezTo>
                  <a:cubicBezTo>
                    <a:pt x="7006" y="7385"/>
                    <a:pt x="8183" y="5810"/>
                    <a:pt x="8189" y="4018"/>
                  </a:cubicBezTo>
                  <a:lnTo>
                    <a:pt x="8189" y="4018"/>
                  </a:lnTo>
                  <a:cubicBezTo>
                    <a:pt x="8189" y="4023"/>
                    <a:pt x="8189" y="4028"/>
                    <a:pt x="8189" y="4033"/>
                  </a:cubicBezTo>
                  <a:lnTo>
                    <a:pt x="8189" y="4002"/>
                  </a:lnTo>
                  <a:cubicBezTo>
                    <a:pt x="8189" y="4007"/>
                    <a:pt x="8189" y="4013"/>
                    <a:pt x="8189" y="4018"/>
                  </a:cubicBezTo>
                  <a:lnTo>
                    <a:pt x="8189" y="4018"/>
                  </a:lnTo>
                  <a:cubicBezTo>
                    <a:pt x="8181" y="1792"/>
                    <a:pt x="6385" y="1"/>
                    <a:pt x="4188" y="1"/>
                  </a:cubicBezTo>
                  <a:close/>
                </a:path>
              </a:pathLst>
            </a:custGeom>
            <a:solidFill>
              <a:srgbClr val="FFE8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1"/>
            <p:cNvSpPr/>
            <p:nvPr/>
          </p:nvSpPr>
          <p:spPr>
            <a:xfrm>
              <a:off x="2427131" y="1642427"/>
              <a:ext cx="142279" cy="214255"/>
            </a:xfrm>
            <a:custGeom>
              <a:avLst/>
              <a:gdLst/>
              <a:ahLst/>
              <a:cxnLst/>
              <a:rect l="l" t="t" r="r" b="b"/>
              <a:pathLst>
                <a:path w="5274" h="7942" extrusionOk="0">
                  <a:moveTo>
                    <a:pt x="3412" y="1"/>
                  </a:moveTo>
                  <a:lnTo>
                    <a:pt x="3412" y="1"/>
                  </a:lnTo>
                  <a:cubicBezTo>
                    <a:pt x="1396" y="404"/>
                    <a:pt x="0" y="2296"/>
                    <a:pt x="217" y="4344"/>
                  </a:cubicBezTo>
                  <a:cubicBezTo>
                    <a:pt x="404" y="6391"/>
                    <a:pt x="2141" y="7942"/>
                    <a:pt x="4188" y="7942"/>
                  </a:cubicBezTo>
                  <a:cubicBezTo>
                    <a:pt x="4560" y="7942"/>
                    <a:pt x="4901" y="7911"/>
                    <a:pt x="5274" y="7818"/>
                  </a:cubicBezTo>
                  <a:cubicBezTo>
                    <a:pt x="807" y="6050"/>
                    <a:pt x="2823" y="1242"/>
                    <a:pt x="3412" y="1"/>
                  </a:cubicBezTo>
                  <a:close/>
                </a:path>
              </a:pathLst>
            </a:custGeom>
            <a:solidFill>
              <a:srgbClr val="FFE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1"/>
            <p:cNvSpPr/>
            <p:nvPr/>
          </p:nvSpPr>
          <p:spPr>
            <a:xfrm>
              <a:off x="2458101" y="1883444"/>
              <a:ext cx="44378" cy="35799"/>
            </a:xfrm>
            <a:custGeom>
              <a:avLst/>
              <a:gdLst/>
              <a:ahLst/>
              <a:cxnLst/>
              <a:rect l="l" t="t" r="r" b="b"/>
              <a:pathLst>
                <a:path w="1645" h="1327" extrusionOk="0">
                  <a:moveTo>
                    <a:pt x="810" y="0"/>
                  </a:moveTo>
                  <a:cubicBezTo>
                    <a:pt x="450" y="0"/>
                    <a:pt x="93" y="217"/>
                    <a:pt x="0" y="652"/>
                  </a:cubicBezTo>
                  <a:cubicBezTo>
                    <a:pt x="93" y="1102"/>
                    <a:pt x="450" y="1326"/>
                    <a:pt x="810" y="1326"/>
                  </a:cubicBezTo>
                  <a:cubicBezTo>
                    <a:pt x="1171" y="1326"/>
                    <a:pt x="1535" y="1102"/>
                    <a:pt x="1644" y="652"/>
                  </a:cubicBezTo>
                  <a:cubicBezTo>
                    <a:pt x="1535" y="217"/>
                    <a:pt x="1171" y="0"/>
                    <a:pt x="810" y="0"/>
                  </a:cubicBezTo>
                  <a:close/>
                </a:path>
              </a:pathLst>
            </a:custGeom>
            <a:solidFill>
              <a:srgbClr val="FFB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1"/>
            <p:cNvSpPr/>
            <p:nvPr/>
          </p:nvSpPr>
          <p:spPr>
            <a:xfrm>
              <a:off x="2577746" y="1883444"/>
              <a:ext cx="44378" cy="35799"/>
            </a:xfrm>
            <a:custGeom>
              <a:avLst/>
              <a:gdLst/>
              <a:ahLst/>
              <a:cxnLst/>
              <a:rect l="l" t="t" r="r" b="b"/>
              <a:pathLst>
                <a:path w="1645" h="1327" extrusionOk="0">
                  <a:moveTo>
                    <a:pt x="834" y="0"/>
                  </a:moveTo>
                  <a:cubicBezTo>
                    <a:pt x="474" y="0"/>
                    <a:pt x="109" y="217"/>
                    <a:pt x="1" y="652"/>
                  </a:cubicBezTo>
                  <a:cubicBezTo>
                    <a:pt x="109" y="1102"/>
                    <a:pt x="474" y="1326"/>
                    <a:pt x="834" y="1326"/>
                  </a:cubicBezTo>
                  <a:cubicBezTo>
                    <a:pt x="1195" y="1326"/>
                    <a:pt x="1552" y="1102"/>
                    <a:pt x="1645" y="652"/>
                  </a:cubicBezTo>
                  <a:cubicBezTo>
                    <a:pt x="1552" y="217"/>
                    <a:pt x="1195" y="0"/>
                    <a:pt x="834" y="0"/>
                  </a:cubicBezTo>
                  <a:close/>
                </a:path>
              </a:pathLst>
            </a:custGeom>
            <a:solidFill>
              <a:srgbClr val="FFB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1"/>
            <p:cNvSpPr/>
            <p:nvPr/>
          </p:nvSpPr>
          <p:spPr>
            <a:xfrm>
              <a:off x="2568169" y="1873786"/>
              <a:ext cx="39738" cy="17212"/>
            </a:xfrm>
            <a:custGeom>
              <a:avLst/>
              <a:gdLst/>
              <a:ahLst/>
              <a:cxnLst/>
              <a:rect l="l" t="t" r="r" b="b"/>
              <a:pathLst>
                <a:path w="1473" h="638" extrusionOk="0">
                  <a:moveTo>
                    <a:pt x="292" y="1"/>
                  </a:moveTo>
                  <a:cubicBezTo>
                    <a:pt x="137" y="1"/>
                    <a:pt x="0" y="197"/>
                    <a:pt x="139" y="358"/>
                  </a:cubicBezTo>
                  <a:cubicBezTo>
                    <a:pt x="294" y="544"/>
                    <a:pt x="542" y="638"/>
                    <a:pt x="759" y="638"/>
                  </a:cubicBezTo>
                  <a:cubicBezTo>
                    <a:pt x="1007" y="638"/>
                    <a:pt x="1255" y="544"/>
                    <a:pt x="1410" y="358"/>
                  </a:cubicBezTo>
                  <a:cubicBezTo>
                    <a:pt x="1472" y="265"/>
                    <a:pt x="1472" y="141"/>
                    <a:pt x="1379" y="48"/>
                  </a:cubicBezTo>
                  <a:cubicBezTo>
                    <a:pt x="1338" y="20"/>
                    <a:pt x="1289" y="5"/>
                    <a:pt x="1244" y="5"/>
                  </a:cubicBezTo>
                  <a:cubicBezTo>
                    <a:pt x="1187" y="5"/>
                    <a:pt x="1134" y="28"/>
                    <a:pt x="1100" y="79"/>
                  </a:cubicBezTo>
                  <a:cubicBezTo>
                    <a:pt x="1007" y="172"/>
                    <a:pt x="883" y="234"/>
                    <a:pt x="759" y="234"/>
                  </a:cubicBezTo>
                  <a:cubicBezTo>
                    <a:pt x="635" y="234"/>
                    <a:pt x="542" y="172"/>
                    <a:pt x="449" y="79"/>
                  </a:cubicBezTo>
                  <a:cubicBezTo>
                    <a:pt x="401" y="24"/>
                    <a:pt x="346" y="1"/>
                    <a:pt x="292"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1"/>
            <p:cNvSpPr/>
            <p:nvPr/>
          </p:nvSpPr>
          <p:spPr>
            <a:xfrm>
              <a:off x="2471374" y="1873894"/>
              <a:ext cx="38632" cy="17104"/>
            </a:xfrm>
            <a:custGeom>
              <a:avLst/>
              <a:gdLst/>
              <a:ahLst/>
              <a:cxnLst/>
              <a:rect l="l" t="t" r="r" b="b"/>
              <a:pathLst>
                <a:path w="1432" h="634" extrusionOk="0">
                  <a:moveTo>
                    <a:pt x="1202" y="1"/>
                  </a:moveTo>
                  <a:cubicBezTo>
                    <a:pt x="1146" y="1"/>
                    <a:pt x="1093" y="24"/>
                    <a:pt x="1059" y="75"/>
                  </a:cubicBezTo>
                  <a:cubicBezTo>
                    <a:pt x="966" y="168"/>
                    <a:pt x="842" y="230"/>
                    <a:pt x="718" y="230"/>
                  </a:cubicBezTo>
                  <a:cubicBezTo>
                    <a:pt x="594" y="230"/>
                    <a:pt x="501" y="168"/>
                    <a:pt x="408" y="75"/>
                  </a:cubicBezTo>
                  <a:cubicBezTo>
                    <a:pt x="367" y="41"/>
                    <a:pt x="323" y="26"/>
                    <a:pt x="280" y="26"/>
                  </a:cubicBezTo>
                  <a:cubicBezTo>
                    <a:pt x="130" y="26"/>
                    <a:pt x="1" y="209"/>
                    <a:pt x="97" y="354"/>
                  </a:cubicBezTo>
                  <a:cubicBezTo>
                    <a:pt x="249" y="537"/>
                    <a:pt x="490" y="630"/>
                    <a:pt x="733" y="633"/>
                  </a:cubicBezTo>
                  <a:lnTo>
                    <a:pt x="733" y="633"/>
                  </a:lnTo>
                  <a:cubicBezTo>
                    <a:pt x="976" y="630"/>
                    <a:pt x="1217" y="537"/>
                    <a:pt x="1369" y="354"/>
                  </a:cubicBezTo>
                  <a:cubicBezTo>
                    <a:pt x="1431" y="261"/>
                    <a:pt x="1431" y="137"/>
                    <a:pt x="1338" y="44"/>
                  </a:cubicBezTo>
                  <a:cubicBezTo>
                    <a:pt x="1296" y="16"/>
                    <a:pt x="1248" y="1"/>
                    <a:pt x="1202" y="1"/>
                  </a:cubicBezTo>
                  <a:close/>
                  <a:moveTo>
                    <a:pt x="733" y="633"/>
                  </a:moveTo>
                  <a:lnTo>
                    <a:pt x="733" y="633"/>
                  </a:lnTo>
                  <a:cubicBezTo>
                    <a:pt x="728" y="633"/>
                    <a:pt x="723" y="634"/>
                    <a:pt x="718" y="634"/>
                  </a:cubicBezTo>
                  <a:lnTo>
                    <a:pt x="749" y="634"/>
                  </a:lnTo>
                  <a:cubicBezTo>
                    <a:pt x="744" y="634"/>
                    <a:pt x="738" y="633"/>
                    <a:pt x="733" y="633"/>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1"/>
            <p:cNvSpPr/>
            <p:nvPr/>
          </p:nvSpPr>
          <p:spPr>
            <a:xfrm>
              <a:off x="2513324" y="1888866"/>
              <a:ext cx="53577" cy="23093"/>
            </a:xfrm>
            <a:custGeom>
              <a:avLst/>
              <a:gdLst/>
              <a:ahLst/>
              <a:cxnLst/>
              <a:rect l="l" t="t" r="r" b="b"/>
              <a:pathLst>
                <a:path w="1986" h="856" extrusionOk="0">
                  <a:moveTo>
                    <a:pt x="997" y="1"/>
                  </a:moveTo>
                  <a:cubicBezTo>
                    <a:pt x="644" y="1"/>
                    <a:pt x="295" y="172"/>
                    <a:pt x="93" y="513"/>
                  </a:cubicBezTo>
                  <a:cubicBezTo>
                    <a:pt x="0" y="606"/>
                    <a:pt x="31" y="730"/>
                    <a:pt x="124" y="823"/>
                  </a:cubicBezTo>
                  <a:cubicBezTo>
                    <a:pt x="157" y="845"/>
                    <a:pt x="198" y="855"/>
                    <a:pt x="240" y="855"/>
                  </a:cubicBezTo>
                  <a:cubicBezTo>
                    <a:pt x="316" y="855"/>
                    <a:pt x="395" y="821"/>
                    <a:pt x="435" y="761"/>
                  </a:cubicBezTo>
                  <a:cubicBezTo>
                    <a:pt x="559" y="544"/>
                    <a:pt x="776" y="435"/>
                    <a:pt x="993" y="435"/>
                  </a:cubicBezTo>
                  <a:cubicBezTo>
                    <a:pt x="1210" y="435"/>
                    <a:pt x="1427" y="544"/>
                    <a:pt x="1551" y="761"/>
                  </a:cubicBezTo>
                  <a:cubicBezTo>
                    <a:pt x="1613" y="823"/>
                    <a:pt x="1675" y="854"/>
                    <a:pt x="1737" y="854"/>
                  </a:cubicBezTo>
                  <a:cubicBezTo>
                    <a:pt x="1768" y="854"/>
                    <a:pt x="1830" y="823"/>
                    <a:pt x="1861" y="823"/>
                  </a:cubicBezTo>
                  <a:cubicBezTo>
                    <a:pt x="1955" y="730"/>
                    <a:pt x="1986" y="606"/>
                    <a:pt x="1923" y="513"/>
                  </a:cubicBezTo>
                  <a:cubicBezTo>
                    <a:pt x="1706" y="172"/>
                    <a:pt x="1350" y="1"/>
                    <a:pt x="997"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1"/>
            <p:cNvSpPr/>
            <p:nvPr/>
          </p:nvSpPr>
          <p:spPr>
            <a:xfrm>
              <a:off x="2468973" y="1691796"/>
              <a:ext cx="141443" cy="114034"/>
            </a:xfrm>
            <a:custGeom>
              <a:avLst/>
              <a:gdLst/>
              <a:ahLst/>
              <a:cxnLst/>
              <a:rect l="l" t="t" r="r" b="b"/>
              <a:pathLst>
                <a:path w="5243" h="4227" extrusionOk="0">
                  <a:moveTo>
                    <a:pt x="2141" y="1"/>
                  </a:moveTo>
                  <a:cubicBezTo>
                    <a:pt x="1768" y="1"/>
                    <a:pt x="1489" y="342"/>
                    <a:pt x="1551" y="714"/>
                  </a:cubicBezTo>
                  <a:lnTo>
                    <a:pt x="1861" y="1521"/>
                  </a:lnTo>
                  <a:cubicBezTo>
                    <a:pt x="1954" y="1831"/>
                    <a:pt x="1737" y="2110"/>
                    <a:pt x="1427" y="2110"/>
                  </a:cubicBezTo>
                  <a:lnTo>
                    <a:pt x="652" y="2110"/>
                  </a:lnTo>
                  <a:cubicBezTo>
                    <a:pt x="652" y="2110"/>
                    <a:pt x="0" y="2545"/>
                    <a:pt x="155" y="2886"/>
                  </a:cubicBezTo>
                  <a:lnTo>
                    <a:pt x="466" y="3847"/>
                  </a:lnTo>
                  <a:cubicBezTo>
                    <a:pt x="572" y="4080"/>
                    <a:pt x="793" y="4227"/>
                    <a:pt x="1032" y="4227"/>
                  </a:cubicBezTo>
                  <a:cubicBezTo>
                    <a:pt x="1143" y="4227"/>
                    <a:pt x="1257" y="4195"/>
                    <a:pt x="1365" y="4127"/>
                  </a:cubicBezTo>
                  <a:lnTo>
                    <a:pt x="2358" y="3382"/>
                  </a:lnTo>
                  <a:cubicBezTo>
                    <a:pt x="2435" y="3320"/>
                    <a:pt x="2536" y="3289"/>
                    <a:pt x="2637" y="3289"/>
                  </a:cubicBezTo>
                  <a:cubicBezTo>
                    <a:pt x="2738" y="3289"/>
                    <a:pt x="2839" y="3320"/>
                    <a:pt x="2916" y="3382"/>
                  </a:cubicBezTo>
                  <a:lnTo>
                    <a:pt x="3909" y="4127"/>
                  </a:lnTo>
                  <a:cubicBezTo>
                    <a:pt x="4017" y="4195"/>
                    <a:pt x="4134" y="4227"/>
                    <a:pt x="4248" y="4227"/>
                  </a:cubicBezTo>
                  <a:cubicBezTo>
                    <a:pt x="4494" y="4227"/>
                    <a:pt x="4723" y="4080"/>
                    <a:pt x="4808" y="3847"/>
                  </a:cubicBezTo>
                  <a:lnTo>
                    <a:pt x="5149" y="2886"/>
                  </a:lnTo>
                  <a:cubicBezTo>
                    <a:pt x="5243" y="2514"/>
                    <a:pt x="4994" y="2141"/>
                    <a:pt x="4622" y="2079"/>
                  </a:cubicBezTo>
                  <a:lnTo>
                    <a:pt x="3878" y="2079"/>
                  </a:lnTo>
                  <a:cubicBezTo>
                    <a:pt x="3599" y="2079"/>
                    <a:pt x="3381" y="1800"/>
                    <a:pt x="3474" y="1521"/>
                  </a:cubicBezTo>
                  <a:lnTo>
                    <a:pt x="3754" y="714"/>
                  </a:lnTo>
                  <a:cubicBezTo>
                    <a:pt x="3816" y="342"/>
                    <a:pt x="3536" y="1"/>
                    <a:pt x="3164" y="1"/>
                  </a:cubicBezTo>
                  <a:close/>
                </a:path>
              </a:pathLst>
            </a:custGeom>
            <a:solidFill>
              <a:srgbClr val="FFB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1"/>
            <p:cNvSpPr/>
            <p:nvPr/>
          </p:nvSpPr>
          <p:spPr>
            <a:xfrm>
              <a:off x="2517505" y="1731965"/>
              <a:ext cx="51068" cy="43811"/>
            </a:xfrm>
            <a:custGeom>
              <a:avLst/>
              <a:gdLst/>
              <a:ahLst/>
              <a:cxnLst/>
              <a:rect l="l" t="t" r="r" b="b"/>
              <a:pathLst>
                <a:path w="1893" h="1624" extrusionOk="0">
                  <a:moveTo>
                    <a:pt x="838" y="1"/>
                  </a:moveTo>
                  <a:cubicBezTo>
                    <a:pt x="373" y="1"/>
                    <a:pt x="0" y="342"/>
                    <a:pt x="0" y="807"/>
                  </a:cubicBezTo>
                  <a:cubicBezTo>
                    <a:pt x="0" y="1295"/>
                    <a:pt x="407" y="1624"/>
                    <a:pt x="822" y="1624"/>
                  </a:cubicBezTo>
                  <a:cubicBezTo>
                    <a:pt x="1014" y="1624"/>
                    <a:pt x="1208" y="1554"/>
                    <a:pt x="1365" y="1397"/>
                  </a:cubicBezTo>
                  <a:cubicBezTo>
                    <a:pt x="1893" y="900"/>
                    <a:pt x="1551" y="1"/>
                    <a:pt x="838" y="1"/>
                  </a:cubicBezTo>
                  <a:close/>
                </a:path>
              </a:pathLst>
            </a:custGeom>
            <a:solidFill>
              <a:srgbClr val="FFA1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57" name="Google Shape;757;p41"/>
          <p:cNvCxnSpPr>
            <a:cxnSpLocks/>
            <a:stCxn id="687" idx="6"/>
          </p:cNvCxnSpPr>
          <p:nvPr/>
        </p:nvCxnSpPr>
        <p:spPr>
          <a:xfrm flipV="1">
            <a:off x="2050879" y="3005045"/>
            <a:ext cx="2080272" cy="42118"/>
          </a:xfrm>
          <a:prstGeom prst="straightConnector1">
            <a:avLst/>
          </a:prstGeom>
          <a:noFill/>
          <a:ln w="28575" cap="flat" cmpd="sng">
            <a:solidFill>
              <a:schemeClr val="lt2"/>
            </a:solidFill>
            <a:prstDash val="solid"/>
            <a:round/>
            <a:headEnd type="none" w="med" len="med"/>
            <a:tailEnd type="none" w="med" len="med"/>
          </a:ln>
        </p:spPr>
      </p:cxnSp>
      <p:cxnSp>
        <p:nvCxnSpPr>
          <p:cNvPr id="758" name="Google Shape;758;p41"/>
          <p:cNvCxnSpPr>
            <a:cxnSpLocks/>
          </p:cNvCxnSpPr>
          <p:nvPr/>
        </p:nvCxnSpPr>
        <p:spPr>
          <a:xfrm flipV="1">
            <a:off x="4869482" y="2984656"/>
            <a:ext cx="2215243" cy="13120"/>
          </a:xfrm>
          <a:prstGeom prst="straightConnector1">
            <a:avLst/>
          </a:prstGeom>
          <a:noFill/>
          <a:ln w="28575" cap="flat" cmpd="sng">
            <a:solidFill>
              <a:schemeClr val="lt2"/>
            </a:solidFill>
            <a:prstDash val="solid"/>
            <a:round/>
            <a:headEnd type="none" w="med" len="med"/>
            <a:tailEnd type="none" w="med" len="med"/>
          </a:ln>
        </p:spPr>
      </p:cxnSp>
      <p:pic>
        <p:nvPicPr>
          <p:cNvPr id="760" name="Google Shape;760;p41"/>
          <p:cNvPicPr preferRelativeResize="0"/>
          <p:nvPr/>
        </p:nvPicPr>
        <p:blipFill>
          <a:blip r:embed="rId3">
            <a:alphaModFix/>
          </a:blip>
          <a:stretch>
            <a:fillRect/>
          </a:stretch>
        </p:blipFill>
        <p:spPr>
          <a:xfrm>
            <a:off x="-316875" y="4092150"/>
            <a:ext cx="1516775" cy="1513725"/>
          </a:xfrm>
          <a:prstGeom prst="rect">
            <a:avLst/>
          </a:prstGeom>
          <a:noFill/>
          <a:ln>
            <a:noFill/>
          </a:ln>
        </p:spPr>
      </p:pic>
      <p:pic>
        <p:nvPicPr>
          <p:cNvPr id="761" name="Google Shape;761;p41"/>
          <p:cNvPicPr preferRelativeResize="0"/>
          <p:nvPr/>
        </p:nvPicPr>
        <p:blipFill>
          <a:blip r:embed="rId4">
            <a:alphaModFix/>
          </a:blip>
          <a:stretch>
            <a:fillRect/>
          </a:stretch>
        </p:blipFill>
        <p:spPr>
          <a:xfrm>
            <a:off x="7567977" y="-442137"/>
            <a:ext cx="1958200" cy="1954275"/>
          </a:xfrm>
          <a:prstGeom prst="rect">
            <a:avLst/>
          </a:prstGeom>
          <a:noFill/>
          <a:ln>
            <a:noFill/>
          </a:ln>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90"/>
                                        </p:tgtEl>
                                        <p:attrNameLst>
                                          <p:attrName>style.visibility</p:attrName>
                                        </p:attrNameLst>
                                      </p:cBhvr>
                                      <p:to>
                                        <p:strVal val="visible"/>
                                      </p:to>
                                    </p:set>
                                    <p:animEffect transition="in" filter="barn(inVertical)">
                                      <p:cBhvr>
                                        <p:cTn id="7" dur="500"/>
                                        <p:tgtEl>
                                          <p:spTgt spid="69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89"/>
                                        </p:tgtEl>
                                        <p:attrNameLst>
                                          <p:attrName>style.visibility</p:attrName>
                                        </p:attrNameLst>
                                      </p:cBhvr>
                                      <p:to>
                                        <p:strVal val="visible"/>
                                      </p:to>
                                    </p:set>
                                    <p:animEffect transition="in" filter="barn(inVertical)">
                                      <p:cBhvr>
                                        <p:cTn id="10" dur="500"/>
                                        <p:tgtEl>
                                          <p:spTgt spid="68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88"/>
                                        </p:tgtEl>
                                        <p:attrNameLst>
                                          <p:attrName>style.visibility</p:attrName>
                                        </p:attrNameLst>
                                      </p:cBhvr>
                                      <p:to>
                                        <p:strVal val="visible"/>
                                      </p:to>
                                    </p:set>
                                    <p:animEffect transition="in" filter="barn(inVertical)">
                                      <p:cBhvr>
                                        <p:cTn id="15" dur="500"/>
                                        <p:tgtEl>
                                          <p:spTgt spid="688"/>
                                        </p:tgtEl>
                                      </p:cBhvr>
                                    </p:animEffect>
                                  </p:childTnLst>
                                </p:cTn>
                              </p:par>
                              <p:par>
                                <p:cTn id="16" presetID="16" presetClass="entr" presetSubtype="21" fill="hold" nodeType="withEffect">
                                  <p:stCondLst>
                                    <p:cond delay="0"/>
                                  </p:stCondLst>
                                  <p:childTnLst>
                                    <p:set>
                                      <p:cBhvr>
                                        <p:cTn id="17" dur="1" fill="hold">
                                          <p:stCondLst>
                                            <p:cond delay="0"/>
                                          </p:stCondLst>
                                        </p:cTn>
                                        <p:tgtEl>
                                          <p:spTgt spid="757"/>
                                        </p:tgtEl>
                                        <p:attrNameLst>
                                          <p:attrName>style.visibility</p:attrName>
                                        </p:attrNameLst>
                                      </p:cBhvr>
                                      <p:to>
                                        <p:strVal val="visible"/>
                                      </p:to>
                                    </p:set>
                                    <p:animEffect transition="in" filter="barn(inVertical)">
                                      <p:cBhvr>
                                        <p:cTn id="18" dur="500"/>
                                        <p:tgtEl>
                                          <p:spTgt spid="75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86"/>
                                        </p:tgtEl>
                                        <p:attrNameLst>
                                          <p:attrName>style.visibility</p:attrName>
                                        </p:attrNameLst>
                                      </p:cBhvr>
                                      <p:to>
                                        <p:strVal val="visible"/>
                                      </p:to>
                                    </p:set>
                                    <p:animEffect transition="in" filter="barn(inVertical)">
                                      <p:cBhvr>
                                        <p:cTn id="21" dur="500"/>
                                        <p:tgtEl>
                                          <p:spTgt spid="686"/>
                                        </p:tgtEl>
                                      </p:cBhvr>
                                    </p:animEffect>
                                  </p:childTnLst>
                                </p:cTn>
                              </p:par>
                              <p:par>
                                <p:cTn id="22" presetID="16" presetClass="entr" presetSubtype="21" fill="hold" nodeType="withEffect">
                                  <p:stCondLst>
                                    <p:cond delay="0"/>
                                  </p:stCondLst>
                                  <p:childTnLst>
                                    <p:set>
                                      <p:cBhvr>
                                        <p:cTn id="23" dur="1" fill="hold">
                                          <p:stCondLst>
                                            <p:cond delay="0"/>
                                          </p:stCondLst>
                                        </p:cTn>
                                        <p:tgtEl>
                                          <p:spTgt spid="713"/>
                                        </p:tgtEl>
                                        <p:attrNameLst>
                                          <p:attrName>style.visibility</p:attrName>
                                        </p:attrNameLst>
                                      </p:cBhvr>
                                      <p:to>
                                        <p:strVal val="visible"/>
                                      </p:to>
                                    </p:set>
                                    <p:animEffect transition="in" filter="barn(inVertical)">
                                      <p:cBhvr>
                                        <p:cTn id="24" dur="500"/>
                                        <p:tgtEl>
                                          <p:spTgt spid="713"/>
                                        </p:tgtEl>
                                      </p:cBhvr>
                                    </p:animEffect>
                                  </p:childTnLst>
                                </p:cTn>
                              </p:par>
                              <p:par>
                                <p:cTn id="25" presetID="16" presetClass="entr" presetSubtype="21" fill="hold" nodeType="withEffect">
                                  <p:stCondLst>
                                    <p:cond delay="0"/>
                                  </p:stCondLst>
                                  <p:childTnLst>
                                    <p:set>
                                      <p:cBhvr>
                                        <p:cTn id="26" dur="1" fill="hold">
                                          <p:stCondLst>
                                            <p:cond delay="0"/>
                                          </p:stCondLst>
                                        </p:cTn>
                                        <p:tgtEl>
                                          <p:spTgt spid="758"/>
                                        </p:tgtEl>
                                        <p:attrNameLst>
                                          <p:attrName>style.visibility</p:attrName>
                                        </p:attrNameLst>
                                      </p:cBhvr>
                                      <p:to>
                                        <p:strVal val="visible"/>
                                      </p:to>
                                    </p:set>
                                    <p:animEffect transition="in" filter="barn(inVertical)">
                                      <p:cBhvr>
                                        <p:cTn id="27" dur="500"/>
                                        <p:tgtEl>
                                          <p:spTgt spid="758"/>
                                        </p:tgtEl>
                                      </p:cBhvr>
                                    </p:animEffect>
                                  </p:childTnLst>
                                </p:cTn>
                              </p:par>
                              <p:par>
                                <p:cTn id="28" presetID="16" presetClass="entr" presetSubtype="21" fill="hold" nodeType="withEffect">
                                  <p:stCondLst>
                                    <p:cond delay="0"/>
                                  </p:stCondLst>
                                  <p:childTnLst>
                                    <p:set>
                                      <p:cBhvr>
                                        <p:cTn id="29" dur="1" fill="hold">
                                          <p:stCondLst>
                                            <p:cond delay="0"/>
                                          </p:stCondLst>
                                        </p:cTn>
                                        <p:tgtEl>
                                          <p:spTgt spid="741"/>
                                        </p:tgtEl>
                                        <p:attrNameLst>
                                          <p:attrName>style.visibility</p:attrName>
                                        </p:attrNameLst>
                                      </p:cBhvr>
                                      <p:to>
                                        <p:strVal val="visible"/>
                                      </p:to>
                                    </p:set>
                                    <p:animEffect transition="in" filter="barn(inVertical)">
                                      <p:cBhvr>
                                        <p:cTn id="30" dur="500"/>
                                        <p:tgtEl>
                                          <p:spTgt spid="741"/>
                                        </p:tgtEl>
                                      </p:cBhvr>
                                    </p:animEffect>
                                  </p:childTnLst>
                                </p:cTn>
                              </p:par>
                              <p:par>
                                <p:cTn id="31" presetID="16" presetClass="entr" presetSubtype="21" fill="hold" nodeType="withEffect">
                                  <p:stCondLst>
                                    <p:cond delay="0"/>
                                  </p:stCondLst>
                                  <p:childTnLst>
                                    <p:set>
                                      <p:cBhvr>
                                        <p:cTn id="32" dur="1" fill="hold">
                                          <p:stCondLst>
                                            <p:cond delay="0"/>
                                          </p:stCondLst>
                                        </p:cTn>
                                        <p:tgtEl>
                                          <p:spTgt spid="726"/>
                                        </p:tgtEl>
                                        <p:attrNameLst>
                                          <p:attrName>style.visibility</p:attrName>
                                        </p:attrNameLst>
                                      </p:cBhvr>
                                      <p:to>
                                        <p:strVal val="visible"/>
                                      </p:to>
                                    </p:set>
                                    <p:animEffect transition="in" filter="barn(inVertical)">
                                      <p:cBhvr>
                                        <p:cTn id="33" dur="500"/>
                                        <p:tgtEl>
                                          <p:spTgt spid="72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84"/>
                                        </p:tgtEl>
                                        <p:attrNameLst>
                                          <p:attrName>style.visibility</p:attrName>
                                        </p:attrNameLst>
                                      </p:cBhvr>
                                      <p:to>
                                        <p:strVal val="visible"/>
                                      </p:to>
                                    </p:set>
                                    <p:animEffect transition="in" filter="barn(inVertical)">
                                      <p:cBhvr>
                                        <p:cTn id="36" dur="500"/>
                                        <p:tgtEl>
                                          <p:spTgt spid="684"/>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93"/>
                                        </p:tgtEl>
                                        <p:attrNameLst>
                                          <p:attrName>style.visibility</p:attrName>
                                        </p:attrNameLst>
                                      </p:cBhvr>
                                      <p:to>
                                        <p:strVal val="visible"/>
                                      </p:to>
                                    </p:set>
                                    <p:animEffect transition="in" filter="fade">
                                      <p:cBhvr>
                                        <p:cTn id="41" dur="1000"/>
                                        <p:tgtEl>
                                          <p:spTgt spid="693"/>
                                        </p:tgtEl>
                                      </p:cBhvr>
                                    </p:animEffect>
                                    <p:anim calcmode="lin" valueType="num">
                                      <p:cBhvr>
                                        <p:cTn id="42" dur="1000" fill="hold"/>
                                        <p:tgtEl>
                                          <p:spTgt spid="693"/>
                                        </p:tgtEl>
                                        <p:attrNameLst>
                                          <p:attrName>ppt_x</p:attrName>
                                        </p:attrNameLst>
                                      </p:cBhvr>
                                      <p:tavLst>
                                        <p:tav tm="0">
                                          <p:val>
                                            <p:strVal val="#ppt_x"/>
                                          </p:val>
                                        </p:tav>
                                        <p:tav tm="100000">
                                          <p:val>
                                            <p:strVal val="#ppt_x"/>
                                          </p:val>
                                        </p:tav>
                                      </p:tavLst>
                                    </p:anim>
                                    <p:anim calcmode="lin" valueType="num">
                                      <p:cBhvr>
                                        <p:cTn id="43" dur="1000" fill="hold"/>
                                        <p:tgtEl>
                                          <p:spTgt spid="69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691"/>
                                        </p:tgtEl>
                                        <p:attrNameLst>
                                          <p:attrName>style.visibility</p:attrName>
                                        </p:attrNameLst>
                                      </p:cBhvr>
                                      <p:to>
                                        <p:strVal val="visible"/>
                                      </p:to>
                                    </p:set>
                                    <p:animEffect transition="in" filter="fade">
                                      <p:cBhvr>
                                        <p:cTn id="48" dur="1000"/>
                                        <p:tgtEl>
                                          <p:spTgt spid="691"/>
                                        </p:tgtEl>
                                      </p:cBhvr>
                                    </p:animEffect>
                                    <p:anim calcmode="lin" valueType="num">
                                      <p:cBhvr>
                                        <p:cTn id="49" dur="1000" fill="hold"/>
                                        <p:tgtEl>
                                          <p:spTgt spid="691"/>
                                        </p:tgtEl>
                                        <p:attrNameLst>
                                          <p:attrName>ppt_x</p:attrName>
                                        </p:attrNameLst>
                                      </p:cBhvr>
                                      <p:tavLst>
                                        <p:tav tm="0">
                                          <p:val>
                                            <p:strVal val="#ppt_x"/>
                                          </p:val>
                                        </p:tav>
                                        <p:tav tm="100000">
                                          <p:val>
                                            <p:strVal val="#ppt_x"/>
                                          </p:val>
                                        </p:tav>
                                      </p:tavLst>
                                    </p:anim>
                                    <p:anim calcmode="lin" valueType="num">
                                      <p:cBhvr>
                                        <p:cTn id="50" dur="1000" fill="hold"/>
                                        <p:tgtEl>
                                          <p:spTgt spid="69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698"/>
                                        </p:tgtEl>
                                        <p:attrNameLst>
                                          <p:attrName>style.visibility</p:attrName>
                                        </p:attrNameLst>
                                      </p:cBhvr>
                                      <p:to>
                                        <p:strVal val="visible"/>
                                      </p:to>
                                    </p:set>
                                    <p:animEffect transition="in" filter="fade">
                                      <p:cBhvr>
                                        <p:cTn id="55" dur="1000"/>
                                        <p:tgtEl>
                                          <p:spTgt spid="698"/>
                                        </p:tgtEl>
                                      </p:cBhvr>
                                    </p:animEffect>
                                    <p:anim calcmode="lin" valueType="num">
                                      <p:cBhvr>
                                        <p:cTn id="56" dur="1000" fill="hold"/>
                                        <p:tgtEl>
                                          <p:spTgt spid="698"/>
                                        </p:tgtEl>
                                        <p:attrNameLst>
                                          <p:attrName>ppt_x</p:attrName>
                                        </p:attrNameLst>
                                      </p:cBhvr>
                                      <p:tavLst>
                                        <p:tav tm="0">
                                          <p:val>
                                            <p:strVal val="#ppt_x"/>
                                          </p:val>
                                        </p:tav>
                                        <p:tav tm="100000">
                                          <p:val>
                                            <p:strVal val="#ppt_x"/>
                                          </p:val>
                                        </p:tav>
                                      </p:tavLst>
                                    </p:anim>
                                    <p:anim calcmode="lin" valueType="num">
                                      <p:cBhvr>
                                        <p:cTn id="57" dur="1000" fill="hold"/>
                                        <p:tgtEl>
                                          <p:spTgt spid="6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 grpId="0" animBg="1"/>
      <p:bldP spid="686" grpId="0" animBg="1"/>
      <p:bldP spid="688" grpId="0" animBg="1"/>
      <p:bldP spid="689" grpId="0" animBg="1"/>
      <p:bldP spid="690" grpId="0"/>
      <p:bldP spid="691" grpId="0"/>
      <p:bldP spid="693" grpId="0"/>
      <p:bldP spid="69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394" t="7529" r="7299"/>
          <a:stretch>
            <a:fillRect/>
          </a:stretch>
        </p:blipFill>
        <p:spPr>
          <a:xfrm>
            <a:off x="0" y="0"/>
            <a:ext cx="9144000" cy="5143500"/>
          </a:xfrm>
          <a:prstGeom prst="rect">
            <a:avLst/>
          </a:prstGeom>
        </p:spPr>
      </p:pic>
      <p:grpSp>
        <p:nvGrpSpPr>
          <p:cNvPr id="3" name="Group 3"/>
          <p:cNvGrpSpPr/>
          <p:nvPr/>
        </p:nvGrpSpPr>
        <p:grpSpPr>
          <a:xfrm rot="-5733560">
            <a:off x="7767183" y="140690"/>
            <a:ext cx="956932" cy="917917"/>
            <a:chOff x="0" y="0"/>
            <a:chExt cx="6323330" cy="6065520"/>
          </a:xfrm>
        </p:grpSpPr>
        <p:sp>
          <p:nvSpPr>
            <p:cNvPr id="4" name="Freeform 4"/>
            <p:cNvSpPr/>
            <p:nvPr/>
          </p:nvSpPr>
          <p:spPr>
            <a:xfrm>
              <a:off x="-50800" y="0"/>
              <a:ext cx="6424930" cy="6066790"/>
            </a:xfrm>
            <a:custGeom>
              <a:avLst/>
              <a:gdLst/>
              <a:ahLst/>
              <a:cxnLst/>
              <a:rect l="l" t="t" r="r" b="b"/>
              <a:pathLst>
                <a:path w="6424930" h="6066790">
                  <a:moveTo>
                    <a:pt x="1692910" y="0"/>
                  </a:moveTo>
                  <a:lnTo>
                    <a:pt x="1692910" y="6065520"/>
                  </a:lnTo>
                  <a:cubicBezTo>
                    <a:pt x="1710690" y="6066790"/>
                    <a:pt x="1728470" y="6066790"/>
                    <a:pt x="1746250" y="6066790"/>
                  </a:cubicBezTo>
                  <a:lnTo>
                    <a:pt x="4668520" y="6066790"/>
                  </a:lnTo>
                  <a:lnTo>
                    <a:pt x="4668520" y="0"/>
                  </a:lnTo>
                  <a:lnTo>
                    <a:pt x="1692910" y="0"/>
                  </a:lnTo>
                  <a:close/>
                  <a:moveTo>
                    <a:pt x="5125720" y="0"/>
                  </a:moveTo>
                  <a:lnTo>
                    <a:pt x="4668520" y="0"/>
                  </a:lnTo>
                  <a:lnTo>
                    <a:pt x="4668520" y="6065520"/>
                  </a:lnTo>
                  <a:lnTo>
                    <a:pt x="4678680" y="6065520"/>
                  </a:lnTo>
                  <a:cubicBezTo>
                    <a:pt x="5417820" y="6065520"/>
                    <a:pt x="6066790" y="5462270"/>
                    <a:pt x="6120130" y="4725670"/>
                  </a:cubicBezTo>
                  <a:lnTo>
                    <a:pt x="6370320" y="1338580"/>
                  </a:lnTo>
                  <a:cubicBezTo>
                    <a:pt x="6424930" y="603250"/>
                    <a:pt x="5864860" y="0"/>
                    <a:pt x="512572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B1E4D3"/>
            </a:solidFill>
          </p:spPr>
        </p:sp>
      </p:grpSp>
      <p:grpSp>
        <p:nvGrpSpPr>
          <p:cNvPr id="5" name="Group 5"/>
          <p:cNvGrpSpPr/>
          <p:nvPr/>
        </p:nvGrpSpPr>
        <p:grpSpPr>
          <a:xfrm rot="-5733560">
            <a:off x="7855508" y="1048130"/>
            <a:ext cx="956932" cy="917917"/>
            <a:chOff x="0" y="0"/>
            <a:chExt cx="6323330" cy="6065520"/>
          </a:xfrm>
        </p:grpSpPr>
        <p:sp>
          <p:nvSpPr>
            <p:cNvPr id="6" name="Freeform 6"/>
            <p:cNvSpPr/>
            <p:nvPr/>
          </p:nvSpPr>
          <p:spPr>
            <a:xfrm>
              <a:off x="-50800" y="0"/>
              <a:ext cx="6424930" cy="6066790"/>
            </a:xfrm>
            <a:custGeom>
              <a:avLst/>
              <a:gdLst/>
              <a:ahLst/>
              <a:cxnLst/>
              <a:rect l="l" t="t" r="r" b="b"/>
              <a:pathLst>
                <a:path w="6424930" h="6066790">
                  <a:moveTo>
                    <a:pt x="1692910" y="0"/>
                  </a:moveTo>
                  <a:lnTo>
                    <a:pt x="1692910" y="6065520"/>
                  </a:lnTo>
                  <a:cubicBezTo>
                    <a:pt x="1710690" y="6066790"/>
                    <a:pt x="1728470" y="6066790"/>
                    <a:pt x="1746250" y="6066790"/>
                  </a:cubicBezTo>
                  <a:lnTo>
                    <a:pt x="4668520" y="6066790"/>
                  </a:lnTo>
                  <a:lnTo>
                    <a:pt x="4668520" y="0"/>
                  </a:lnTo>
                  <a:lnTo>
                    <a:pt x="1692910" y="0"/>
                  </a:lnTo>
                  <a:close/>
                  <a:moveTo>
                    <a:pt x="5125720" y="0"/>
                  </a:moveTo>
                  <a:lnTo>
                    <a:pt x="4668520" y="0"/>
                  </a:lnTo>
                  <a:lnTo>
                    <a:pt x="4668520" y="6065520"/>
                  </a:lnTo>
                  <a:lnTo>
                    <a:pt x="4678680" y="6065520"/>
                  </a:lnTo>
                  <a:cubicBezTo>
                    <a:pt x="5417820" y="6065520"/>
                    <a:pt x="6066790" y="5462270"/>
                    <a:pt x="6120130" y="4725670"/>
                  </a:cubicBezTo>
                  <a:lnTo>
                    <a:pt x="6370320" y="1338580"/>
                  </a:lnTo>
                  <a:cubicBezTo>
                    <a:pt x="6424930" y="603250"/>
                    <a:pt x="5864860" y="0"/>
                    <a:pt x="512572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B1E4D3"/>
            </a:solidFill>
          </p:spPr>
        </p:sp>
      </p:grpSp>
      <p:grpSp>
        <p:nvGrpSpPr>
          <p:cNvPr id="7" name="Group 7"/>
          <p:cNvGrpSpPr/>
          <p:nvPr/>
        </p:nvGrpSpPr>
        <p:grpSpPr>
          <a:xfrm rot="-5733560">
            <a:off x="7944169" y="1959019"/>
            <a:ext cx="956932" cy="917917"/>
            <a:chOff x="0" y="0"/>
            <a:chExt cx="6323330" cy="6065520"/>
          </a:xfrm>
        </p:grpSpPr>
        <p:sp>
          <p:nvSpPr>
            <p:cNvPr id="8" name="Freeform 8"/>
            <p:cNvSpPr/>
            <p:nvPr/>
          </p:nvSpPr>
          <p:spPr>
            <a:xfrm>
              <a:off x="-50800" y="0"/>
              <a:ext cx="6424930" cy="6066790"/>
            </a:xfrm>
            <a:custGeom>
              <a:avLst/>
              <a:gdLst/>
              <a:ahLst/>
              <a:cxnLst/>
              <a:rect l="l" t="t" r="r" b="b"/>
              <a:pathLst>
                <a:path w="6424930" h="6066790">
                  <a:moveTo>
                    <a:pt x="1692910" y="0"/>
                  </a:moveTo>
                  <a:lnTo>
                    <a:pt x="1692910" y="6065520"/>
                  </a:lnTo>
                  <a:cubicBezTo>
                    <a:pt x="1710690" y="6066790"/>
                    <a:pt x="1728470" y="6066790"/>
                    <a:pt x="1746250" y="6066790"/>
                  </a:cubicBezTo>
                  <a:lnTo>
                    <a:pt x="4668520" y="6066790"/>
                  </a:lnTo>
                  <a:lnTo>
                    <a:pt x="4668520" y="0"/>
                  </a:lnTo>
                  <a:lnTo>
                    <a:pt x="1692910" y="0"/>
                  </a:lnTo>
                  <a:close/>
                  <a:moveTo>
                    <a:pt x="5125720" y="0"/>
                  </a:moveTo>
                  <a:lnTo>
                    <a:pt x="4668520" y="0"/>
                  </a:lnTo>
                  <a:lnTo>
                    <a:pt x="4668520" y="6065520"/>
                  </a:lnTo>
                  <a:lnTo>
                    <a:pt x="4678680" y="6065520"/>
                  </a:lnTo>
                  <a:cubicBezTo>
                    <a:pt x="5417820" y="6065520"/>
                    <a:pt x="6066790" y="5462270"/>
                    <a:pt x="6120130" y="4725670"/>
                  </a:cubicBezTo>
                  <a:lnTo>
                    <a:pt x="6370320" y="1338580"/>
                  </a:lnTo>
                  <a:cubicBezTo>
                    <a:pt x="6424930" y="603250"/>
                    <a:pt x="5864860" y="0"/>
                    <a:pt x="512572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B1E4D3"/>
            </a:solidFill>
          </p:spPr>
        </p:sp>
      </p:grpSp>
      <p:grpSp>
        <p:nvGrpSpPr>
          <p:cNvPr id="9" name="Group 9"/>
          <p:cNvGrpSpPr/>
          <p:nvPr/>
        </p:nvGrpSpPr>
        <p:grpSpPr>
          <a:xfrm rot="-5733560">
            <a:off x="8032830" y="2869907"/>
            <a:ext cx="956932" cy="917917"/>
            <a:chOff x="0" y="0"/>
            <a:chExt cx="6323330" cy="6065520"/>
          </a:xfrm>
        </p:grpSpPr>
        <p:sp>
          <p:nvSpPr>
            <p:cNvPr id="10" name="Freeform 10"/>
            <p:cNvSpPr/>
            <p:nvPr/>
          </p:nvSpPr>
          <p:spPr>
            <a:xfrm>
              <a:off x="-50800" y="0"/>
              <a:ext cx="6424930" cy="6066790"/>
            </a:xfrm>
            <a:custGeom>
              <a:avLst/>
              <a:gdLst/>
              <a:ahLst/>
              <a:cxnLst/>
              <a:rect l="l" t="t" r="r" b="b"/>
              <a:pathLst>
                <a:path w="6424930" h="6066790">
                  <a:moveTo>
                    <a:pt x="1692910" y="0"/>
                  </a:moveTo>
                  <a:lnTo>
                    <a:pt x="1692910" y="6065520"/>
                  </a:lnTo>
                  <a:cubicBezTo>
                    <a:pt x="1710690" y="6066790"/>
                    <a:pt x="1728470" y="6066790"/>
                    <a:pt x="1746250" y="6066790"/>
                  </a:cubicBezTo>
                  <a:lnTo>
                    <a:pt x="4668520" y="6066790"/>
                  </a:lnTo>
                  <a:lnTo>
                    <a:pt x="4668520" y="0"/>
                  </a:lnTo>
                  <a:lnTo>
                    <a:pt x="1692910" y="0"/>
                  </a:lnTo>
                  <a:close/>
                  <a:moveTo>
                    <a:pt x="5125720" y="0"/>
                  </a:moveTo>
                  <a:lnTo>
                    <a:pt x="4668520" y="0"/>
                  </a:lnTo>
                  <a:lnTo>
                    <a:pt x="4668520" y="6065520"/>
                  </a:lnTo>
                  <a:lnTo>
                    <a:pt x="4678680" y="6065520"/>
                  </a:lnTo>
                  <a:cubicBezTo>
                    <a:pt x="5417820" y="6065520"/>
                    <a:pt x="6066790" y="5462270"/>
                    <a:pt x="6120130" y="4725670"/>
                  </a:cubicBezTo>
                  <a:lnTo>
                    <a:pt x="6370320" y="1338580"/>
                  </a:lnTo>
                  <a:cubicBezTo>
                    <a:pt x="6424930" y="603250"/>
                    <a:pt x="5864860" y="0"/>
                    <a:pt x="512572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B1E4D3"/>
            </a:solidFill>
          </p:spPr>
        </p:sp>
      </p:grpSp>
      <p:grpSp>
        <p:nvGrpSpPr>
          <p:cNvPr id="11" name="Group 11"/>
          <p:cNvGrpSpPr/>
          <p:nvPr/>
        </p:nvGrpSpPr>
        <p:grpSpPr>
          <a:xfrm rot="-5733560">
            <a:off x="8121490" y="3780796"/>
            <a:ext cx="956932" cy="917917"/>
            <a:chOff x="0" y="0"/>
            <a:chExt cx="6323330" cy="6065520"/>
          </a:xfrm>
        </p:grpSpPr>
        <p:sp>
          <p:nvSpPr>
            <p:cNvPr id="12" name="Freeform 12"/>
            <p:cNvSpPr/>
            <p:nvPr/>
          </p:nvSpPr>
          <p:spPr>
            <a:xfrm>
              <a:off x="-50800" y="0"/>
              <a:ext cx="6424930" cy="6066790"/>
            </a:xfrm>
            <a:custGeom>
              <a:avLst/>
              <a:gdLst/>
              <a:ahLst/>
              <a:cxnLst/>
              <a:rect l="l" t="t" r="r" b="b"/>
              <a:pathLst>
                <a:path w="6424930" h="6066790">
                  <a:moveTo>
                    <a:pt x="1692910" y="0"/>
                  </a:moveTo>
                  <a:lnTo>
                    <a:pt x="1692910" y="6065520"/>
                  </a:lnTo>
                  <a:cubicBezTo>
                    <a:pt x="1710690" y="6066790"/>
                    <a:pt x="1728470" y="6066790"/>
                    <a:pt x="1746250" y="6066790"/>
                  </a:cubicBezTo>
                  <a:lnTo>
                    <a:pt x="4668520" y="6066790"/>
                  </a:lnTo>
                  <a:lnTo>
                    <a:pt x="4668520" y="0"/>
                  </a:lnTo>
                  <a:lnTo>
                    <a:pt x="1692910" y="0"/>
                  </a:lnTo>
                  <a:close/>
                  <a:moveTo>
                    <a:pt x="5125720" y="0"/>
                  </a:moveTo>
                  <a:lnTo>
                    <a:pt x="4668520" y="0"/>
                  </a:lnTo>
                  <a:lnTo>
                    <a:pt x="4668520" y="6065520"/>
                  </a:lnTo>
                  <a:lnTo>
                    <a:pt x="4678680" y="6065520"/>
                  </a:lnTo>
                  <a:cubicBezTo>
                    <a:pt x="5417820" y="6065520"/>
                    <a:pt x="6066790" y="5462270"/>
                    <a:pt x="6120130" y="4725670"/>
                  </a:cubicBezTo>
                  <a:lnTo>
                    <a:pt x="6370320" y="1338580"/>
                  </a:lnTo>
                  <a:cubicBezTo>
                    <a:pt x="6424930" y="603250"/>
                    <a:pt x="5864860" y="0"/>
                    <a:pt x="512572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B1E4D3"/>
            </a:solidFill>
          </p:spPr>
        </p:sp>
      </p:grpSp>
      <p:pic>
        <p:nvPicPr>
          <p:cNvPr id="13" name="Picture 13"/>
          <p:cNvPicPr>
            <a:picLocks noChangeAspect="1"/>
          </p:cNvPicPr>
          <p:nvPr/>
        </p:nvPicPr>
        <p:blipFill>
          <a:blip r:embed="rId3"/>
          <a:srcRect l="31257" t="13206" r="27984" b="7757"/>
          <a:stretch>
            <a:fillRect/>
          </a:stretch>
        </p:blipFill>
        <p:spPr>
          <a:xfrm rot="10439972">
            <a:off x="4734734" y="38874"/>
            <a:ext cx="3880441" cy="5019652"/>
          </a:xfrm>
          <a:prstGeom prst="rect">
            <a:avLst/>
          </a:prstGeom>
        </p:spPr>
      </p:pic>
      <p:grpSp>
        <p:nvGrpSpPr>
          <p:cNvPr id="14" name="Group 14"/>
          <p:cNvGrpSpPr/>
          <p:nvPr/>
        </p:nvGrpSpPr>
        <p:grpSpPr>
          <a:xfrm rot="-339416">
            <a:off x="5331768" y="256945"/>
            <a:ext cx="3178716" cy="4647847"/>
            <a:chOff x="0" y="0"/>
            <a:chExt cx="2208909" cy="3229817"/>
          </a:xfrm>
        </p:grpSpPr>
        <p:sp>
          <p:nvSpPr>
            <p:cNvPr id="15" name="Freeform 15"/>
            <p:cNvSpPr/>
            <p:nvPr/>
          </p:nvSpPr>
          <p:spPr>
            <a:xfrm>
              <a:off x="0" y="0"/>
              <a:ext cx="2208909" cy="3229818"/>
            </a:xfrm>
            <a:custGeom>
              <a:avLst/>
              <a:gdLst/>
              <a:ahLst/>
              <a:cxnLst/>
              <a:rect l="l" t="t" r="r" b="b"/>
              <a:pathLst>
                <a:path w="2208909" h="3229818">
                  <a:moveTo>
                    <a:pt x="2084449" y="3229817"/>
                  </a:moveTo>
                  <a:lnTo>
                    <a:pt x="124460" y="3229817"/>
                  </a:lnTo>
                  <a:cubicBezTo>
                    <a:pt x="55880" y="3229817"/>
                    <a:pt x="0" y="3173937"/>
                    <a:pt x="0" y="3105358"/>
                  </a:cubicBezTo>
                  <a:lnTo>
                    <a:pt x="0" y="124460"/>
                  </a:lnTo>
                  <a:cubicBezTo>
                    <a:pt x="0" y="55880"/>
                    <a:pt x="55880" y="0"/>
                    <a:pt x="124460" y="0"/>
                  </a:cubicBezTo>
                  <a:lnTo>
                    <a:pt x="2084450" y="0"/>
                  </a:lnTo>
                  <a:cubicBezTo>
                    <a:pt x="2153029" y="0"/>
                    <a:pt x="2208909" y="55880"/>
                    <a:pt x="2208909" y="124460"/>
                  </a:cubicBezTo>
                  <a:lnTo>
                    <a:pt x="2208909" y="3105358"/>
                  </a:lnTo>
                  <a:cubicBezTo>
                    <a:pt x="2208909" y="3173938"/>
                    <a:pt x="2153029" y="3229818"/>
                    <a:pt x="2084450" y="3229818"/>
                  </a:cubicBezTo>
                  <a:close/>
                </a:path>
              </a:pathLst>
            </a:custGeom>
            <a:solidFill>
              <a:srgbClr val="345C72"/>
            </a:solidFill>
          </p:spPr>
        </p:sp>
      </p:grpSp>
      <p:grpSp>
        <p:nvGrpSpPr>
          <p:cNvPr id="16" name="Group 16"/>
          <p:cNvGrpSpPr/>
          <p:nvPr/>
        </p:nvGrpSpPr>
        <p:grpSpPr>
          <a:xfrm rot="-332476">
            <a:off x="5242555" y="405978"/>
            <a:ext cx="271469" cy="4641902"/>
            <a:chOff x="0" y="0"/>
            <a:chExt cx="190506" cy="3257511"/>
          </a:xfrm>
        </p:grpSpPr>
        <p:sp>
          <p:nvSpPr>
            <p:cNvPr id="17" name="Freeform 17"/>
            <p:cNvSpPr/>
            <p:nvPr/>
          </p:nvSpPr>
          <p:spPr>
            <a:xfrm>
              <a:off x="0" y="0"/>
              <a:ext cx="190506" cy="3257511"/>
            </a:xfrm>
            <a:custGeom>
              <a:avLst/>
              <a:gdLst/>
              <a:ahLst/>
              <a:cxnLst/>
              <a:rect l="l" t="t" r="r" b="b"/>
              <a:pathLst>
                <a:path w="190506" h="3257511">
                  <a:moveTo>
                    <a:pt x="0" y="0"/>
                  </a:moveTo>
                  <a:lnTo>
                    <a:pt x="190506" y="0"/>
                  </a:lnTo>
                  <a:lnTo>
                    <a:pt x="190506" y="3257511"/>
                  </a:lnTo>
                  <a:lnTo>
                    <a:pt x="0" y="3257511"/>
                  </a:lnTo>
                  <a:close/>
                </a:path>
              </a:pathLst>
            </a:custGeom>
            <a:solidFill>
              <a:srgbClr val="B1E4D3"/>
            </a:solidFill>
          </p:spPr>
        </p:sp>
      </p:grpSp>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197" r="38279" b="2560"/>
          <a:stretch>
            <a:fillRect/>
          </a:stretch>
        </p:blipFill>
        <p:spPr>
          <a:xfrm rot="-339057">
            <a:off x="5518467" y="244451"/>
            <a:ext cx="3009040" cy="4643247"/>
          </a:xfrm>
          <a:prstGeom prst="rect">
            <a:avLst/>
          </a:prstGeom>
        </p:spPr>
      </p:pic>
      <p:grpSp>
        <p:nvGrpSpPr>
          <p:cNvPr id="19" name="Group 19"/>
          <p:cNvGrpSpPr/>
          <p:nvPr/>
        </p:nvGrpSpPr>
        <p:grpSpPr>
          <a:xfrm rot="-361521">
            <a:off x="5957156" y="1162960"/>
            <a:ext cx="1936121" cy="756647"/>
            <a:chOff x="0" y="0"/>
            <a:chExt cx="11126969" cy="4348480"/>
          </a:xfrm>
        </p:grpSpPr>
        <p:sp>
          <p:nvSpPr>
            <p:cNvPr id="20" name="Freeform 20"/>
            <p:cNvSpPr/>
            <p:nvPr/>
          </p:nvSpPr>
          <p:spPr>
            <a:xfrm>
              <a:off x="304800" y="304800"/>
              <a:ext cx="10822169" cy="4043680"/>
            </a:xfrm>
            <a:custGeom>
              <a:avLst/>
              <a:gdLst/>
              <a:ahLst/>
              <a:cxnLst/>
              <a:rect l="l" t="t" r="r" b="b"/>
              <a:pathLst>
                <a:path w="10822169" h="4043680">
                  <a:moveTo>
                    <a:pt x="10822169" y="0"/>
                  </a:moveTo>
                  <a:lnTo>
                    <a:pt x="10822169" y="4043680"/>
                  </a:lnTo>
                  <a:lnTo>
                    <a:pt x="0" y="4043680"/>
                  </a:lnTo>
                  <a:lnTo>
                    <a:pt x="0" y="3738880"/>
                  </a:lnTo>
                  <a:lnTo>
                    <a:pt x="10517369" y="3738880"/>
                  </a:lnTo>
                  <a:lnTo>
                    <a:pt x="10517369" y="0"/>
                  </a:lnTo>
                  <a:close/>
                </a:path>
              </a:pathLst>
            </a:custGeom>
            <a:solidFill>
              <a:srgbClr val="B1E4D3"/>
            </a:solidFill>
          </p:spPr>
        </p:sp>
        <p:sp>
          <p:nvSpPr>
            <p:cNvPr id="21" name="Freeform 21"/>
            <p:cNvSpPr/>
            <p:nvPr/>
          </p:nvSpPr>
          <p:spPr>
            <a:xfrm>
              <a:off x="0" y="0"/>
              <a:ext cx="10822169" cy="4043680"/>
            </a:xfrm>
            <a:custGeom>
              <a:avLst/>
              <a:gdLst/>
              <a:ahLst/>
              <a:cxnLst/>
              <a:rect l="l" t="t" r="r" b="b"/>
              <a:pathLst>
                <a:path w="10822169" h="4043680">
                  <a:moveTo>
                    <a:pt x="0" y="0"/>
                  </a:moveTo>
                  <a:lnTo>
                    <a:pt x="10822169" y="0"/>
                  </a:lnTo>
                  <a:lnTo>
                    <a:pt x="10822169" y="4043680"/>
                  </a:lnTo>
                  <a:lnTo>
                    <a:pt x="0" y="4043680"/>
                  </a:lnTo>
                  <a:close/>
                </a:path>
              </a:pathLst>
            </a:custGeom>
            <a:solidFill>
              <a:srgbClr val="696666"/>
            </a:solidFill>
          </p:spPr>
        </p:sp>
      </p:grpSp>
      <p:pic>
        <p:nvPicPr>
          <p:cNvPr id="22" name="Picture 22"/>
          <p:cNvPicPr>
            <a:picLocks noChangeAspect="1"/>
          </p:cNvPicPr>
          <p:nvPr/>
        </p:nvPicPr>
        <p:blipFill>
          <a:blip r:embed="rId6"/>
          <a:srcRect l="3338" r="3338"/>
          <a:stretch>
            <a:fillRect/>
          </a:stretch>
        </p:blipFill>
        <p:spPr>
          <a:xfrm rot="225804">
            <a:off x="420872" y="2175817"/>
            <a:ext cx="3975746" cy="2721202"/>
          </a:xfrm>
          <a:prstGeom prst="rect">
            <a:avLst/>
          </a:prstGeom>
        </p:spPr>
      </p:pic>
      <p:pic>
        <p:nvPicPr>
          <p:cNvPr id="23" name="Picture 23"/>
          <p:cNvPicPr>
            <a:picLocks noChangeAspect="1"/>
          </p:cNvPicPr>
          <p:nvPr/>
        </p:nvPicPr>
        <p:blipFill>
          <a:blip r:embed="rId7"/>
          <a:srcRect/>
          <a:stretch>
            <a:fillRect/>
          </a:stretch>
        </p:blipFill>
        <p:spPr>
          <a:xfrm>
            <a:off x="548635" y="2417977"/>
            <a:ext cx="3720221" cy="2464647"/>
          </a:xfrm>
          <a:prstGeom prst="rect">
            <a:avLst/>
          </a:prstGeom>
        </p:spPr>
      </p:pic>
      <p:pic>
        <p:nvPicPr>
          <p:cNvPr id="24" name="Picture 24"/>
          <p:cNvPicPr>
            <a:picLocks noChangeAspect="1"/>
          </p:cNvPicPr>
          <p:nvPr/>
        </p:nvPicPr>
        <p:blipFill>
          <a:blip r:embed="rId8"/>
          <a:srcRect l="2491" t="1804" r="57175" b="42365"/>
          <a:stretch>
            <a:fillRect/>
          </a:stretch>
        </p:blipFill>
        <p:spPr>
          <a:xfrm>
            <a:off x="-505392" y="-476913"/>
            <a:ext cx="2489464" cy="2297295"/>
          </a:xfrm>
          <a:prstGeom prst="rect">
            <a:avLst/>
          </a:prstGeom>
        </p:spPr>
      </p:pic>
      <p:pic>
        <p:nvPicPr>
          <p:cNvPr id="25" name="Picture 25"/>
          <p:cNvPicPr>
            <a:picLocks noChangeAspect="1"/>
          </p:cNvPicPr>
          <p:nvPr/>
        </p:nvPicPr>
        <p:blipFill>
          <a:blip r:embed="rId9"/>
          <a:srcRect/>
          <a:stretch>
            <a:fillRect/>
          </a:stretch>
        </p:blipFill>
        <p:spPr>
          <a:xfrm>
            <a:off x="1368687" y="403717"/>
            <a:ext cx="3272254" cy="2100378"/>
          </a:xfrm>
          <a:prstGeom prst="rect">
            <a:avLst/>
          </a:prstGeom>
        </p:spPr>
      </p:pic>
      <p:sp>
        <p:nvSpPr>
          <p:cNvPr id="28" name="TextBox 28"/>
          <p:cNvSpPr txBox="1"/>
          <p:nvPr/>
        </p:nvSpPr>
        <p:spPr>
          <a:xfrm rot="5043199">
            <a:off x="8094290" y="505787"/>
            <a:ext cx="831406" cy="163122"/>
          </a:xfrm>
          <a:prstGeom prst="rect">
            <a:avLst/>
          </a:prstGeom>
        </p:spPr>
        <p:txBody>
          <a:bodyPr lIns="0" tIns="0" rIns="0" bIns="0" rtlCol="0" anchor="t">
            <a:spAutoFit/>
          </a:bodyPr>
          <a:lstStyle/>
          <a:p>
            <a:pPr algn="ctr">
              <a:lnSpc>
                <a:spcPts val="1365"/>
              </a:lnSpc>
            </a:pPr>
            <a:r>
              <a:rPr lang="en-US" sz="975">
                <a:latin typeface="Now"/>
              </a:rPr>
              <a:t>section 1</a:t>
            </a:r>
          </a:p>
        </p:txBody>
      </p:sp>
      <p:sp>
        <p:nvSpPr>
          <p:cNvPr id="29" name="TextBox 29"/>
          <p:cNvSpPr txBox="1"/>
          <p:nvPr/>
        </p:nvSpPr>
        <p:spPr>
          <a:xfrm rot="5043199">
            <a:off x="8184012" y="1401693"/>
            <a:ext cx="831406" cy="163122"/>
          </a:xfrm>
          <a:prstGeom prst="rect">
            <a:avLst/>
          </a:prstGeom>
        </p:spPr>
        <p:txBody>
          <a:bodyPr lIns="0" tIns="0" rIns="0" bIns="0" rtlCol="0" anchor="t">
            <a:spAutoFit/>
          </a:bodyPr>
          <a:lstStyle/>
          <a:p>
            <a:pPr algn="ctr">
              <a:lnSpc>
                <a:spcPts val="1365"/>
              </a:lnSpc>
            </a:pPr>
            <a:r>
              <a:rPr lang="en-US" sz="975">
                <a:latin typeface="Now"/>
              </a:rPr>
              <a:t>section 2</a:t>
            </a:r>
          </a:p>
        </p:txBody>
      </p:sp>
      <p:sp>
        <p:nvSpPr>
          <p:cNvPr id="30" name="TextBox 30"/>
          <p:cNvSpPr txBox="1"/>
          <p:nvPr/>
        </p:nvSpPr>
        <p:spPr>
          <a:xfrm rot="5043199">
            <a:off x="8270308" y="2288531"/>
            <a:ext cx="831406" cy="163122"/>
          </a:xfrm>
          <a:prstGeom prst="rect">
            <a:avLst/>
          </a:prstGeom>
        </p:spPr>
        <p:txBody>
          <a:bodyPr lIns="0" tIns="0" rIns="0" bIns="0" rtlCol="0" anchor="t">
            <a:spAutoFit/>
          </a:bodyPr>
          <a:lstStyle/>
          <a:p>
            <a:pPr algn="ctr">
              <a:lnSpc>
                <a:spcPts val="1365"/>
              </a:lnSpc>
            </a:pPr>
            <a:r>
              <a:rPr lang="en-US" sz="975">
                <a:latin typeface="Now"/>
              </a:rPr>
              <a:t>section 3</a:t>
            </a:r>
          </a:p>
        </p:txBody>
      </p:sp>
      <p:sp>
        <p:nvSpPr>
          <p:cNvPr id="31" name="TextBox 31"/>
          <p:cNvSpPr txBox="1"/>
          <p:nvPr/>
        </p:nvSpPr>
        <p:spPr>
          <a:xfrm rot="5043199">
            <a:off x="8356802" y="3224146"/>
            <a:ext cx="831406" cy="163122"/>
          </a:xfrm>
          <a:prstGeom prst="rect">
            <a:avLst/>
          </a:prstGeom>
        </p:spPr>
        <p:txBody>
          <a:bodyPr lIns="0" tIns="0" rIns="0" bIns="0" rtlCol="0" anchor="t">
            <a:spAutoFit/>
          </a:bodyPr>
          <a:lstStyle/>
          <a:p>
            <a:pPr algn="ctr">
              <a:lnSpc>
                <a:spcPts val="1365"/>
              </a:lnSpc>
            </a:pPr>
            <a:r>
              <a:rPr lang="en-US" sz="975">
                <a:latin typeface="Now"/>
              </a:rPr>
              <a:t>section 4</a:t>
            </a:r>
          </a:p>
        </p:txBody>
      </p:sp>
      <p:sp>
        <p:nvSpPr>
          <p:cNvPr id="32" name="TextBox 32"/>
          <p:cNvSpPr txBox="1"/>
          <p:nvPr/>
        </p:nvSpPr>
        <p:spPr>
          <a:xfrm rot="5043199">
            <a:off x="8446524" y="4122511"/>
            <a:ext cx="831406" cy="163122"/>
          </a:xfrm>
          <a:prstGeom prst="rect">
            <a:avLst/>
          </a:prstGeom>
        </p:spPr>
        <p:txBody>
          <a:bodyPr lIns="0" tIns="0" rIns="0" bIns="0" rtlCol="0" anchor="t">
            <a:spAutoFit/>
          </a:bodyPr>
          <a:lstStyle/>
          <a:p>
            <a:pPr algn="ctr">
              <a:lnSpc>
                <a:spcPts val="1365"/>
              </a:lnSpc>
            </a:pPr>
            <a:r>
              <a:rPr lang="en-US" sz="975">
                <a:latin typeface="Now"/>
              </a:rPr>
              <a:t>section 5</a:t>
            </a:r>
          </a:p>
        </p:txBody>
      </p:sp>
      <p:sp>
        <p:nvSpPr>
          <p:cNvPr id="33" name="Rectangle: Rounded Corners 32">
            <a:extLst>
              <a:ext uri="{FF2B5EF4-FFF2-40B4-BE49-F238E27FC236}">
                <a16:creationId xmlns:a16="http://schemas.microsoft.com/office/drawing/2014/main" id="{AFF76C97-7718-4E3A-98DB-D60A762829B7}"/>
              </a:ext>
            </a:extLst>
          </p:cNvPr>
          <p:cNvSpPr/>
          <p:nvPr/>
        </p:nvSpPr>
        <p:spPr>
          <a:xfrm>
            <a:off x="965382" y="1114740"/>
            <a:ext cx="7233056" cy="2842640"/>
          </a:xfrm>
          <a:prstGeom prst="round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35" name="TextBox 34">
            <a:extLst>
              <a:ext uri="{FF2B5EF4-FFF2-40B4-BE49-F238E27FC236}">
                <a16:creationId xmlns:a16="http://schemas.microsoft.com/office/drawing/2014/main" id="{03750BBB-E156-40E0-8FC2-74E6C11F5E3B}"/>
              </a:ext>
            </a:extLst>
          </p:cNvPr>
          <p:cNvSpPr txBox="1"/>
          <p:nvPr/>
        </p:nvSpPr>
        <p:spPr>
          <a:xfrm>
            <a:off x="1018487" y="1603493"/>
            <a:ext cx="6988912" cy="1651671"/>
          </a:xfrm>
          <a:prstGeom prst="rect">
            <a:avLst/>
          </a:prstGeom>
          <a:noFill/>
        </p:spPr>
        <p:txBody>
          <a:bodyPr wrap="square">
            <a:spAutoFit/>
          </a:bodyPr>
          <a:lstStyle/>
          <a:p>
            <a:pPr algn="ctr">
              <a:lnSpc>
                <a:spcPct val="150000"/>
              </a:lnSpc>
            </a:pPr>
            <a:r>
              <a:rPr lang="vi-VN" sz="3600" b="1" spc="42" dirty="0">
                <a:solidFill>
                  <a:srgbClr val="C00000"/>
                </a:solidFill>
              </a:rPr>
              <a:t>CẢM ƠN SỰ CHÚ Ý THEO DÕI CỦA CÁC EM!</a:t>
            </a:r>
            <a:endParaRPr lang="en-US" sz="3600" b="1" spc="42" dirty="0">
              <a:solidFill>
                <a:srgbClr val="C00000"/>
              </a:solidFill>
            </a:endParaRPr>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34"/>
          <p:cNvSpPr txBox="1">
            <a:spLocks noGrp="1"/>
          </p:cNvSpPr>
          <p:nvPr>
            <p:ph type="title"/>
          </p:nvPr>
        </p:nvSpPr>
        <p:spPr>
          <a:xfrm>
            <a:off x="2102751" y="309273"/>
            <a:ext cx="7704000" cy="60416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4400" b="1" dirty="0">
                <a:latin typeface="+mn-lt"/>
              </a:rPr>
              <a:t>NỘI DUNG BÀI HỌC</a:t>
            </a:r>
            <a:endParaRPr sz="4400" b="1" dirty="0">
              <a:latin typeface="+mn-lt"/>
            </a:endParaRPr>
          </a:p>
        </p:txBody>
      </p:sp>
      <p:sp>
        <p:nvSpPr>
          <p:cNvPr id="495" name="Google Shape;495;p34"/>
          <p:cNvSpPr txBox="1">
            <a:spLocks noGrp="1"/>
          </p:cNvSpPr>
          <p:nvPr>
            <p:ph type="title" idx="2"/>
          </p:nvPr>
        </p:nvSpPr>
        <p:spPr>
          <a:xfrm>
            <a:off x="1237484" y="1571404"/>
            <a:ext cx="1497972" cy="125932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b="1" dirty="0">
                <a:latin typeface="+mj-lt"/>
              </a:rPr>
              <a:t>01</a:t>
            </a:r>
            <a:endParaRPr sz="5400" b="1" dirty="0">
              <a:latin typeface="+mj-lt"/>
            </a:endParaRPr>
          </a:p>
        </p:txBody>
      </p:sp>
      <p:sp>
        <p:nvSpPr>
          <p:cNvPr id="500" name="Google Shape;500;p34"/>
          <p:cNvSpPr txBox="1">
            <a:spLocks noGrp="1"/>
          </p:cNvSpPr>
          <p:nvPr>
            <p:ph type="title" idx="7"/>
          </p:nvPr>
        </p:nvSpPr>
        <p:spPr>
          <a:xfrm>
            <a:off x="6480744" y="1684085"/>
            <a:ext cx="1444800" cy="117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b="1" dirty="0">
                <a:latin typeface="+mj-lt"/>
              </a:rPr>
              <a:t>02</a:t>
            </a:r>
            <a:endParaRPr sz="5400" b="1" dirty="0">
              <a:latin typeface="+mj-lt"/>
            </a:endParaRPr>
          </a:p>
        </p:txBody>
      </p:sp>
      <p:grpSp>
        <p:nvGrpSpPr>
          <p:cNvPr id="506" name="Google Shape;506;p34"/>
          <p:cNvGrpSpPr/>
          <p:nvPr/>
        </p:nvGrpSpPr>
        <p:grpSpPr>
          <a:xfrm flipH="1">
            <a:off x="4030922" y="2327459"/>
            <a:ext cx="1086136" cy="673804"/>
            <a:chOff x="2538525" y="2779100"/>
            <a:chExt cx="1018500" cy="678398"/>
          </a:xfrm>
        </p:grpSpPr>
        <p:sp>
          <p:nvSpPr>
            <p:cNvPr id="507" name="Google Shape;507;p34"/>
            <p:cNvSpPr/>
            <p:nvPr/>
          </p:nvSpPr>
          <p:spPr>
            <a:xfrm>
              <a:off x="2686157" y="2886720"/>
              <a:ext cx="356485" cy="175828"/>
            </a:xfrm>
            <a:custGeom>
              <a:avLst/>
              <a:gdLst/>
              <a:ahLst/>
              <a:cxnLst/>
              <a:rect l="l" t="t" r="r" b="b"/>
              <a:pathLst>
                <a:path w="4134" h="2039" extrusionOk="0">
                  <a:moveTo>
                    <a:pt x="2281" y="0"/>
                  </a:moveTo>
                  <a:cubicBezTo>
                    <a:pt x="1795" y="0"/>
                    <a:pt x="1324" y="154"/>
                    <a:pt x="990" y="407"/>
                  </a:cubicBezTo>
                  <a:cubicBezTo>
                    <a:pt x="348" y="888"/>
                    <a:pt x="67" y="1825"/>
                    <a:pt x="0" y="2039"/>
                  </a:cubicBezTo>
                  <a:cubicBezTo>
                    <a:pt x="54" y="1985"/>
                    <a:pt x="120" y="1932"/>
                    <a:pt x="174" y="1878"/>
                  </a:cubicBezTo>
                  <a:cubicBezTo>
                    <a:pt x="241" y="1825"/>
                    <a:pt x="295" y="1771"/>
                    <a:pt x="361" y="1718"/>
                  </a:cubicBezTo>
                  <a:cubicBezTo>
                    <a:pt x="682" y="1463"/>
                    <a:pt x="1057" y="1290"/>
                    <a:pt x="1431" y="1169"/>
                  </a:cubicBezTo>
                  <a:cubicBezTo>
                    <a:pt x="1725" y="1076"/>
                    <a:pt x="2034" y="1022"/>
                    <a:pt x="2341" y="995"/>
                  </a:cubicBezTo>
                  <a:cubicBezTo>
                    <a:pt x="2476" y="986"/>
                    <a:pt x="2609" y="982"/>
                    <a:pt x="2739" y="982"/>
                  </a:cubicBezTo>
                  <a:cubicBezTo>
                    <a:pt x="2996" y="982"/>
                    <a:pt x="3238" y="999"/>
                    <a:pt x="3451" y="1035"/>
                  </a:cubicBezTo>
                  <a:cubicBezTo>
                    <a:pt x="3719" y="1062"/>
                    <a:pt x="3960" y="1129"/>
                    <a:pt x="4133" y="1195"/>
                  </a:cubicBezTo>
                  <a:cubicBezTo>
                    <a:pt x="3757" y="340"/>
                    <a:pt x="3004" y="0"/>
                    <a:pt x="2281" y="0"/>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4"/>
            <p:cNvSpPr/>
            <p:nvPr/>
          </p:nvSpPr>
          <p:spPr>
            <a:xfrm>
              <a:off x="2759973" y="2893187"/>
              <a:ext cx="69245" cy="116328"/>
            </a:xfrm>
            <a:custGeom>
              <a:avLst/>
              <a:gdLst/>
              <a:ahLst/>
              <a:cxnLst/>
              <a:rect l="l" t="t" r="r" b="b"/>
              <a:pathLst>
                <a:path w="803" h="1349" extrusionOk="0">
                  <a:moveTo>
                    <a:pt x="783" y="0"/>
                  </a:moveTo>
                  <a:cubicBezTo>
                    <a:pt x="776" y="0"/>
                    <a:pt x="769" y="4"/>
                    <a:pt x="762" y="11"/>
                  </a:cubicBezTo>
                  <a:cubicBezTo>
                    <a:pt x="762" y="11"/>
                    <a:pt x="749" y="24"/>
                    <a:pt x="709" y="50"/>
                  </a:cubicBezTo>
                  <a:cubicBezTo>
                    <a:pt x="696" y="50"/>
                    <a:pt x="669" y="64"/>
                    <a:pt x="642" y="91"/>
                  </a:cubicBezTo>
                  <a:cubicBezTo>
                    <a:pt x="616" y="104"/>
                    <a:pt x="602" y="131"/>
                    <a:pt x="562" y="157"/>
                  </a:cubicBezTo>
                  <a:cubicBezTo>
                    <a:pt x="522" y="211"/>
                    <a:pt x="455" y="264"/>
                    <a:pt x="402" y="345"/>
                  </a:cubicBezTo>
                  <a:cubicBezTo>
                    <a:pt x="348" y="412"/>
                    <a:pt x="295" y="505"/>
                    <a:pt x="254" y="585"/>
                  </a:cubicBezTo>
                  <a:cubicBezTo>
                    <a:pt x="214" y="666"/>
                    <a:pt x="174" y="760"/>
                    <a:pt x="134" y="840"/>
                  </a:cubicBezTo>
                  <a:cubicBezTo>
                    <a:pt x="107" y="933"/>
                    <a:pt x="81" y="1013"/>
                    <a:pt x="54" y="1081"/>
                  </a:cubicBezTo>
                  <a:cubicBezTo>
                    <a:pt x="13" y="1215"/>
                    <a:pt x="0" y="1308"/>
                    <a:pt x="0" y="1308"/>
                  </a:cubicBezTo>
                  <a:cubicBezTo>
                    <a:pt x="0" y="1322"/>
                    <a:pt x="13" y="1334"/>
                    <a:pt x="27" y="1348"/>
                  </a:cubicBezTo>
                  <a:cubicBezTo>
                    <a:pt x="40" y="1348"/>
                    <a:pt x="54" y="1334"/>
                    <a:pt x="54" y="1322"/>
                  </a:cubicBezTo>
                  <a:cubicBezTo>
                    <a:pt x="54" y="1322"/>
                    <a:pt x="81" y="1241"/>
                    <a:pt x="134" y="1108"/>
                  </a:cubicBezTo>
                  <a:cubicBezTo>
                    <a:pt x="161" y="1040"/>
                    <a:pt x="188" y="960"/>
                    <a:pt x="227" y="880"/>
                  </a:cubicBezTo>
                  <a:cubicBezTo>
                    <a:pt x="241" y="840"/>
                    <a:pt x="254" y="799"/>
                    <a:pt x="281" y="760"/>
                  </a:cubicBezTo>
                  <a:cubicBezTo>
                    <a:pt x="295" y="719"/>
                    <a:pt x="321" y="680"/>
                    <a:pt x="348" y="626"/>
                  </a:cubicBezTo>
                  <a:cubicBezTo>
                    <a:pt x="388" y="546"/>
                    <a:pt x="428" y="466"/>
                    <a:pt x="482" y="398"/>
                  </a:cubicBezTo>
                  <a:cubicBezTo>
                    <a:pt x="509" y="359"/>
                    <a:pt x="535" y="332"/>
                    <a:pt x="548" y="291"/>
                  </a:cubicBezTo>
                  <a:lnTo>
                    <a:pt x="629" y="211"/>
                  </a:lnTo>
                  <a:cubicBezTo>
                    <a:pt x="655" y="184"/>
                    <a:pt x="669" y="157"/>
                    <a:pt x="696" y="144"/>
                  </a:cubicBezTo>
                  <a:cubicBezTo>
                    <a:pt x="709" y="118"/>
                    <a:pt x="736" y="104"/>
                    <a:pt x="749" y="91"/>
                  </a:cubicBezTo>
                  <a:lnTo>
                    <a:pt x="789" y="50"/>
                  </a:lnTo>
                  <a:lnTo>
                    <a:pt x="803" y="50"/>
                  </a:lnTo>
                  <a:lnTo>
                    <a:pt x="803" y="11"/>
                  </a:lnTo>
                  <a:cubicBezTo>
                    <a:pt x="796" y="4"/>
                    <a:pt x="789" y="0"/>
                    <a:pt x="783" y="0"/>
                  </a:cubicBezTo>
                  <a:close/>
                </a:path>
              </a:pathLst>
            </a:custGeom>
            <a:solidFill>
              <a:srgbClr val="D18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4"/>
            <p:cNvSpPr/>
            <p:nvPr/>
          </p:nvSpPr>
          <p:spPr>
            <a:xfrm>
              <a:off x="2838359" y="2884822"/>
              <a:ext cx="58897" cy="98133"/>
            </a:xfrm>
            <a:custGeom>
              <a:avLst/>
              <a:gdLst/>
              <a:ahLst/>
              <a:cxnLst/>
              <a:rect l="l" t="t" r="r" b="b"/>
              <a:pathLst>
                <a:path w="683" h="1138" extrusionOk="0">
                  <a:moveTo>
                    <a:pt x="643" y="1"/>
                  </a:moveTo>
                  <a:lnTo>
                    <a:pt x="590" y="27"/>
                  </a:lnTo>
                  <a:cubicBezTo>
                    <a:pt x="549" y="54"/>
                    <a:pt x="522" y="81"/>
                    <a:pt x="469" y="121"/>
                  </a:cubicBezTo>
                  <a:cubicBezTo>
                    <a:pt x="442" y="147"/>
                    <a:pt x="429" y="174"/>
                    <a:pt x="402" y="201"/>
                  </a:cubicBezTo>
                  <a:cubicBezTo>
                    <a:pt x="376" y="228"/>
                    <a:pt x="349" y="254"/>
                    <a:pt x="335" y="281"/>
                  </a:cubicBezTo>
                  <a:cubicBezTo>
                    <a:pt x="281" y="348"/>
                    <a:pt x="242" y="415"/>
                    <a:pt x="201" y="495"/>
                  </a:cubicBezTo>
                  <a:cubicBezTo>
                    <a:pt x="174" y="563"/>
                    <a:pt x="135" y="643"/>
                    <a:pt x="108" y="709"/>
                  </a:cubicBezTo>
                  <a:cubicBezTo>
                    <a:pt x="81" y="777"/>
                    <a:pt x="54" y="843"/>
                    <a:pt x="41" y="910"/>
                  </a:cubicBezTo>
                  <a:cubicBezTo>
                    <a:pt x="14" y="1030"/>
                    <a:pt x="1" y="1110"/>
                    <a:pt x="1" y="1110"/>
                  </a:cubicBezTo>
                  <a:cubicBezTo>
                    <a:pt x="1" y="1110"/>
                    <a:pt x="1" y="1124"/>
                    <a:pt x="14" y="1137"/>
                  </a:cubicBezTo>
                  <a:cubicBezTo>
                    <a:pt x="28" y="1137"/>
                    <a:pt x="41" y="1137"/>
                    <a:pt x="54" y="1124"/>
                  </a:cubicBezTo>
                  <a:cubicBezTo>
                    <a:pt x="54" y="1124"/>
                    <a:pt x="81" y="1044"/>
                    <a:pt x="121" y="937"/>
                  </a:cubicBezTo>
                  <a:cubicBezTo>
                    <a:pt x="162" y="830"/>
                    <a:pt x="228" y="682"/>
                    <a:pt x="295" y="536"/>
                  </a:cubicBezTo>
                  <a:lnTo>
                    <a:pt x="415" y="335"/>
                  </a:lnTo>
                  <a:cubicBezTo>
                    <a:pt x="429" y="308"/>
                    <a:pt x="456" y="281"/>
                    <a:pt x="469" y="254"/>
                  </a:cubicBezTo>
                  <a:cubicBezTo>
                    <a:pt x="495" y="228"/>
                    <a:pt x="509" y="201"/>
                    <a:pt x="522" y="188"/>
                  </a:cubicBezTo>
                  <a:cubicBezTo>
                    <a:pt x="563" y="134"/>
                    <a:pt x="602" y="108"/>
                    <a:pt x="629" y="81"/>
                  </a:cubicBezTo>
                  <a:cubicBezTo>
                    <a:pt x="656" y="67"/>
                    <a:pt x="670" y="54"/>
                    <a:pt x="670" y="54"/>
                  </a:cubicBezTo>
                  <a:lnTo>
                    <a:pt x="670" y="40"/>
                  </a:lnTo>
                  <a:cubicBezTo>
                    <a:pt x="683" y="40"/>
                    <a:pt x="683" y="27"/>
                    <a:pt x="670" y="14"/>
                  </a:cubicBezTo>
                  <a:cubicBezTo>
                    <a:pt x="670" y="1"/>
                    <a:pt x="643" y="1"/>
                    <a:pt x="643" y="1"/>
                  </a:cubicBezTo>
                  <a:close/>
                </a:path>
              </a:pathLst>
            </a:custGeom>
            <a:solidFill>
              <a:srgbClr val="D18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4"/>
            <p:cNvSpPr/>
            <p:nvPr/>
          </p:nvSpPr>
          <p:spPr>
            <a:xfrm>
              <a:off x="2909933" y="2902069"/>
              <a:ext cx="55447" cy="67520"/>
            </a:xfrm>
            <a:custGeom>
              <a:avLst/>
              <a:gdLst/>
              <a:ahLst/>
              <a:cxnLst/>
              <a:rect l="l" t="t" r="r" b="b"/>
              <a:pathLst>
                <a:path w="643" h="783" extrusionOk="0">
                  <a:moveTo>
                    <a:pt x="602" y="1"/>
                  </a:moveTo>
                  <a:cubicBezTo>
                    <a:pt x="602" y="1"/>
                    <a:pt x="548" y="28"/>
                    <a:pt x="468" y="81"/>
                  </a:cubicBezTo>
                  <a:cubicBezTo>
                    <a:pt x="441" y="81"/>
                    <a:pt x="428" y="108"/>
                    <a:pt x="402" y="122"/>
                  </a:cubicBezTo>
                  <a:cubicBezTo>
                    <a:pt x="388" y="135"/>
                    <a:pt x="361" y="148"/>
                    <a:pt x="334" y="175"/>
                  </a:cubicBezTo>
                  <a:lnTo>
                    <a:pt x="268" y="242"/>
                  </a:lnTo>
                  <a:cubicBezTo>
                    <a:pt x="254" y="256"/>
                    <a:pt x="227" y="282"/>
                    <a:pt x="214" y="309"/>
                  </a:cubicBezTo>
                  <a:cubicBezTo>
                    <a:pt x="174" y="349"/>
                    <a:pt x="147" y="416"/>
                    <a:pt x="107" y="456"/>
                  </a:cubicBezTo>
                  <a:cubicBezTo>
                    <a:pt x="81" y="509"/>
                    <a:pt x="54" y="563"/>
                    <a:pt x="40" y="603"/>
                  </a:cubicBezTo>
                  <a:cubicBezTo>
                    <a:pt x="27" y="643"/>
                    <a:pt x="13" y="684"/>
                    <a:pt x="13" y="710"/>
                  </a:cubicBezTo>
                  <a:cubicBezTo>
                    <a:pt x="0" y="737"/>
                    <a:pt x="0" y="750"/>
                    <a:pt x="0" y="750"/>
                  </a:cubicBezTo>
                  <a:cubicBezTo>
                    <a:pt x="0" y="764"/>
                    <a:pt x="0" y="777"/>
                    <a:pt x="13" y="777"/>
                  </a:cubicBezTo>
                  <a:cubicBezTo>
                    <a:pt x="17" y="781"/>
                    <a:pt x="21" y="782"/>
                    <a:pt x="25" y="782"/>
                  </a:cubicBezTo>
                  <a:cubicBezTo>
                    <a:pt x="35" y="782"/>
                    <a:pt x="44" y="773"/>
                    <a:pt x="54" y="764"/>
                  </a:cubicBezTo>
                  <a:cubicBezTo>
                    <a:pt x="54" y="764"/>
                    <a:pt x="54" y="750"/>
                    <a:pt x="67" y="723"/>
                  </a:cubicBezTo>
                  <a:cubicBezTo>
                    <a:pt x="81" y="710"/>
                    <a:pt x="93" y="670"/>
                    <a:pt x="120" y="630"/>
                  </a:cubicBezTo>
                  <a:cubicBezTo>
                    <a:pt x="134" y="589"/>
                    <a:pt x="161" y="550"/>
                    <a:pt x="188" y="509"/>
                  </a:cubicBezTo>
                  <a:cubicBezTo>
                    <a:pt x="227" y="456"/>
                    <a:pt x="254" y="416"/>
                    <a:pt x="295" y="363"/>
                  </a:cubicBezTo>
                  <a:cubicBezTo>
                    <a:pt x="307" y="349"/>
                    <a:pt x="334" y="322"/>
                    <a:pt x="348" y="295"/>
                  </a:cubicBezTo>
                  <a:lnTo>
                    <a:pt x="402" y="242"/>
                  </a:lnTo>
                  <a:cubicBezTo>
                    <a:pt x="428" y="229"/>
                    <a:pt x="441" y="202"/>
                    <a:pt x="455" y="188"/>
                  </a:cubicBezTo>
                  <a:cubicBezTo>
                    <a:pt x="482" y="175"/>
                    <a:pt x="495" y="148"/>
                    <a:pt x="509" y="148"/>
                  </a:cubicBezTo>
                  <a:cubicBezTo>
                    <a:pt x="589" y="95"/>
                    <a:pt x="628" y="54"/>
                    <a:pt x="628" y="54"/>
                  </a:cubicBezTo>
                  <a:cubicBezTo>
                    <a:pt x="642" y="41"/>
                    <a:pt x="642" y="28"/>
                    <a:pt x="642" y="15"/>
                  </a:cubicBezTo>
                  <a:cubicBezTo>
                    <a:pt x="628" y="1"/>
                    <a:pt x="616" y="1"/>
                    <a:pt x="602" y="1"/>
                  </a:cubicBezTo>
                  <a:close/>
                </a:path>
              </a:pathLst>
            </a:custGeom>
            <a:solidFill>
              <a:srgbClr val="D18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4"/>
            <p:cNvSpPr/>
            <p:nvPr/>
          </p:nvSpPr>
          <p:spPr>
            <a:xfrm>
              <a:off x="2887944" y="2971315"/>
              <a:ext cx="229723" cy="401499"/>
            </a:xfrm>
            <a:custGeom>
              <a:avLst/>
              <a:gdLst/>
              <a:ahLst/>
              <a:cxnLst/>
              <a:rect l="l" t="t" r="r" b="b"/>
              <a:pathLst>
                <a:path w="2664" h="4656" extrusionOk="0">
                  <a:moveTo>
                    <a:pt x="399" y="1"/>
                  </a:moveTo>
                  <a:cubicBezTo>
                    <a:pt x="269" y="1"/>
                    <a:pt x="136" y="5"/>
                    <a:pt x="1" y="14"/>
                  </a:cubicBezTo>
                  <a:cubicBezTo>
                    <a:pt x="161" y="95"/>
                    <a:pt x="1218" y="616"/>
                    <a:pt x="1165" y="1833"/>
                  </a:cubicBezTo>
                  <a:cubicBezTo>
                    <a:pt x="1097" y="3251"/>
                    <a:pt x="1352" y="4134"/>
                    <a:pt x="1994" y="4655"/>
                  </a:cubicBezTo>
                  <a:cubicBezTo>
                    <a:pt x="2235" y="4535"/>
                    <a:pt x="2462" y="4402"/>
                    <a:pt x="2663" y="4268"/>
                  </a:cubicBezTo>
                  <a:cubicBezTo>
                    <a:pt x="2101" y="4000"/>
                    <a:pt x="1793" y="3064"/>
                    <a:pt x="1860" y="1726"/>
                  </a:cubicBezTo>
                  <a:cubicBezTo>
                    <a:pt x="1900" y="749"/>
                    <a:pt x="1111" y="54"/>
                    <a:pt x="1111" y="54"/>
                  </a:cubicBezTo>
                  <a:cubicBezTo>
                    <a:pt x="898" y="18"/>
                    <a:pt x="656" y="1"/>
                    <a:pt x="399" y="1"/>
                  </a:cubicBezTo>
                  <a:close/>
                </a:path>
              </a:pathLst>
            </a:custGeom>
            <a:solidFill>
              <a:srgbClr val="FCD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2" name="Google Shape;512;p34"/>
            <p:cNvSpPr/>
            <p:nvPr/>
          </p:nvSpPr>
          <p:spPr>
            <a:xfrm>
              <a:off x="2983749" y="2975885"/>
              <a:ext cx="212304" cy="363470"/>
            </a:xfrm>
            <a:custGeom>
              <a:avLst/>
              <a:gdLst/>
              <a:ahLst/>
              <a:cxnLst/>
              <a:rect l="l" t="t" r="r" b="b"/>
              <a:pathLst>
                <a:path w="2462" h="4215" extrusionOk="0">
                  <a:moveTo>
                    <a:pt x="0" y="1"/>
                  </a:moveTo>
                  <a:lnTo>
                    <a:pt x="0" y="1"/>
                  </a:lnTo>
                  <a:cubicBezTo>
                    <a:pt x="0" y="1"/>
                    <a:pt x="789" y="696"/>
                    <a:pt x="749" y="1673"/>
                  </a:cubicBezTo>
                  <a:cubicBezTo>
                    <a:pt x="682" y="3011"/>
                    <a:pt x="990" y="3947"/>
                    <a:pt x="1552" y="4215"/>
                  </a:cubicBezTo>
                  <a:cubicBezTo>
                    <a:pt x="1927" y="3974"/>
                    <a:pt x="2234" y="3707"/>
                    <a:pt x="2462" y="3466"/>
                  </a:cubicBezTo>
                  <a:lnTo>
                    <a:pt x="2462" y="3466"/>
                  </a:lnTo>
                  <a:cubicBezTo>
                    <a:pt x="2453" y="3466"/>
                    <a:pt x="2443" y="3466"/>
                    <a:pt x="2433" y="3466"/>
                  </a:cubicBezTo>
                  <a:cubicBezTo>
                    <a:pt x="2116" y="3466"/>
                    <a:pt x="1302" y="3257"/>
                    <a:pt x="1458" y="2141"/>
                  </a:cubicBezTo>
                  <a:cubicBezTo>
                    <a:pt x="1632" y="924"/>
                    <a:pt x="1204" y="349"/>
                    <a:pt x="1204" y="349"/>
                  </a:cubicBezTo>
                  <a:lnTo>
                    <a:pt x="1204" y="336"/>
                  </a:lnTo>
                  <a:cubicBezTo>
                    <a:pt x="1030" y="282"/>
                    <a:pt x="843" y="215"/>
                    <a:pt x="682" y="161"/>
                  </a:cubicBezTo>
                  <a:cubicBezTo>
                    <a:pt x="509" y="95"/>
                    <a:pt x="268" y="28"/>
                    <a:pt x="0" y="1"/>
                  </a:cubicBezTo>
                  <a:close/>
                </a:path>
              </a:pathLst>
            </a:custGeom>
            <a:solidFill>
              <a:srgbClr val="87D8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4"/>
            <p:cNvSpPr/>
            <p:nvPr/>
          </p:nvSpPr>
          <p:spPr>
            <a:xfrm>
              <a:off x="2809557" y="2972522"/>
              <a:ext cx="250419" cy="429179"/>
            </a:xfrm>
            <a:custGeom>
              <a:avLst/>
              <a:gdLst/>
              <a:ahLst/>
              <a:cxnLst/>
              <a:rect l="l" t="t" r="r" b="b"/>
              <a:pathLst>
                <a:path w="2904" h="4977" extrusionOk="0">
                  <a:moveTo>
                    <a:pt x="910" y="0"/>
                  </a:moveTo>
                  <a:cubicBezTo>
                    <a:pt x="603" y="27"/>
                    <a:pt x="294" y="81"/>
                    <a:pt x="0" y="174"/>
                  </a:cubicBezTo>
                  <a:cubicBezTo>
                    <a:pt x="161" y="281"/>
                    <a:pt x="1418" y="1217"/>
                    <a:pt x="1311" y="2448"/>
                  </a:cubicBezTo>
                  <a:cubicBezTo>
                    <a:pt x="1150" y="4213"/>
                    <a:pt x="1792" y="4534"/>
                    <a:pt x="2140" y="4976"/>
                  </a:cubicBezTo>
                  <a:cubicBezTo>
                    <a:pt x="2194" y="4962"/>
                    <a:pt x="2247" y="4936"/>
                    <a:pt x="2315" y="4909"/>
                  </a:cubicBezTo>
                  <a:cubicBezTo>
                    <a:pt x="2515" y="4829"/>
                    <a:pt x="2716" y="4736"/>
                    <a:pt x="2903" y="4641"/>
                  </a:cubicBezTo>
                  <a:cubicBezTo>
                    <a:pt x="2261" y="4120"/>
                    <a:pt x="2006" y="3237"/>
                    <a:pt x="2074" y="1819"/>
                  </a:cubicBezTo>
                  <a:cubicBezTo>
                    <a:pt x="2127" y="602"/>
                    <a:pt x="1070" y="81"/>
                    <a:pt x="910" y="0"/>
                  </a:cubicBezTo>
                  <a:close/>
                </a:path>
              </a:pathLst>
            </a:custGeom>
            <a:solidFill>
              <a:srgbClr val="D3C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4"/>
            <p:cNvSpPr/>
            <p:nvPr/>
          </p:nvSpPr>
          <p:spPr>
            <a:xfrm>
              <a:off x="3087575" y="3004773"/>
              <a:ext cx="200749" cy="270080"/>
            </a:xfrm>
            <a:custGeom>
              <a:avLst/>
              <a:gdLst/>
              <a:ahLst/>
              <a:cxnLst/>
              <a:rect l="l" t="t" r="r" b="b"/>
              <a:pathLst>
                <a:path w="2328" h="3132" extrusionOk="0">
                  <a:moveTo>
                    <a:pt x="0" y="1"/>
                  </a:moveTo>
                  <a:lnTo>
                    <a:pt x="0" y="14"/>
                  </a:lnTo>
                  <a:cubicBezTo>
                    <a:pt x="0" y="14"/>
                    <a:pt x="428" y="589"/>
                    <a:pt x="254" y="1806"/>
                  </a:cubicBezTo>
                  <a:cubicBezTo>
                    <a:pt x="98" y="2922"/>
                    <a:pt x="912" y="3131"/>
                    <a:pt x="1229" y="3131"/>
                  </a:cubicBezTo>
                  <a:cubicBezTo>
                    <a:pt x="1239" y="3131"/>
                    <a:pt x="1249" y="3131"/>
                    <a:pt x="1258" y="3131"/>
                  </a:cubicBezTo>
                  <a:cubicBezTo>
                    <a:pt x="1752" y="2635"/>
                    <a:pt x="1966" y="2207"/>
                    <a:pt x="2046" y="2061"/>
                  </a:cubicBezTo>
                  <a:cubicBezTo>
                    <a:pt x="2060" y="2020"/>
                    <a:pt x="2073" y="1993"/>
                    <a:pt x="2073" y="1993"/>
                  </a:cubicBezTo>
                  <a:cubicBezTo>
                    <a:pt x="2073" y="1993"/>
                    <a:pt x="2328" y="1633"/>
                    <a:pt x="2127" y="1485"/>
                  </a:cubicBezTo>
                  <a:cubicBezTo>
                    <a:pt x="2051" y="1433"/>
                    <a:pt x="1920" y="1416"/>
                    <a:pt x="1782" y="1416"/>
                  </a:cubicBezTo>
                  <a:cubicBezTo>
                    <a:pt x="1531" y="1416"/>
                    <a:pt x="1258" y="1472"/>
                    <a:pt x="1258" y="1472"/>
                  </a:cubicBezTo>
                  <a:cubicBezTo>
                    <a:pt x="1258" y="1472"/>
                    <a:pt x="1900" y="670"/>
                    <a:pt x="1270" y="308"/>
                  </a:cubicBezTo>
                  <a:cubicBezTo>
                    <a:pt x="1270" y="308"/>
                    <a:pt x="628" y="188"/>
                    <a:pt x="0" y="1"/>
                  </a:cubicBezTo>
                  <a:close/>
                </a:path>
              </a:pathLst>
            </a:custGeom>
            <a:solidFill>
              <a:srgbClr val="D3C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4"/>
            <p:cNvSpPr/>
            <p:nvPr/>
          </p:nvSpPr>
          <p:spPr>
            <a:xfrm>
              <a:off x="2686722" y="3009514"/>
              <a:ext cx="293104" cy="440734"/>
            </a:xfrm>
            <a:custGeom>
              <a:avLst/>
              <a:gdLst/>
              <a:ahLst/>
              <a:cxnLst/>
              <a:rect l="l" t="t" r="r" b="b"/>
              <a:pathLst>
                <a:path w="3399" h="5111" extrusionOk="0">
                  <a:moveTo>
                    <a:pt x="1258" y="1"/>
                  </a:moveTo>
                  <a:cubicBezTo>
                    <a:pt x="884" y="122"/>
                    <a:pt x="509" y="295"/>
                    <a:pt x="188" y="550"/>
                  </a:cubicBezTo>
                  <a:cubicBezTo>
                    <a:pt x="122" y="603"/>
                    <a:pt x="68" y="657"/>
                    <a:pt x="1" y="710"/>
                  </a:cubicBezTo>
                  <a:lnTo>
                    <a:pt x="1" y="723"/>
                  </a:lnTo>
                  <a:cubicBezTo>
                    <a:pt x="1" y="723"/>
                    <a:pt x="2542" y="1793"/>
                    <a:pt x="1513" y="5084"/>
                  </a:cubicBezTo>
                  <a:lnTo>
                    <a:pt x="1513" y="5110"/>
                  </a:lnTo>
                  <a:cubicBezTo>
                    <a:pt x="2128" y="5110"/>
                    <a:pt x="2770" y="5030"/>
                    <a:pt x="3398" y="4803"/>
                  </a:cubicBezTo>
                  <a:cubicBezTo>
                    <a:pt x="3050" y="4361"/>
                    <a:pt x="2408" y="4040"/>
                    <a:pt x="2569" y="2275"/>
                  </a:cubicBezTo>
                  <a:cubicBezTo>
                    <a:pt x="2676" y="1044"/>
                    <a:pt x="1419" y="108"/>
                    <a:pt x="1258" y="1"/>
                  </a:cubicBezTo>
                  <a:close/>
                </a:path>
              </a:pathLst>
            </a:custGeom>
            <a:solidFill>
              <a:srgbClr val="87D8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4"/>
            <p:cNvSpPr/>
            <p:nvPr/>
          </p:nvSpPr>
          <p:spPr>
            <a:xfrm>
              <a:off x="3186743" y="2779100"/>
              <a:ext cx="370282" cy="415727"/>
            </a:xfrm>
            <a:custGeom>
              <a:avLst/>
              <a:gdLst/>
              <a:ahLst/>
              <a:cxnLst/>
              <a:rect l="l" t="t" r="r" b="b"/>
              <a:pathLst>
                <a:path w="4294" h="4821" extrusionOk="0">
                  <a:moveTo>
                    <a:pt x="2521" y="1"/>
                  </a:moveTo>
                  <a:cubicBezTo>
                    <a:pt x="2225" y="1"/>
                    <a:pt x="1523" y="402"/>
                    <a:pt x="723" y="1213"/>
                  </a:cubicBezTo>
                  <a:cubicBezTo>
                    <a:pt x="1" y="1949"/>
                    <a:pt x="120" y="2925"/>
                    <a:pt x="120" y="2925"/>
                  </a:cubicBezTo>
                  <a:cubicBezTo>
                    <a:pt x="750" y="3287"/>
                    <a:pt x="108" y="4089"/>
                    <a:pt x="108" y="4089"/>
                  </a:cubicBezTo>
                  <a:cubicBezTo>
                    <a:pt x="108" y="4089"/>
                    <a:pt x="381" y="4033"/>
                    <a:pt x="632" y="4033"/>
                  </a:cubicBezTo>
                  <a:cubicBezTo>
                    <a:pt x="770" y="4033"/>
                    <a:pt x="901" y="4050"/>
                    <a:pt x="977" y="4102"/>
                  </a:cubicBezTo>
                  <a:cubicBezTo>
                    <a:pt x="1178" y="4250"/>
                    <a:pt x="923" y="4610"/>
                    <a:pt x="923" y="4610"/>
                  </a:cubicBezTo>
                  <a:cubicBezTo>
                    <a:pt x="923" y="4610"/>
                    <a:pt x="910" y="4637"/>
                    <a:pt x="896" y="4678"/>
                  </a:cubicBezTo>
                  <a:cubicBezTo>
                    <a:pt x="1205" y="4778"/>
                    <a:pt x="1509" y="4820"/>
                    <a:pt x="1801" y="4820"/>
                  </a:cubicBezTo>
                  <a:cubicBezTo>
                    <a:pt x="3182" y="4820"/>
                    <a:pt x="4294" y="3880"/>
                    <a:pt x="4294" y="3715"/>
                  </a:cubicBezTo>
                  <a:cubicBezTo>
                    <a:pt x="4294" y="3608"/>
                    <a:pt x="3545" y="3166"/>
                    <a:pt x="2836" y="3073"/>
                  </a:cubicBezTo>
                  <a:cubicBezTo>
                    <a:pt x="2567" y="3031"/>
                    <a:pt x="2333" y="3015"/>
                    <a:pt x="2135" y="3015"/>
                  </a:cubicBezTo>
                  <a:cubicBezTo>
                    <a:pt x="1575" y="3015"/>
                    <a:pt x="1298" y="3139"/>
                    <a:pt x="1298" y="3139"/>
                  </a:cubicBezTo>
                  <a:cubicBezTo>
                    <a:pt x="2890" y="1976"/>
                    <a:pt x="2810" y="183"/>
                    <a:pt x="2635" y="36"/>
                  </a:cubicBezTo>
                  <a:cubicBezTo>
                    <a:pt x="2610" y="12"/>
                    <a:pt x="2571" y="1"/>
                    <a:pt x="2521" y="1"/>
                  </a:cubicBezTo>
                  <a:close/>
                </a:path>
              </a:pathLst>
            </a:custGeom>
            <a:solidFill>
              <a:srgbClr val="FCD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4"/>
            <p:cNvSpPr/>
            <p:nvPr/>
          </p:nvSpPr>
          <p:spPr>
            <a:xfrm>
              <a:off x="2538525" y="3048666"/>
              <a:ext cx="381838" cy="379509"/>
            </a:xfrm>
            <a:custGeom>
              <a:avLst/>
              <a:gdLst/>
              <a:ahLst/>
              <a:cxnLst/>
              <a:rect l="l" t="t" r="r" b="b"/>
              <a:pathLst>
                <a:path w="4428" h="4401" extrusionOk="0">
                  <a:moveTo>
                    <a:pt x="1886" y="0"/>
                  </a:moveTo>
                  <a:cubicBezTo>
                    <a:pt x="1832" y="54"/>
                    <a:pt x="1766" y="107"/>
                    <a:pt x="1712" y="161"/>
                  </a:cubicBezTo>
                  <a:cubicBezTo>
                    <a:pt x="696" y="1204"/>
                    <a:pt x="0" y="2943"/>
                    <a:pt x="161" y="3371"/>
                  </a:cubicBezTo>
                  <a:cubicBezTo>
                    <a:pt x="281" y="3705"/>
                    <a:pt x="1712" y="4388"/>
                    <a:pt x="3398" y="4400"/>
                  </a:cubicBezTo>
                  <a:lnTo>
                    <a:pt x="3398" y="4374"/>
                  </a:lnTo>
                  <a:cubicBezTo>
                    <a:pt x="4427" y="1083"/>
                    <a:pt x="1886" y="13"/>
                    <a:pt x="1886" y="13"/>
                  </a:cubicBezTo>
                  <a:lnTo>
                    <a:pt x="1886" y="0"/>
                  </a:lnTo>
                  <a:close/>
                </a:path>
              </a:pathLst>
            </a:custGeom>
            <a:solidFill>
              <a:srgbClr val="FCD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4"/>
            <p:cNvSpPr/>
            <p:nvPr/>
          </p:nvSpPr>
          <p:spPr>
            <a:xfrm>
              <a:off x="2686157" y="3256231"/>
              <a:ext cx="83128" cy="83128"/>
            </a:xfrm>
            <a:custGeom>
              <a:avLst/>
              <a:gdLst/>
              <a:ahLst/>
              <a:cxnLst/>
              <a:rect l="l" t="t" r="r" b="b"/>
              <a:pathLst>
                <a:path w="964" h="964" extrusionOk="0">
                  <a:moveTo>
                    <a:pt x="482" y="1"/>
                  </a:moveTo>
                  <a:cubicBezTo>
                    <a:pt x="214" y="1"/>
                    <a:pt x="0" y="215"/>
                    <a:pt x="0" y="482"/>
                  </a:cubicBezTo>
                  <a:cubicBezTo>
                    <a:pt x="0" y="750"/>
                    <a:pt x="214" y="964"/>
                    <a:pt x="482" y="964"/>
                  </a:cubicBezTo>
                  <a:cubicBezTo>
                    <a:pt x="749" y="964"/>
                    <a:pt x="963" y="750"/>
                    <a:pt x="963" y="482"/>
                  </a:cubicBezTo>
                  <a:cubicBezTo>
                    <a:pt x="963" y="215"/>
                    <a:pt x="749" y="1"/>
                    <a:pt x="482" y="1"/>
                  </a:cubicBezTo>
                  <a:close/>
                </a:path>
              </a:pathLst>
            </a:custGeom>
            <a:solidFill>
              <a:srgbClr val="F47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4"/>
            <p:cNvSpPr/>
            <p:nvPr/>
          </p:nvSpPr>
          <p:spPr>
            <a:xfrm>
              <a:off x="2629588" y="3230533"/>
              <a:ext cx="53119" cy="46997"/>
            </a:xfrm>
            <a:custGeom>
              <a:avLst/>
              <a:gdLst/>
              <a:ahLst/>
              <a:cxnLst/>
              <a:rect l="l" t="t" r="r" b="b"/>
              <a:pathLst>
                <a:path w="616" h="545" extrusionOk="0">
                  <a:moveTo>
                    <a:pt x="546" y="1"/>
                  </a:moveTo>
                  <a:cubicBezTo>
                    <a:pt x="522" y="1"/>
                    <a:pt x="496" y="22"/>
                    <a:pt x="496" y="44"/>
                  </a:cubicBezTo>
                  <a:cubicBezTo>
                    <a:pt x="496" y="44"/>
                    <a:pt x="482" y="58"/>
                    <a:pt x="482" y="85"/>
                  </a:cubicBezTo>
                  <a:cubicBezTo>
                    <a:pt x="469" y="112"/>
                    <a:pt x="469" y="138"/>
                    <a:pt x="455" y="178"/>
                  </a:cubicBezTo>
                  <a:cubicBezTo>
                    <a:pt x="442" y="205"/>
                    <a:pt x="428" y="219"/>
                    <a:pt x="428" y="245"/>
                  </a:cubicBezTo>
                  <a:cubicBezTo>
                    <a:pt x="416" y="258"/>
                    <a:pt x="402" y="272"/>
                    <a:pt x="389" y="299"/>
                  </a:cubicBezTo>
                  <a:lnTo>
                    <a:pt x="362" y="326"/>
                  </a:lnTo>
                  <a:cubicBezTo>
                    <a:pt x="348" y="326"/>
                    <a:pt x="348" y="338"/>
                    <a:pt x="335" y="338"/>
                  </a:cubicBezTo>
                  <a:lnTo>
                    <a:pt x="282" y="338"/>
                  </a:lnTo>
                  <a:cubicBezTo>
                    <a:pt x="268" y="338"/>
                    <a:pt x="255" y="326"/>
                    <a:pt x="241" y="312"/>
                  </a:cubicBezTo>
                  <a:cubicBezTo>
                    <a:pt x="214" y="299"/>
                    <a:pt x="188" y="258"/>
                    <a:pt x="175" y="219"/>
                  </a:cubicBezTo>
                  <a:cubicBezTo>
                    <a:pt x="148" y="192"/>
                    <a:pt x="134" y="151"/>
                    <a:pt x="121" y="124"/>
                  </a:cubicBezTo>
                  <a:cubicBezTo>
                    <a:pt x="107" y="112"/>
                    <a:pt x="107" y="98"/>
                    <a:pt x="107" y="98"/>
                  </a:cubicBezTo>
                  <a:cubicBezTo>
                    <a:pt x="95" y="71"/>
                    <a:pt x="81" y="71"/>
                    <a:pt x="54" y="58"/>
                  </a:cubicBezTo>
                  <a:cubicBezTo>
                    <a:pt x="27" y="58"/>
                    <a:pt x="0" y="85"/>
                    <a:pt x="0" y="112"/>
                  </a:cubicBezTo>
                  <a:lnTo>
                    <a:pt x="0" y="165"/>
                  </a:lnTo>
                  <a:cubicBezTo>
                    <a:pt x="0" y="192"/>
                    <a:pt x="0" y="231"/>
                    <a:pt x="14" y="285"/>
                  </a:cubicBezTo>
                  <a:cubicBezTo>
                    <a:pt x="27" y="326"/>
                    <a:pt x="54" y="392"/>
                    <a:pt x="107" y="445"/>
                  </a:cubicBezTo>
                  <a:cubicBezTo>
                    <a:pt x="121" y="486"/>
                    <a:pt x="161" y="513"/>
                    <a:pt x="202" y="526"/>
                  </a:cubicBezTo>
                  <a:cubicBezTo>
                    <a:pt x="239" y="536"/>
                    <a:pt x="277" y="545"/>
                    <a:pt x="310" y="545"/>
                  </a:cubicBezTo>
                  <a:cubicBezTo>
                    <a:pt x="324" y="545"/>
                    <a:pt x="337" y="543"/>
                    <a:pt x="348" y="540"/>
                  </a:cubicBezTo>
                  <a:lnTo>
                    <a:pt x="375" y="540"/>
                  </a:lnTo>
                  <a:cubicBezTo>
                    <a:pt x="389" y="540"/>
                    <a:pt x="402" y="526"/>
                    <a:pt x="416" y="526"/>
                  </a:cubicBezTo>
                  <a:cubicBezTo>
                    <a:pt x="442" y="513"/>
                    <a:pt x="455" y="499"/>
                    <a:pt x="482" y="486"/>
                  </a:cubicBezTo>
                  <a:cubicBezTo>
                    <a:pt x="509" y="459"/>
                    <a:pt x="535" y="419"/>
                    <a:pt x="549" y="392"/>
                  </a:cubicBezTo>
                  <a:cubicBezTo>
                    <a:pt x="589" y="326"/>
                    <a:pt x="603" y="258"/>
                    <a:pt x="603" y="219"/>
                  </a:cubicBezTo>
                  <a:cubicBezTo>
                    <a:pt x="616" y="165"/>
                    <a:pt x="603" y="124"/>
                    <a:pt x="603" y="98"/>
                  </a:cubicBezTo>
                  <a:lnTo>
                    <a:pt x="603" y="44"/>
                  </a:lnTo>
                  <a:cubicBezTo>
                    <a:pt x="589" y="31"/>
                    <a:pt x="576" y="5"/>
                    <a:pt x="562" y="5"/>
                  </a:cubicBezTo>
                  <a:cubicBezTo>
                    <a:pt x="557" y="2"/>
                    <a:pt x="552" y="1"/>
                    <a:pt x="546" y="1"/>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4"/>
            <p:cNvSpPr/>
            <p:nvPr/>
          </p:nvSpPr>
          <p:spPr>
            <a:xfrm>
              <a:off x="2899499" y="3279428"/>
              <a:ext cx="323631" cy="178070"/>
            </a:xfrm>
            <a:custGeom>
              <a:avLst/>
              <a:gdLst/>
              <a:ahLst/>
              <a:cxnLst/>
              <a:rect l="l" t="t" r="r" b="b"/>
              <a:pathLst>
                <a:path w="3753" h="2065" extrusionOk="0">
                  <a:moveTo>
                    <a:pt x="390" y="1"/>
                  </a:moveTo>
                  <a:cubicBezTo>
                    <a:pt x="308" y="1"/>
                    <a:pt x="242" y="23"/>
                    <a:pt x="175" y="80"/>
                  </a:cubicBezTo>
                  <a:cubicBezTo>
                    <a:pt x="0" y="200"/>
                    <a:pt x="54" y="1685"/>
                    <a:pt x="1071" y="2019"/>
                  </a:cubicBezTo>
                  <a:cubicBezTo>
                    <a:pt x="1165" y="2050"/>
                    <a:pt x="1266" y="2064"/>
                    <a:pt x="1370" y="2064"/>
                  </a:cubicBezTo>
                  <a:cubicBezTo>
                    <a:pt x="2386" y="2064"/>
                    <a:pt x="3753" y="711"/>
                    <a:pt x="3425" y="481"/>
                  </a:cubicBezTo>
                  <a:cubicBezTo>
                    <a:pt x="3198" y="320"/>
                    <a:pt x="2729" y="440"/>
                    <a:pt x="1606" y="267"/>
                  </a:cubicBezTo>
                  <a:cubicBezTo>
                    <a:pt x="912" y="151"/>
                    <a:pt x="600" y="1"/>
                    <a:pt x="390" y="1"/>
                  </a:cubicBezTo>
                  <a:close/>
                </a:path>
              </a:pathLst>
            </a:custGeom>
            <a:solidFill>
              <a:srgbClr val="F4B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4"/>
            <p:cNvSpPr/>
            <p:nvPr/>
          </p:nvSpPr>
          <p:spPr>
            <a:xfrm>
              <a:off x="2912262" y="3296157"/>
              <a:ext cx="144181" cy="111240"/>
            </a:xfrm>
            <a:custGeom>
              <a:avLst/>
              <a:gdLst/>
              <a:ahLst/>
              <a:cxnLst/>
              <a:rect l="l" t="t" r="r" b="b"/>
              <a:pathLst>
                <a:path w="1672" h="1290" extrusionOk="0">
                  <a:moveTo>
                    <a:pt x="55" y="0"/>
                  </a:moveTo>
                  <a:cubicBezTo>
                    <a:pt x="49" y="0"/>
                    <a:pt x="44" y="2"/>
                    <a:pt x="40" y="6"/>
                  </a:cubicBezTo>
                  <a:cubicBezTo>
                    <a:pt x="13" y="19"/>
                    <a:pt x="0" y="46"/>
                    <a:pt x="13" y="73"/>
                  </a:cubicBezTo>
                  <a:cubicBezTo>
                    <a:pt x="13" y="73"/>
                    <a:pt x="27" y="113"/>
                    <a:pt x="54" y="153"/>
                  </a:cubicBezTo>
                  <a:cubicBezTo>
                    <a:pt x="80" y="207"/>
                    <a:pt x="120" y="273"/>
                    <a:pt x="187" y="353"/>
                  </a:cubicBezTo>
                  <a:cubicBezTo>
                    <a:pt x="241" y="421"/>
                    <a:pt x="307" y="514"/>
                    <a:pt x="387" y="608"/>
                  </a:cubicBezTo>
                  <a:cubicBezTo>
                    <a:pt x="468" y="688"/>
                    <a:pt x="562" y="781"/>
                    <a:pt x="669" y="862"/>
                  </a:cubicBezTo>
                  <a:cubicBezTo>
                    <a:pt x="722" y="902"/>
                    <a:pt x="762" y="942"/>
                    <a:pt x="815" y="969"/>
                  </a:cubicBezTo>
                  <a:cubicBezTo>
                    <a:pt x="869" y="1009"/>
                    <a:pt x="923" y="1049"/>
                    <a:pt x="976" y="1076"/>
                  </a:cubicBezTo>
                  <a:lnTo>
                    <a:pt x="1137" y="1156"/>
                  </a:lnTo>
                  <a:cubicBezTo>
                    <a:pt x="1190" y="1170"/>
                    <a:pt x="1231" y="1197"/>
                    <a:pt x="1284" y="1209"/>
                  </a:cubicBezTo>
                  <a:cubicBezTo>
                    <a:pt x="1324" y="1223"/>
                    <a:pt x="1377" y="1236"/>
                    <a:pt x="1404" y="1250"/>
                  </a:cubicBezTo>
                  <a:cubicBezTo>
                    <a:pt x="1445" y="1263"/>
                    <a:pt x="1484" y="1263"/>
                    <a:pt x="1511" y="1277"/>
                  </a:cubicBezTo>
                  <a:cubicBezTo>
                    <a:pt x="1565" y="1277"/>
                    <a:pt x="1591" y="1290"/>
                    <a:pt x="1591" y="1290"/>
                  </a:cubicBezTo>
                  <a:cubicBezTo>
                    <a:pt x="1618" y="1290"/>
                    <a:pt x="1645" y="1277"/>
                    <a:pt x="1659" y="1250"/>
                  </a:cubicBezTo>
                  <a:cubicBezTo>
                    <a:pt x="1672" y="1223"/>
                    <a:pt x="1659" y="1197"/>
                    <a:pt x="1632" y="1183"/>
                  </a:cubicBezTo>
                  <a:lnTo>
                    <a:pt x="1618" y="1183"/>
                  </a:lnTo>
                  <a:lnTo>
                    <a:pt x="1538" y="1143"/>
                  </a:lnTo>
                  <a:cubicBezTo>
                    <a:pt x="1525" y="1143"/>
                    <a:pt x="1484" y="1129"/>
                    <a:pt x="1458" y="1116"/>
                  </a:cubicBezTo>
                  <a:cubicBezTo>
                    <a:pt x="1418" y="1102"/>
                    <a:pt x="1391" y="1076"/>
                    <a:pt x="1338" y="1063"/>
                  </a:cubicBezTo>
                  <a:cubicBezTo>
                    <a:pt x="1297" y="1049"/>
                    <a:pt x="1257" y="1022"/>
                    <a:pt x="1217" y="995"/>
                  </a:cubicBezTo>
                  <a:cubicBezTo>
                    <a:pt x="1163" y="969"/>
                    <a:pt x="1124" y="942"/>
                    <a:pt x="1083" y="915"/>
                  </a:cubicBezTo>
                  <a:cubicBezTo>
                    <a:pt x="1030" y="888"/>
                    <a:pt x="990" y="849"/>
                    <a:pt x="936" y="808"/>
                  </a:cubicBezTo>
                  <a:cubicBezTo>
                    <a:pt x="883" y="781"/>
                    <a:pt x="842" y="742"/>
                    <a:pt x="789" y="701"/>
                  </a:cubicBezTo>
                  <a:cubicBezTo>
                    <a:pt x="696" y="621"/>
                    <a:pt x="615" y="541"/>
                    <a:pt x="535" y="460"/>
                  </a:cubicBezTo>
                  <a:cubicBezTo>
                    <a:pt x="441" y="394"/>
                    <a:pt x="375" y="314"/>
                    <a:pt x="307" y="246"/>
                  </a:cubicBezTo>
                  <a:cubicBezTo>
                    <a:pt x="241" y="180"/>
                    <a:pt x="187" y="126"/>
                    <a:pt x="161" y="86"/>
                  </a:cubicBezTo>
                  <a:cubicBezTo>
                    <a:pt x="120" y="46"/>
                    <a:pt x="107" y="19"/>
                    <a:pt x="107" y="19"/>
                  </a:cubicBezTo>
                  <a:cubicBezTo>
                    <a:pt x="88" y="10"/>
                    <a:pt x="69" y="0"/>
                    <a:pt x="55" y="0"/>
                  </a:cubicBezTo>
                  <a:close/>
                </a:path>
              </a:pathLst>
            </a:custGeom>
            <a:solidFill>
              <a:srgbClr val="D18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4"/>
            <p:cNvSpPr/>
            <p:nvPr/>
          </p:nvSpPr>
          <p:spPr>
            <a:xfrm>
              <a:off x="2926059" y="3286930"/>
              <a:ext cx="175397" cy="69762"/>
            </a:xfrm>
            <a:custGeom>
              <a:avLst/>
              <a:gdLst/>
              <a:ahLst/>
              <a:cxnLst/>
              <a:rect l="l" t="t" r="r" b="b"/>
              <a:pathLst>
                <a:path w="2034" h="809" extrusionOk="0">
                  <a:moveTo>
                    <a:pt x="66" y="0"/>
                  </a:moveTo>
                  <a:cubicBezTo>
                    <a:pt x="53" y="0"/>
                    <a:pt x="36" y="10"/>
                    <a:pt x="27" y="19"/>
                  </a:cubicBezTo>
                  <a:cubicBezTo>
                    <a:pt x="1" y="46"/>
                    <a:pt x="13" y="86"/>
                    <a:pt x="40" y="100"/>
                  </a:cubicBezTo>
                  <a:cubicBezTo>
                    <a:pt x="40" y="100"/>
                    <a:pt x="67" y="126"/>
                    <a:pt x="108" y="153"/>
                  </a:cubicBezTo>
                  <a:cubicBezTo>
                    <a:pt x="161" y="180"/>
                    <a:pt x="227" y="220"/>
                    <a:pt x="308" y="273"/>
                  </a:cubicBezTo>
                  <a:cubicBezTo>
                    <a:pt x="402" y="314"/>
                    <a:pt x="495" y="367"/>
                    <a:pt x="602" y="421"/>
                  </a:cubicBezTo>
                  <a:cubicBezTo>
                    <a:pt x="709" y="474"/>
                    <a:pt x="830" y="514"/>
                    <a:pt x="950" y="567"/>
                  </a:cubicBezTo>
                  <a:cubicBezTo>
                    <a:pt x="1071" y="621"/>
                    <a:pt x="1204" y="661"/>
                    <a:pt x="1311" y="688"/>
                  </a:cubicBezTo>
                  <a:cubicBezTo>
                    <a:pt x="1431" y="728"/>
                    <a:pt x="1538" y="755"/>
                    <a:pt x="1632" y="768"/>
                  </a:cubicBezTo>
                  <a:cubicBezTo>
                    <a:pt x="1740" y="781"/>
                    <a:pt x="1820" y="795"/>
                    <a:pt x="1873" y="795"/>
                  </a:cubicBezTo>
                  <a:cubicBezTo>
                    <a:pt x="1927" y="808"/>
                    <a:pt x="1966" y="808"/>
                    <a:pt x="1966" y="808"/>
                  </a:cubicBezTo>
                  <a:cubicBezTo>
                    <a:pt x="1993" y="808"/>
                    <a:pt x="2007" y="795"/>
                    <a:pt x="2020" y="768"/>
                  </a:cubicBezTo>
                  <a:cubicBezTo>
                    <a:pt x="2034" y="742"/>
                    <a:pt x="2007" y="715"/>
                    <a:pt x="1980" y="701"/>
                  </a:cubicBezTo>
                  <a:cubicBezTo>
                    <a:pt x="1980" y="701"/>
                    <a:pt x="1954" y="688"/>
                    <a:pt x="1900" y="674"/>
                  </a:cubicBezTo>
                  <a:cubicBezTo>
                    <a:pt x="1847" y="661"/>
                    <a:pt x="1766" y="635"/>
                    <a:pt x="1672" y="621"/>
                  </a:cubicBezTo>
                  <a:cubicBezTo>
                    <a:pt x="1592" y="581"/>
                    <a:pt x="1485" y="554"/>
                    <a:pt x="1378" y="514"/>
                  </a:cubicBezTo>
                  <a:cubicBezTo>
                    <a:pt x="1324" y="487"/>
                    <a:pt x="1258" y="474"/>
                    <a:pt x="1204" y="447"/>
                  </a:cubicBezTo>
                  <a:cubicBezTo>
                    <a:pt x="1151" y="421"/>
                    <a:pt x="1084" y="407"/>
                    <a:pt x="1030" y="380"/>
                  </a:cubicBezTo>
                  <a:cubicBezTo>
                    <a:pt x="789" y="287"/>
                    <a:pt x="562" y="193"/>
                    <a:pt x="388" y="126"/>
                  </a:cubicBezTo>
                  <a:cubicBezTo>
                    <a:pt x="201" y="59"/>
                    <a:pt x="81" y="5"/>
                    <a:pt x="81" y="5"/>
                  </a:cubicBezTo>
                  <a:cubicBezTo>
                    <a:pt x="77" y="2"/>
                    <a:pt x="72" y="0"/>
                    <a:pt x="66" y="0"/>
                  </a:cubicBezTo>
                  <a:close/>
                </a:path>
              </a:pathLst>
            </a:custGeom>
            <a:solidFill>
              <a:srgbClr val="D18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4"/>
            <p:cNvSpPr/>
            <p:nvPr/>
          </p:nvSpPr>
          <p:spPr>
            <a:xfrm>
              <a:off x="2548787" y="3279686"/>
              <a:ext cx="184710" cy="69762"/>
            </a:xfrm>
            <a:custGeom>
              <a:avLst/>
              <a:gdLst/>
              <a:ahLst/>
              <a:cxnLst/>
              <a:rect l="l" t="t" r="r" b="b"/>
              <a:pathLst>
                <a:path w="2142" h="809" extrusionOk="0">
                  <a:moveTo>
                    <a:pt x="2094" y="1"/>
                  </a:moveTo>
                  <a:cubicBezTo>
                    <a:pt x="2082" y="1"/>
                    <a:pt x="2069" y="7"/>
                    <a:pt x="2061" y="23"/>
                  </a:cubicBezTo>
                  <a:lnTo>
                    <a:pt x="1995" y="89"/>
                  </a:lnTo>
                  <a:cubicBezTo>
                    <a:pt x="1981" y="116"/>
                    <a:pt x="1954" y="143"/>
                    <a:pt x="1927" y="170"/>
                  </a:cubicBezTo>
                  <a:cubicBezTo>
                    <a:pt x="1888" y="210"/>
                    <a:pt x="1861" y="237"/>
                    <a:pt x="1820" y="264"/>
                  </a:cubicBezTo>
                  <a:cubicBezTo>
                    <a:pt x="1781" y="304"/>
                    <a:pt x="1740" y="330"/>
                    <a:pt x="1686" y="371"/>
                  </a:cubicBezTo>
                  <a:cubicBezTo>
                    <a:pt x="1647" y="398"/>
                    <a:pt x="1579" y="424"/>
                    <a:pt x="1526" y="451"/>
                  </a:cubicBezTo>
                  <a:cubicBezTo>
                    <a:pt x="1472" y="491"/>
                    <a:pt x="1406" y="505"/>
                    <a:pt x="1353" y="531"/>
                  </a:cubicBezTo>
                  <a:cubicBezTo>
                    <a:pt x="1285" y="558"/>
                    <a:pt x="1219" y="571"/>
                    <a:pt x="1151" y="598"/>
                  </a:cubicBezTo>
                  <a:lnTo>
                    <a:pt x="951" y="638"/>
                  </a:lnTo>
                  <a:cubicBezTo>
                    <a:pt x="884" y="638"/>
                    <a:pt x="817" y="651"/>
                    <a:pt x="750" y="651"/>
                  </a:cubicBezTo>
                  <a:cubicBezTo>
                    <a:pt x="684" y="665"/>
                    <a:pt x="630" y="665"/>
                    <a:pt x="563" y="665"/>
                  </a:cubicBezTo>
                  <a:cubicBezTo>
                    <a:pt x="536" y="672"/>
                    <a:pt x="506" y="672"/>
                    <a:pt x="476" y="672"/>
                  </a:cubicBezTo>
                  <a:cubicBezTo>
                    <a:pt x="446" y="672"/>
                    <a:pt x="416" y="672"/>
                    <a:pt x="389" y="678"/>
                  </a:cubicBezTo>
                  <a:cubicBezTo>
                    <a:pt x="295" y="665"/>
                    <a:pt x="202" y="665"/>
                    <a:pt x="149" y="665"/>
                  </a:cubicBezTo>
                  <a:cubicBezTo>
                    <a:pt x="81" y="651"/>
                    <a:pt x="42" y="651"/>
                    <a:pt x="42" y="651"/>
                  </a:cubicBezTo>
                  <a:cubicBezTo>
                    <a:pt x="28" y="651"/>
                    <a:pt x="15" y="665"/>
                    <a:pt x="1" y="678"/>
                  </a:cubicBezTo>
                  <a:cubicBezTo>
                    <a:pt x="1" y="705"/>
                    <a:pt x="15" y="719"/>
                    <a:pt x="28" y="732"/>
                  </a:cubicBezTo>
                  <a:cubicBezTo>
                    <a:pt x="28" y="732"/>
                    <a:pt x="175" y="772"/>
                    <a:pt x="389" y="799"/>
                  </a:cubicBezTo>
                  <a:lnTo>
                    <a:pt x="563" y="799"/>
                  </a:lnTo>
                  <a:cubicBezTo>
                    <a:pt x="597" y="805"/>
                    <a:pt x="630" y="809"/>
                    <a:pt x="663" y="809"/>
                  </a:cubicBezTo>
                  <a:cubicBezTo>
                    <a:pt x="697" y="809"/>
                    <a:pt x="730" y="805"/>
                    <a:pt x="764" y="799"/>
                  </a:cubicBezTo>
                  <a:cubicBezTo>
                    <a:pt x="830" y="799"/>
                    <a:pt x="898" y="799"/>
                    <a:pt x="978" y="785"/>
                  </a:cubicBezTo>
                  <a:cubicBezTo>
                    <a:pt x="1044" y="772"/>
                    <a:pt x="1112" y="758"/>
                    <a:pt x="1192" y="745"/>
                  </a:cubicBezTo>
                  <a:cubicBezTo>
                    <a:pt x="1258" y="719"/>
                    <a:pt x="1326" y="705"/>
                    <a:pt x="1392" y="678"/>
                  </a:cubicBezTo>
                  <a:cubicBezTo>
                    <a:pt x="1460" y="651"/>
                    <a:pt x="1540" y="625"/>
                    <a:pt x="1593" y="585"/>
                  </a:cubicBezTo>
                  <a:cubicBezTo>
                    <a:pt x="1660" y="544"/>
                    <a:pt x="1713" y="518"/>
                    <a:pt x="1767" y="478"/>
                  </a:cubicBezTo>
                  <a:cubicBezTo>
                    <a:pt x="1807" y="437"/>
                    <a:pt x="1861" y="398"/>
                    <a:pt x="1900" y="357"/>
                  </a:cubicBezTo>
                  <a:cubicBezTo>
                    <a:pt x="1941" y="317"/>
                    <a:pt x="1968" y="277"/>
                    <a:pt x="2007" y="250"/>
                  </a:cubicBezTo>
                  <a:cubicBezTo>
                    <a:pt x="2034" y="210"/>
                    <a:pt x="2048" y="184"/>
                    <a:pt x="2075" y="157"/>
                  </a:cubicBezTo>
                  <a:cubicBezTo>
                    <a:pt x="2102" y="103"/>
                    <a:pt x="2128" y="63"/>
                    <a:pt x="2128" y="63"/>
                  </a:cubicBezTo>
                  <a:cubicBezTo>
                    <a:pt x="2141" y="50"/>
                    <a:pt x="2128" y="23"/>
                    <a:pt x="2114" y="9"/>
                  </a:cubicBezTo>
                  <a:cubicBezTo>
                    <a:pt x="2109" y="4"/>
                    <a:pt x="2102" y="1"/>
                    <a:pt x="2094" y="1"/>
                  </a:cubicBezTo>
                  <a:close/>
                </a:path>
              </a:pathLst>
            </a:custGeom>
            <a:solidFill>
              <a:srgbClr val="1E12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4"/>
            <p:cNvSpPr/>
            <p:nvPr/>
          </p:nvSpPr>
          <p:spPr>
            <a:xfrm>
              <a:off x="3215545" y="2808851"/>
              <a:ext cx="143663" cy="243779"/>
            </a:xfrm>
            <a:custGeom>
              <a:avLst/>
              <a:gdLst/>
              <a:ahLst/>
              <a:cxnLst/>
              <a:rect l="l" t="t" r="r" b="b"/>
              <a:pathLst>
                <a:path w="1666" h="2827" extrusionOk="0">
                  <a:moveTo>
                    <a:pt x="1631" y="1"/>
                  </a:moveTo>
                  <a:cubicBezTo>
                    <a:pt x="1623" y="1"/>
                    <a:pt x="1613" y="4"/>
                    <a:pt x="1606" y="12"/>
                  </a:cubicBezTo>
                  <a:cubicBezTo>
                    <a:pt x="1299" y="467"/>
                    <a:pt x="737" y="641"/>
                    <a:pt x="416" y="1069"/>
                  </a:cubicBezTo>
                  <a:cubicBezTo>
                    <a:pt x="1" y="1617"/>
                    <a:pt x="309" y="2205"/>
                    <a:pt x="375" y="2821"/>
                  </a:cubicBezTo>
                  <a:cubicBezTo>
                    <a:pt x="375" y="2821"/>
                    <a:pt x="381" y="2827"/>
                    <a:pt x="385" y="2827"/>
                  </a:cubicBezTo>
                  <a:cubicBezTo>
                    <a:pt x="387" y="2827"/>
                    <a:pt x="389" y="2825"/>
                    <a:pt x="389" y="2821"/>
                  </a:cubicBezTo>
                  <a:cubicBezTo>
                    <a:pt x="589" y="2166"/>
                    <a:pt x="134" y="1551"/>
                    <a:pt x="696" y="989"/>
                  </a:cubicBezTo>
                  <a:cubicBezTo>
                    <a:pt x="1017" y="654"/>
                    <a:pt x="1432" y="467"/>
                    <a:pt x="1646" y="38"/>
                  </a:cubicBezTo>
                  <a:cubicBezTo>
                    <a:pt x="1665" y="20"/>
                    <a:pt x="1650" y="1"/>
                    <a:pt x="1631" y="1"/>
                  </a:cubicBezTo>
                  <a:close/>
                </a:path>
              </a:pathLst>
            </a:custGeom>
            <a:solidFill>
              <a:srgbClr val="EAA7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4"/>
            <p:cNvSpPr/>
            <p:nvPr/>
          </p:nvSpPr>
          <p:spPr>
            <a:xfrm>
              <a:off x="3258576" y="2803935"/>
              <a:ext cx="141594" cy="255593"/>
            </a:xfrm>
            <a:custGeom>
              <a:avLst/>
              <a:gdLst/>
              <a:ahLst/>
              <a:cxnLst/>
              <a:rect l="l" t="t" r="r" b="b"/>
              <a:pathLst>
                <a:path w="1642" h="2964" extrusionOk="0">
                  <a:moveTo>
                    <a:pt x="1611" y="1"/>
                  </a:moveTo>
                  <a:cubicBezTo>
                    <a:pt x="1602" y="1"/>
                    <a:pt x="1593" y="5"/>
                    <a:pt x="1588" y="15"/>
                  </a:cubicBezTo>
                  <a:cubicBezTo>
                    <a:pt x="1374" y="511"/>
                    <a:pt x="933" y="725"/>
                    <a:pt x="652" y="1166"/>
                  </a:cubicBezTo>
                  <a:cubicBezTo>
                    <a:pt x="304" y="1727"/>
                    <a:pt x="479" y="2464"/>
                    <a:pt x="10" y="2945"/>
                  </a:cubicBezTo>
                  <a:cubicBezTo>
                    <a:pt x="1" y="2954"/>
                    <a:pt x="4" y="2964"/>
                    <a:pt x="12" y="2964"/>
                  </a:cubicBezTo>
                  <a:cubicBezTo>
                    <a:pt x="16" y="2964"/>
                    <a:pt x="20" y="2962"/>
                    <a:pt x="24" y="2958"/>
                  </a:cubicBezTo>
                  <a:cubicBezTo>
                    <a:pt x="572" y="2530"/>
                    <a:pt x="411" y="1915"/>
                    <a:pt x="705" y="1340"/>
                  </a:cubicBezTo>
                  <a:cubicBezTo>
                    <a:pt x="946" y="832"/>
                    <a:pt x="1602" y="644"/>
                    <a:pt x="1642" y="29"/>
                  </a:cubicBezTo>
                  <a:cubicBezTo>
                    <a:pt x="1642" y="12"/>
                    <a:pt x="1626" y="1"/>
                    <a:pt x="1611" y="1"/>
                  </a:cubicBezTo>
                  <a:close/>
                </a:path>
              </a:pathLst>
            </a:custGeom>
            <a:solidFill>
              <a:srgbClr val="EAA7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4"/>
            <p:cNvSpPr/>
            <p:nvPr/>
          </p:nvSpPr>
          <p:spPr>
            <a:xfrm>
              <a:off x="3314369" y="2880511"/>
              <a:ext cx="68555" cy="116759"/>
            </a:xfrm>
            <a:custGeom>
              <a:avLst/>
              <a:gdLst/>
              <a:ahLst/>
              <a:cxnLst/>
              <a:rect l="l" t="t" r="r" b="b"/>
              <a:pathLst>
                <a:path w="795" h="1354" extrusionOk="0">
                  <a:moveTo>
                    <a:pt x="788" y="0"/>
                  </a:moveTo>
                  <a:cubicBezTo>
                    <a:pt x="784" y="0"/>
                    <a:pt x="781" y="4"/>
                    <a:pt x="781" y="10"/>
                  </a:cubicBezTo>
                  <a:cubicBezTo>
                    <a:pt x="768" y="479"/>
                    <a:pt x="393" y="973"/>
                    <a:pt x="46" y="1267"/>
                  </a:cubicBezTo>
                  <a:cubicBezTo>
                    <a:pt x="1" y="1302"/>
                    <a:pt x="40" y="1354"/>
                    <a:pt x="78" y="1354"/>
                  </a:cubicBezTo>
                  <a:cubicBezTo>
                    <a:pt x="85" y="1354"/>
                    <a:pt x="93" y="1352"/>
                    <a:pt x="99" y="1348"/>
                  </a:cubicBezTo>
                  <a:cubicBezTo>
                    <a:pt x="593" y="1107"/>
                    <a:pt x="781" y="518"/>
                    <a:pt x="795" y="10"/>
                  </a:cubicBezTo>
                  <a:cubicBezTo>
                    <a:pt x="795" y="4"/>
                    <a:pt x="791" y="0"/>
                    <a:pt x="788" y="0"/>
                  </a:cubicBezTo>
                  <a:close/>
                </a:path>
              </a:pathLst>
            </a:custGeom>
            <a:solidFill>
              <a:srgbClr val="EAA7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4"/>
            <p:cNvSpPr/>
            <p:nvPr/>
          </p:nvSpPr>
          <p:spPr>
            <a:xfrm>
              <a:off x="3247021" y="3052461"/>
              <a:ext cx="268183" cy="44410"/>
            </a:xfrm>
            <a:custGeom>
              <a:avLst/>
              <a:gdLst/>
              <a:ahLst/>
              <a:cxnLst/>
              <a:rect l="l" t="t" r="r" b="b"/>
              <a:pathLst>
                <a:path w="3110" h="515" extrusionOk="0">
                  <a:moveTo>
                    <a:pt x="985" y="1"/>
                  </a:moveTo>
                  <a:cubicBezTo>
                    <a:pt x="615" y="1"/>
                    <a:pt x="280" y="193"/>
                    <a:pt x="10" y="451"/>
                  </a:cubicBezTo>
                  <a:cubicBezTo>
                    <a:pt x="1" y="460"/>
                    <a:pt x="5" y="470"/>
                    <a:pt x="13" y="470"/>
                  </a:cubicBezTo>
                  <a:cubicBezTo>
                    <a:pt x="16" y="470"/>
                    <a:pt x="20" y="468"/>
                    <a:pt x="24" y="464"/>
                  </a:cubicBezTo>
                  <a:cubicBezTo>
                    <a:pt x="351" y="306"/>
                    <a:pt x="622" y="138"/>
                    <a:pt x="972" y="138"/>
                  </a:cubicBezTo>
                  <a:cubicBezTo>
                    <a:pt x="1037" y="138"/>
                    <a:pt x="1104" y="144"/>
                    <a:pt x="1174" y="156"/>
                  </a:cubicBezTo>
                  <a:cubicBezTo>
                    <a:pt x="1455" y="197"/>
                    <a:pt x="1736" y="357"/>
                    <a:pt x="2016" y="424"/>
                  </a:cubicBezTo>
                  <a:cubicBezTo>
                    <a:pt x="2178" y="472"/>
                    <a:pt x="2364" y="514"/>
                    <a:pt x="2541" y="514"/>
                  </a:cubicBezTo>
                  <a:cubicBezTo>
                    <a:pt x="2758" y="514"/>
                    <a:pt x="2961" y="450"/>
                    <a:pt x="3087" y="250"/>
                  </a:cubicBezTo>
                  <a:cubicBezTo>
                    <a:pt x="3110" y="215"/>
                    <a:pt x="3072" y="181"/>
                    <a:pt x="3036" y="181"/>
                  </a:cubicBezTo>
                  <a:cubicBezTo>
                    <a:pt x="3031" y="181"/>
                    <a:pt x="3025" y="181"/>
                    <a:pt x="3020" y="183"/>
                  </a:cubicBezTo>
                  <a:cubicBezTo>
                    <a:pt x="2848" y="273"/>
                    <a:pt x="2672" y="307"/>
                    <a:pt x="2495" y="307"/>
                  </a:cubicBezTo>
                  <a:cubicBezTo>
                    <a:pt x="2066" y="307"/>
                    <a:pt x="1627" y="108"/>
                    <a:pt x="1201" y="22"/>
                  </a:cubicBezTo>
                  <a:cubicBezTo>
                    <a:pt x="1128" y="8"/>
                    <a:pt x="1056" y="1"/>
                    <a:pt x="985" y="1"/>
                  </a:cubicBezTo>
                  <a:close/>
                </a:path>
              </a:pathLst>
            </a:custGeom>
            <a:solidFill>
              <a:srgbClr val="EAA7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4"/>
            <p:cNvSpPr/>
            <p:nvPr/>
          </p:nvSpPr>
          <p:spPr>
            <a:xfrm>
              <a:off x="3269786" y="3091956"/>
              <a:ext cx="245245" cy="50101"/>
            </a:xfrm>
            <a:custGeom>
              <a:avLst/>
              <a:gdLst/>
              <a:ahLst/>
              <a:cxnLst/>
              <a:rect l="l" t="t" r="r" b="b"/>
              <a:pathLst>
                <a:path w="2844" h="581" extrusionOk="0">
                  <a:moveTo>
                    <a:pt x="2781" y="0"/>
                  </a:moveTo>
                  <a:cubicBezTo>
                    <a:pt x="2773" y="0"/>
                    <a:pt x="2765" y="2"/>
                    <a:pt x="2756" y="6"/>
                  </a:cubicBezTo>
                  <a:cubicBezTo>
                    <a:pt x="2439" y="225"/>
                    <a:pt x="2108" y="356"/>
                    <a:pt x="1768" y="356"/>
                  </a:cubicBezTo>
                  <a:cubicBezTo>
                    <a:pt x="1548" y="356"/>
                    <a:pt x="1324" y="301"/>
                    <a:pt x="1098" y="180"/>
                  </a:cubicBezTo>
                  <a:cubicBezTo>
                    <a:pt x="961" y="107"/>
                    <a:pt x="829" y="80"/>
                    <a:pt x="698" y="80"/>
                  </a:cubicBezTo>
                  <a:cubicBezTo>
                    <a:pt x="471" y="80"/>
                    <a:pt x="247" y="161"/>
                    <a:pt x="1" y="220"/>
                  </a:cubicBezTo>
                  <a:cubicBezTo>
                    <a:pt x="1" y="220"/>
                    <a:pt x="1" y="233"/>
                    <a:pt x="14" y="233"/>
                  </a:cubicBezTo>
                  <a:cubicBezTo>
                    <a:pt x="43" y="236"/>
                    <a:pt x="73" y="237"/>
                    <a:pt x="103" y="237"/>
                  </a:cubicBezTo>
                  <a:cubicBezTo>
                    <a:pt x="275" y="237"/>
                    <a:pt x="451" y="204"/>
                    <a:pt x="622" y="204"/>
                  </a:cubicBezTo>
                  <a:cubicBezTo>
                    <a:pt x="759" y="204"/>
                    <a:pt x="892" y="225"/>
                    <a:pt x="1017" y="301"/>
                  </a:cubicBezTo>
                  <a:cubicBezTo>
                    <a:pt x="1231" y="434"/>
                    <a:pt x="1445" y="528"/>
                    <a:pt x="1699" y="568"/>
                  </a:cubicBezTo>
                  <a:cubicBezTo>
                    <a:pt x="1755" y="576"/>
                    <a:pt x="1810" y="580"/>
                    <a:pt x="1863" y="580"/>
                  </a:cubicBezTo>
                  <a:cubicBezTo>
                    <a:pt x="2247" y="580"/>
                    <a:pt x="2575" y="380"/>
                    <a:pt x="2810" y="87"/>
                  </a:cubicBezTo>
                  <a:cubicBezTo>
                    <a:pt x="2843" y="53"/>
                    <a:pt x="2820" y="0"/>
                    <a:pt x="2781" y="0"/>
                  </a:cubicBezTo>
                  <a:close/>
                </a:path>
              </a:pathLst>
            </a:custGeom>
            <a:solidFill>
              <a:srgbClr val="EAA7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4"/>
            <p:cNvSpPr/>
            <p:nvPr/>
          </p:nvSpPr>
          <p:spPr>
            <a:xfrm>
              <a:off x="3298588" y="3135072"/>
              <a:ext cx="100461" cy="38632"/>
            </a:xfrm>
            <a:custGeom>
              <a:avLst/>
              <a:gdLst/>
              <a:ahLst/>
              <a:cxnLst/>
              <a:rect l="l" t="t" r="r" b="b"/>
              <a:pathLst>
                <a:path w="1165" h="448" extrusionOk="0">
                  <a:moveTo>
                    <a:pt x="15" y="1"/>
                  </a:moveTo>
                  <a:cubicBezTo>
                    <a:pt x="1" y="1"/>
                    <a:pt x="1" y="1"/>
                    <a:pt x="1" y="15"/>
                  </a:cubicBezTo>
                  <a:cubicBezTo>
                    <a:pt x="34" y="334"/>
                    <a:pt x="332" y="448"/>
                    <a:pt x="636" y="448"/>
                  </a:cubicBezTo>
                  <a:cubicBezTo>
                    <a:pt x="815" y="448"/>
                    <a:pt x="995" y="408"/>
                    <a:pt x="1124" y="349"/>
                  </a:cubicBezTo>
                  <a:cubicBezTo>
                    <a:pt x="1165" y="322"/>
                    <a:pt x="1138" y="268"/>
                    <a:pt x="1085" y="268"/>
                  </a:cubicBezTo>
                  <a:cubicBezTo>
                    <a:pt x="1000" y="287"/>
                    <a:pt x="913" y="294"/>
                    <a:pt x="826" y="294"/>
                  </a:cubicBezTo>
                  <a:cubicBezTo>
                    <a:pt x="719" y="294"/>
                    <a:pt x="612" y="283"/>
                    <a:pt x="509" y="268"/>
                  </a:cubicBezTo>
                  <a:cubicBezTo>
                    <a:pt x="309" y="242"/>
                    <a:pt x="175" y="108"/>
                    <a:pt x="15" y="1"/>
                  </a:cubicBezTo>
                  <a:close/>
                </a:path>
              </a:pathLst>
            </a:custGeom>
            <a:solidFill>
              <a:srgbClr val="EAA7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4"/>
            <p:cNvSpPr/>
            <p:nvPr/>
          </p:nvSpPr>
          <p:spPr>
            <a:xfrm>
              <a:off x="2731085" y="3065913"/>
              <a:ext cx="15091" cy="10520"/>
            </a:xfrm>
            <a:custGeom>
              <a:avLst/>
              <a:gdLst/>
              <a:ahLst/>
              <a:cxnLst/>
              <a:rect l="l" t="t" r="r" b="b"/>
              <a:pathLst>
                <a:path w="175" h="122" extrusionOk="0">
                  <a:moveTo>
                    <a:pt x="0" y="0"/>
                  </a:moveTo>
                  <a:cubicBezTo>
                    <a:pt x="54" y="41"/>
                    <a:pt x="107" y="81"/>
                    <a:pt x="175" y="121"/>
                  </a:cubicBezTo>
                  <a:cubicBezTo>
                    <a:pt x="148" y="54"/>
                    <a:pt x="81" y="14"/>
                    <a:pt x="0"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4"/>
            <p:cNvSpPr/>
            <p:nvPr/>
          </p:nvSpPr>
          <p:spPr>
            <a:xfrm>
              <a:off x="2706939" y="3065913"/>
              <a:ext cx="41564" cy="39322"/>
            </a:xfrm>
            <a:custGeom>
              <a:avLst/>
              <a:gdLst/>
              <a:ahLst/>
              <a:cxnLst/>
              <a:rect l="l" t="t" r="r" b="b"/>
              <a:pathLst>
                <a:path w="482" h="456" extrusionOk="0">
                  <a:moveTo>
                    <a:pt x="268" y="0"/>
                  </a:moveTo>
                  <a:cubicBezTo>
                    <a:pt x="187" y="0"/>
                    <a:pt x="120" y="41"/>
                    <a:pt x="66" y="94"/>
                  </a:cubicBezTo>
                  <a:cubicBezTo>
                    <a:pt x="54" y="121"/>
                    <a:pt x="40" y="134"/>
                    <a:pt x="27" y="161"/>
                  </a:cubicBezTo>
                  <a:cubicBezTo>
                    <a:pt x="0" y="188"/>
                    <a:pt x="0" y="228"/>
                    <a:pt x="0" y="255"/>
                  </a:cubicBezTo>
                  <a:lnTo>
                    <a:pt x="0" y="268"/>
                  </a:lnTo>
                  <a:cubicBezTo>
                    <a:pt x="13" y="362"/>
                    <a:pt x="66" y="455"/>
                    <a:pt x="161" y="455"/>
                  </a:cubicBezTo>
                  <a:lnTo>
                    <a:pt x="173" y="455"/>
                  </a:lnTo>
                  <a:cubicBezTo>
                    <a:pt x="147" y="442"/>
                    <a:pt x="134" y="442"/>
                    <a:pt x="134" y="442"/>
                  </a:cubicBezTo>
                  <a:lnTo>
                    <a:pt x="134" y="442"/>
                  </a:lnTo>
                  <a:cubicBezTo>
                    <a:pt x="134" y="442"/>
                    <a:pt x="161" y="442"/>
                    <a:pt x="187" y="455"/>
                  </a:cubicBezTo>
                  <a:cubicBezTo>
                    <a:pt x="214" y="455"/>
                    <a:pt x="241" y="442"/>
                    <a:pt x="268" y="442"/>
                  </a:cubicBezTo>
                  <a:cubicBezTo>
                    <a:pt x="321" y="428"/>
                    <a:pt x="375" y="402"/>
                    <a:pt x="414" y="362"/>
                  </a:cubicBezTo>
                  <a:cubicBezTo>
                    <a:pt x="482" y="295"/>
                    <a:pt x="482" y="201"/>
                    <a:pt x="455" y="121"/>
                  </a:cubicBezTo>
                  <a:cubicBezTo>
                    <a:pt x="387" y="81"/>
                    <a:pt x="334" y="41"/>
                    <a:pt x="280" y="0"/>
                  </a:cubicBezTo>
                  <a:close/>
                </a:path>
              </a:pathLst>
            </a:custGeom>
            <a:solidFill>
              <a:srgbClr val="FCE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4"/>
            <p:cNvSpPr/>
            <p:nvPr/>
          </p:nvSpPr>
          <p:spPr>
            <a:xfrm>
              <a:off x="2774891" y="3045131"/>
              <a:ext cx="34752" cy="31302"/>
            </a:xfrm>
            <a:custGeom>
              <a:avLst/>
              <a:gdLst/>
              <a:ahLst/>
              <a:cxnLst/>
              <a:rect l="l" t="t" r="r" b="b"/>
              <a:pathLst>
                <a:path w="403" h="363" extrusionOk="0">
                  <a:moveTo>
                    <a:pt x="202" y="0"/>
                  </a:moveTo>
                  <a:cubicBezTo>
                    <a:pt x="161" y="0"/>
                    <a:pt x="122" y="27"/>
                    <a:pt x="81" y="54"/>
                  </a:cubicBezTo>
                  <a:cubicBezTo>
                    <a:pt x="15" y="134"/>
                    <a:pt x="1" y="228"/>
                    <a:pt x="68" y="309"/>
                  </a:cubicBezTo>
                  <a:cubicBezTo>
                    <a:pt x="95" y="348"/>
                    <a:pt x="148" y="362"/>
                    <a:pt x="202" y="362"/>
                  </a:cubicBezTo>
                  <a:lnTo>
                    <a:pt x="215" y="362"/>
                  </a:lnTo>
                  <a:cubicBezTo>
                    <a:pt x="282" y="362"/>
                    <a:pt x="375" y="322"/>
                    <a:pt x="389" y="228"/>
                  </a:cubicBezTo>
                  <a:cubicBezTo>
                    <a:pt x="402" y="161"/>
                    <a:pt x="375" y="68"/>
                    <a:pt x="309" y="27"/>
                  </a:cubicBezTo>
                  <a:cubicBezTo>
                    <a:pt x="268" y="14"/>
                    <a:pt x="242" y="0"/>
                    <a:pt x="202"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4"/>
            <p:cNvSpPr/>
            <p:nvPr/>
          </p:nvSpPr>
          <p:spPr>
            <a:xfrm>
              <a:off x="2776099" y="3010551"/>
              <a:ext cx="33544" cy="31216"/>
            </a:xfrm>
            <a:custGeom>
              <a:avLst/>
              <a:gdLst/>
              <a:ahLst/>
              <a:cxnLst/>
              <a:rect l="l" t="t" r="r" b="b"/>
              <a:pathLst>
                <a:path w="389" h="362" extrusionOk="0">
                  <a:moveTo>
                    <a:pt x="215" y="0"/>
                  </a:moveTo>
                  <a:cubicBezTo>
                    <a:pt x="174" y="0"/>
                    <a:pt x="134" y="14"/>
                    <a:pt x="94" y="41"/>
                  </a:cubicBezTo>
                  <a:cubicBezTo>
                    <a:pt x="40" y="94"/>
                    <a:pt x="1" y="148"/>
                    <a:pt x="1" y="228"/>
                  </a:cubicBezTo>
                  <a:cubicBezTo>
                    <a:pt x="1" y="282"/>
                    <a:pt x="27" y="335"/>
                    <a:pt x="81" y="348"/>
                  </a:cubicBezTo>
                  <a:cubicBezTo>
                    <a:pt x="108" y="348"/>
                    <a:pt x="121" y="362"/>
                    <a:pt x="134" y="362"/>
                  </a:cubicBezTo>
                  <a:cubicBezTo>
                    <a:pt x="215" y="362"/>
                    <a:pt x="268" y="321"/>
                    <a:pt x="322" y="268"/>
                  </a:cubicBezTo>
                  <a:cubicBezTo>
                    <a:pt x="375" y="201"/>
                    <a:pt x="388" y="107"/>
                    <a:pt x="322" y="41"/>
                  </a:cubicBezTo>
                  <a:cubicBezTo>
                    <a:pt x="295" y="14"/>
                    <a:pt x="254" y="0"/>
                    <a:pt x="215"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4"/>
            <p:cNvSpPr/>
            <p:nvPr/>
          </p:nvSpPr>
          <p:spPr>
            <a:xfrm>
              <a:off x="2840688" y="3019778"/>
              <a:ext cx="1207" cy="1293"/>
            </a:xfrm>
            <a:custGeom>
              <a:avLst/>
              <a:gdLst/>
              <a:ahLst/>
              <a:cxnLst/>
              <a:rect l="l" t="t" r="r" b="b"/>
              <a:pathLst>
                <a:path w="14" h="15" extrusionOk="0">
                  <a:moveTo>
                    <a:pt x="14" y="0"/>
                  </a:moveTo>
                  <a:lnTo>
                    <a:pt x="1" y="14"/>
                  </a:lnTo>
                  <a:cubicBezTo>
                    <a:pt x="14" y="14"/>
                    <a:pt x="14" y="0"/>
                    <a:pt x="14"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4"/>
            <p:cNvSpPr/>
            <p:nvPr/>
          </p:nvSpPr>
          <p:spPr>
            <a:xfrm>
              <a:off x="2846465" y="3017450"/>
              <a:ext cx="19747" cy="18540"/>
            </a:xfrm>
            <a:custGeom>
              <a:avLst/>
              <a:gdLst/>
              <a:ahLst/>
              <a:cxnLst/>
              <a:rect l="l" t="t" r="r" b="b"/>
              <a:pathLst>
                <a:path w="229" h="215" extrusionOk="0">
                  <a:moveTo>
                    <a:pt x="0" y="0"/>
                  </a:moveTo>
                  <a:lnTo>
                    <a:pt x="0" y="14"/>
                  </a:lnTo>
                  <a:cubicBezTo>
                    <a:pt x="54" y="68"/>
                    <a:pt x="134" y="134"/>
                    <a:pt x="201" y="214"/>
                  </a:cubicBezTo>
                  <a:cubicBezTo>
                    <a:pt x="214" y="188"/>
                    <a:pt x="228" y="148"/>
                    <a:pt x="214" y="107"/>
                  </a:cubicBezTo>
                  <a:cubicBezTo>
                    <a:pt x="187" y="27"/>
                    <a:pt x="134" y="0"/>
                    <a:pt x="68" y="0"/>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4"/>
            <p:cNvSpPr/>
            <p:nvPr/>
          </p:nvSpPr>
          <p:spPr>
            <a:xfrm>
              <a:off x="2836117" y="3018657"/>
              <a:ext cx="27767" cy="24231"/>
            </a:xfrm>
            <a:custGeom>
              <a:avLst/>
              <a:gdLst/>
              <a:ahLst/>
              <a:cxnLst/>
              <a:rect l="l" t="t" r="r" b="b"/>
              <a:pathLst>
                <a:path w="322" h="281" extrusionOk="0">
                  <a:moveTo>
                    <a:pt x="120" y="0"/>
                  </a:moveTo>
                  <a:cubicBezTo>
                    <a:pt x="107" y="0"/>
                    <a:pt x="67" y="27"/>
                    <a:pt x="54" y="27"/>
                  </a:cubicBezTo>
                  <a:cubicBezTo>
                    <a:pt x="27" y="54"/>
                    <a:pt x="0" y="93"/>
                    <a:pt x="0" y="134"/>
                  </a:cubicBezTo>
                  <a:cubicBezTo>
                    <a:pt x="0" y="227"/>
                    <a:pt x="80" y="281"/>
                    <a:pt x="161" y="281"/>
                  </a:cubicBezTo>
                  <a:cubicBezTo>
                    <a:pt x="200" y="281"/>
                    <a:pt x="227" y="281"/>
                    <a:pt x="268" y="254"/>
                  </a:cubicBezTo>
                  <a:cubicBezTo>
                    <a:pt x="281" y="241"/>
                    <a:pt x="307" y="227"/>
                    <a:pt x="321" y="200"/>
                  </a:cubicBezTo>
                  <a:cubicBezTo>
                    <a:pt x="254" y="120"/>
                    <a:pt x="174" y="54"/>
                    <a:pt x="120"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4"/>
            <p:cNvSpPr/>
            <p:nvPr/>
          </p:nvSpPr>
          <p:spPr>
            <a:xfrm>
              <a:off x="2901827" y="3037111"/>
              <a:ext cx="17419" cy="20868"/>
            </a:xfrm>
            <a:custGeom>
              <a:avLst/>
              <a:gdLst/>
              <a:ahLst/>
              <a:cxnLst/>
              <a:rect l="l" t="t" r="r" b="b"/>
              <a:pathLst>
                <a:path w="202" h="242" extrusionOk="0">
                  <a:moveTo>
                    <a:pt x="107" y="0"/>
                  </a:moveTo>
                  <a:cubicBezTo>
                    <a:pt x="68" y="0"/>
                    <a:pt x="27" y="27"/>
                    <a:pt x="14" y="54"/>
                  </a:cubicBezTo>
                  <a:cubicBezTo>
                    <a:pt x="0" y="81"/>
                    <a:pt x="0" y="107"/>
                    <a:pt x="0" y="134"/>
                  </a:cubicBezTo>
                  <a:cubicBezTo>
                    <a:pt x="0" y="200"/>
                    <a:pt x="54" y="241"/>
                    <a:pt x="107" y="241"/>
                  </a:cubicBezTo>
                  <a:cubicBezTo>
                    <a:pt x="148" y="241"/>
                    <a:pt x="201" y="200"/>
                    <a:pt x="201" y="134"/>
                  </a:cubicBezTo>
                  <a:cubicBezTo>
                    <a:pt x="201" y="107"/>
                    <a:pt x="201" y="81"/>
                    <a:pt x="187" y="54"/>
                  </a:cubicBezTo>
                  <a:cubicBezTo>
                    <a:pt x="175" y="27"/>
                    <a:pt x="134" y="0"/>
                    <a:pt x="107" y="0"/>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4"/>
            <p:cNvSpPr/>
            <p:nvPr/>
          </p:nvSpPr>
          <p:spPr>
            <a:xfrm>
              <a:off x="2874146" y="2985112"/>
              <a:ext cx="41564" cy="28974"/>
            </a:xfrm>
            <a:custGeom>
              <a:avLst/>
              <a:gdLst/>
              <a:ahLst/>
              <a:cxnLst/>
              <a:rect l="l" t="t" r="r" b="b"/>
              <a:pathLst>
                <a:path w="482" h="336" extrusionOk="0">
                  <a:moveTo>
                    <a:pt x="282" y="1"/>
                  </a:moveTo>
                  <a:cubicBezTo>
                    <a:pt x="201" y="1"/>
                    <a:pt x="121" y="68"/>
                    <a:pt x="54" y="108"/>
                  </a:cubicBezTo>
                  <a:cubicBezTo>
                    <a:pt x="0" y="161"/>
                    <a:pt x="27" y="256"/>
                    <a:pt x="80" y="295"/>
                  </a:cubicBezTo>
                  <a:cubicBezTo>
                    <a:pt x="121" y="322"/>
                    <a:pt x="187" y="336"/>
                    <a:pt x="241" y="336"/>
                  </a:cubicBezTo>
                  <a:cubicBezTo>
                    <a:pt x="321" y="336"/>
                    <a:pt x="401" y="309"/>
                    <a:pt x="442" y="242"/>
                  </a:cubicBezTo>
                  <a:cubicBezTo>
                    <a:pt x="482" y="149"/>
                    <a:pt x="442" y="54"/>
                    <a:pt x="348" y="15"/>
                  </a:cubicBezTo>
                  <a:cubicBezTo>
                    <a:pt x="321" y="1"/>
                    <a:pt x="308" y="1"/>
                    <a:pt x="282" y="1"/>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4"/>
            <p:cNvSpPr/>
            <p:nvPr/>
          </p:nvSpPr>
          <p:spPr>
            <a:xfrm>
              <a:off x="2951412" y="3004773"/>
              <a:ext cx="32423" cy="26560"/>
            </a:xfrm>
            <a:custGeom>
              <a:avLst/>
              <a:gdLst/>
              <a:ahLst/>
              <a:cxnLst/>
              <a:rect l="l" t="t" r="r" b="b"/>
              <a:pathLst>
                <a:path w="376" h="308" extrusionOk="0">
                  <a:moveTo>
                    <a:pt x="161" y="1"/>
                  </a:moveTo>
                  <a:cubicBezTo>
                    <a:pt x="94" y="14"/>
                    <a:pt x="54" y="54"/>
                    <a:pt x="28" y="108"/>
                  </a:cubicBezTo>
                  <a:cubicBezTo>
                    <a:pt x="1" y="135"/>
                    <a:pt x="1" y="161"/>
                    <a:pt x="1" y="201"/>
                  </a:cubicBezTo>
                  <a:cubicBezTo>
                    <a:pt x="28" y="228"/>
                    <a:pt x="54" y="254"/>
                    <a:pt x="81" y="295"/>
                  </a:cubicBezTo>
                  <a:cubicBezTo>
                    <a:pt x="94" y="295"/>
                    <a:pt x="108" y="308"/>
                    <a:pt x="135" y="308"/>
                  </a:cubicBezTo>
                  <a:cubicBezTo>
                    <a:pt x="152" y="308"/>
                    <a:pt x="163" y="303"/>
                    <a:pt x="176" y="295"/>
                  </a:cubicBezTo>
                  <a:lnTo>
                    <a:pt x="201" y="295"/>
                  </a:lnTo>
                  <a:cubicBezTo>
                    <a:pt x="242" y="295"/>
                    <a:pt x="281" y="281"/>
                    <a:pt x="322" y="254"/>
                  </a:cubicBezTo>
                  <a:cubicBezTo>
                    <a:pt x="361" y="201"/>
                    <a:pt x="375" y="135"/>
                    <a:pt x="349" y="81"/>
                  </a:cubicBezTo>
                  <a:cubicBezTo>
                    <a:pt x="322" y="28"/>
                    <a:pt x="254" y="1"/>
                    <a:pt x="201" y="1"/>
                  </a:cubicBezTo>
                  <a:close/>
                </a:path>
              </a:pathLst>
            </a:custGeom>
            <a:solidFill>
              <a:srgbClr val="FCE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4"/>
            <p:cNvSpPr/>
            <p:nvPr/>
          </p:nvSpPr>
          <p:spPr>
            <a:xfrm>
              <a:off x="2951412" y="3022020"/>
              <a:ext cx="7071" cy="8278"/>
            </a:xfrm>
            <a:custGeom>
              <a:avLst/>
              <a:gdLst/>
              <a:ahLst/>
              <a:cxnLst/>
              <a:rect l="l" t="t" r="r" b="b"/>
              <a:pathLst>
                <a:path w="82" h="96" extrusionOk="0">
                  <a:moveTo>
                    <a:pt x="1" y="1"/>
                  </a:moveTo>
                  <a:lnTo>
                    <a:pt x="1" y="1"/>
                  </a:lnTo>
                  <a:cubicBezTo>
                    <a:pt x="14" y="28"/>
                    <a:pt x="28" y="54"/>
                    <a:pt x="40" y="68"/>
                  </a:cubicBezTo>
                  <a:cubicBezTo>
                    <a:pt x="54" y="81"/>
                    <a:pt x="67" y="81"/>
                    <a:pt x="81" y="95"/>
                  </a:cubicBezTo>
                  <a:cubicBezTo>
                    <a:pt x="54" y="54"/>
                    <a:pt x="28" y="28"/>
                    <a:pt x="1" y="1"/>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4"/>
            <p:cNvSpPr/>
            <p:nvPr/>
          </p:nvSpPr>
          <p:spPr>
            <a:xfrm>
              <a:off x="3016001" y="3023227"/>
              <a:ext cx="18540" cy="25525"/>
            </a:xfrm>
            <a:custGeom>
              <a:avLst/>
              <a:gdLst/>
              <a:ahLst/>
              <a:cxnLst/>
              <a:rect l="l" t="t" r="r" b="b"/>
              <a:pathLst>
                <a:path w="215" h="296" extrusionOk="0">
                  <a:moveTo>
                    <a:pt x="67" y="1"/>
                  </a:moveTo>
                  <a:cubicBezTo>
                    <a:pt x="14" y="54"/>
                    <a:pt x="1" y="161"/>
                    <a:pt x="67" y="215"/>
                  </a:cubicBezTo>
                  <a:cubicBezTo>
                    <a:pt x="121" y="254"/>
                    <a:pt x="161" y="281"/>
                    <a:pt x="215" y="295"/>
                  </a:cubicBezTo>
                  <a:cubicBezTo>
                    <a:pt x="174" y="188"/>
                    <a:pt x="121" y="94"/>
                    <a:pt x="67" y="1"/>
                  </a:cubicBezTo>
                  <a:close/>
                </a:path>
              </a:pathLst>
            </a:custGeom>
            <a:solidFill>
              <a:srgbClr val="FCE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4"/>
            <p:cNvSpPr/>
            <p:nvPr/>
          </p:nvSpPr>
          <p:spPr>
            <a:xfrm>
              <a:off x="3021778" y="3019778"/>
              <a:ext cx="33544" cy="28974"/>
            </a:xfrm>
            <a:custGeom>
              <a:avLst/>
              <a:gdLst/>
              <a:ahLst/>
              <a:cxnLst/>
              <a:rect l="l" t="t" r="r" b="b"/>
              <a:pathLst>
                <a:path w="389" h="336" extrusionOk="0">
                  <a:moveTo>
                    <a:pt x="389" y="161"/>
                  </a:moveTo>
                  <a:cubicBezTo>
                    <a:pt x="389" y="161"/>
                    <a:pt x="386" y="168"/>
                    <a:pt x="384" y="177"/>
                  </a:cubicBezTo>
                  <a:lnTo>
                    <a:pt x="384" y="177"/>
                  </a:lnTo>
                  <a:cubicBezTo>
                    <a:pt x="389" y="168"/>
                    <a:pt x="389" y="161"/>
                    <a:pt x="389" y="161"/>
                  </a:cubicBezTo>
                  <a:close/>
                  <a:moveTo>
                    <a:pt x="94" y="0"/>
                  </a:moveTo>
                  <a:cubicBezTo>
                    <a:pt x="54" y="0"/>
                    <a:pt x="27" y="14"/>
                    <a:pt x="0" y="41"/>
                  </a:cubicBezTo>
                  <a:cubicBezTo>
                    <a:pt x="54" y="134"/>
                    <a:pt x="107" y="228"/>
                    <a:pt x="148" y="335"/>
                  </a:cubicBezTo>
                  <a:lnTo>
                    <a:pt x="201" y="335"/>
                  </a:lnTo>
                  <a:cubicBezTo>
                    <a:pt x="241" y="335"/>
                    <a:pt x="295" y="321"/>
                    <a:pt x="335" y="282"/>
                  </a:cubicBezTo>
                  <a:cubicBezTo>
                    <a:pt x="348" y="268"/>
                    <a:pt x="362" y="241"/>
                    <a:pt x="375" y="214"/>
                  </a:cubicBezTo>
                  <a:cubicBezTo>
                    <a:pt x="375" y="207"/>
                    <a:pt x="380" y="190"/>
                    <a:pt x="384" y="177"/>
                  </a:cubicBezTo>
                  <a:lnTo>
                    <a:pt x="384" y="177"/>
                  </a:lnTo>
                  <a:cubicBezTo>
                    <a:pt x="382" y="180"/>
                    <a:pt x="379" y="184"/>
                    <a:pt x="375" y="187"/>
                  </a:cubicBezTo>
                  <a:cubicBezTo>
                    <a:pt x="389" y="134"/>
                    <a:pt x="375" y="80"/>
                    <a:pt x="335" y="54"/>
                  </a:cubicBezTo>
                  <a:lnTo>
                    <a:pt x="335" y="41"/>
                  </a:lnTo>
                  <a:cubicBezTo>
                    <a:pt x="308" y="14"/>
                    <a:pt x="255" y="0"/>
                    <a:pt x="214"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4"/>
            <p:cNvSpPr/>
            <p:nvPr/>
          </p:nvSpPr>
          <p:spPr>
            <a:xfrm>
              <a:off x="2966416" y="2980542"/>
              <a:ext cx="28974" cy="19747"/>
            </a:xfrm>
            <a:custGeom>
              <a:avLst/>
              <a:gdLst/>
              <a:ahLst/>
              <a:cxnLst/>
              <a:rect l="l" t="t" r="r" b="b"/>
              <a:pathLst>
                <a:path w="336" h="229" extrusionOk="0">
                  <a:moveTo>
                    <a:pt x="161" y="0"/>
                  </a:moveTo>
                  <a:cubicBezTo>
                    <a:pt x="134" y="0"/>
                    <a:pt x="107" y="0"/>
                    <a:pt x="94" y="14"/>
                  </a:cubicBezTo>
                  <a:cubicBezTo>
                    <a:pt x="80" y="27"/>
                    <a:pt x="68" y="41"/>
                    <a:pt x="54" y="41"/>
                  </a:cubicBezTo>
                  <a:cubicBezTo>
                    <a:pt x="14" y="41"/>
                    <a:pt x="0" y="95"/>
                    <a:pt x="14" y="121"/>
                  </a:cubicBezTo>
                  <a:cubicBezTo>
                    <a:pt x="54" y="188"/>
                    <a:pt x="94" y="228"/>
                    <a:pt x="161" y="228"/>
                  </a:cubicBezTo>
                  <a:cubicBezTo>
                    <a:pt x="187" y="228"/>
                    <a:pt x="214" y="214"/>
                    <a:pt x="241" y="202"/>
                  </a:cubicBezTo>
                  <a:cubicBezTo>
                    <a:pt x="335" y="148"/>
                    <a:pt x="282" y="0"/>
                    <a:pt x="187" y="0"/>
                  </a:cubicBezTo>
                  <a:close/>
                </a:path>
              </a:pathLst>
            </a:custGeom>
            <a:solidFill>
              <a:srgbClr val="FCE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4"/>
            <p:cNvSpPr/>
            <p:nvPr/>
          </p:nvSpPr>
          <p:spPr>
            <a:xfrm>
              <a:off x="2968658" y="3042802"/>
              <a:ext cx="24404" cy="20868"/>
            </a:xfrm>
            <a:custGeom>
              <a:avLst/>
              <a:gdLst/>
              <a:ahLst/>
              <a:cxnLst/>
              <a:rect l="l" t="t" r="r" b="b"/>
              <a:pathLst>
                <a:path w="283" h="242" extrusionOk="0">
                  <a:moveTo>
                    <a:pt x="95" y="1"/>
                  </a:moveTo>
                  <a:cubicBezTo>
                    <a:pt x="81" y="1"/>
                    <a:pt x="54" y="15"/>
                    <a:pt x="28" y="27"/>
                  </a:cubicBezTo>
                  <a:lnTo>
                    <a:pt x="1" y="27"/>
                  </a:lnTo>
                  <a:cubicBezTo>
                    <a:pt x="28" y="95"/>
                    <a:pt x="68" y="161"/>
                    <a:pt x="95" y="229"/>
                  </a:cubicBezTo>
                  <a:cubicBezTo>
                    <a:pt x="108" y="229"/>
                    <a:pt x="108" y="241"/>
                    <a:pt x="122" y="241"/>
                  </a:cubicBezTo>
                  <a:cubicBezTo>
                    <a:pt x="229" y="241"/>
                    <a:pt x="282" y="68"/>
                    <a:pt x="175" y="27"/>
                  </a:cubicBezTo>
                  <a:cubicBezTo>
                    <a:pt x="149" y="15"/>
                    <a:pt x="122" y="1"/>
                    <a:pt x="95" y="1"/>
                  </a:cubicBezTo>
                  <a:close/>
                </a:path>
              </a:pathLst>
            </a:custGeom>
            <a:solidFill>
              <a:srgbClr val="FCE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4"/>
            <p:cNvSpPr/>
            <p:nvPr/>
          </p:nvSpPr>
          <p:spPr>
            <a:xfrm>
              <a:off x="2962967" y="3045131"/>
              <a:ext cx="13970" cy="17419"/>
            </a:xfrm>
            <a:custGeom>
              <a:avLst/>
              <a:gdLst/>
              <a:ahLst/>
              <a:cxnLst/>
              <a:rect l="l" t="t" r="r" b="b"/>
              <a:pathLst>
                <a:path w="162" h="202" extrusionOk="0">
                  <a:moveTo>
                    <a:pt x="67" y="0"/>
                  </a:moveTo>
                  <a:cubicBezTo>
                    <a:pt x="40" y="14"/>
                    <a:pt x="27" y="14"/>
                    <a:pt x="13" y="27"/>
                  </a:cubicBezTo>
                  <a:cubicBezTo>
                    <a:pt x="1" y="41"/>
                    <a:pt x="1" y="68"/>
                    <a:pt x="1" y="81"/>
                  </a:cubicBezTo>
                  <a:cubicBezTo>
                    <a:pt x="13" y="148"/>
                    <a:pt x="94" y="188"/>
                    <a:pt x="161" y="202"/>
                  </a:cubicBezTo>
                  <a:cubicBezTo>
                    <a:pt x="134" y="134"/>
                    <a:pt x="94" y="68"/>
                    <a:pt x="67" y="0"/>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4"/>
            <p:cNvSpPr/>
            <p:nvPr/>
          </p:nvSpPr>
          <p:spPr>
            <a:xfrm>
              <a:off x="3044803" y="3084367"/>
              <a:ext cx="2415" cy="6985"/>
            </a:xfrm>
            <a:custGeom>
              <a:avLst/>
              <a:gdLst/>
              <a:ahLst/>
              <a:cxnLst/>
              <a:rect l="l" t="t" r="r" b="b"/>
              <a:pathLst>
                <a:path w="28" h="81" extrusionOk="0">
                  <a:moveTo>
                    <a:pt x="15" y="0"/>
                  </a:moveTo>
                  <a:cubicBezTo>
                    <a:pt x="1" y="27"/>
                    <a:pt x="15" y="54"/>
                    <a:pt x="28" y="81"/>
                  </a:cubicBezTo>
                  <a:cubicBezTo>
                    <a:pt x="15" y="54"/>
                    <a:pt x="15" y="27"/>
                    <a:pt x="15" y="0"/>
                  </a:cubicBezTo>
                  <a:close/>
                </a:path>
              </a:pathLst>
            </a:custGeom>
            <a:solidFill>
              <a:srgbClr val="FCE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4"/>
            <p:cNvSpPr/>
            <p:nvPr/>
          </p:nvSpPr>
          <p:spPr>
            <a:xfrm>
              <a:off x="3046010" y="3069362"/>
              <a:ext cx="41650" cy="31216"/>
            </a:xfrm>
            <a:custGeom>
              <a:avLst/>
              <a:gdLst/>
              <a:ahLst/>
              <a:cxnLst/>
              <a:rect l="l" t="t" r="r" b="b"/>
              <a:pathLst>
                <a:path w="483" h="362" extrusionOk="0">
                  <a:moveTo>
                    <a:pt x="295" y="1"/>
                  </a:moveTo>
                  <a:cubicBezTo>
                    <a:pt x="254" y="1"/>
                    <a:pt x="215" y="28"/>
                    <a:pt x="161" y="41"/>
                  </a:cubicBezTo>
                  <a:lnTo>
                    <a:pt x="121" y="41"/>
                  </a:lnTo>
                  <a:cubicBezTo>
                    <a:pt x="54" y="41"/>
                    <a:pt x="1" y="108"/>
                    <a:pt x="1" y="174"/>
                  </a:cubicBezTo>
                  <a:cubicBezTo>
                    <a:pt x="1" y="201"/>
                    <a:pt x="1" y="228"/>
                    <a:pt x="14" y="255"/>
                  </a:cubicBezTo>
                  <a:cubicBezTo>
                    <a:pt x="14" y="281"/>
                    <a:pt x="40" y="295"/>
                    <a:pt x="67" y="308"/>
                  </a:cubicBezTo>
                  <a:cubicBezTo>
                    <a:pt x="121" y="335"/>
                    <a:pt x="188" y="349"/>
                    <a:pt x="254" y="362"/>
                  </a:cubicBezTo>
                  <a:cubicBezTo>
                    <a:pt x="361" y="362"/>
                    <a:pt x="482" y="268"/>
                    <a:pt x="482" y="161"/>
                  </a:cubicBezTo>
                  <a:cubicBezTo>
                    <a:pt x="482" y="67"/>
                    <a:pt x="402" y="1"/>
                    <a:pt x="308" y="1"/>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4"/>
            <p:cNvSpPr/>
            <p:nvPr/>
          </p:nvSpPr>
          <p:spPr>
            <a:xfrm>
              <a:off x="3064464" y="3029005"/>
              <a:ext cx="32423" cy="23110"/>
            </a:xfrm>
            <a:custGeom>
              <a:avLst/>
              <a:gdLst/>
              <a:ahLst/>
              <a:cxnLst/>
              <a:rect l="l" t="t" r="r" b="b"/>
              <a:pathLst>
                <a:path w="376" h="268" extrusionOk="0">
                  <a:moveTo>
                    <a:pt x="201" y="0"/>
                  </a:moveTo>
                  <a:cubicBezTo>
                    <a:pt x="188" y="0"/>
                    <a:pt x="161" y="14"/>
                    <a:pt x="147" y="14"/>
                  </a:cubicBezTo>
                  <a:cubicBezTo>
                    <a:pt x="94" y="41"/>
                    <a:pt x="1" y="54"/>
                    <a:pt x="14" y="134"/>
                  </a:cubicBezTo>
                  <a:cubicBezTo>
                    <a:pt x="27" y="214"/>
                    <a:pt x="135" y="268"/>
                    <a:pt x="201" y="268"/>
                  </a:cubicBezTo>
                  <a:cubicBezTo>
                    <a:pt x="281" y="268"/>
                    <a:pt x="375" y="187"/>
                    <a:pt x="349" y="94"/>
                  </a:cubicBezTo>
                  <a:cubicBezTo>
                    <a:pt x="335" y="41"/>
                    <a:pt x="268" y="0"/>
                    <a:pt x="201" y="0"/>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4"/>
            <p:cNvSpPr/>
            <p:nvPr/>
          </p:nvSpPr>
          <p:spPr>
            <a:xfrm>
              <a:off x="3148628" y="3063585"/>
              <a:ext cx="1293" cy="86"/>
            </a:xfrm>
            <a:custGeom>
              <a:avLst/>
              <a:gdLst/>
              <a:ahLst/>
              <a:cxnLst/>
              <a:rect l="l" t="t" r="r" b="b"/>
              <a:pathLst>
                <a:path w="15" h="1" extrusionOk="0">
                  <a:moveTo>
                    <a:pt x="15" y="0"/>
                  </a:moveTo>
                  <a:lnTo>
                    <a:pt x="1" y="0"/>
                  </a:lnTo>
                  <a:lnTo>
                    <a:pt x="1" y="0"/>
                  </a:lnTo>
                  <a:lnTo>
                    <a:pt x="1" y="0"/>
                  </a:lnTo>
                  <a:lnTo>
                    <a:pt x="1" y="0"/>
                  </a:ln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4"/>
            <p:cNvSpPr/>
            <p:nvPr/>
          </p:nvSpPr>
          <p:spPr>
            <a:xfrm>
              <a:off x="3139401" y="3062464"/>
              <a:ext cx="28974" cy="23197"/>
            </a:xfrm>
            <a:custGeom>
              <a:avLst/>
              <a:gdLst/>
              <a:ahLst/>
              <a:cxnLst/>
              <a:rect l="l" t="t" r="r" b="b"/>
              <a:pathLst>
                <a:path w="336" h="269" extrusionOk="0">
                  <a:moveTo>
                    <a:pt x="202" y="1"/>
                  </a:moveTo>
                  <a:cubicBezTo>
                    <a:pt x="161" y="1"/>
                    <a:pt x="134" y="1"/>
                    <a:pt x="108" y="13"/>
                  </a:cubicBezTo>
                  <a:cubicBezTo>
                    <a:pt x="95" y="13"/>
                    <a:pt x="95" y="27"/>
                    <a:pt x="81" y="27"/>
                  </a:cubicBezTo>
                  <a:lnTo>
                    <a:pt x="95" y="27"/>
                  </a:lnTo>
                  <a:cubicBezTo>
                    <a:pt x="95" y="27"/>
                    <a:pt x="81" y="27"/>
                    <a:pt x="68" y="40"/>
                  </a:cubicBezTo>
                  <a:cubicBezTo>
                    <a:pt x="41" y="54"/>
                    <a:pt x="1" y="94"/>
                    <a:pt x="15" y="134"/>
                  </a:cubicBezTo>
                  <a:cubicBezTo>
                    <a:pt x="15" y="228"/>
                    <a:pt x="81" y="268"/>
                    <a:pt x="161" y="268"/>
                  </a:cubicBezTo>
                  <a:lnTo>
                    <a:pt x="202" y="268"/>
                  </a:lnTo>
                  <a:cubicBezTo>
                    <a:pt x="282" y="254"/>
                    <a:pt x="336" y="174"/>
                    <a:pt x="336" y="81"/>
                  </a:cubicBezTo>
                  <a:cubicBezTo>
                    <a:pt x="336" y="40"/>
                    <a:pt x="295" y="1"/>
                    <a:pt x="241" y="1"/>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4"/>
            <p:cNvSpPr/>
            <p:nvPr/>
          </p:nvSpPr>
          <p:spPr>
            <a:xfrm>
              <a:off x="3148628" y="3063585"/>
              <a:ext cx="86" cy="86"/>
            </a:xfrm>
            <a:custGeom>
              <a:avLst/>
              <a:gdLst/>
              <a:ahLst/>
              <a:cxnLst/>
              <a:rect l="l" t="t" r="r" b="b"/>
              <a:pathLst>
                <a:path w="1" h="1" extrusionOk="0">
                  <a:moveTo>
                    <a:pt x="1" y="0"/>
                  </a:moveTo>
                  <a:lnTo>
                    <a:pt x="1" y="0"/>
                  </a:lnTo>
                  <a:lnTo>
                    <a:pt x="1" y="0"/>
                  </a:lnTo>
                  <a:close/>
                </a:path>
              </a:pathLst>
            </a:custGeom>
            <a:solidFill>
              <a:srgbClr val="EEE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4"/>
            <p:cNvSpPr/>
            <p:nvPr/>
          </p:nvSpPr>
          <p:spPr>
            <a:xfrm>
              <a:off x="3032041" y="3058885"/>
              <a:ext cx="26646" cy="20868"/>
            </a:xfrm>
            <a:custGeom>
              <a:avLst/>
              <a:gdLst/>
              <a:ahLst/>
              <a:cxnLst/>
              <a:rect l="l" t="t" r="r" b="b"/>
              <a:pathLst>
                <a:path w="309" h="242" extrusionOk="0">
                  <a:moveTo>
                    <a:pt x="134" y="1"/>
                  </a:moveTo>
                  <a:cubicBezTo>
                    <a:pt x="122" y="1"/>
                    <a:pt x="108" y="1"/>
                    <a:pt x="95" y="14"/>
                  </a:cubicBezTo>
                  <a:cubicBezTo>
                    <a:pt x="68" y="14"/>
                    <a:pt x="41" y="40"/>
                    <a:pt x="27" y="67"/>
                  </a:cubicBezTo>
                  <a:cubicBezTo>
                    <a:pt x="1" y="94"/>
                    <a:pt x="15" y="147"/>
                    <a:pt x="27" y="174"/>
                  </a:cubicBezTo>
                  <a:cubicBezTo>
                    <a:pt x="41" y="215"/>
                    <a:pt x="81" y="242"/>
                    <a:pt x="122" y="242"/>
                  </a:cubicBezTo>
                  <a:lnTo>
                    <a:pt x="134" y="242"/>
                  </a:lnTo>
                  <a:cubicBezTo>
                    <a:pt x="215" y="228"/>
                    <a:pt x="309" y="147"/>
                    <a:pt x="255" y="54"/>
                  </a:cubicBezTo>
                  <a:cubicBezTo>
                    <a:pt x="255" y="40"/>
                    <a:pt x="241" y="40"/>
                    <a:pt x="229" y="28"/>
                  </a:cubicBezTo>
                  <a:cubicBezTo>
                    <a:pt x="215" y="14"/>
                    <a:pt x="188" y="1"/>
                    <a:pt x="161" y="1"/>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4"/>
            <p:cNvSpPr/>
            <p:nvPr/>
          </p:nvSpPr>
          <p:spPr>
            <a:xfrm>
              <a:off x="3140608" y="3053237"/>
              <a:ext cx="1207" cy="86"/>
            </a:xfrm>
            <a:custGeom>
              <a:avLst/>
              <a:gdLst/>
              <a:ahLst/>
              <a:cxnLst/>
              <a:rect l="l" t="t" r="r" b="b"/>
              <a:pathLst>
                <a:path w="14" h="1" extrusionOk="0">
                  <a:moveTo>
                    <a:pt x="1" y="1"/>
                  </a:moveTo>
                  <a:lnTo>
                    <a:pt x="1" y="1"/>
                  </a:lnTo>
                  <a:lnTo>
                    <a:pt x="13" y="1"/>
                  </a:ln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4"/>
            <p:cNvSpPr/>
            <p:nvPr/>
          </p:nvSpPr>
          <p:spPr>
            <a:xfrm>
              <a:off x="2983749" y="3085574"/>
              <a:ext cx="11641" cy="24231"/>
            </a:xfrm>
            <a:custGeom>
              <a:avLst/>
              <a:gdLst/>
              <a:ahLst/>
              <a:cxnLst/>
              <a:rect l="l" t="t" r="r" b="b"/>
              <a:pathLst>
                <a:path w="135" h="281" extrusionOk="0">
                  <a:moveTo>
                    <a:pt x="0" y="0"/>
                  </a:moveTo>
                  <a:cubicBezTo>
                    <a:pt x="27" y="93"/>
                    <a:pt x="40" y="187"/>
                    <a:pt x="54" y="281"/>
                  </a:cubicBezTo>
                  <a:cubicBezTo>
                    <a:pt x="67" y="268"/>
                    <a:pt x="67" y="254"/>
                    <a:pt x="81" y="241"/>
                  </a:cubicBezTo>
                  <a:cubicBezTo>
                    <a:pt x="134" y="161"/>
                    <a:pt x="81" y="54"/>
                    <a:pt x="0" y="0"/>
                  </a:cubicBezTo>
                  <a:close/>
                </a:path>
              </a:pathLst>
            </a:custGeom>
            <a:solidFill>
              <a:srgbClr val="FCE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4"/>
            <p:cNvSpPr/>
            <p:nvPr/>
          </p:nvSpPr>
          <p:spPr>
            <a:xfrm>
              <a:off x="2950204" y="3082039"/>
              <a:ext cx="38201" cy="32423"/>
            </a:xfrm>
            <a:custGeom>
              <a:avLst/>
              <a:gdLst/>
              <a:ahLst/>
              <a:cxnLst/>
              <a:rect l="l" t="t" r="r" b="b"/>
              <a:pathLst>
                <a:path w="443" h="376" extrusionOk="0">
                  <a:moveTo>
                    <a:pt x="202" y="1"/>
                  </a:moveTo>
                  <a:cubicBezTo>
                    <a:pt x="188" y="1"/>
                    <a:pt x="188" y="1"/>
                    <a:pt x="175" y="14"/>
                  </a:cubicBezTo>
                  <a:cubicBezTo>
                    <a:pt x="81" y="14"/>
                    <a:pt x="1" y="121"/>
                    <a:pt x="54" y="215"/>
                  </a:cubicBezTo>
                  <a:cubicBezTo>
                    <a:pt x="108" y="309"/>
                    <a:pt x="215" y="375"/>
                    <a:pt x="309" y="375"/>
                  </a:cubicBezTo>
                  <a:cubicBezTo>
                    <a:pt x="363" y="375"/>
                    <a:pt x="402" y="362"/>
                    <a:pt x="443" y="322"/>
                  </a:cubicBezTo>
                  <a:cubicBezTo>
                    <a:pt x="429" y="228"/>
                    <a:pt x="416" y="134"/>
                    <a:pt x="389" y="41"/>
                  </a:cubicBezTo>
                  <a:cubicBezTo>
                    <a:pt x="349" y="14"/>
                    <a:pt x="295" y="1"/>
                    <a:pt x="256" y="1"/>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4"/>
            <p:cNvSpPr/>
            <p:nvPr/>
          </p:nvSpPr>
          <p:spPr>
            <a:xfrm>
              <a:off x="3058686" y="3106270"/>
              <a:ext cx="40529" cy="30095"/>
            </a:xfrm>
            <a:custGeom>
              <a:avLst/>
              <a:gdLst/>
              <a:ahLst/>
              <a:cxnLst/>
              <a:rect l="l" t="t" r="r" b="b"/>
              <a:pathLst>
                <a:path w="470" h="349" extrusionOk="0">
                  <a:moveTo>
                    <a:pt x="121" y="1"/>
                  </a:moveTo>
                  <a:cubicBezTo>
                    <a:pt x="68" y="14"/>
                    <a:pt x="27" y="54"/>
                    <a:pt x="14" y="108"/>
                  </a:cubicBezTo>
                  <a:lnTo>
                    <a:pt x="14" y="121"/>
                  </a:lnTo>
                  <a:lnTo>
                    <a:pt x="14" y="135"/>
                  </a:lnTo>
                  <a:cubicBezTo>
                    <a:pt x="0" y="255"/>
                    <a:pt x="121" y="349"/>
                    <a:pt x="241" y="349"/>
                  </a:cubicBezTo>
                  <a:cubicBezTo>
                    <a:pt x="402" y="349"/>
                    <a:pt x="469" y="108"/>
                    <a:pt x="321" y="41"/>
                  </a:cubicBezTo>
                  <a:cubicBezTo>
                    <a:pt x="282" y="14"/>
                    <a:pt x="255" y="14"/>
                    <a:pt x="202" y="1"/>
                  </a:cubicBezTo>
                  <a:close/>
                </a:path>
              </a:pathLst>
            </a:custGeom>
            <a:solidFill>
              <a:srgbClr val="B0E8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4"/>
            <p:cNvSpPr/>
            <p:nvPr/>
          </p:nvSpPr>
          <p:spPr>
            <a:xfrm>
              <a:off x="3131381" y="3094801"/>
              <a:ext cx="26560" cy="23110"/>
            </a:xfrm>
            <a:custGeom>
              <a:avLst/>
              <a:gdLst/>
              <a:ahLst/>
              <a:cxnLst/>
              <a:rect l="l" t="t" r="r" b="b"/>
              <a:pathLst>
                <a:path w="308" h="268" extrusionOk="0">
                  <a:moveTo>
                    <a:pt x="134" y="0"/>
                  </a:moveTo>
                  <a:cubicBezTo>
                    <a:pt x="94" y="0"/>
                    <a:pt x="54" y="13"/>
                    <a:pt x="40" y="67"/>
                  </a:cubicBezTo>
                  <a:cubicBezTo>
                    <a:pt x="13" y="107"/>
                    <a:pt x="1" y="147"/>
                    <a:pt x="40" y="187"/>
                  </a:cubicBezTo>
                  <a:cubicBezTo>
                    <a:pt x="67" y="241"/>
                    <a:pt x="94" y="254"/>
                    <a:pt x="161" y="268"/>
                  </a:cubicBezTo>
                  <a:cubicBezTo>
                    <a:pt x="201" y="268"/>
                    <a:pt x="241" y="241"/>
                    <a:pt x="268" y="200"/>
                  </a:cubicBezTo>
                  <a:cubicBezTo>
                    <a:pt x="308" y="134"/>
                    <a:pt x="268" y="54"/>
                    <a:pt x="201" y="13"/>
                  </a:cubicBezTo>
                  <a:cubicBezTo>
                    <a:pt x="174" y="0"/>
                    <a:pt x="147" y="0"/>
                    <a:pt x="134" y="0"/>
                  </a:cubicBezTo>
                  <a:close/>
                </a:path>
              </a:pathLst>
            </a:custGeom>
            <a:solidFill>
              <a:srgbClr val="E3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 name="Google Shape;558;p34"/>
          <p:cNvGrpSpPr/>
          <p:nvPr/>
        </p:nvGrpSpPr>
        <p:grpSpPr>
          <a:xfrm>
            <a:off x="4872083" y="1069711"/>
            <a:ext cx="347275" cy="1485900"/>
            <a:chOff x="4673175" y="1671175"/>
            <a:chExt cx="347275" cy="1485900"/>
          </a:xfrm>
        </p:grpSpPr>
        <p:sp>
          <p:nvSpPr>
            <p:cNvPr id="559" name="Google Shape;559;p34"/>
            <p:cNvSpPr/>
            <p:nvPr/>
          </p:nvSpPr>
          <p:spPr>
            <a:xfrm>
              <a:off x="4829475" y="2679550"/>
              <a:ext cx="156300" cy="156300"/>
            </a:xfrm>
            <a:prstGeom prst="ellipse">
              <a:avLst/>
            </a:prstGeom>
            <a:solidFill>
              <a:srgbClr val="E9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4"/>
            <p:cNvSpPr/>
            <p:nvPr/>
          </p:nvSpPr>
          <p:spPr>
            <a:xfrm>
              <a:off x="4673175" y="2468500"/>
              <a:ext cx="102300" cy="102300"/>
            </a:xfrm>
            <a:prstGeom prst="ellipse">
              <a:avLst/>
            </a:prstGeom>
            <a:solidFill>
              <a:srgbClr val="E9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4"/>
            <p:cNvSpPr/>
            <p:nvPr/>
          </p:nvSpPr>
          <p:spPr>
            <a:xfrm>
              <a:off x="4829475" y="2171450"/>
              <a:ext cx="156300" cy="156300"/>
            </a:xfrm>
            <a:prstGeom prst="ellipse">
              <a:avLst/>
            </a:prstGeom>
            <a:solidFill>
              <a:srgbClr val="E9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4"/>
            <p:cNvSpPr/>
            <p:nvPr/>
          </p:nvSpPr>
          <p:spPr>
            <a:xfrm>
              <a:off x="4918150" y="1882250"/>
              <a:ext cx="102300" cy="102300"/>
            </a:xfrm>
            <a:prstGeom prst="ellipse">
              <a:avLst/>
            </a:prstGeom>
            <a:solidFill>
              <a:srgbClr val="E9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4"/>
            <p:cNvSpPr/>
            <p:nvPr/>
          </p:nvSpPr>
          <p:spPr>
            <a:xfrm>
              <a:off x="4727175" y="1671175"/>
              <a:ext cx="102300" cy="102300"/>
            </a:xfrm>
            <a:prstGeom prst="ellipse">
              <a:avLst/>
            </a:prstGeom>
            <a:solidFill>
              <a:srgbClr val="E9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4"/>
            <p:cNvSpPr/>
            <p:nvPr/>
          </p:nvSpPr>
          <p:spPr>
            <a:xfrm>
              <a:off x="4918150" y="3054775"/>
              <a:ext cx="102300" cy="102300"/>
            </a:xfrm>
            <a:prstGeom prst="ellipse">
              <a:avLst/>
            </a:prstGeom>
            <a:solidFill>
              <a:srgbClr val="E9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Google Shape;263;p30">
            <a:extLst>
              <a:ext uri="{FF2B5EF4-FFF2-40B4-BE49-F238E27FC236}">
                <a16:creationId xmlns:a16="http://schemas.microsoft.com/office/drawing/2014/main" id="{919DDD84-E39B-40E7-861B-FA8F23EBF7F6}"/>
              </a:ext>
            </a:extLst>
          </p:cNvPr>
          <p:cNvSpPr/>
          <p:nvPr/>
        </p:nvSpPr>
        <p:spPr>
          <a:xfrm>
            <a:off x="273510" y="2941400"/>
            <a:ext cx="3683594" cy="154618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94;p34">
            <a:extLst>
              <a:ext uri="{FF2B5EF4-FFF2-40B4-BE49-F238E27FC236}">
                <a16:creationId xmlns:a16="http://schemas.microsoft.com/office/drawing/2014/main" id="{5C127F1D-B7EA-4759-BC9E-4DB6C6AD2297}"/>
              </a:ext>
            </a:extLst>
          </p:cNvPr>
          <p:cNvSpPr txBox="1">
            <a:spLocks/>
          </p:cNvSpPr>
          <p:nvPr/>
        </p:nvSpPr>
        <p:spPr>
          <a:xfrm>
            <a:off x="310915" y="2964062"/>
            <a:ext cx="3661434" cy="147148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lt2"/>
              </a:buClr>
              <a:buSzPts val="2300"/>
              <a:buFont typeface="Bubblegum Sans"/>
              <a:buNone/>
              <a:defRPr sz="2300" b="0" i="0" u="none" strike="noStrike" cap="none">
                <a:solidFill>
                  <a:schemeClr val="lt2"/>
                </a:solidFill>
                <a:latin typeface="Bubblegum Sans"/>
                <a:ea typeface="Bubblegum Sans"/>
                <a:cs typeface="Bubblegum Sans"/>
                <a:sym typeface="Bubblegum Sans"/>
              </a:defRPr>
            </a:lvl1pPr>
            <a:lvl2pPr marL="914400" marR="0" lvl="1" indent="-317500" algn="r" rtl="0">
              <a:lnSpc>
                <a:spcPct val="115000"/>
              </a:lnSpc>
              <a:spcBef>
                <a:spcPts val="0"/>
              </a:spcBef>
              <a:spcAft>
                <a:spcPts val="0"/>
              </a:spcAft>
              <a:buClr>
                <a:schemeClr val="lt2"/>
              </a:buClr>
              <a:buSzPts val="2300"/>
              <a:buFont typeface="Bubblegum Sans"/>
              <a:buNone/>
              <a:defRPr sz="2300" b="0" i="0" u="none" strike="noStrike" cap="none">
                <a:solidFill>
                  <a:schemeClr val="lt2"/>
                </a:solidFill>
                <a:latin typeface="Bubblegum Sans"/>
                <a:ea typeface="Bubblegum Sans"/>
                <a:cs typeface="Bubblegum Sans"/>
                <a:sym typeface="Bubblegum Sans"/>
              </a:defRPr>
            </a:lvl2pPr>
            <a:lvl3pPr marL="1371600" marR="0" lvl="2" indent="-317500" algn="r" rtl="0">
              <a:lnSpc>
                <a:spcPct val="115000"/>
              </a:lnSpc>
              <a:spcBef>
                <a:spcPts val="0"/>
              </a:spcBef>
              <a:spcAft>
                <a:spcPts val="0"/>
              </a:spcAft>
              <a:buClr>
                <a:schemeClr val="lt2"/>
              </a:buClr>
              <a:buSzPts val="2300"/>
              <a:buFont typeface="Bubblegum Sans"/>
              <a:buNone/>
              <a:defRPr sz="2300" b="0" i="0" u="none" strike="noStrike" cap="none">
                <a:solidFill>
                  <a:schemeClr val="lt2"/>
                </a:solidFill>
                <a:latin typeface="Bubblegum Sans"/>
                <a:ea typeface="Bubblegum Sans"/>
                <a:cs typeface="Bubblegum Sans"/>
                <a:sym typeface="Bubblegum Sans"/>
              </a:defRPr>
            </a:lvl3pPr>
            <a:lvl4pPr marL="1828800" marR="0" lvl="3" indent="-317500" algn="r" rtl="0">
              <a:lnSpc>
                <a:spcPct val="115000"/>
              </a:lnSpc>
              <a:spcBef>
                <a:spcPts val="0"/>
              </a:spcBef>
              <a:spcAft>
                <a:spcPts val="0"/>
              </a:spcAft>
              <a:buClr>
                <a:schemeClr val="lt2"/>
              </a:buClr>
              <a:buSzPts val="2300"/>
              <a:buFont typeface="Bubblegum Sans"/>
              <a:buNone/>
              <a:defRPr sz="2300" b="0" i="0" u="none" strike="noStrike" cap="none">
                <a:solidFill>
                  <a:schemeClr val="lt2"/>
                </a:solidFill>
                <a:latin typeface="Bubblegum Sans"/>
                <a:ea typeface="Bubblegum Sans"/>
                <a:cs typeface="Bubblegum Sans"/>
                <a:sym typeface="Bubblegum Sans"/>
              </a:defRPr>
            </a:lvl4pPr>
            <a:lvl5pPr marL="2286000" marR="0" lvl="4" indent="-317500" algn="r" rtl="0">
              <a:lnSpc>
                <a:spcPct val="115000"/>
              </a:lnSpc>
              <a:spcBef>
                <a:spcPts val="0"/>
              </a:spcBef>
              <a:spcAft>
                <a:spcPts val="0"/>
              </a:spcAft>
              <a:buClr>
                <a:schemeClr val="lt2"/>
              </a:buClr>
              <a:buSzPts val="2300"/>
              <a:buFont typeface="Bubblegum Sans"/>
              <a:buNone/>
              <a:defRPr sz="2300" b="0" i="0" u="none" strike="noStrike" cap="none">
                <a:solidFill>
                  <a:schemeClr val="lt2"/>
                </a:solidFill>
                <a:latin typeface="Bubblegum Sans"/>
                <a:ea typeface="Bubblegum Sans"/>
                <a:cs typeface="Bubblegum Sans"/>
                <a:sym typeface="Bubblegum Sans"/>
              </a:defRPr>
            </a:lvl5pPr>
            <a:lvl6pPr marL="2743200" marR="0" lvl="5" indent="-317500" algn="r" rtl="0">
              <a:lnSpc>
                <a:spcPct val="115000"/>
              </a:lnSpc>
              <a:spcBef>
                <a:spcPts val="0"/>
              </a:spcBef>
              <a:spcAft>
                <a:spcPts val="0"/>
              </a:spcAft>
              <a:buClr>
                <a:schemeClr val="lt2"/>
              </a:buClr>
              <a:buSzPts val="2300"/>
              <a:buFont typeface="Bubblegum Sans"/>
              <a:buNone/>
              <a:defRPr sz="2300" b="0" i="0" u="none" strike="noStrike" cap="none">
                <a:solidFill>
                  <a:schemeClr val="lt2"/>
                </a:solidFill>
                <a:latin typeface="Bubblegum Sans"/>
                <a:ea typeface="Bubblegum Sans"/>
                <a:cs typeface="Bubblegum Sans"/>
                <a:sym typeface="Bubblegum Sans"/>
              </a:defRPr>
            </a:lvl6pPr>
            <a:lvl7pPr marL="3200400" marR="0" lvl="6" indent="-317500" algn="r" rtl="0">
              <a:lnSpc>
                <a:spcPct val="115000"/>
              </a:lnSpc>
              <a:spcBef>
                <a:spcPts val="0"/>
              </a:spcBef>
              <a:spcAft>
                <a:spcPts val="0"/>
              </a:spcAft>
              <a:buClr>
                <a:schemeClr val="lt2"/>
              </a:buClr>
              <a:buSzPts val="2300"/>
              <a:buFont typeface="Bubblegum Sans"/>
              <a:buNone/>
              <a:defRPr sz="2300" b="0" i="0" u="none" strike="noStrike" cap="none">
                <a:solidFill>
                  <a:schemeClr val="lt2"/>
                </a:solidFill>
                <a:latin typeface="Bubblegum Sans"/>
                <a:ea typeface="Bubblegum Sans"/>
                <a:cs typeface="Bubblegum Sans"/>
                <a:sym typeface="Bubblegum Sans"/>
              </a:defRPr>
            </a:lvl7pPr>
            <a:lvl8pPr marL="3657600" marR="0" lvl="7" indent="-317500" algn="r" rtl="0">
              <a:lnSpc>
                <a:spcPct val="115000"/>
              </a:lnSpc>
              <a:spcBef>
                <a:spcPts val="0"/>
              </a:spcBef>
              <a:spcAft>
                <a:spcPts val="0"/>
              </a:spcAft>
              <a:buClr>
                <a:schemeClr val="lt2"/>
              </a:buClr>
              <a:buSzPts val="2300"/>
              <a:buFont typeface="Bubblegum Sans"/>
              <a:buNone/>
              <a:defRPr sz="2300" b="0" i="0" u="none" strike="noStrike" cap="none">
                <a:solidFill>
                  <a:schemeClr val="lt2"/>
                </a:solidFill>
                <a:latin typeface="Bubblegum Sans"/>
                <a:ea typeface="Bubblegum Sans"/>
                <a:cs typeface="Bubblegum Sans"/>
                <a:sym typeface="Bubblegum Sans"/>
              </a:defRPr>
            </a:lvl8pPr>
            <a:lvl9pPr marL="4114800" marR="0" lvl="8" indent="-317500" algn="r" rtl="0">
              <a:lnSpc>
                <a:spcPct val="115000"/>
              </a:lnSpc>
              <a:spcBef>
                <a:spcPts val="0"/>
              </a:spcBef>
              <a:spcAft>
                <a:spcPts val="0"/>
              </a:spcAft>
              <a:buClr>
                <a:schemeClr val="lt2"/>
              </a:buClr>
              <a:buSzPts val="2300"/>
              <a:buFont typeface="Bubblegum Sans"/>
              <a:buNone/>
              <a:defRPr sz="2300" b="0" i="0" u="none" strike="noStrike" cap="none">
                <a:solidFill>
                  <a:schemeClr val="lt2"/>
                </a:solidFill>
                <a:latin typeface="Bubblegum Sans"/>
                <a:ea typeface="Bubblegum Sans"/>
                <a:cs typeface="Bubblegum Sans"/>
                <a:sym typeface="Bubblegum Sans"/>
              </a:defRPr>
            </a:lvl9pPr>
          </a:lstStyle>
          <a:p>
            <a:pPr marL="0" indent="0" algn="ctr">
              <a:lnSpc>
                <a:spcPct val="150000"/>
              </a:lnSpc>
            </a:pPr>
            <a:r>
              <a:rPr lang="vi-VN" sz="3200" dirty="0">
                <a:latin typeface="+mn-lt"/>
              </a:rPr>
              <a:t>Quản lí môi trường ao nuôi</a:t>
            </a:r>
          </a:p>
        </p:txBody>
      </p:sp>
      <p:sp>
        <p:nvSpPr>
          <p:cNvPr id="132" name="Google Shape;263;p30">
            <a:extLst>
              <a:ext uri="{FF2B5EF4-FFF2-40B4-BE49-F238E27FC236}">
                <a16:creationId xmlns:a16="http://schemas.microsoft.com/office/drawing/2014/main" id="{0FD27C9C-947E-481E-9671-E083ED900036}"/>
              </a:ext>
            </a:extLst>
          </p:cNvPr>
          <p:cNvSpPr/>
          <p:nvPr/>
        </p:nvSpPr>
        <p:spPr>
          <a:xfrm>
            <a:off x="5655826" y="2951472"/>
            <a:ext cx="3094635" cy="154618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01;p34">
            <a:extLst>
              <a:ext uri="{FF2B5EF4-FFF2-40B4-BE49-F238E27FC236}">
                <a16:creationId xmlns:a16="http://schemas.microsoft.com/office/drawing/2014/main" id="{4B171F5C-CE0A-4A1B-9D36-501F2F47BA63}"/>
              </a:ext>
            </a:extLst>
          </p:cNvPr>
          <p:cNvSpPr txBox="1">
            <a:spLocks/>
          </p:cNvSpPr>
          <p:nvPr/>
        </p:nvSpPr>
        <p:spPr>
          <a:xfrm>
            <a:off x="5817651" y="3065403"/>
            <a:ext cx="2770985" cy="13263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2300"/>
              <a:buFont typeface="Bubblegum Sans"/>
              <a:buNone/>
              <a:defRPr sz="2300" b="0" i="0" u="none" strike="noStrike" cap="none">
                <a:solidFill>
                  <a:schemeClr val="lt2"/>
                </a:solidFill>
                <a:latin typeface="Bubblegum Sans"/>
                <a:ea typeface="Bubblegum Sans"/>
                <a:cs typeface="Bubblegum Sans"/>
                <a:sym typeface="Bubblegum Sans"/>
              </a:defRPr>
            </a:lvl1pPr>
            <a:lvl2pPr marL="914400" marR="0" lvl="1" indent="-317500" algn="r" rtl="0">
              <a:lnSpc>
                <a:spcPct val="115000"/>
              </a:lnSpc>
              <a:spcBef>
                <a:spcPts val="0"/>
              </a:spcBef>
              <a:spcAft>
                <a:spcPts val="0"/>
              </a:spcAft>
              <a:buClr>
                <a:schemeClr val="lt2"/>
              </a:buClr>
              <a:buSzPts val="2300"/>
              <a:buFont typeface="Bubblegum Sans"/>
              <a:buNone/>
              <a:defRPr sz="2300" b="0" i="0" u="none" strike="noStrike" cap="none">
                <a:solidFill>
                  <a:schemeClr val="lt2"/>
                </a:solidFill>
                <a:latin typeface="Bubblegum Sans"/>
                <a:ea typeface="Bubblegum Sans"/>
                <a:cs typeface="Bubblegum Sans"/>
                <a:sym typeface="Bubblegum Sans"/>
              </a:defRPr>
            </a:lvl2pPr>
            <a:lvl3pPr marL="1371600" marR="0" lvl="2" indent="-317500" algn="r" rtl="0">
              <a:lnSpc>
                <a:spcPct val="115000"/>
              </a:lnSpc>
              <a:spcBef>
                <a:spcPts val="0"/>
              </a:spcBef>
              <a:spcAft>
                <a:spcPts val="0"/>
              </a:spcAft>
              <a:buClr>
                <a:schemeClr val="lt2"/>
              </a:buClr>
              <a:buSzPts val="2300"/>
              <a:buFont typeface="Bubblegum Sans"/>
              <a:buNone/>
              <a:defRPr sz="2300" b="0" i="0" u="none" strike="noStrike" cap="none">
                <a:solidFill>
                  <a:schemeClr val="lt2"/>
                </a:solidFill>
                <a:latin typeface="Bubblegum Sans"/>
                <a:ea typeface="Bubblegum Sans"/>
                <a:cs typeface="Bubblegum Sans"/>
                <a:sym typeface="Bubblegum Sans"/>
              </a:defRPr>
            </a:lvl3pPr>
            <a:lvl4pPr marL="1828800" marR="0" lvl="3" indent="-317500" algn="r" rtl="0">
              <a:lnSpc>
                <a:spcPct val="115000"/>
              </a:lnSpc>
              <a:spcBef>
                <a:spcPts val="0"/>
              </a:spcBef>
              <a:spcAft>
                <a:spcPts val="0"/>
              </a:spcAft>
              <a:buClr>
                <a:schemeClr val="lt2"/>
              </a:buClr>
              <a:buSzPts val="2300"/>
              <a:buFont typeface="Bubblegum Sans"/>
              <a:buNone/>
              <a:defRPr sz="2300" b="0" i="0" u="none" strike="noStrike" cap="none">
                <a:solidFill>
                  <a:schemeClr val="lt2"/>
                </a:solidFill>
                <a:latin typeface="Bubblegum Sans"/>
                <a:ea typeface="Bubblegum Sans"/>
                <a:cs typeface="Bubblegum Sans"/>
                <a:sym typeface="Bubblegum Sans"/>
              </a:defRPr>
            </a:lvl4pPr>
            <a:lvl5pPr marL="2286000" marR="0" lvl="4" indent="-317500" algn="r" rtl="0">
              <a:lnSpc>
                <a:spcPct val="115000"/>
              </a:lnSpc>
              <a:spcBef>
                <a:spcPts val="0"/>
              </a:spcBef>
              <a:spcAft>
                <a:spcPts val="0"/>
              </a:spcAft>
              <a:buClr>
                <a:schemeClr val="lt2"/>
              </a:buClr>
              <a:buSzPts val="2300"/>
              <a:buFont typeface="Bubblegum Sans"/>
              <a:buNone/>
              <a:defRPr sz="2300" b="0" i="0" u="none" strike="noStrike" cap="none">
                <a:solidFill>
                  <a:schemeClr val="lt2"/>
                </a:solidFill>
                <a:latin typeface="Bubblegum Sans"/>
                <a:ea typeface="Bubblegum Sans"/>
                <a:cs typeface="Bubblegum Sans"/>
                <a:sym typeface="Bubblegum Sans"/>
              </a:defRPr>
            </a:lvl5pPr>
            <a:lvl6pPr marL="2743200" marR="0" lvl="5" indent="-317500" algn="r" rtl="0">
              <a:lnSpc>
                <a:spcPct val="115000"/>
              </a:lnSpc>
              <a:spcBef>
                <a:spcPts val="0"/>
              </a:spcBef>
              <a:spcAft>
                <a:spcPts val="0"/>
              </a:spcAft>
              <a:buClr>
                <a:schemeClr val="lt2"/>
              </a:buClr>
              <a:buSzPts val="2300"/>
              <a:buFont typeface="Bubblegum Sans"/>
              <a:buNone/>
              <a:defRPr sz="2300" b="0" i="0" u="none" strike="noStrike" cap="none">
                <a:solidFill>
                  <a:schemeClr val="lt2"/>
                </a:solidFill>
                <a:latin typeface="Bubblegum Sans"/>
                <a:ea typeface="Bubblegum Sans"/>
                <a:cs typeface="Bubblegum Sans"/>
                <a:sym typeface="Bubblegum Sans"/>
              </a:defRPr>
            </a:lvl6pPr>
            <a:lvl7pPr marL="3200400" marR="0" lvl="6" indent="-317500" algn="r" rtl="0">
              <a:lnSpc>
                <a:spcPct val="115000"/>
              </a:lnSpc>
              <a:spcBef>
                <a:spcPts val="0"/>
              </a:spcBef>
              <a:spcAft>
                <a:spcPts val="0"/>
              </a:spcAft>
              <a:buClr>
                <a:schemeClr val="lt2"/>
              </a:buClr>
              <a:buSzPts val="2300"/>
              <a:buFont typeface="Bubblegum Sans"/>
              <a:buNone/>
              <a:defRPr sz="2300" b="0" i="0" u="none" strike="noStrike" cap="none">
                <a:solidFill>
                  <a:schemeClr val="lt2"/>
                </a:solidFill>
                <a:latin typeface="Bubblegum Sans"/>
                <a:ea typeface="Bubblegum Sans"/>
                <a:cs typeface="Bubblegum Sans"/>
                <a:sym typeface="Bubblegum Sans"/>
              </a:defRPr>
            </a:lvl7pPr>
            <a:lvl8pPr marL="3657600" marR="0" lvl="7" indent="-317500" algn="r" rtl="0">
              <a:lnSpc>
                <a:spcPct val="115000"/>
              </a:lnSpc>
              <a:spcBef>
                <a:spcPts val="0"/>
              </a:spcBef>
              <a:spcAft>
                <a:spcPts val="0"/>
              </a:spcAft>
              <a:buClr>
                <a:schemeClr val="lt2"/>
              </a:buClr>
              <a:buSzPts val="2300"/>
              <a:buFont typeface="Bubblegum Sans"/>
              <a:buNone/>
              <a:defRPr sz="2300" b="0" i="0" u="none" strike="noStrike" cap="none">
                <a:solidFill>
                  <a:schemeClr val="lt2"/>
                </a:solidFill>
                <a:latin typeface="Bubblegum Sans"/>
                <a:ea typeface="Bubblegum Sans"/>
                <a:cs typeface="Bubblegum Sans"/>
                <a:sym typeface="Bubblegum Sans"/>
              </a:defRPr>
            </a:lvl8pPr>
            <a:lvl9pPr marL="4114800" marR="0" lvl="8" indent="-317500" algn="r" rtl="0">
              <a:lnSpc>
                <a:spcPct val="115000"/>
              </a:lnSpc>
              <a:spcBef>
                <a:spcPts val="0"/>
              </a:spcBef>
              <a:spcAft>
                <a:spcPts val="0"/>
              </a:spcAft>
              <a:buClr>
                <a:schemeClr val="lt2"/>
              </a:buClr>
              <a:buSzPts val="2300"/>
              <a:buFont typeface="Bubblegum Sans"/>
              <a:buNone/>
              <a:defRPr sz="2300" b="0" i="0" u="none" strike="noStrike" cap="none">
                <a:solidFill>
                  <a:schemeClr val="lt2"/>
                </a:solidFill>
                <a:latin typeface="Bubblegum Sans"/>
                <a:ea typeface="Bubblegum Sans"/>
                <a:cs typeface="Bubblegum Sans"/>
                <a:sym typeface="Bubblegum Sans"/>
              </a:defRPr>
            </a:lvl9pPr>
          </a:lstStyle>
          <a:p>
            <a:pPr marL="0" indent="0" algn="ctr">
              <a:lnSpc>
                <a:spcPct val="150000"/>
              </a:lnSpc>
            </a:pPr>
            <a:r>
              <a:rPr lang="vi-VN" sz="3200" dirty="0">
                <a:latin typeface="+mn-lt"/>
              </a:rPr>
              <a:t>Phòng, trị bệnh thủy sản</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3"/>
                                        </p:tgtEl>
                                        <p:attrNameLst>
                                          <p:attrName>style.visibility</p:attrName>
                                        </p:attrNameLst>
                                      </p:cBhvr>
                                      <p:to>
                                        <p:strVal val="visible"/>
                                      </p:to>
                                    </p:set>
                                    <p:animEffect transition="in" filter="barn(inVertical)">
                                      <p:cBhvr>
                                        <p:cTn id="7" dur="500"/>
                                        <p:tgtEl>
                                          <p:spTgt spid="49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95"/>
                                        </p:tgtEl>
                                        <p:attrNameLst>
                                          <p:attrName>style.visibility</p:attrName>
                                        </p:attrNameLst>
                                      </p:cBhvr>
                                      <p:to>
                                        <p:strVal val="visible"/>
                                      </p:to>
                                    </p:set>
                                    <p:anim calcmode="lin" valueType="num">
                                      <p:cBhvr>
                                        <p:cTn id="12" dur="500" fill="hold"/>
                                        <p:tgtEl>
                                          <p:spTgt spid="495"/>
                                        </p:tgtEl>
                                        <p:attrNameLst>
                                          <p:attrName>ppt_w</p:attrName>
                                        </p:attrNameLst>
                                      </p:cBhvr>
                                      <p:tavLst>
                                        <p:tav tm="0">
                                          <p:val>
                                            <p:fltVal val="0"/>
                                          </p:val>
                                        </p:tav>
                                        <p:tav tm="100000">
                                          <p:val>
                                            <p:strVal val="#ppt_w"/>
                                          </p:val>
                                        </p:tav>
                                      </p:tavLst>
                                    </p:anim>
                                    <p:anim calcmode="lin" valueType="num">
                                      <p:cBhvr>
                                        <p:cTn id="13" dur="500" fill="hold"/>
                                        <p:tgtEl>
                                          <p:spTgt spid="495"/>
                                        </p:tgtEl>
                                        <p:attrNameLst>
                                          <p:attrName>ppt_h</p:attrName>
                                        </p:attrNameLst>
                                      </p:cBhvr>
                                      <p:tavLst>
                                        <p:tav tm="0">
                                          <p:val>
                                            <p:fltVal val="0"/>
                                          </p:val>
                                        </p:tav>
                                        <p:tav tm="100000">
                                          <p:val>
                                            <p:strVal val="#ppt_h"/>
                                          </p:val>
                                        </p:tav>
                                      </p:tavLst>
                                    </p:anim>
                                    <p:animEffect transition="in" filter="fade">
                                      <p:cBhvr>
                                        <p:cTn id="14" dur="500"/>
                                        <p:tgtEl>
                                          <p:spTgt spid="49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8"/>
                                        </p:tgtEl>
                                        <p:attrNameLst>
                                          <p:attrName>style.visibility</p:attrName>
                                        </p:attrNameLst>
                                      </p:cBhvr>
                                      <p:to>
                                        <p:strVal val="visible"/>
                                      </p:to>
                                    </p:set>
                                    <p:anim calcmode="lin" valueType="num">
                                      <p:cBhvr>
                                        <p:cTn id="19" dur="500" fill="hold"/>
                                        <p:tgtEl>
                                          <p:spTgt spid="128"/>
                                        </p:tgtEl>
                                        <p:attrNameLst>
                                          <p:attrName>ppt_w</p:attrName>
                                        </p:attrNameLst>
                                      </p:cBhvr>
                                      <p:tavLst>
                                        <p:tav tm="0">
                                          <p:val>
                                            <p:fltVal val="0"/>
                                          </p:val>
                                        </p:tav>
                                        <p:tav tm="100000">
                                          <p:val>
                                            <p:strVal val="#ppt_w"/>
                                          </p:val>
                                        </p:tav>
                                      </p:tavLst>
                                    </p:anim>
                                    <p:anim calcmode="lin" valueType="num">
                                      <p:cBhvr>
                                        <p:cTn id="20" dur="500" fill="hold"/>
                                        <p:tgtEl>
                                          <p:spTgt spid="128"/>
                                        </p:tgtEl>
                                        <p:attrNameLst>
                                          <p:attrName>ppt_h</p:attrName>
                                        </p:attrNameLst>
                                      </p:cBhvr>
                                      <p:tavLst>
                                        <p:tav tm="0">
                                          <p:val>
                                            <p:fltVal val="0"/>
                                          </p:val>
                                        </p:tav>
                                        <p:tav tm="100000">
                                          <p:val>
                                            <p:strVal val="#ppt_h"/>
                                          </p:val>
                                        </p:tav>
                                      </p:tavLst>
                                    </p:anim>
                                    <p:animEffect transition="in" filter="fade">
                                      <p:cBhvr>
                                        <p:cTn id="21" dur="500"/>
                                        <p:tgtEl>
                                          <p:spTgt spid="12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31"/>
                                        </p:tgtEl>
                                        <p:attrNameLst>
                                          <p:attrName>style.visibility</p:attrName>
                                        </p:attrNameLst>
                                      </p:cBhvr>
                                      <p:to>
                                        <p:strVal val="visible"/>
                                      </p:to>
                                    </p:set>
                                    <p:anim calcmode="lin" valueType="num">
                                      <p:cBhvr>
                                        <p:cTn id="24" dur="500" fill="hold"/>
                                        <p:tgtEl>
                                          <p:spTgt spid="131"/>
                                        </p:tgtEl>
                                        <p:attrNameLst>
                                          <p:attrName>ppt_w</p:attrName>
                                        </p:attrNameLst>
                                      </p:cBhvr>
                                      <p:tavLst>
                                        <p:tav tm="0">
                                          <p:val>
                                            <p:fltVal val="0"/>
                                          </p:val>
                                        </p:tav>
                                        <p:tav tm="100000">
                                          <p:val>
                                            <p:strVal val="#ppt_w"/>
                                          </p:val>
                                        </p:tav>
                                      </p:tavLst>
                                    </p:anim>
                                    <p:anim calcmode="lin" valueType="num">
                                      <p:cBhvr>
                                        <p:cTn id="25" dur="500" fill="hold"/>
                                        <p:tgtEl>
                                          <p:spTgt spid="131"/>
                                        </p:tgtEl>
                                        <p:attrNameLst>
                                          <p:attrName>ppt_h</p:attrName>
                                        </p:attrNameLst>
                                      </p:cBhvr>
                                      <p:tavLst>
                                        <p:tav tm="0">
                                          <p:val>
                                            <p:fltVal val="0"/>
                                          </p:val>
                                        </p:tav>
                                        <p:tav tm="100000">
                                          <p:val>
                                            <p:strVal val="#ppt_h"/>
                                          </p:val>
                                        </p:tav>
                                      </p:tavLst>
                                    </p:anim>
                                    <p:animEffect transition="in" filter="fade">
                                      <p:cBhvr>
                                        <p:cTn id="26" dur="500"/>
                                        <p:tgtEl>
                                          <p:spTgt spid="13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00"/>
                                        </p:tgtEl>
                                        <p:attrNameLst>
                                          <p:attrName>style.visibility</p:attrName>
                                        </p:attrNameLst>
                                      </p:cBhvr>
                                      <p:to>
                                        <p:strVal val="visible"/>
                                      </p:to>
                                    </p:set>
                                    <p:anim calcmode="lin" valueType="num">
                                      <p:cBhvr>
                                        <p:cTn id="31" dur="500" fill="hold"/>
                                        <p:tgtEl>
                                          <p:spTgt spid="500"/>
                                        </p:tgtEl>
                                        <p:attrNameLst>
                                          <p:attrName>ppt_w</p:attrName>
                                        </p:attrNameLst>
                                      </p:cBhvr>
                                      <p:tavLst>
                                        <p:tav tm="0">
                                          <p:val>
                                            <p:fltVal val="0"/>
                                          </p:val>
                                        </p:tav>
                                        <p:tav tm="100000">
                                          <p:val>
                                            <p:strVal val="#ppt_w"/>
                                          </p:val>
                                        </p:tav>
                                      </p:tavLst>
                                    </p:anim>
                                    <p:anim calcmode="lin" valueType="num">
                                      <p:cBhvr>
                                        <p:cTn id="32" dur="500" fill="hold"/>
                                        <p:tgtEl>
                                          <p:spTgt spid="500"/>
                                        </p:tgtEl>
                                        <p:attrNameLst>
                                          <p:attrName>ppt_h</p:attrName>
                                        </p:attrNameLst>
                                      </p:cBhvr>
                                      <p:tavLst>
                                        <p:tav tm="0">
                                          <p:val>
                                            <p:fltVal val="0"/>
                                          </p:val>
                                        </p:tav>
                                        <p:tav tm="100000">
                                          <p:val>
                                            <p:strVal val="#ppt_h"/>
                                          </p:val>
                                        </p:tav>
                                      </p:tavLst>
                                    </p:anim>
                                    <p:animEffect transition="in" filter="fade">
                                      <p:cBhvr>
                                        <p:cTn id="33" dur="500"/>
                                        <p:tgtEl>
                                          <p:spTgt spid="50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35"/>
                                        </p:tgtEl>
                                        <p:attrNameLst>
                                          <p:attrName>style.visibility</p:attrName>
                                        </p:attrNameLst>
                                      </p:cBhvr>
                                      <p:to>
                                        <p:strVal val="visible"/>
                                      </p:to>
                                    </p:set>
                                    <p:anim calcmode="lin" valueType="num">
                                      <p:cBhvr>
                                        <p:cTn id="38" dur="500" fill="hold"/>
                                        <p:tgtEl>
                                          <p:spTgt spid="135"/>
                                        </p:tgtEl>
                                        <p:attrNameLst>
                                          <p:attrName>ppt_w</p:attrName>
                                        </p:attrNameLst>
                                      </p:cBhvr>
                                      <p:tavLst>
                                        <p:tav tm="0">
                                          <p:val>
                                            <p:fltVal val="0"/>
                                          </p:val>
                                        </p:tav>
                                        <p:tav tm="100000">
                                          <p:val>
                                            <p:strVal val="#ppt_w"/>
                                          </p:val>
                                        </p:tav>
                                      </p:tavLst>
                                    </p:anim>
                                    <p:anim calcmode="lin" valueType="num">
                                      <p:cBhvr>
                                        <p:cTn id="39" dur="500" fill="hold"/>
                                        <p:tgtEl>
                                          <p:spTgt spid="135"/>
                                        </p:tgtEl>
                                        <p:attrNameLst>
                                          <p:attrName>ppt_h</p:attrName>
                                        </p:attrNameLst>
                                      </p:cBhvr>
                                      <p:tavLst>
                                        <p:tav tm="0">
                                          <p:val>
                                            <p:fltVal val="0"/>
                                          </p:val>
                                        </p:tav>
                                        <p:tav tm="100000">
                                          <p:val>
                                            <p:strVal val="#ppt_h"/>
                                          </p:val>
                                        </p:tav>
                                      </p:tavLst>
                                    </p:anim>
                                    <p:animEffect transition="in" filter="fade">
                                      <p:cBhvr>
                                        <p:cTn id="40" dur="500"/>
                                        <p:tgtEl>
                                          <p:spTgt spid="13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32"/>
                                        </p:tgtEl>
                                        <p:attrNameLst>
                                          <p:attrName>style.visibility</p:attrName>
                                        </p:attrNameLst>
                                      </p:cBhvr>
                                      <p:to>
                                        <p:strVal val="visible"/>
                                      </p:to>
                                    </p:set>
                                    <p:anim calcmode="lin" valueType="num">
                                      <p:cBhvr>
                                        <p:cTn id="43" dur="500" fill="hold"/>
                                        <p:tgtEl>
                                          <p:spTgt spid="132"/>
                                        </p:tgtEl>
                                        <p:attrNameLst>
                                          <p:attrName>ppt_w</p:attrName>
                                        </p:attrNameLst>
                                      </p:cBhvr>
                                      <p:tavLst>
                                        <p:tav tm="0">
                                          <p:val>
                                            <p:fltVal val="0"/>
                                          </p:val>
                                        </p:tav>
                                        <p:tav tm="100000">
                                          <p:val>
                                            <p:strVal val="#ppt_w"/>
                                          </p:val>
                                        </p:tav>
                                      </p:tavLst>
                                    </p:anim>
                                    <p:anim calcmode="lin" valueType="num">
                                      <p:cBhvr>
                                        <p:cTn id="44" dur="500" fill="hold"/>
                                        <p:tgtEl>
                                          <p:spTgt spid="132"/>
                                        </p:tgtEl>
                                        <p:attrNameLst>
                                          <p:attrName>ppt_h</p:attrName>
                                        </p:attrNameLst>
                                      </p:cBhvr>
                                      <p:tavLst>
                                        <p:tav tm="0">
                                          <p:val>
                                            <p:fltVal val="0"/>
                                          </p:val>
                                        </p:tav>
                                        <p:tav tm="100000">
                                          <p:val>
                                            <p:strVal val="#ppt_h"/>
                                          </p:val>
                                        </p:tav>
                                      </p:tavLst>
                                    </p:anim>
                                    <p:animEffect transition="in" filter="fade">
                                      <p:cBhvr>
                                        <p:cTn id="45"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 grpId="0"/>
      <p:bldP spid="495" grpId="0"/>
      <p:bldP spid="500" grpId="0"/>
      <p:bldP spid="128" grpId="0" animBg="1"/>
      <p:bldP spid="131" grpId="0"/>
      <p:bldP spid="132" grpId="0" animBg="1"/>
      <p:bldP spid="1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9" name="Google Shape;179;p28"/>
          <p:cNvSpPr/>
          <p:nvPr/>
        </p:nvSpPr>
        <p:spPr>
          <a:xfrm>
            <a:off x="715100" y="1233675"/>
            <a:ext cx="1694459" cy="1159734"/>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8"/>
          <p:cNvSpPr/>
          <p:nvPr/>
        </p:nvSpPr>
        <p:spPr>
          <a:xfrm>
            <a:off x="644824" y="2592684"/>
            <a:ext cx="5477544" cy="1693816"/>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8"/>
          <p:cNvSpPr txBox="1">
            <a:spLocks noGrp="1"/>
          </p:cNvSpPr>
          <p:nvPr>
            <p:ph type="title" idx="2"/>
          </p:nvPr>
        </p:nvSpPr>
        <p:spPr>
          <a:xfrm>
            <a:off x="867825" y="1360551"/>
            <a:ext cx="1362419" cy="83252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800" b="1" dirty="0">
                <a:solidFill>
                  <a:schemeClr val="bg2">
                    <a:lumMod val="50000"/>
                  </a:schemeClr>
                </a:solidFill>
                <a:latin typeface="Arial" panose="020B0604020202020204" pitchFamily="34" charset="0"/>
                <a:cs typeface="Arial" panose="020B0604020202020204" pitchFamily="34" charset="0"/>
              </a:rPr>
              <a:t>01.</a:t>
            </a:r>
            <a:endParaRPr sz="4800" b="1" dirty="0">
              <a:solidFill>
                <a:schemeClr val="bg2">
                  <a:lumMod val="50000"/>
                </a:schemeClr>
              </a:solidFill>
              <a:latin typeface="Arial" panose="020B0604020202020204" pitchFamily="34" charset="0"/>
              <a:cs typeface="Arial" panose="020B0604020202020204" pitchFamily="34" charset="0"/>
            </a:endParaRPr>
          </a:p>
        </p:txBody>
      </p:sp>
      <p:sp>
        <p:nvSpPr>
          <p:cNvPr id="183" name="Google Shape;183;p28"/>
          <p:cNvSpPr txBox="1">
            <a:spLocks noGrp="1"/>
          </p:cNvSpPr>
          <p:nvPr>
            <p:ph type="subTitle" idx="1"/>
          </p:nvPr>
        </p:nvSpPr>
        <p:spPr>
          <a:xfrm>
            <a:off x="867825" y="2479856"/>
            <a:ext cx="4904246" cy="2059743"/>
          </a:xfrm>
          <a:prstGeom prst="rect">
            <a:avLst/>
          </a:prstGeom>
        </p:spPr>
        <p:txBody>
          <a:bodyPr spcFirstLastPara="1" wrap="square" lIns="91425" tIns="91425" rIns="91425" bIns="91425" anchor="t" anchorCtr="0">
            <a:noAutofit/>
          </a:bodyPr>
          <a:lstStyle/>
          <a:p>
            <a:pPr marL="0" indent="0" algn="ctr">
              <a:lnSpc>
                <a:spcPct val="150000"/>
              </a:lnSpc>
            </a:pPr>
            <a:r>
              <a:rPr lang="vi-VN" sz="3600" b="1" dirty="0">
                <a:solidFill>
                  <a:schemeClr val="bg2">
                    <a:lumMod val="75000"/>
                  </a:schemeClr>
                </a:solidFill>
                <a:effectLst/>
                <a:latin typeface="+mn-lt"/>
                <a:ea typeface="Calibri" panose="020F0502020204030204" pitchFamily="34" charset="0"/>
              </a:rPr>
              <a:t>QUẢN LÍ MÔI TRƯỜNG AO NUÔI</a:t>
            </a:r>
            <a:endParaRPr lang="vi-VN" sz="3600" dirty="0">
              <a:solidFill>
                <a:schemeClr val="bg2">
                  <a:lumMod val="75000"/>
                </a:schemeClr>
              </a:solidFill>
              <a:latin typeface="+mn-lt"/>
            </a:endParaRPr>
          </a:p>
        </p:txBody>
      </p:sp>
      <p:pic>
        <p:nvPicPr>
          <p:cNvPr id="184" name="Google Shape;184;p28"/>
          <p:cNvPicPr preferRelativeResize="0"/>
          <p:nvPr/>
        </p:nvPicPr>
        <p:blipFill>
          <a:blip r:embed="rId3">
            <a:alphaModFix/>
          </a:blip>
          <a:stretch>
            <a:fillRect/>
          </a:stretch>
        </p:blipFill>
        <p:spPr>
          <a:xfrm>
            <a:off x="-316875" y="4092150"/>
            <a:ext cx="1516775" cy="1513725"/>
          </a:xfrm>
          <a:prstGeom prst="rect">
            <a:avLst/>
          </a:prstGeom>
          <a:noFill/>
          <a:ln>
            <a:noFill/>
          </a:ln>
        </p:spPr>
      </p:pic>
      <p:pic>
        <p:nvPicPr>
          <p:cNvPr id="185" name="Google Shape;185;p28"/>
          <p:cNvPicPr preferRelativeResize="0"/>
          <p:nvPr/>
        </p:nvPicPr>
        <p:blipFill>
          <a:blip r:embed="rId4">
            <a:alphaModFix/>
          </a:blip>
          <a:stretch>
            <a:fillRect/>
          </a:stretch>
        </p:blipFill>
        <p:spPr>
          <a:xfrm>
            <a:off x="7567977" y="-442137"/>
            <a:ext cx="1958200" cy="1954275"/>
          </a:xfrm>
          <a:prstGeom prst="rect">
            <a:avLst/>
          </a:prstGeom>
          <a:noFill/>
          <a:ln>
            <a:noFill/>
          </a:ln>
        </p:spPr>
      </p:pic>
      <p:pic>
        <p:nvPicPr>
          <p:cNvPr id="187" name="Google Shape;187;p28"/>
          <p:cNvPicPr preferRelativeResize="0"/>
          <p:nvPr/>
        </p:nvPicPr>
        <p:blipFill>
          <a:blip r:embed="rId5">
            <a:alphaModFix/>
          </a:blip>
          <a:stretch>
            <a:fillRect/>
          </a:stretch>
        </p:blipFill>
        <p:spPr>
          <a:xfrm rot="2536015">
            <a:off x="-273791" y="460764"/>
            <a:ext cx="1322942" cy="1320286"/>
          </a:xfrm>
          <a:prstGeom prst="rect">
            <a:avLst/>
          </a:prstGeom>
          <a:noFill/>
          <a:ln>
            <a:noFill/>
          </a:ln>
        </p:spPr>
      </p:pic>
      <p:pic>
        <p:nvPicPr>
          <p:cNvPr id="188" name="Google Shape;188;p28"/>
          <p:cNvPicPr preferRelativeResize="0"/>
          <p:nvPr/>
        </p:nvPicPr>
        <p:blipFill>
          <a:blip r:embed="rId6">
            <a:alphaModFix/>
          </a:blip>
          <a:stretch>
            <a:fillRect/>
          </a:stretch>
        </p:blipFill>
        <p:spPr>
          <a:xfrm>
            <a:off x="7850206" y="3805667"/>
            <a:ext cx="1234054" cy="1231589"/>
          </a:xfrm>
          <a:prstGeom prst="rect">
            <a:avLst/>
          </a:prstGeom>
          <a:noFill/>
          <a:ln>
            <a:noFill/>
          </a:ln>
        </p:spPr>
      </p:pic>
      <p:pic>
        <p:nvPicPr>
          <p:cNvPr id="2050" name="Picture 2" descr="Làm giàu bằng nghề nuôi cá giống ở Hậu Giang">
            <a:extLst>
              <a:ext uri="{FF2B5EF4-FFF2-40B4-BE49-F238E27FC236}">
                <a16:creationId xmlns:a16="http://schemas.microsoft.com/office/drawing/2014/main" id="{A570DC0B-B877-4A6D-B1D9-4D1572676D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7220" y="493567"/>
            <a:ext cx="2538909" cy="16938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Trại Giống thủy sản Yên Bình - địa chỉ tin cậy của người nuôi cá">
            <a:extLst>
              <a:ext uri="{FF2B5EF4-FFF2-40B4-BE49-F238E27FC236}">
                <a16:creationId xmlns:a16="http://schemas.microsoft.com/office/drawing/2014/main" id="{51090F9C-7872-466E-B598-D89B329650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0916" y="2124534"/>
            <a:ext cx="2425627" cy="15068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barn(inVertical)">
                                      <p:cBhvr>
                                        <p:cTn id="7" dur="500"/>
                                        <p:tgtEl>
                                          <p:spTgt spid="18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9"/>
                                        </p:tgtEl>
                                        <p:attrNameLst>
                                          <p:attrName>style.visibility</p:attrName>
                                        </p:attrNameLst>
                                      </p:cBhvr>
                                      <p:to>
                                        <p:strVal val="visible"/>
                                      </p:to>
                                    </p:set>
                                    <p:animEffect transition="in" filter="barn(inVertical)">
                                      <p:cBhvr>
                                        <p:cTn id="10" dur="500"/>
                                        <p:tgtEl>
                                          <p:spTgt spid="17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3">
                                            <p:txEl>
                                              <p:pRg st="0" end="0"/>
                                            </p:txEl>
                                          </p:spTgt>
                                        </p:tgtEl>
                                        <p:attrNameLst>
                                          <p:attrName>style.visibility</p:attrName>
                                        </p:attrNameLst>
                                      </p:cBhvr>
                                      <p:to>
                                        <p:strVal val="visible"/>
                                      </p:to>
                                    </p:set>
                                    <p:animEffect transition="in" filter="barn(inVertical)">
                                      <p:cBhvr>
                                        <p:cTn id="13" dur="500"/>
                                        <p:tgtEl>
                                          <p:spTgt spid="183">
                                            <p:txEl>
                                              <p:pRg st="0" end="0"/>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0"/>
                                        </p:tgtEl>
                                        <p:attrNameLst>
                                          <p:attrName>style.visibility</p:attrName>
                                        </p:attrNameLst>
                                      </p:cBhvr>
                                      <p:to>
                                        <p:strVal val="visible"/>
                                      </p:to>
                                    </p:set>
                                    <p:animEffect transition="in" filter="barn(inVertical)">
                                      <p:cBhvr>
                                        <p:cTn id="16" dur="500"/>
                                        <p:tgtEl>
                                          <p:spTgt spid="180"/>
                                        </p:tgtEl>
                                      </p:cBhvr>
                                    </p:animEffect>
                                  </p:childTnLst>
                                </p:cTn>
                              </p:par>
                              <p:par>
                                <p:cTn id="17" presetID="16" presetClass="entr" presetSubtype="21"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barn(inVertical)">
                                      <p:cBhvr>
                                        <p:cTn id="19" dur="500"/>
                                        <p:tgtEl>
                                          <p:spTgt spid="2050"/>
                                        </p:tgtEl>
                                      </p:cBhvr>
                                    </p:animEffect>
                                  </p:childTnLst>
                                </p:cTn>
                              </p:par>
                              <p:par>
                                <p:cTn id="20" presetID="16" presetClass="entr" presetSubtype="21"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barn(inVertical)">
                                      <p:cBhvr>
                                        <p:cTn id="2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animBg="1"/>
      <p:bldP spid="180" grpId="0" animBg="1"/>
      <p:bldP spid="182" grpId="0"/>
      <p:bldP spid="18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29"/>
          <p:cNvSpPr/>
          <p:nvPr/>
        </p:nvSpPr>
        <p:spPr>
          <a:xfrm>
            <a:off x="195229" y="163032"/>
            <a:ext cx="745578" cy="73917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29"/>
          <p:cNvGrpSpPr/>
          <p:nvPr/>
        </p:nvGrpSpPr>
        <p:grpSpPr>
          <a:xfrm>
            <a:off x="346136" y="350179"/>
            <a:ext cx="405506" cy="429399"/>
            <a:chOff x="8048082" y="2762937"/>
            <a:chExt cx="354835" cy="375743"/>
          </a:xfrm>
        </p:grpSpPr>
        <p:sp>
          <p:nvSpPr>
            <p:cNvPr id="223" name="Google Shape;223;p29"/>
            <p:cNvSpPr/>
            <p:nvPr/>
          </p:nvSpPr>
          <p:spPr>
            <a:xfrm>
              <a:off x="8122540" y="2762937"/>
              <a:ext cx="204220" cy="256097"/>
            </a:xfrm>
            <a:custGeom>
              <a:avLst/>
              <a:gdLst/>
              <a:ahLst/>
              <a:cxnLst/>
              <a:rect l="l" t="t" r="r" b="b"/>
              <a:pathLst>
                <a:path w="7570" h="9493" extrusionOk="0">
                  <a:moveTo>
                    <a:pt x="3785" y="0"/>
                  </a:moveTo>
                  <a:cubicBezTo>
                    <a:pt x="3072" y="0"/>
                    <a:pt x="2358" y="31"/>
                    <a:pt x="1645" y="124"/>
                  </a:cubicBezTo>
                  <a:cubicBezTo>
                    <a:pt x="1366" y="155"/>
                    <a:pt x="1149" y="218"/>
                    <a:pt x="962" y="249"/>
                  </a:cubicBezTo>
                  <a:cubicBezTo>
                    <a:pt x="404" y="373"/>
                    <a:pt x="1" y="900"/>
                    <a:pt x="1" y="1489"/>
                  </a:cubicBezTo>
                  <a:lnTo>
                    <a:pt x="1" y="5677"/>
                  </a:lnTo>
                  <a:cubicBezTo>
                    <a:pt x="1" y="7786"/>
                    <a:pt x="1707" y="9492"/>
                    <a:pt x="3785" y="9492"/>
                  </a:cubicBezTo>
                  <a:cubicBezTo>
                    <a:pt x="5894" y="9492"/>
                    <a:pt x="7570" y="7786"/>
                    <a:pt x="7570" y="5677"/>
                  </a:cubicBezTo>
                  <a:lnTo>
                    <a:pt x="7570" y="1489"/>
                  </a:lnTo>
                  <a:cubicBezTo>
                    <a:pt x="7570" y="900"/>
                    <a:pt x="7166" y="373"/>
                    <a:pt x="6608" y="249"/>
                  </a:cubicBezTo>
                  <a:cubicBezTo>
                    <a:pt x="5677" y="62"/>
                    <a:pt x="4747" y="0"/>
                    <a:pt x="3785" y="0"/>
                  </a:cubicBezTo>
                  <a:close/>
                </a:path>
              </a:pathLst>
            </a:custGeom>
            <a:solidFill>
              <a:srgbClr val="AAC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8122540" y="2767119"/>
              <a:ext cx="183312" cy="251889"/>
            </a:xfrm>
            <a:custGeom>
              <a:avLst/>
              <a:gdLst/>
              <a:ahLst/>
              <a:cxnLst/>
              <a:rect l="l" t="t" r="r" b="b"/>
              <a:pathLst>
                <a:path w="6795" h="9337" extrusionOk="0">
                  <a:moveTo>
                    <a:pt x="1645" y="0"/>
                  </a:moveTo>
                  <a:cubicBezTo>
                    <a:pt x="1428" y="0"/>
                    <a:pt x="1180" y="63"/>
                    <a:pt x="962" y="94"/>
                  </a:cubicBezTo>
                  <a:cubicBezTo>
                    <a:pt x="404" y="249"/>
                    <a:pt x="1" y="745"/>
                    <a:pt x="1" y="1334"/>
                  </a:cubicBezTo>
                  <a:lnTo>
                    <a:pt x="1" y="5553"/>
                  </a:lnTo>
                  <a:cubicBezTo>
                    <a:pt x="1" y="7868"/>
                    <a:pt x="1889" y="9336"/>
                    <a:pt x="3830" y="9336"/>
                  </a:cubicBezTo>
                  <a:cubicBezTo>
                    <a:pt x="4900" y="9336"/>
                    <a:pt x="5985" y="8891"/>
                    <a:pt x="6780" y="7897"/>
                  </a:cubicBezTo>
                  <a:lnTo>
                    <a:pt x="6780" y="7897"/>
                  </a:lnTo>
                  <a:lnTo>
                    <a:pt x="6794" y="7910"/>
                  </a:lnTo>
                  <a:lnTo>
                    <a:pt x="6794" y="7879"/>
                  </a:lnTo>
                  <a:cubicBezTo>
                    <a:pt x="6789" y="7885"/>
                    <a:pt x="6785" y="7891"/>
                    <a:pt x="6780" y="7897"/>
                  </a:cubicBezTo>
                  <a:lnTo>
                    <a:pt x="6780" y="7897"/>
                  </a:lnTo>
                  <a:lnTo>
                    <a:pt x="6763" y="7879"/>
                  </a:lnTo>
                  <a:cubicBezTo>
                    <a:pt x="1800" y="5305"/>
                    <a:pt x="1428" y="1800"/>
                    <a:pt x="1645" y="0"/>
                  </a:cubicBezTo>
                  <a:close/>
                </a:path>
              </a:pathLst>
            </a:custGeom>
            <a:solidFill>
              <a:srgbClr val="8AB5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8094105" y="3047442"/>
              <a:ext cx="261952" cy="22634"/>
            </a:xfrm>
            <a:custGeom>
              <a:avLst/>
              <a:gdLst/>
              <a:ahLst/>
              <a:cxnLst/>
              <a:rect l="l" t="t" r="r" b="b"/>
              <a:pathLst>
                <a:path w="9710" h="839" extrusionOk="0">
                  <a:moveTo>
                    <a:pt x="0" y="1"/>
                  </a:moveTo>
                  <a:lnTo>
                    <a:pt x="0" y="838"/>
                  </a:lnTo>
                  <a:lnTo>
                    <a:pt x="9709" y="838"/>
                  </a:lnTo>
                  <a:lnTo>
                    <a:pt x="9709" y="1"/>
                  </a:lnTo>
                  <a:close/>
                </a:path>
              </a:pathLst>
            </a:custGeom>
            <a:solidFill>
              <a:srgbClr val="29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8130093" y="2799708"/>
              <a:ext cx="59782" cy="48155"/>
            </a:xfrm>
            <a:custGeom>
              <a:avLst/>
              <a:gdLst/>
              <a:ahLst/>
              <a:cxnLst/>
              <a:rect l="l" t="t" r="r" b="b"/>
              <a:pathLst>
                <a:path w="2216" h="1785" extrusionOk="0">
                  <a:moveTo>
                    <a:pt x="1270" y="0"/>
                  </a:moveTo>
                  <a:cubicBezTo>
                    <a:pt x="1250" y="0"/>
                    <a:pt x="1230" y="1"/>
                    <a:pt x="1210" y="2"/>
                  </a:cubicBezTo>
                  <a:cubicBezTo>
                    <a:pt x="372" y="2"/>
                    <a:pt x="0" y="1057"/>
                    <a:pt x="651" y="1584"/>
                  </a:cubicBezTo>
                  <a:cubicBezTo>
                    <a:pt x="823" y="1723"/>
                    <a:pt x="1016" y="1784"/>
                    <a:pt x="1203" y="1784"/>
                  </a:cubicBezTo>
                  <a:cubicBezTo>
                    <a:pt x="1729" y="1784"/>
                    <a:pt x="2215" y="1302"/>
                    <a:pt x="2078" y="685"/>
                  </a:cubicBezTo>
                  <a:cubicBezTo>
                    <a:pt x="2019" y="300"/>
                    <a:pt x="1678" y="0"/>
                    <a:pt x="12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8261069" y="2799708"/>
              <a:ext cx="59000" cy="48020"/>
            </a:xfrm>
            <a:custGeom>
              <a:avLst/>
              <a:gdLst/>
              <a:ahLst/>
              <a:cxnLst/>
              <a:rect l="l" t="t" r="r" b="b"/>
              <a:pathLst>
                <a:path w="2187" h="1780" extrusionOk="0">
                  <a:moveTo>
                    <a:pt x="948" y="0"/>
                  </a:moveTo>
                  <a:cubicBezTo>
                    <a:pt x="540" y="0"/>
                    <a:pt x="198" y="300"/>
                    <a:pt x="139" y="685"/>
                  </a:cubicBezTo>
                  <a:cubicBezTo>
                    <a:pt x="1" y="1283"/>
                    <a:pt x="478" y="1780"/>
                    <a:pt x="1000" y="1780"/>
                  </a:cubicBezTo>
                  <a:cubicBezTo>
                    <a:pt x="1181" y="1780"/>
                    <a:pt x="1367" y="1720"/>
                    <a:pt x="1535" y="1584"/>
                  </a:cubicBezTo>
                  <a:cubicBezTo>
                    <a:pt x="2186" y="1057"/>
                    <a:pt x="1814" y="2"/>
                    <a:pt x="1008" y="2"/>
                  </a:cubicBezTo>
                  <a:cubicBezTo>
                    <a:pt x="988" y="1"/>
                    <a:pt x="968" y="0"/>
                    <a:pt x="9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8200801" y="2794744"/>
              <a:ext cx="49396" cy="40817"/>
            </a:xfrm>
            <a:custGeom>
              <a:avLst/>
              <a:gdLst/>
              <a:ahLst/>
              <a:cxnLst/>
              <a:rect l="l" t="t" r="r" b="b"/>
              <a:pathLst>
                <a:path w="1831" h="1513" extrusionOk="0">
                  <a:moveTo>
                    <a:pt x="915" y="0"/>
                  </a:moveTo>
                  <a:cubicBezTo>
                    <a:pt x="450" y="0"/>
                    <a:pt x="78" y="62"/>
                    <a:pt x="78" y="558"/>
                  </a:cubicBezTo>
                  <a:cubicBezTo>
                    <a:pt x="0" y="1194"/>
                    <a:pt x="458" y="1512"/>
                    <a:pt x="915" y="1512"/>
                  </a:cubicBezTo>
                  <a:cubicBezTo>
                    <a:pt x="1373" y="1512"/>
                    <a:pt x="1830" y="1194"/>
                    <a:pt x="1753" y="558"/>
                  </a:cubicBezTo>
                  <a:cubicBezTo>
                    <a:pt x="1753" y="62"/>
                    <a:pt x="1349" y="0"/>
                    <a:pt x="915" y="0"/>
                  </a:cubicBezTo>
                  <a:close/>
                </a:path>
              </a:pathLst>
            </a:custGeom>
            <a:solidFill>
              <a:srgbClr val="29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8159364" y="2781336"/>
              <a:ext cx="33506" cy="23470"/>
            </a:xfrm>
            <a:custGeom>
              <a:avLst/>
              <a:gdLst/>
              <a:ahLst/>
              <a:cxnLst/>
              <a:rect l="l" t="t" r="r" b="b"/>
              <a:pathLst>
                <a:path w="1242" h="870" extrusionOk="0">
                  <a:moveTo>
                    <a:pt x="621" y="1"/>
                  </a:moveTo>
                  <a:cubicBezTo>
                    <a:pt x="280" y="1"/>
                    <a:pt x="1" y="280"/>
                    <a:pt x="1" y="652"/>
                  </a:cubicBezTo>
                  <a:cubicBezTo>
                    <a:pt x="1" y="776"/>
                    <a:pt x="94" y="869"/>
                    <a:pt x="218" y="869"/>
                  </a:cubicBezTo>
                  <a:cubicBezTo>
                    <a:pt x="342" y="869"/>
                    <a:pt x="435" y="776"/>
                    <a:pt x="435" y="652"/>
                  </a:cubicBezTo>
                  <a:cubicBezTo>
                    <a:pt x="435" y="528"/>
                    <a:pt x="528" y="435"/>
                    <a:pt x="652" y="435"/>
                  </a:cubicBezTo>
                  <a:cubicBezTo>
                    <a:pt x="745" y="435"/>
                    <a:pt x="838" y="528"/>
                    <a:pt x="838" y="621"/>
                  </a:cubicBezTo>
                  <a:cubicBezTo>
                    <a:pt x="838" y="745"/>
                    <a:pt x="931" y="838"/>
                    <a:pt x="1055" y="838"/>
                  </a:cubicBezTo>
                  <a:cubicBezTo>
                    <a:pt x="1148" y="838"/>
                    <a:pt x="1241" y="745"/>
                    <a:pt x="1241" y="621"/>
                  </a:cubicBezTo>
                  <a:cubicBezTo>
                    <a:pt x="1241" y="280"/>
                    <a:pt x="962" y="1"/>
                    <a:pt x="621" y="1"/>
                  </a:cubicBezTo>
                  <a:close/>
                </a:path>
              </a:pathLst>
            </a:custGeom>
            <a:solidFill>
              <a:srgbClr val="29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8257265" y="2781336"/>
              <a:ext cx="34342" cy="23470"/>
            </a:xfrm>
            <a:custGeom>
              <a:avLst/>
              <a:gdLst/>
              <a:ahLst/>
              <a:cxnLst/>
              <a:rect l="l" t="t" r="r" b="b"/>
              <a:pathLst>
                <a:path w="1273" h="870" extrusionOk="0">
                  <a:moveTo>
                    <a:pt x="652" y="1"/>
                  </a:moveTo>
                  <a:cubicBezTo>
                    <a:pt x="280" y="1"/>
                    <a:pt x="1" y="311"/>
                    <a:pt x="1" y="652"/>
                  </a:cubicBezTo>
                  <a:cubicBezTo>
                    <a:pt x="1" y="776"/>
                    <a:pt x="94" y="869"/>
                    <a:pt x="218" y="869"/>
                  </a:cubicBezTo>
                  <a:lnTo>
                    <a:pt x="249" y="869"/>
                  </a:lnTo>
                  <a:cubicBezTo>
                    <a:pt x="249" y="869"/>
                    <a:pt x="466" y="745"/>
                    <a:pt x="466" y="621"/>
                  </a:cubicBezTo>
                  <a:cubicBezTo>
                    <a:pt x="466" y="590"/>
                    <a:pt x="466" y="528"/>
                    <a:pt x="497" y="497"/>
                  </a:cubicBezTo>
                  <a:cubicBezTo>
                    <a:pt x="544" y="451"/>
                    <a:pt x="598" y="427"/>
                    <a:pt x="648" y="427"/>
                  </a:cubicBezTo>
                  <a:cubicBezTo>
                    <a:pt x="699" y="427"/>
                    <a:pt x="745" y="451"/>
                    <a:pt x="776" y="497"/>
                  </a:cubicBezTo>
                  <a:cubicBezTo>
                    <a:pt x="838" y="528"/>
                    <a:pt x="838" y="590"/>
                    <a:pt x="838" y="621"/>
                  </a:cubicBezTo>
                  <a:cubicBezTo>
                    <a:pt x="838" y="745"/>
                    <a:pt x="1056" y="838"/>
                    <a:pt x="1056" y="838"/>
                  </a:cubicBezTo>
                  <a:cubicBezTo>
                    <a:pt x="1180" y="838"/>
                    <a:pt x="1273" y="745"/>
                    <a:pt x="1273" y="621"/>
                  </a:cubicBezTo>
                  <a:cubicBezTo>
                    <a:pt x="1273" y="280"/>
                    <a:pt x="994" y="1"/>
                    <a:pt x="652" y="1"/>
                  </a:cubicBezTo>
                  <a:close/>
                </a:path>
              </a:pathLst>
            </a:custGeom>
            <a:solidFill>
              <a:srgbClr val="29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8083206" y="2859166"/>
              <a:ext cx="283722" cy="57759"/>
            </a:xfrm>
            <a:custGeom>
              <a:avLst/>
              <a:gdLst/>
              <a:ahLst/>
              <a:cxnLst/>
              <a:rect l="l" t="t" r="r" b="b"/>
              <a:pathLst>
                <a:path w="10517" h="2141" extrusionOk="0">
                  <a:moveTo>
                    <a:pt x="1056" y="1"/>
                  </a:moveTo>
                  <a:cubicBezTo>
                    <a:pt x="776" y="1"/>
                    <a:pt x="497" y="125"/>
                    <a:pt x="311" y="311"/>
                  </a:cubicBezTo>
                  <a:cubicBezTo>
                    <a:pt x="94" y="528"/>
                    <a:pt x="1" y="807"/>
                    <a:pt x="1" y="1086"/>
                  </a:cubicBezTo>
                  <a:cubicBezTo>
                    <a:pt x="32" y="1676"/>
                    <a:pt x="497" y="2141"/>
                    <a:pt x="1087" y="2141"/>
                  </a:cubicBezTo>
                  <a:lnTo>
                    <a:pt x="9462" y="2141"/>
                  </a:lnTo>
                  <a:cubicBezTo>
                    <a:pt x="10051" y="2141"/>
                    <a:pt x="10516" y="1645"/>
                    <a:pt x="10516" y="1086"/>
                  </a:cubicBezTo>
                  <a:lnTo>
                    <a:pt x="10516" y="1055"/>
                  </a:lnTo>
                  <a:cubicBezTo>
                    <a:pt x="10516" y="466"/>
                    <a:pt x="10051" y="1"/>
                    <a:pt x="9462" y="1"/>
                  </a:cubicBezTo>
                  <a:close/>
                </a:path>
              </a:pathLst>
            </a:custGeom>
            <a:solidFill>
              <a:srgbClr val="29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8083206" y="2859166"/>
              <a:ext cx="79530" cy="56976"/>
            </a:xfrm>
            <a:custGeom>
              <a:avLst/>
              <a:gdLst/>
              <a:ahLst/>
              <a:cxnLst/>
              <a:rect l="l" t="t" r="r" b="b"/>
              <a:pathLst>
                <a:path w="2948" h="2112" extrusionOk="0">
                  <a:moveTo>
                    <a:pt x="1056" y="1"/>
                  </a:moveTo>
                  <a:cubicBezTo>
                    <a:pt x="776" y="1"/>
                    <a:pt x="497" y="125"/>
                    <a:pt x="311" y="311"/>
                  </a:cubicBezTo>
                  <a:cubicBezTo>
                    <a:pt x="94" y="528"/>
                    <a:pt x="1" y="807"/>
                    <a:pt x="1" y="1086"/>
                  </a:cubicBezTo>
                  <a:cubicBezTo>
                    <a:pt x="1" y="1657"/>
                    <a:pt x="466" y="2111"/>
                    <a:pt x="1031" y="2111"/>
                  </a:cubicBezTo>
                  <a:cubicBezTo>
                    <a:pt x="1049" y="2111"/>
                    <a:pt x="1068" y="2111"/>
                    <a:pt x="1087" y="2110"/>
                  </a:cubicBezTo>
                  <a:lnTo>
                    <a:pt x="2886" y="2110"/>
                  </a:lnTo>
                  <a:cubicBezTo>
                    <a:pt x="2545" y="683"/>
                    <a:pt x="2948" y="1"/>
                    <a:pt x="294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8061597" y="2882313"/>
              <a:ext cx="79395" cy="251997"/>
            </a:xfrm>
            <a:custGeom>
              <a:avLst/>
              <a:gdLst/>
              <a:ahLst/>
              <a:cxnLst/>
              <a:rect l="l" t="t" r="r" b="b"/>
              <a:pathLst>
                <a:path w="2943" h="9341" extrusionOk="0">
                  <a:moveTo>
                    <a:pt x="2267" y="1"/>
                  </a:moveTo>
                  <a:cubicBezTo>
                    <a:pt x="1968" y="1"/>
                    <a:pt x="1694" y="205"/>
                    <a:pt x="1639" y="507"/>
                  </a:cubicBezTo>
                  <a:lnTo>
                    <a:pt x="88" y="8603"/>
                  </a:lnTo>
                  <a:cubicBezTo>
                    <a:pt x="0" y="9062"/>
                    <a:pt x="364" y="9341"/>
                    <a:pt x="723" y="9341"/>
                  </a:cubicBezTo>
                  <a:cubicBezTo>
                    <a:pt x="994" y="9341"/>
                    <a:pt x="1262" y="9181"/>
                    <a:pt x="1329" y="8821"/>
                  </a:cubicBezTo>
                  <a:lnTo>
                    <a:pt x="2880" y="756"/>
                  </a:lnTo>
                  <a:cubicBezTo>
                    <a:pt x="2942" y="414"/>
                    <a:pt x="2725" y="73"/>
                    <a:pt x="2384" y="11"/>
                  </a:cubicBezTo>
                  <a:cubicBezTo>
                    <a:pt x="2345" y="4"/>
                    <a:pt x="2306" y="1"/>
                    <a:pt x="2267" y="1"/>
                  </a:cubicBezTo>
                  <a:close/>
                </a:path>
              </a:pathLst>
            </a:custGeom>
            <a:solidFill>
              <a:srgbClr val="39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8048082" y="3104365"/>
              <a:ext cx="70303" cy="34315"/>
            </a:xfrm>
            <a:custGeom>
              <a:avLst/>
              <a:gdLst/>
              <a:ahLst/>
              <a:cxnLst/>
              <a:rect l="l" t="t" r="r" b="b"/>
              <a:pathLst>
                <a:path w="2606" h="1272" extrusionOk="0">
                  <a:moveTo>
                    <a:pt x="527" y="0"/>
                  </a:moveTo>
                  <a:cubicBezTo>
                    <a:pt x="310" y="0"/>
                    <a:pt x="124" y="155"/>
                    <a:pt x="93" y="341"/>
                  </a:cubicBezTo>
                  <a:lnTo>
                    <a:pt x="31" y="776"/>
                  </a:lnTo>
                  <a:cubicBezTo>
                    <a:pt x="0" y="1024"/>
                    <a:pt x="186" y="1272"/>
                    <a:pt x="434" y="1272"/>
                  </a:cubicBezTo>
                  <a:lnTo>
                    <a:pt x="2140" y="1272"/>
                  </a:lnTo>
                  <a:cubicBezTo>
                    <a:pt x="2389" y="1272"/>
                    <a:pt x="2606" y="1024"/>
                    <a:pt x="2544" y="776"/>
                  </a:cubicBezTo>
                  <a:lnTo>
                    <a:pt x="2482" y="341"/>
                  </a:lnTo>
                  <a:cubicBezTo>
                    <a:pt x="2451" y="155"/>
                    <a:pt x="2265" y="0"/>
                    <a:pt x="2078" y="0"/>
                  </a:cubicBezTo>
                  <a:close/>
                </a:path>
              </a:pathLst>
            </a:custGeom>
            <a:solidFill>
              <a:srgbClr val="29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8309170" y="2882313"/>
              <a:ext cx="80231" cy="251997"/>
            </a:xfrm>
            <a:custGeom>
              <a:avLst/>
              <a:gdLst/>
              <a:ahLst/>
              <a:cxnLst/>
              <a:rect l="l" t="t" r="r" b="b"/>
              <a:pathLst>
                <a:path w="2974" h="9341" extrusionOk="0">
                  <a:moveTo>
                    <a:pt x="676" y="1"/>
                  </a:moveTo>
                  <a:cubicBezTo>
                    <a:pt x="637" y="1"/>
                    <a:pt x="598" y="4"/>
                    <a:pt x="558" y="11"/>
                  </a:cubicBezTo>
                  <a:lnTo>
                    <a:pt x="590" y="11"/>
                  </a:lnTo>
                  <a:cubicBezTo>
                    <a:pt x="248" y="73"/>
                    <a:pt x="0" y="414"/>
                    <a:pt x="93" y="756"/>
                  </a:cubicBezTo>
                  <a:lnTo>
                    <a:pt x="1644" y="8821"/>
                  </a:lnTo>
                  <a:cubicBezTo>
                    <a:pt x="1711" y="9181"/>
                    <a:pt x="1979" y="9341"/>
                    <a:pt x="2251" y="9341"/>
                  </a:cubicBezTo>
                  <a:cubicBezTo>
                    <a:pt x="2609" y="9341"/>
                    <a:pt x="2973" y="9062"/>
                    <a:pt x="2885" y="8603"/>
                  </a:cubicBezTo>
                  <a:lnTo>
                    <a:pt x="1303" y="507"/>
                  </a:lnTo>
                  <a:cubicBezTo>
                    <a:pt x="1248" y="205"/>
                    <a:pt x="974" y="1"/>
                    <a:pt x="676" y="1"/>
                  </a:cubicBezTo>
                  <a:close/>
                </a:path>
              </a:pathLst>
            </a:custGeom>
            <a:solidFill>
              <a:srgbClr val="39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8332586" y="3104365"/>
              <a:ext cx="70330" cy="34315"/>
            </a:xfrm>
            <a:custGeom>
              <a:avLst/>
              <a:gdLst/>
              <a:ahLst/>
              <a:cxnLst/>
              <a:rect l="l" t="t" r="r" b="b"/>
              <a:pathLst>
                <a:path w="2607" h="1272" extrusionOk="0">
                  <a:moveTo>
                    <a:pt x="528" y="0"/>
                  </a:moveTo>
                  <a:cubicBezTo>
                    <a:pt x="311" y="0"/>
                    <a:pt x="125" y="155"/>
                    <a:pt x="94" y="341"/>
                  </a:cubicBezTo>
                  <a:lnTo>
                    <a:pt x="32" y="776"/>
                  </a:lnTo>
                  <a:cubicBezTo>
                    <a:pt x="1" y="1024"/>
                    <a:pt x="187" y="1272"/>
                    <a:pt x="435" y="1272"/>
                  </a:cubicBezTo>
                  <a:lnTo>
                    <a:pt x="2141" y="1272"/>
                  </a:lnTo>
                  <a:cubicBezTo>
                    <a:pt x="2389" y="1272"/>
                    <a:pt x="2606" y="1024"/>
                    <a:pt x="2544" y="776"/>
                  </a:cubicBezTo>
                  <a:lnTo>
                    <a:pt x="2482" y="341"/>
                  </a:lnTo>
                  <a:cubicBezTo>
                    <a:pt x="2451" y="155"/>
                    <a:pt x="2265" y="0"/>
                    <a:pt x="2079" y="0"/>
                  </a:cubicBezTo>
                  <a:close/>
                </a:path>
              </a:pathLst>
            </a:custGeom>
            <a:solidFill>
              <a:srgbClr val="29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8207896" y="2881773"/>
              <a:ext cx="34342" cy="240235"/>
            </a:xfrm>
            <a:custGeom>
              <a:avLst/>
              <a:gdLst/>
              <a:ahLst/>
              <a:cxnLst/>
              <a:rect l="l" t="t" r="r" b="b"/>
              <a:pathLst>
                <a:path w="1273" h="8905" extrusionOk="0">
                  <a:moveTo>
                    <a:pt x="652" y="0"/>
                  </a:moveTo>
                  <a:cubicBezTo>
                    <a:pt x="280" y="0"/>
                    <a:pt x="1" y="310"/>
                    <a:pt x="1" y="652"/>
                  </a:cubicBezTo>
                  <a:lnTo>
                    <a:pt x="1" y="8251"/>
                  </a:lnTo>
                  <a:cubicBezTo>
                    <a:pt x="1" y="8634"/>
                    <a:pt x="308" y="8905"/>
                    <a:pt x="684" y="8905"/>
                  </a:cubicBezTo>
                  <a:cubicBezTo>
                    <a:pt x="704" y="8905"/>
                    <a:pt x="725" y="8904"/>
                    <a:pt x="745" y="8903"/>
                  </a:cubicBezTo>
                  <a:cubicBezTo>
                    <a:pt x="1024" y="8841"/>
                    <a:pt x="1273" y="8561"/>
                    <a:pt x="1273" y="8251"/>
                  </a:cubicBezTo>
                  <a:lnTo>
                    <a:pt x="1273" y="652"/>
                  </a:lnTo>
                  <a:cubicBezTo>
                    <a:pt x="1273" y="310"/>
                    <a:pt x="993" y="0"/>
                    <a:pt x="652" y="0"/>
                  </a:cubicBezTo>
                  <a:close/>
                </a:path>
              </a:pathLst>
            </a:custGeom>
            <a:solidFill>
              <a:srgbClr val="39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8190334" y="3104365"/>
              <a:ext cx="70303" cy="34315"/>
            </a:xfrm>
            <a:custGeom>
              <a:avLst/>
              <a:gdLst/>
              <a:ahLst/>
              <a:cxnLst/>
              <a:rect l="l" t="t" r="r" b="b"/>
              <a:pathLst>
                <a:path w="2606" h="1272" extrusionOk="0">
                  <a:moveTo>
                    <a:pt x="528" y="0"/>
                  </a:moveTo>
                  <a:cubicBezTo>
                    <a:pt x="311" y="0"/>
                    <a:pt x="124" y="155"/>
                    <a:pt x="93" y="341"/>
                  </a:cubicBezTo>
                  <a:lnTo>
                    <a:pt x="31" y="776"/>
                  </a:lnTo>
                  <a:cubicBezTo>
                    <a:pt x="0" y="1024"/>
                    <a:pt x="187" y="1272"/>
                    <a:pt x="435" y="1272"/>
                  </a:cubicBezTo>
                  <a:lnTo>
                    <a:pt x="2141" y="1272"/>
                  </a:lnTo>
                  <a:cubicBezTo>
                    <a:pt x="2389" y="1272"/>
                    <a:pt x="2606" y="1024"/>
                    <a:pt x="2544" y="776"/>
                  </a:cubicBezTo>
                  <a:lnTo>
                    <a:pt x="2482" y="341"/>
                  </a:lnTo>
                  <a:cubicBezTo>
                    <a:pt x="2451" y="155"/>
                    <a:pt x="2265" y="0"/>
                    <a:pt x="2079" y="0"/>
                  </a:cubicBezTo>
                  <a:close/>
                </a:path>
              </a:pathLst>
            </a:custGeom>
            <a:solidFill>
              <a:srgbClr val="29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5" name="Google Shape;255;p29"/>
          <p:cNvPicPr preferRelativeResize="0"/>
          <p:nvPr/>
        </p:nvPicPr>
        <p:blipFill>
          <a:blip r:embed="rId3">
            <a:alphaModFix/>
          </a:blip>
          <a:stretch>
            <a:fillRect/>
          </a:stretch>
        </p:blipFill>
        <p:spPr>
          <a:xfrm>
            <a:off x="8152900" y="4114250"/>
            <a:ext cx="1516775" cy="1513725"/>
          </a:xfrm>
          <a:prstGeom prst="rect">
            <a:avLst/>
          </a:prstGeom>
          <a:noFill/>
          <a:ln>
            <a:noFill/>
          </a:ln>
        </p:spPr>
      </p:pic>
      <p:sp>
        <p:nvSpPr>
          <p:cNvPr id="3" name="Subtitle 2">
            <a:extLst>
              <a:ext uri="{FF2B5EF4-FFF2-40B4-BE49-F238E27FC236}">
                <a16:creationId xmlns:a16="http://schemas.microsoft.com/office/drawing/2014/main" id="{89D13371-AEB1-42CC-9DF6-C07FA092F390}"/>
              </a:ext>
            </a:extLst>
          </p:cNvPr>
          <p:cNvSpPr>
            <a:spLocks noGrp="1"/>
          </p:cNvSpPr>
          <p:nvPr>
            <p:ph type="subTitle" idx="1"/>
          </p:nvPr>
        </p:nvSpPr>
        <p:spPr>
          <a:xfrm>
            <a:off x="215582" y="871407"/>
            <a:ext cx="6437971" cy="1601906"/>
          </a:xfrm>
        </p:spPr>
        <p:txBody>
          <a:bodyPr/>
          <a:lstStyle/>
          <a:p>
            <a:pPr algn="just">
              <a:lnSpc>
                <a:spcPct val="150000"/>
              </a:lnSpc>
              <a:spcAft>
                <a:spcPts val="800"/>
              </a:spcAft>
            </a:pPr>
            <a:r>
              <a:rPr lang="vi-VN" sz="2400" dirty="0">
                <a:latin typeface="+mn-lt"/>
                <a:ea typeface="Times New Roman" panose="02020603050405020304" pitchFamily="18" charset="0"/>
              </a:rPr>
              <a:t>Đ</a:t>
            </a:r>
            <a:r>
              <a:rPr lang="vi-VN" sz="2400" dirty="0">
                <a:effectLst/>
                <a:latin typeface="+mn-lt"/>
                <a:ea typeface="Times New Roman" panose="02020603050405020304" pitchFamily="18" charset="0"/>
              </a:rPr>
              <a:t>ọc thông tin mục 1 SGK, trả lời các câu hỏi:</a:t>
            </a:r>
            <a:endParaRPr lang="en-US" sz="2400" dirty="0">
              <a:effectLst/>
              <a:latin typeface="+mn-lt"/>
              <a:ea typeface="Calibri" panose="020F0502020204030204" pitchFamily="34" charset="0"/>
            </a:endParaRPr>
          </a:p>
          <a:p>
            <a:pPr marL="596900" indent="-457200" algn="just">
              <a:lnSpc>
                <a:spcPct val="150000"/>
              </a:lnSpc>
              <a:spcAft>
                <a:spcPts val="800"/>
              </a:spcAft>
              <a:buFont typeface="Wingdings" panose="05000000000000000000" pitchFamily="2" charset="2"/>
              <a:buChar char="q"/>
            </a:pPr>
            <a:r>
              <a:rPr lang="en-US" sz="2400" dirty="0" err="1">
                <a:solidFill>
                  <a:srgbClr val="000000"/>
                </a:solidFill>
                <a:effectLst/>
                <a:latin typeface="+mn-lt"/>
                <a:ea typeface="Tahoma" panose="020B0604030504040204" pitchFamily="34" charset="0"/>
              </a:rPr>
              <a:t>Vì</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sao</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cần</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quản</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lí</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môi</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trường</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ao</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nuôi</a:t>
            </a:r>
            <a:r>
              <a:rPr lang="en-US" sz="2400" dirty="0">
                <a:solidFill>
                  <a:srgbClr val="000000"/>
                </a:solidFill>
                <a:effectLst/>
                <a:latin typeface="+mn-lt"/>
                <a:ea typeface="Tahoma" panose="020B0604030504040204" pitchFamily="34" charset="0"/>
              </a:rPr>
              <a:t>? </a:t>
            </a:r>
            <a:endParaRPr lang="vi-VN" sz="2400" dirty="0">
              <a:latin typeface="+mn-lt"/>
              <a:ea typeface="Tahoma" panose="020B0604030504040204" pitchFamily="34" charset="0"/>
            </a:endParaRPr>
          </a:p>
          <a:p>
            <a:pPr marL="596900" indent="-457200" algn="just">
              <a:lnSpc>
                <a:spcPct val="150000"/>
              </a:lnSpc>
              <a:spcAft>
                <a:spcPts val="800"/>
              </a:spcAft>
              <a:buFont typeface="Wingdings" panose="05000000000000000000" pitchFamily="2" charset="2"/>
              <a:buChar char="q"/>
            </a:pPr>
            <a:r>
              <a:rPr lang="en-US" sz="2400" dirty="0" err="1">
                <a:solidFill>
                  <a:srgbClr val="000000"/>
                </a:solidFill>
                <a:effectLst/>
                <a:latin typeface="+mn-lt"/>
                <a:ea typeface="Tahoma" panose="020B0604030504040204" pitchFamily="34" charset="0"/>
              </a:rPr>
              <a:t>Môi</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trường</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nước</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ao</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nuôi</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thủy</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sản</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có</a:t>
            </a:r>
            <a:r>
              <a:rPr lang="vi-VN" sz="2400" dirty="0">
                <a:solidFill>
                  <a:srgbClr val="000000"/>
                </a:solidFill>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những</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đặc</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tính</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nào</a:t>
            </a:r>
            <a:r>
              <a:rPr lang="en-US" sz="2400" dirty="0">
                <a:solidFill>
                  <a:srgbClr val="000000"/>
                </a:solidFill>
                <a:effectLst/>
                <a:latin typeface="+mn-lt"/>
                <a:ea typeface="Tahoma" panose="020B0604030504040204" pitchFamily="34" charset="0"/>
              </a:rPr>
              <a:t>?</a:t>
            </a:r>
            <a:endParaRPr lang="en-US" sz="2400" dirty="0">
              <a:effectLst/>
              <a:latin typeface="+mn-lt"/>
              <a:ea typeface="Times New Roman" panose="02020603050405020304" pitchFamily="18" charset="0"/>
            </a:endParaRPr>
          </a:p>
          <a:p>
            <a:pPr algn="just"/>
            <a:endParaRPr lang="en-US" sz="2800" dirty="0">
              <a:latin typeface="+mn-lt"/>
            </a:endParaRPr>
          </a:p>
        </p:txBody>
      </p:sp>
      <p:pic>
        <p:nvPicPr>
          <p:cNvPr id="78" name="Picture 44">
            <a:extLst>
              <a:ext uri="{FF2B5EF4-FFF2-40B4-BE49-F238E27FC236}">
                <a16:creationId xmlns:a16="http://schemas.microsoft.com/office/drawing/2014/main" id="{7973E9F4-2503-42CA-99F6-2D49738B09A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95531" y="983080"/>
            <a:ext cx="1769158" cy="2007555"/>
          </a:xfrm>
          <a:prstGeom prst="rect">
            <a:avLst/>
          </a:prstGeom>
        </p:spPr>
      </p:pic>
      <p:pic>
        <p:nvPicPr>
          <p:cNvPr id="15" name="Picture 14">
            <a:extLst>
              <a:ext uri="{FF2B5EF4-FFF2-40B4-BE49-F238E27FC236}">
                <a16:creationId xmlns:a16="http://schemas.microsoft.com/office/drawing/2014/main" id="{4883F5DE-4757-44C8-8B47-74C74BFA0ECC}"/>
              </a:ext>
            </a:extLst>
          </p:cNvPr>
          <p:cNvPicPr>
            <a:picLocks noChangeAspect="1"/>
          </p:cNvPicPr>
          <p:nvPr/>
        </p:nvPicPr>
        <p:blipFill>
          <a:blip r:embed="rId6"/>
          <a:stretch>
            <a:fillRect/>
          </a:stretch>
        </p:blipFill>
        <p:spPr>
          <a:xfrm>
            <a:off x="4130017" y="3151324"/>
            <a:ext cx="2990333" cy="183020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114" name="Google Shape;1830;p48">
            <a:extLst>
              <a:ext uri="{FF2B5EF4-FFF2-40B4-BE49-F238E27FC236}">
                <a16:creationId xmlns:a16="http://schemas.microsoft.com/office/drawing/2014/main" id="{235AE436-8CBD-4342-A9DB-B67D4C45B9B5}"/>
              </a:ext>
            </a:extLst>
          </p:cNvPr>
          <p:cNvGrpSpPr/>
          <p:nvPr/>
        </p:nvGrpSpPr>
        <p:grpSpPr>
          <a:xfrm rot="474269">
            <a:off x="-113495" y="3804635"/>
            <a:ext cx="1730271" cy="1500656"/>
            <a:chOff x="2013550" y="4533625"/>
            <a:chExt cx="1012125" cy="841850"/>
          </a:xfrm>
        </p:grpSpPr>
        <p:sp>
          <p:nvSpPr>
            <p:cNvPr id="115" name="Google Shape;1831;p48">
              <a:extLst>
                <a:ext uri="{FF2B5EF4-FFF2-40B4-BE49-F238E27FC236}">
                  <a16:creationId xmlns:a16="http://schemas.microsoft.com/office/drawing/2014/main" id="{807F3D79-E3F8-4F77-8BC9-09434298B600}"/>
                </a:ext>
              </a:extLst>
            </p:cNvPr>
            <p:cNvSpPr/>
            <p:nvPr/>
          </p:nvSpPr>
          <p:spPr>
            <a:xfrm>
              <a:off x="2013550" y="4592300"/>
              <a:ext cx="1012125" cy="783175"/>
            </a:xfrm>
            <a:custGeom>
              <a:avLst/>
              <a:gdLst/>
              <a:ahLst/>
              <a:cxnLst/>
              <a:rect l="l" t="t" r="r" b="b"/>
              <a:pathLst>
                <a:path w="40485" h="31327" extrusionOk="0">
                  <a:moveTo>
                    <a:pt x="20507" y="1"/>
                  </a:moveTo>
                  <a:cubicBezTo>
                    <a:pt x="20072" y="1"/>
                    <a:pt x="19636" y="177"/>
                    <a:pt x="19348" y="531"/>
                  </a:cubicBezTo>
                  <a:cubicBezTo>
                    <a:pt x="14623" y="6320"/>
                    <a:pt x="1" y="31326"/>
                    <a:pt x="20511" y="31326"/>
                  </a:cubicBezTo>
                  <a:cubicBezTo>
                    <a:pt x="40485" y="31326"/>
                    <a:pt x="26390" y="6320"/>
                    <a:pt x="21665" y="531"/>
                  </a:cubicBezTo>
                  <a:cubicBezTo>
                    <a:pt x="21377" y="177"/>
                    <a:pt x="20942" y="1"/>
                    <a:pt x="20507" y="1"/>
                  </a:cubicBezTo>
                  <a:close/>
                </a:path>
              </a:pathLst>
            </a:custGeom>
            <a:solidFill>
              <a:srgbClr val="ACE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832;p48">
              <a:extLst>
                <a:ext uri="{FF2B5EF4-FFF2-40B4-BE49-F238E27FC236}">
                  <a16:creationId xmlns:a16="http://schemas.microsoft.com/office/drawing/2014/main" id="{202E30DA-B3F4-4A64-B703-E4BA66511570}"/>
                </a:ext>
              </a:extLst>
            </p:cNvPr>
            <p:cNvSpPr/>
            <p:nvPr/>
          </p:nvSpPr>
          <p:spPr>
            <a:xfrm>
              <a:off x="2263975" y="4632900"/>
              <a:ext cx="734850" cy="742575"/>
            </a:xfrm>
            <a:custGeom>
              <a:avLst/>
              <a:gdLst/>
              <a:ahLst/>
              <a:cxnLst/>
              <a:rect l="l" t="t" r="r" b="b"/>
              <a:pathLst>
                <a:path w="29394" h="29703" extrusionOk="0">
                  <a:moveTo>
                    <a:pt x="12484" y="1"/>
                  </a:moveTo>
                  <a:cubicBezTo>
                    <a:pt x="12633" y="319"/>
                    <a:pt x="12762" y="647"/>
                    <a:pt x="12892" y="965"/>
                  </a:cubicBezTo>
                  <a:cubicBezTo>
                    <a:pt x="13608" y="2846"/>
                    <a:pt x="14364" y="4765"/>
                    <a:pt x="14802" y="6734"/>
                  </a:cubicBezTo>
                  <a:cubicBezTo>
                    <a:pt x="15249" y="8744"/>
                    <a:pt x="15707" y="10743"/>
                    <a:pt x="15806" y="12812"/>
                  </a:cubicBezTo>
                  <a:cubicBezTo>
                    <a:pt x="15905" y="14752"/>
                    <a:pt x="15677" y="16562"/>
                    <a:pt x="15220" y="18432"/>
                  </a:cubicBezTo>
                  <a:cubicBezTo>
                    <a:pt x="14722" y="20432"/>
                    <a:pt x="13767" y="21874"/>
                    <a:pt x="12136" y="23127"/>
                  </a:cubicBezTo>
                  <a:cubicBezTo>
                    <a:pt x="10420" y="24447"/>
                    <a:pt x="8094" y="25042"/>
                    <a:pt x="5886" y="25042"/>
                  </a:cubicBezTo>
                  <a:cubicBezTo>
                    <a:pt x="5433" y="25042"/>
                    <a:pt x="4984" y="25017"/>
                    <a:pt x="4546" y="24968"/>
                  </a:cubicBezTo>
                  <a:cubicBezTo>
                    <a:pt x="2846" y="24778"/>
                    <a:pt x="1264" y="23943"/>
                    <a:pt x="1" y="22809"/>
                  </a:cubicBezTo>
                  <a:lnTo>
                    <a:pt x="1" y="22809"/>
                  </a:lnTo>
                  <a:cubicBezTo>
                    <a:pt x="627" y="26827"/>
                    <a:pt x="3542" y="29702"/>
                    <a:pt x="10494" y="29702"/>
                  </a:cubicBezTo>
                  <a:cubicBezTo>
                    <a:pt x="29393" y="29702"/>
                    <a:pt x="17795" y="7311"/>
                    <a:pt x="12484" y="1"/>
                  </a:cubicBezTo>
                  <a:close/>
                </a:path>
              </a:pathLst>
            </a:custGeom>
            <a:solidFill>
              <a:srgbClr val="9CE5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833;p48">
              <a:extLst>
                <a:ext uri="{FF2B5EF4-FFF2-40B4-BE49-F238E27FC236}">
                  <a16:creationId xmlns:a16="http://schemas.microsoft.com/office/drawing/2014/main" id="{255E8B8F-2A44-4829-9DE2-C165543E9C7A}"/>
                </a:ext>
              </a:extLst>
            </p:cNvPr>
            <p:cNvSpPr/>
            <p:nvPr/>
          </p:nvSpPr>
          <p:spPr>
            <a:xfrm>
              <a:off x="2385325" y="4883800"/>
              <a:ext cx="466775" cy="491675"/>
            </a:xfrm>
            <a:custGeom>
              <a:avLst/>
              <a:gdLst/>
              <a:ahLst/>
              <a:cxnLst/>
              <a:rect l="l" t="t" r="r" b="b"/>
              <a:pathLst>
                <a:path w="18671" h="19667" extrusionOk="0">
                  <a:moveTo>
                    <a:pt x="13290" y="1"/>
                  </a:moveTo>
                  <a:lnTo>
                    <a:pt x="13290" y="1"/>
                  </a:lnTo>
                  <a:cubicBezTo>
                    <a:pt x="13558" y="1155"/>
                    <a:pt x="13787" y="2319"/>
                    <a:pt x="13927" y="3522"/>
                  </a:cubicBezTo>
                  <a:cubicBezTo>
                    <a:pt x="14234" y="6119"/>
                    <a:pt x="14314" y="8585"/>
                    <a:pt x="13708" y="11132"/>
                  </a:cubicBezTo>
                  <a:cubicBezTo>
                    <a:pt x="13419" y="12365"/>
                    <a:pt x="13091" y="13250"/>
                    <a:pt x="12364" y="14315"/>
                  </a:cubicBezTo>
                  <a:cubicBezTo>
                    <a:pt x="11429" y="15677"/>
                    <a:pt x="10455" y="16682"/>
                    <a:pt x="8933" y="17388"/>
                  </a:cubicBezTo>
                  <a:cubicBezTo>
                    <a:pt x="7561" y="18025"/>
                    <a:pt x="6058" y="18274"/>
                    <a:pt x="4576" y="18433"/>
                  </a:cubicBezTo>
                  <a:cubicBezTo>
                    <a:pt x="3065" y="18602"/>
                    <a:pt x="1533" y="18711"/>
                    <a:pt x="1" y="18791"/>
                  </a:cubicBezTo>
                  <a:cubicBezTo>
                    <a:pt x="1483" y="19358"/>
                    <a:pt x="3343" y="19666"/>
                    <a:pt x="5640" y="19666"/>
                  </a:cubicBezTo>
                  <a:cubicBezTo>
                    <a:pt x="18671" y="19666"/>
                    <a:pt x="17199" y="9013"/>
                    <a:pt x="13290" y="1"/>
                  </a:cubicBezTo>
                  <a:close/>
                </a:path>
              </a:pathLst>
            </a:custGeom>
            <a:solidFill>
              <a:srgbClr val="87D8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834;p48">
              <a:extLst>
                <a:ext uri="{FF2B5EF4-FFF2-40B4-BE49-F238E27FC236}">
                  <a16:creationId xmlns:a16="http://schemas.microsoft.com/office/drawing/2014/main" id="{6892FAC9-7012-41D5-ABF4-24D1BA31E5FA}"/>
                </a:ext>
              </a:extLst>
            </p:cNvPr>
            <p:cNvSpPr/>
            <p:nvPr/>
          </p:nvSpPr>
          <p:spPr>
            <a:xfrm>
              <a:off x="2405225" y="4659500"/>
              <a:ext cx="111425" cy="153750"/>
            </a:xfrm>
            <a:custGeom>
              <a:avLst/>
              <a:gdLst/>
              <a:ahLst/>
              <a:cxnLst/>
              <a:rect l="l" t="t" r="r" b="b"/>
              <a:pathLst>
                <a:path w="4457" h="6150" extrusionOk="0">
                  <a:moveTo>
                    <a:pt x="3494" y="1"/>
                  </a:moveTo>
                  <a:cubicBezTo>
                    <a:pt x="3348" y="1"/>
                    <a:pt x="3198" y="41"/>
                    <a:pt x="3054" y="130"/>
                  </a:cubicBezTo>
                  <a:cubicBezTo>
                    <a:pt x="2238" y="657"/>
                    <a:pt x="1811" y="1642"/>
                    <a:pt x="1334" y="2458"/>
                  </a:cubicBezTo>
                  <a:cubicBezTo>
                    <a:pt x="876" y="3243"/>
                    <a:pt x="1" y="4428"/>
                    <a:pt x="319" y="5352"/>
                  </a:cubicBezTo>
                  <a:cubicBezTo>
                    <a:pt x="485" y="5810"/>
                    <a:pt x="888" y="6149"/>
                    <a:pt x="1364" y="6149"/>
                  </a:cubicBezTo>
                  <a:cubicBezTo>
                    <a:pt x="1458" y="6149"/>
                    <a:pt x="1554" y="6136"/>
                    <a:pt x="1652" y="6108"/>
                  </a:cubicBezTo>
                  <a:cubicBezTo>
                    <a:pt x="2647" y="5820"/>
                    <a:pt x="3054" y="4556"/>
                    <a:pt x="3452" y="3691"/>
                  </a:cubicBezTo>
                  <a:cubicBezTo>
                    <a:pt x="3830" y="2846"/>
                    <a:pt x="4457" y="1871"/>
                    <a:pt x="4407" y="906"/>
                  </a:cubicBezTo>
                  <a:cubicBezTo>
                    <a:pt x="4384" y="413"/>
                    <a:pt x="3962" y="1"/>
                    <a:pt x="3494" y="1"/>
                  </a:cubicBezTo>
                  <a:close/>
                </a:path>
              </a:pathLst>
            </a:custGeom>
            <a:solidFill>
              <a:srgbClr val="D8EB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835;p48">
              <a:extLst>
                <a:ext uri="{FF2B5EF4-FFF2-40B4-BE49-F238E27FC236}">
                  <a16:creationId xmlns:a16="http://schemas.microsoft.com/office/drawing/2014/main" id="{5AA64F65-1DC6-47FC-AAF5-850037EFA044}"/>
                </a:ext>
              </a:extLst>
            </p:cNvPr>
            <p:cNvSpPr/>
            <p:nvPr/>
          </p:nvSpPr>
          <p:spPr>
            <a:xfrm>
              <a:off x="2362450" y="4829950"/>
              <a:ext cx="75375" cy="92725"/>
            </a:xfrm>
            <a:custGeom>
              <a:avLst/>
              <a:gdLst/>
              <a:ahLst/>
              <a:cxnLst/>
              <a:rect l="l" t="t" r="r" b="b"/>
              <a:pathLst>
                <a:path w="3015" h="3709" extrusionOk="0">
                  <a:moveTo>
                    <a:pt x="1860" y="0"/>
                  </a:moveTo>
                  <a:cubicBezTo>
                    <a:pt x="1777" y="0"/>
                    <a:pt x="1691" y="12"/>
                    <a:pt x="1602" y="37"/>
                  </a:cubicBezTo>
                  <a:cubicBezTo>
                    <a:pt x="1085" y="176"/>
                    <a:pt x="777" y="563"/>
                    <a:pt x="547" y="1021"/>
                  </a:cubicBezTo>
                  <a:cubicBezTo>
                    <a:pt x="368" y="1409"/>
                    <a:pt x="140" y="1827"/>
                    <a:pt x="70" y="2245"/>
                  </a:cubicBezTo>
                  <a:cubicBezTo>
                    <a:pt x="1" y="2632"/>
                    <a:pt x="30" y="3100"/>
                    <a:pt x="359" y="3368"/>
                  </a:cubicBezTo>
                  <a:cubicBezTo>
                    <a:pt x="609" y="3573"/>
                    <a:pt x="882" y="3708"/>
                    <a:pt x="1187" y="3708"/>
                  </a:cubicBezTo>
                  <a:cubicBezTo>
                    <a:pt x="1282" y="3708"/>
                    <a:pt x="1381" y="3695"/>
                    <a:pt x="1482" y="3667"/>
                  </a:cubicBezTo>
                  <a:cubicBezTo>
                    <a:pt x="2010" y="3518"/>
                    <a:pt x="2229" y="3060"/>
                    <a:pt x="2398" y="2593"/>
                  </a:cubicBezTo>
                  <a:cubicBezTo>
                    <a:pt x="2607" y="2016"/>
                    <a:pt x="3014" y="1310"/>
                    <a:pt x="2766" y="693"/>
                  </a:cubicBezTo>
                  <a:cubicBezTo>
                    <a:pt x="2608" y="295"/>
                    <a:pt x="2277" y="0"/>
                    <a:pt x="1860" y="0"/>
                  </a:cubicBezTo>
                  <a:close/>
                </a:path>
              </a:pathLst>
            </a:custGeom>
            <a:solidFill>
              <a:srgbClr val="D8EB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836;p48">
              <a:extLst>
                <a:ext uri="{FF2B5EF4-FFF2-40B4-BE49-F238E27FC236}">
                  <a16:creationId xmlns:a16="http://schemas.microsoft.com/office/drawing/2014/main" id="{46818B43-CCE3-4C95-A215-0E2CB215DCFB}"/>
                </a:ext>
              </a:extLst>
            </p:cNvPr>
            <p:cNvSpPr/>
            <p:nvPr/>
          </p:nvSpPr>
          <p:spPr>
            <a:xfrm>
              <a:off x="2372150" y="4601550"/>
              <a:ext cx="59475" cy="58800"/>
            </a:xfrm>
            <a:custGeom>
              <a:avLst/>
              <a:gdLst/>
              <a:ahLst/>
              <a:cxnLst/>
              <a:rect l="l" t="t" r="r" b="b"/>
              <a:pathLst>
                <a:path w="2379" h="2352" extrusionOk="0">
                  <a:moveTo>
                    <a:pt x="1149" y="1"/>
                  </a:moveTo>
                  <a:cubicBezTo>
                    <a:pt x="1064" y="1"/>
                    <a:pt x="980" y="13"/>
                    <a:pt x="896" y="41"/>
                  </a:cubicBezTo>
                  <a:cubicBezTo>
                    <a:pt x="886" y="41"/>
                    <a:pt x="886" y="51"/>
                    <a:pt x="876" y="51"/>
                  </a:cubicBezTo>
                  <a:cubicBezTo>
                    <a:pt x="787" y="91"/>
                    <a:pt x="697" y="130"/>
                    <a:pt x="597" y="170"/>
                  </a:cubicBezTo>
                  <a:cubicBezTo>
                    <a:pt x="458" y="240"/>
                    <a:pt x="349" y="340"/>
                    <a:pt x="269" y="469"/>
                  </a:cubicBezTo>
                  <a:cubicBezTo>
                    <a:pt x="199" y="539"/>
                    <a:pt x="150" y="628"/>
                    <a:pt x="120" y="727"/>
                  </a:cubicBezTo>
                  <a:cubicBezTo>
                    <a:pt x="70" y="817"/>
                    <a:pt x="40" y="917"/>
                    <a:pt x="40" y="1026"/>
                  </a:cubicBezTo>
                  <a:cubicBezTo>
                    <a:pt x="0" y="1185"/>
                    <a:pt x="11" y="1334"/>
                    <a:pt x="60" y="1494"/>
                  </a:cubicBezTo>
                  <a:cubicBezTo>
                    <a:pt x="100" y="1583"/>
                    <a:pt x="140" y="1682"/>
                    <a:pt x="179" y="1772"/>
                  </a:cubicBezTo>
                  <a:lnTo>
                    <a:pt x="358" y="2011"/>
                  </a:lnTo>
                  <a:cubicBezTo>
                    <a:pt x="468" y="2120"/>
                    <a:pt x="597" y="2210"/>
                    <a:pt x="736" y="2250"/>
                  </a:cubicBezTo>
                  <a:cubicBezTo>
                    <a:pt x="826" y="2309"/>
                    <a:pt x="926" y="2329"/>
                    <a:pt x="1035" y="2329"/>
                  </a:cubicBezTo>
                  <a:cubicBezTo>
                    <a:pt x="1090" y="2344"/>
                    <a:pt x="1142" y="2351"/>
                    <a:pt x="1193" y="2351"/>
                  </a:cubicBezTo>
                  <a:cubicBezTo>
                    <a:pt x="1244" y="2351"/>
                    <a:pt x="1294" y="2344"/>
                    <a:pt x="1344" y="2329"/>
                  </a:cubicBezTo>
                  <a:cubicBezTo>
                    <a:pt x="1503" y="2329"/>
                    <a:pt x="1651" y="2279"/>
                    <a:pt x="1781" y="2190"/>
                  </a:cubicBezTo>
                  <a:lnTo>
                    <a:pt x="2020" y="2011"/>
                  </a:lnTo>
                  <a:cubicBezTo>
                    <a:pt x="2080" y="1931"/>
                    <a:pt x="2149" y="1852"/>
                    <a:pt x="2209" y="1772"/>
                  </a:cubicBezTo>
                  <a:cubicBezTo>
                    <a:pt x="2248" y="1682"/>
                    <a:pt x="2288" y="1583"/>
                    <a:pt x="2328" y="1494"/>
                  </a:cubicBezTo>
                  <a:cubicBezTo>
                    <a:pt x="2368" y="1334"/>
                    <a:pt x="2378" y="1185"/>
                    <a:pt x="2348" y="1026"/>
                  </a:cubicBezTo>
                  <a:cubicBezTo>
                    <a:pt x="2338" y="867"/>
                    <a:pt x="2288" y="718"/>
                    <a:pt x="2209" y="588"/>
                  </a:cubicBezTo>
                  <a:lnTo>
                    <a:pt x="2199" y="578"/>
                  </a:lnTo>
                  <a:lnTo>
                    <a:pt x="2020" y="340"/>
                  </a:lnTo>
                  <a:cubicBezTo>
                    <a:pt x="1910" y="230"/>
                    <a:pt x="1791" y="150"/>
                    <a:pt x="1642" y="101"/>
                  </a:cubicBezTo>
                  <a:cubicBezTo>
                    <a:pt x="1552" y="51"/>
                    <a:pt x="1453" y="21"/>
                    <a:pt x="1353" y="21"/>
                  </a:cubicBezTo>
                  <a:cubicBezTo>
                    <a:pt x="1284" y="8"/>
                    <a:pt x="1216" y="1"/>
                    <a:pt x="1149" y="1"/>
                  </a:cubicBezTo>
                  <a:close/>
                </a:path>
              </a:pathLst>
            </a:custGeom>
            <a:solidFill>
              <a:srgbClr val="87D8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837;p48">
              <a:extLst>
                <a:ext uri="{FF2B5EF4-FFF2-40B4-BE49-F238E27FC236}">
                  <a16:creationId xmlns:a16="http://schemas.microsoft.com/office/drawing/2014/main" id="{2D0E0B91-B6EA-48A3-A708-71B6D1933ED2}"/>
                </a:ext>
              </a:extLst>
            </p:cNvPr>
            <p:cNvSpPr/>
            <p:nvPr/>
          </p:nvSpPr>
          <p:spPr>
            <a:xfrm>
              <a:off x="2445525" y="4533625"/>
              <a:ext cx="34075" cy="33675"/>
            </a:xfrm>
            <a:custGeom>
              <a:avLst/>
              <a:gdLst/>
              <a:ahLst/>
              <a:cxnLst/>
              <a:rect l="l" t="t" r="r" b="b"/>
              <a:pathLst>
                <a:path w="1363" h="1347" extrusionOk="0">
                  <a:moveTo>
                    <a:pt x="691" y="0"/>
                  </a:moveTo>
                  <a:cubicBezTo>
                    <a:pt x="634" y="0"/>
                    <a:pt x="577" y="8"/>
                    <a:pt x="517" y="23"/>
                  </a:cubicBezTo>
                  <a:cubicBezTo>
                    <a:pt x="407" y="53"/>
                    <a:pt x="308" y="112"/>
                    <a:pt x="228" y="192"/>
                  </a:cubicBezTo>
                  <a:cubicBezTo>
                    <a:pt x="219" y="202"/>
                    <a:pt x="209" y="221"/>
                    <a:pt x="199" y="232"/>
                  </a:cubicBezTo>
                  <a:cubicBezTo>
                    <a:pt x="129" y="291"/>
                    <a:pt x="89" y="361"/>
                    <a:pt x="60" y="440"/>
                  </a:cubicBezTo>
                  <a:cubicBezTo>
                    <a:pt x="20" y="520"/>
                    <a:pt x="0" y="599"/>
                    <a:pt x="0" y="689"/>
                  </a:cubicBezTo>
                  <a:cubicBezTo>
                    <a:pt x="0" y="789"/>
                    <a:pt x="20" y="868"/>
                    <a:pt x="60" y="948"/>
                  </a:cubicBezTo>
                  <a:cubicBezTo>
                    <a:pt x="89" y="1028"/>
                    <a:pt x="129" y="1097"/>
                    <a:pt x="199" y="1156"/>
                  </a:cubicBezTo>
                  <a:cubicBezTo>
                    <a:pt x="312" y="1269"/>
                    <a:pt x="469" y="1347"/>
                    <a:pt x="629" y="1347"/>
                  </a:cubicBezTo>
                  <a:cubicBezTo>
                    <a:pt x="638" y="1347"/>
                    <a:pt x="647" y="1346"/>
                    <a:pt x="657" y="1346"/>
                  </a:cubicBezTo>
                  <a:cubicBezTo>
                    <a:pt x="716" y="1346"/>
                    <a:pt x="776" y="1336"/>
                    <a:pt x="836" y="1326"/>
                  </a:cubicBezTo>
                  <a:cubicBezTo>
                    <a:pt x="945" y="1296"/>
                    <a:pt x="1044" y="1236"/>
                    <a:pt x="1124" y="1156"/>
                  </a:cubicBezTo>
                  <a:cubicBezTo>
                    <a:pt x="1134" y="1147"/>
                    <a:pt x="1144" y="1137"/>
                    <a:pt x="1163" y="1127"/>
                  </a:cubicBezTo>
                  <a:cubicBezTo>
                    <a:pt x="1243" y="1047"/>
                    <a:pt x="1293" y="948"/>
                    <a:pt x="1333" y="838"/>
                  </a:cubicBezTo>
                  <a:cubicBezTo>
                    <a:pt x="1362" y="719"/>
                    <a:pt x="1362" y="599"/>
                    <a:pt x="1333" y="480"/>
                  </a:cubicBezTo>
                  <a:lnTo>
                    <a:pt x="1323" y="480"/>
                  </a:lnTo>
                  <a:cubicBezTo>
                    <a:pt x="1283" y="272"/>
                    <a:pt x="1084" y="62"/>
                    <a:pt x="875" y="23"/>
                  </a:cubicBezTo>
                  <a:lnTo>
                    <a:pt x="865" y="23"/>
                  </a:lnTo>
                  <a:cubicBezTo>
                    <a:pt x="805" y="8"/>
                    <a:pt x="748" y="0"/>
                    <a:pt x="691" y="0"/>
                  </a:cubicBezTo>
                  <a:close/>
                </a:path>
              </a:pathLst>
            </a:custGeom>
            <a:solidFill>
              <a:srgbClr val="87D8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838;p48">
              <a:extLst>
                <a:ext uri="{FF2B5EF4-FFF2-40B4-BE49-F238E27FC236}">
                  <a16:creationId xmlns:a16="http://schemas.microsoft.com/office/drawing/2014/main" id="{39832446-4B83-4D4A-9318-D79E9E13D9C5}"/>
                </a:ext>
              </a:extLst>
            </p:cNvPr>
            <p:cNvSpPr/>
            <p:nvPr/>
          </p:nvSpPr>
          <p:spPr>
            <a:xfrm>
              <a:off x="2714325" y="4808475"/>
              <a:ext cx="57975" cy="58950"/>
            </a:xfrm>
            <a:custGeom>
              <a:avLst/>
              <a:gdLst/>
              <a:ahLst/>
              <a:cxnLst/>
              <a:rect l="l" t="t" r="r" b="b"/>
              <a:pathLst>
                <a:path w="2319" h="2358" extrusionOk="0">
                  <a:moveTo>
                    <a:pt x="1134" y="0"/>
                  </a:moveTo>
                  <a:cubicBezTo>
                    <a:pt x="846" y="20"/>
                    <a:pt x="548" y="109"/>
                    <a:pt x="349" y="328"/>
                  </a:cubicBezTo>
                  <a:lnTo>
                    <a:pt x="170" y="557"/>
                  </a:lnTo>
                  <a:cubicBezTo>
                    <a:pt x="70" y="736"/>
                    <a:pt x="20" y="925"/>
                    <a:pt x="20" y="1124"/>
                  </a:cubicBezTo>
                  <a:cubicBezTo>
                    <a:pt x="0" y="1343"/>
                    <a:pt x="80" y="1601"/>
                    <a:pt x="190" y="1780"/>
                  </a:cubicBezTo>
                  <a:cubicBezTo>
                    <a:pt x="338" y="2039"/>
                    <a:pt x="577" y="2238"/>
                    <a:pt x="866" y="2318"/>
                  </a:cubicBezTo>
                  <a:cubicBezTo>
                    <a:pt x="985" y="2348"/>
                    <a:pt x="1065" y="2357"/>
                    <a:pt x="1144" y="2357"/>
                  </a:cubicBezTo>
                  <a:lnTo>
                    <a:pt x="1234" y="2357"/>
                  </a:lnTo>
                  <a:cubicBezTo>
                    <a:pt x="1333" y="2348"/>
                    <a:pt x="1433" y="2337"/>
                    <a:pt x="1522" y="2318"/>
                  </a:cubicBezTo>
                  <a:cubicBezTo>
                    <a:pt x="1612" y="2288"/>
                    <a:pt x="1691" y="2248"/>
                    <a:pt x="1781" y="2209"/>
                  </a:cubicBezTo>
                  <a:cubicBezTo>
                    <a:pt x="1850" y="2158"/>
                    <a:pt x="1930" y="2099"/>
                    <a:pt x="2000" y="2049"/>
                  </a:cubicBezTo>
                  <a:cubicBezTo>
                    <a:pt x="2099" y="1950"/>
                    <a:pt x="2179" y="1831"/>
                    <a:pt x="2219" y="1701"/>
                  </a:cubicBezTo>
                  <a:cubicBezTo>
                    <a:pt x="2268" y="1612"/>
                    <a:pt x="2298" y="1522"/>
                    <a:pt x="2298" y="1422"/>
                  </a:cubicBezTo>
                  <a:cubicBezTo>
                    <a:pt x="2318" y="1333"/>
                    <a:pt x="2318" y="1234"/>
                    <a:pt x="2298" y="1144"/>
                  </a:cubicBezTo>
                  <a:cubicBezTo>
                    <a:pt x="2298" y="1064"/>
                    <a:pt x="2278" y="985"/>
                    <a:pt x="2239" y="915"/>
                  </a:cubicBezTo>
                  <a:cubicBezTo>
                    <a:pt x="2239" y="896"/>
                    <a:pt x="2228" y="865"/>
                    <a:pt x="2219" y="845"/>
                  </a:cubicBezTo>
                  <a:cubicBezTo>
                    <a:pt x="2169" y="657"/>
                    <a:pt x="2069" y="478"/>
                    <a:pt x="1930" y="328"/>
                  </a:cubicBezTo>
                  <a:cubicBezTo>
                    <a:pt x="1830" y="219"/>
                    <a:pt x="1711" y="149"/>
                    <a:pt x="1572" y="100"/>
                  </a:cubicBezTo>
                  <a:cubicBezTo>
                    <a:pt x="1433" y="30"/>
                    <a:pt x="1293" y="0"/>
                    <a:pt x="1134" y="0"/>
                  </a:cubicBezTo>
                  <a:close/>
                </a:path>
              </a:pathLst>
            </a:custGeom>
            <a:solidFill>
              <a:srgbClr val="87D8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839;p48">
              <a:extLst>
                <a:ext uri="{FF2B5EF4-FFF2-40B4-BE49-F238E27FC236}">
                  <a16:creationId xmlns:a16="http://schemas.microsoft.com/office/drawing/2014/main" id="{CB210A02-EC83-45AF-A997-DBDC894D3290}"/>
                </a:ext>
              </a:extLst>
            </p:cNvPr>
            <p:cNvSpPr/>
            <p:nvPr/>
          </p:nvSpPr>
          <p:spPr>
            <a:xfrm>
              <a:off x="2787675" y="4952700"/>
              <a:ext cx="26900" cy="25900"/>
            </a:xfrm>
            <a:custGeom>
              <a:avLst/>
              <a:gdLst/>
              <a:ahLst/>
              <a:cxnLst/>
              <a:rect l="l" t="t" r="r" b="b"/>
              <a:pathLst>
                <a:path w="1076" h="1036" extrusionOk="0">
                  <a:moveTo>
                    <a:pt x="548" y="1"/>
                  </a:moveTo>
                  <a:cubicBezTo>
                    <a:pt x="498" y="10"/>
                    <a:pt x="458" y="10"/>
                    <a:pt x="408" y="20"/>
                  </a:cubicBezTo>
                  <a:cubicBezTo>
                    <a:pt x="319" y="40"/>
                    <a:pt x="249" y="90"/>
                    <a:pt x="180" y="149"/>
                  </a:cubicBezTo>
                  <a:cubicBezTo>
                    <a:pt x="150" y="189"/>
                    <a:pt x="130" y="219"/>
                    <a:pt x="100" y="259"/>
                  </a:cubicBezTo>
                  <a:cubicBezTo>
                    <a:pt x="1" y="408"/>
                    <a:pt x="1" y="627"/>
                    <a:pt x="100" y="776"/>
                  </a:cubicBezTo>
                  <a:cubicBezTo>
                    <a:pt x="150" y="866"/>
                    <a:pt x="200" y="916"/>
                    <a:pt x="289" y="965"/>
                  </a:cubicBezTo>
                  <a:cubicBezTo>
                    <a:pt x="319" y="985"/>
                    <a:pt x="369" y="1005"/>
                    <a:pt x="408" y="1015"/>
                  </a:cubicBezTo>
                  <a:cubicBezTo>
                    <a:pt x="451" y="1027"/>
                    <a:pt x="494" y="1036"/>
                    <a:pt x="537" y="1036"/>
                  </a:cubicBezTo>
                  <a:cubicBezTo>
                    <a:pt x="564" y="1036"/>
                    <a:pt x="591" y="1032"/>
                    <a:pt x="618" y="1025"/>
                  </a:cubicBezTo>
                  <a:cubicBezTo>
                    <a:pt x="687" y="1025"/>
                    <a:pt x="747" y="1005"/>
                    <a:pt x="806" y="965"/>
                  </a:cubicBezTo>
                  <a:cubicBezTo>
                    <a:pt x="886" y="916"/>
                    <a:pt x="945" y="856"/>
                    <a:pt x="996" y="776"/>
                  </a:cubicBezTo>
                  <a:lnTo>
                    <a:pt x="1045" y="657"/>
                  </a:lnTo>
                  <a:cubicBezTo>
                    <a:pt x="1075" y="567"/>
                    <a:pt x="1075" y="468"/>
                    <a:pt x="1045" y="379"/>
                  </a:cubicBezTo>
                  <a:cubicBezTo>
                    <a:pt x="1035" y="309"/>
                    <a:pt x="1005" y="259"/>
                    <a:pt x="956" y="209"/>
                  </a:cubicBezTo>
                  <a:cubicBezTo>
                    <a:pt x="916" y="149"/>
                    <a:pt x="866" y="100"/>
                    <a:pt x="806" y="70"/>
                  </a:cubicBezTo>
                  <a:cubicBezTo>
                    <a:pt x="727" y="20"/>
                    <a:pt x="638" y="1"/>
                    <a:pt x="548" y="1"/>
                  </a:cubicBezTo>
                  <a:close/>
                </a:path>
              </a:pathLst>
            </a:custGeom>
            <a:solidFill>
              <a:srgbClr val="87D8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840;p48">
              <a:extLst>
                <a:ext uri="{FF2B5EF4-FFF2-40B4-BE49-F238E27FC236}">
                  <a16:creationId xmlns:a16="http://schemas.microsoft.com/office/drawing/2014/main" id="{10B3ED0E-8498-497F-986D-B6759F8D8257}"/>
                </a:ext>
              </a:extLst>
            </p:cNvPr>
            <p:cNvSpPr/>
            <p:nvPr/>
          </p:nvSpPr>
          <p:spPr>
            <a:xfrm>
              <a:off x="2214975" y="5243150"/>
              <a:ext cx="39575" cy="39550"/>
            </a:xfrm>
            <a:custGeom>
              <a:avLst/>
              <a:gdLst/>
              <a:ahLst/>
              <a:cxnLst/>
              <a:rect l="l" t="t" r="r" b="b"/>
              <a:pathLst>
                <a:path w="1583" h="1582" extrusionOk="0">
                  <a:moveTo>
                    <a:pt x="787" y="1"/>
                  </a:moveTo>
                  <a:cubicBezTo>
                    <a:pt x="677" y="1"/>
                    <a:pt x="578" y="20"/>
                    <a:pt x="489" y="70"/>
                  </a:cubicBezTo>
                  <a:cubicBezTo>
                    <a:pt x="389" y="100"/>
                    <a:pt x="299" y="160"/>
                    <a:pt x="230" y="239"/>
                  </a:cubicBezTo>
                  <a:cubicBezTo>
                    <a:pt x="160" y="308"/>
                    <a:pt x="100" y="388"/>
                    <a:pt x="71" y="488"/>
                  </a:cubicBezTo>
                  <a:cubicBezTo>
                    <a:pt x="21" y="587"/>
                    <a:pt x="1" y="686"/>
                    <a:pt x="1" y="796"/>
                  </a:cubicBezTo>
                  <a:lnTo>
                    <a:pt x="31" y="1005"/>
                  </a:lnTo>
                  <a:cubicBezTo>
                    <a:pt x="71" y="1134"/>
                    <a:pt x="131" y="1254"/>
                    <a:pt x="230" y="1353"/>
                  </a:cubicBezTo>
                  <a:cubicBezTo>
                    <a:pt x="290" y="1393"/>
                    <a:pt x="339" y="1433"/>
                    <a:pt x="389" y="1473"/>
                  </a:cubicBezTo>
                  <a:cubicBezTo>
                    <a:pt x="518" y="1542"/>
                    <a:pt x="648" y="1582"/>
                    <a:pt x="787" y="1582"/>
                  </a:cubicBezTo>
                  <a:cubicBezTo>
                    <a:pt x="896" y="1582"/>
                    <a:pt x="996" y="1562"/>
                    <a:pt x="1095" y="1512"/>
                  </a:cubicBezTo>
                  <a:cubicBezTo>
                    <a:pt x="1195" y="1482"/>
                    <a:pt x="1274" y="1423"/>
                    <a:pt x="1344" y="1353"/>
                  </a:cubicBezTo>
                  <a:cubicBezTo>
                    <a:pt x="1424" y="1274"/>
                    <a:pt x="1483" y="1194"/>
                    <a:pt x="1513" y="1095"/>
                  </a:cubicBezTo>
                  <a:cubicBezTo>
                    <a:pt x="1563" y="1005"/>
                    <a:pt x="1583" y="905"/>
                    <a:pt x="1583" y="796"/>
                  </a:cubicBezTo>
                  <a:lnTo>
                    <a:pt x="1553" y="587"/>
                  </a:lnTo>
                  <a:cubicBezTo>
                    <a:pt x="1513" y="448"/>
                    <a:pt x="1444" y="339"/>
                    <a:pt x="1344" y="239"/>
                  </a:cubicBezTo>
                  <a:cubicBezTo>
                    <a:pt x="1294" y="189"/>
                    <a:pt x="1245" y="149"/>
                    <a:pt x="1185" y="110"/>
                  </a:cubicBezTo>
                  <a:cubicBezTo>
                    <a:pt x="1066" y="40"/>
                    <a:pt x="936" y="1"/>
                    <a:pt x="787" y="1"/>
                  </a:cubicBezTo>
                  <a:close/>
                </a:path>
              </a:pathLst>
            </a:custGeom>
            <a:solidFill>
              <a:srgbClr val="87D8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6" name="Picture 15">
            <a:extLst>
              <a:ext uri="{FF2B5EF4-FFF2-40B4-BE49-F238E27FC236}">
                <a16:creationId xmlns:a16="http://schemas.microsoft.com/office/drawing/2014/main" id="{3B07C19A-62E8-4527-A926-446825F276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98328" y="76094"/>
            <a:ext cx="1031689" cy="913054"/>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barn(inVertical)">
                                      <p:cBhvr>
                                        <p:cTn id="7" dur="500"/>
                                        <p:tgtEl>
                                          <p:spTgt spid="1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barn(inVertical)">
                                      <p:cBhvr>
                                        <p:cTn id="23" dur="500"/>
                                        <p:tgtEl>
                                          <p:spTgt spid="7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7" name="Google Shape;180;p28">
            <a:extLst>
              <a:ext uri="{FF2B5EF4-FFF2-40B4-BE49-F238E27FC236}">
                <a16:creationId xmlns:a16="http://schemas.microsoft.com/office/drawing/2014/main" id="{9A6E6B9A-D302-4EAD-ACD3-E9B7984E1677}"/>
              </a:ext>
            </a:extLst>
          </p:cNvPr>
          <p:cNvSpPr/>
          <p:nvPr/>
        </p:nvSpPr>
        <p:spPr>
          <a:xfrm>
            <a:off x="273685" y="336397"/>
            <a:ext cx="8631043" cy="4467968"/>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06;p31">
            <a:extLst>
              <a:ext uri="{FF2B5EF4-FFF2-40B4-BE49-F238E27FC236}">
                <a16:creationId xmlns:a16="http://schemas.microsoft.com/office/drawing/2014/main" id="{496B1D32-747C-410E-85EA-24453F220C7C}"/>
              </a:ext>
            </a:extLst>
          </p:cNvPr>
          <p:cNvSpPr txBox="1">
            <a:spLocks noGrp="1"/>
          </p:cNvSpPr>
          <p:nvPr>
            <p:ph type="body" idx="1"/>
          </p:nvPr>
        </p:nvSpPr>
        <p:spPr>
          <a:xfrm>
            <a:off x="371708" y="612800"/>
            <a:ext cx="6616390" cy="2374400"/>
          </a:xfrm>
          <a:prstGeom prst="rect">
            <a:avLst/>
          </a:prstGeom>
        </p:spPr>
        <p:txBody>
          <a:bodyPr spcFirstLastPara="1" wrap="square" lIns="91425" tIns="91425" rIns="91425" bIns="91425" anchor="t" anchorCtr="0">
            <a:noAutofit/>
          </a:bodyPr>
          <a:lstStyle/>
          <a:p>
            <a:pPr algn="just">
              <a:lnSpc>
                <a:spcPct val="150000"/>
              </a:lnSpc>
              <a:spcAft>
                <a:spcPts val="600"/>
              </a:spcAft>
              <a:buFont typeface="Wingdings" panose="05000000000000000000" pitchFamily="2" charset="2"/>
              <a:buChar char="Ø"/>
            </a:pPr>
            <a:r>
              <a:rPr lang="en-US" sz="2000" b="1" i="1"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Quản</a:t>
            </a:r>
            <a:r>
              <a:rPr lang="en-US" sz="2000" b="1" i="1"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b="1" i="1"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lí</a:t>
            </a:r>
            <a:r>
              <a:rPr lang="en-US" sz="2000" b="1" i="1"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b="1" i="1"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môi</a:t>
            </a:r>
            <a:r>
              <a:rPr lang="en-US" sz="2000" b="1" i="1"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b="1" i="1"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trường</a:t>
            </a:r>
            <a:r>
              <a:rPr lang="en-US" sz="2000" b="1" i="1"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b="1" i="1"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ao</a:t>
            </a:r>
            <a:r>
              <a:rPr lang="en-US" sz="2000" b="1" i="1"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b="1" i="1"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nuôi</a:t>
            </a:r>
            <a:r>
              <a:rPr lang="en-US" sz="2000" b="1" i="1"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b="1" i="1"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thích</a:t>
            </a:r>
            <a:r>
              <a:rPr lang="en-US" sz="2000" b="1" i="1"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b="1" i="1"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hợp</a:t>
            </a:r>
            <a:r>
              <a:rPr lang="en-US" sz="2000" b="1" i="1"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b="1" i="1"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và</a:t>
            </a:r>
            <a:r>
              <a:rPr lang="en-US" sz="2000" b="1" i="1"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b="1" i="1"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ổn</a:t>
            </a:r>
            <a:r>
              <a:rPr lang="en-US" sz="2000" b="1" i="1"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vi-VN" sz="2000" b="1" i="1" dirty="0">
                <a:solidFill>
                  <a:srgbClr val="000000"/>
                </a:solidFill>
                <a:effectLst/>
                <a:latin typeface="Arial" panose="020B0604020202020204" pitchFamily="34" charset="0"/>
                <a:ea typeface="Tahoma" panose="020B0604030504040204" pitchFamily="34" charset="0"/>
                <a:cs typeface="Arial" panose="020B0604020202020204" pitchFamily="34" charset="0"/>
              </a:rPr>
              <a:t>định:</a:t>
            </a:r>
          </a:p>
          <a:p>
            <a:pPr algn="just">
              <a:lnSpc>
                <a:spcPct val="150000"/>
              </a:lnSpc>
              <a:spcAft>
                <a:spcPts val="600"/>
              </a:spcAft>
              <a:buFont typeface="Arial" panose="020B0604020202020204" pitchFamily="34" charset="0"/>
              <a:buChar char="•"/>
            </a:pP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Làm</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giảm</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nguy</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cơ</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các</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bệnh</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do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môi</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trường</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a:t>
            </a:r>
            <a:endParaRPr lang="vi-VN" sz="2000" dirty="0">
              <a:latin typeface="Arial" panose="020B0604020202020204" pitchFamily="34" charset="0"/>
              <a:ea typeface="Tahoma" panose="020B0604030504040204" pitchFamily="34" charset="0"/>
              <a:cs typeface="Arial" panose="020B0604020202020204" pitchFamily="34" charset="0"/>
            </a:endParaRPr>
          </a:p>
          <a:p>
            <a:pPr algn="just">
              <a:lnSpc>
                <a:spcPct val="150000"/>
              </a:lnSpc>
              <a:spcAft>
                <a:spcPts val="600"/>
              </a:spcAft>
              <a:buFont typeface="Arial" panose="020B0604020202020204" pitchFamily="34" charset="0"/>
              <a:buChar char="•"/>
            </a:pP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Tăng</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sức</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khỏe</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a:t>
            </a:r>
            <a:endParaRPr lang="vi-VN" sz="2000" dirty="0">
              <a:latin typeface="Arial" panose="020B0604020202020204" pitchFamily="34" charset="0"/>
              <a:ea typeface="Tahoma" panose="020B0604030504040204" pitchFamily="34" charset="0"/>
              <a:cs typeface="Arial" panose="020B0604020202020204" pitchFamily="34" charset="0"/>
            </a:endParaRPr>
          </a:p>
          <a:p>
            <a:pPr algn="just">
              <a:lnSpc>
                <a:spcPct val="150000"/>
              </a:lnSpc>
              <a:spcAft>
                <a:spcPts val="600"/>
              </a:spcAft>
              <a:buFont typeface="Arial" panose="020B0604020202020204" pitchFamily="34" charset="0"/>
              <a:buChar char="•"/>
            </a:pP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Tránh</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gây</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sốc</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cho</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động</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vật</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thủy</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sản</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a:t>
            </a:r>
            <a:endParaRPr lang="vi-VN" sz="2000" dirty="0">
              <a:latin typeface="Arial" panose="020B0604020202020204" pitchFamily="34" charset="0"/>
              <a:ea typeface="Tahoma" panose="020B0604030504040204" pitchFamily="34" charset="0"/>
              <a:cs typeface="Arial" panose="020B0604020202020204" pitchFamily="34" charset="0"/>
            </a:endParaRPr>
          </a:p>
          <a:p>
            <a:pPr algn="just">
              <a:lnSpc>
                <a:spcPct val="150000"/>
              </a:lnSpc>
              <a:spcAft>
                <a:spcPts val="600"/>
              </a:spcAft>
              <a:buFont typeface="Arial" panose="020B0604020202020204" pitchFamily="34" charset="0"/>
              <a:buChar char="•"/>
            </a:pPr>
            <a:r>
              <a:rPr lang="vi-VN" sz="2000" dirty="0">
                <a:solidFill>
                  <a:srgbClr val="000000"/>
                </a:solidFill>
                <a:latin typeface="Arial" panose="020B0604020202020204" pitchFamily="34" charset="0"/>
                <a:ea typeface="Tahoma" panose="020B0604030504040204" pitchFamily="34" charset="0"/>
                <a:cs typeface="Arial" panose="020B0604020202020204" pitchFamily="34" charset="0"/>
              </a:rPr>
              <a:t>K</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ìm</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hãm</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sự</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phát</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triển</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của</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tác</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nhân</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gây</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bệnh</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a:t>
            </a:r>
            <a:endParaRPr lang="vi-VN" sz="2000" dirty="0">
              <a:latin typeface="Arial" panose="020B0604020202020204" pitchFamily="34" charset="0"/>
              <a:ea typeface="Tahoma" panose="020B0604030504040204" pitchFamily="34" charset="0"/>
              <a:cs typeface="Arial" panose="020B0604020202020204" pitchFamily="34" charset="0"/>
            </a:endParaRPr>
          </a:p>
          <a:p>
            <a:pPr algn="just">
              <a:lnSpc>
                <a:spcPct val="150000"/>
              </a:lnSpc>
              <a:spcAft>
                <a:spcPts val="600"/>
              </a:spcAft>
              <a:buFont typeface="Wingdings" panose="05000000000000000000" pitchFamily="2" charset="2"/>
              <a:buChar char="Ø"/>
            </a:pPr>
            <a:r>
              <a:rPr lang="en-US" sz="2000" b="1" i="1" dirty="0" err="1">
                <a:solidFill>
                  <a:srgbClr val="0070C0"/>
                </a:solidFill>
                <a:effectLst/>
                <a:latin typeface="Arial" panose="020B0604020202020204" pitchFamily="34" charset="0"/>
                <a:ea typeface="Tahoma" panose="020B0604030504040204" pitchFamily="34" charset="0"/>
                <a:cs typeface="Arial" panose="020B0604020202020204" pitchFamily="34" charset="0"/>
              </a:rPr>
              <a:t>Đặc</a:t>
            </a:r>
            <a:r>
              <a:rPr lang="en-US" sz="2000" b="1" i="1" dirty="0">
                <a:solidFill>
                  <a:srgbClr val="0070C0"/>
                </a:solidFill>
                <a:effectLst/>
                <a:latin typeface="Arial" panose="020B0604020202020204" pitchFamily="34" charset="0"/>
                <a:ea typeface="Tahoma" panose="020B0604030504040204" pitchFamily="34" charset="0"/>
                <a:cs typeface="Arial" panose="020B0604020202020204" pitchFamily="34" charset="0"/>
              </a:rPr>
              <a:t> </a:t>
            </a:r>
            <a:r>
              <a:rPr lang="en-US" sz="2000" b="1" i="1" dirty="0" err="1">
                <a:solidFill>
                  <a:srgbClr val="0070C0"/>
                </a:solidFill>
                <a:effectLst/>
                <a:latin typeface="Arial" panose="020B0604020202020204" pitchFamily="34" charset="0"/>
                <a:ea typeface="Tahoma" panose="020B0604030504040204" pitchFamily="34" charset="0"/>
                <a:cs typeface="Arial" panose="020B0604020202020204" pitchFamily="34" charset="0"/>
              </a:rPr>
              <a:t>tính</a:t>
            </a:r>
            <a:r>
              <a:rPr lang="en-US" sz="2000" b="1" i="1" dirty="0">
                <a:solidFill>
                  <a:srgbClr val="0070C0"/>
                </a:solidFill>
                <a:effectLst/>
                <a:latin typeface="Arial" panose="020B0604020202020204" pitchFamily="34" charset="0"/>
                <a:ea typeface="Tahoma" panose="020B0604030504040204" pitchFamily="34" charset="0"/>
                <a:cs typeface="Arial" panose="020B0604020202020204" pitchFamily="34" charset="0"/>
              </a:rPr>
              <a:t> </a:t>
            </a:r>
            <a:r>
              <a:rPr lang="en-US" sz="2000" b="1" i="1" dirty="0" err="1">
                <a:solidFill>
                  <a:srgbClr val="0070C0"/>
                </a:solidFill>
                <a:effectLst/>
                <a:latin typeface="Arial" panose="020B0604020202020204" pitchFamily="34" charset="0"/>
                <a:ea typeface="Tahoma" panose="020B0604030504040204" pitchFamily="34" charset="0"/>
                <a:cs typeface="Arial" panose="020B0604020202020204" pitchFamily="34" charset="0"/>
              </a:rPr>
              <a:t>của</a:t>
            </a:r>
            <a:r>
              <a:rPr lang="en-US" sz="2000" b="1" i="1" dirty="0">
                <a:solidFill>
                  <a:srgbClr val="0070C0"/>
                </a:solidFill>
                <a:effectLst/>
                <a:latin typeface="Arial" panose="020B0604020202020204" pitchFamily="34" charset="0"/>
                <a:ea typeface="Tahoma" panose="020B0604030504040204" pitchFamily="34" charset="0"/>
                <a:cs typeface="Arial" panose="020B0604020202020204" pitchFamily="34" charset="0"/>
              </a:rPr>
              <a:t> </a:t>
            </a:r>
            <a:r>
              <a:rPr lang="en-US" sz="2000" b="1" i="1" dirty="0" err="1">
                <a:solidFill>
                  <a:srgbClr val="0070C0"/>
                </a:solidFill>
                <a:effectLst/>
                <a:latin typeface="Arial" panose="020B0604020202020204" pitchFamily="34" charset="0"/>
                <a:ea typeface="Tahoma" panose="020B0604030504040204" pitchFamily="34" charset="0"/>
                <a:cs typeface="Arial" panose="020B0604020202020204" pitchFamily="34" charset="0"/>
              </a:rPr>
              <a:t>môi</a:t>
            </a:r>
            <a:r>
              <a:rPr lang="en-US" sz="2000" b="1" i="1" dirty="0">
                <a:solidFill>
                  <a:srgbClr val="0070C0"/>
                </a:solidFill>
                <a:effectLst/>
                <a:latin typeface="Arial" panose="020B0604020202020204" pitchFamily="34" charset="0"/>
                <a:ea typeface="Tahoma" panose="020B0604030504040204" pitchFamily="34" charset="0"/>
                <a:cs typeface="Arial" panose="020B0604020202020204" pitchFamily="34" charset="0"/>
              </a:rPr>
              <a:t> </a:t>
            </a:r>
            <a:r>
              <a:rPr lang="en-US" sz="2000" b="1" i="1" dirty="0" err="1">
                <a:solidFill>
                  <a:srgbClr val="0070C0"/>
                </a:solidFill>
                <a:effectLst/>
                <a:latin typeface="Arial" panose="020B0604020202020204" pitchFamily="34" charset="0"/>
                <a:ea typeface="Tahoma" panose="020B0604030504040204" pitchFamily="34" charset="0"/>
                <a:cs typeface="Arial" panose="020B0604020202020204" pitchFamily="34" charset="0"/>
              </a:rPr>
              <a:t>trường</a:t>
            </a:r>
            <a:r>
              <a:rPr lang="en-US" sz="2000" b="1" i="1" dirty="0">
                <a:solidFill>
                  <a:srgbClr val="0070C0"/>
                </a:solidFill>
                <a:effectLst/>
                <a:latin typeface="Arial" panose="020B0604020202020204" pitchFamily="34" charset="0"/>
                <a:ea typeface="Tahoma" panose="020B0604030504040204" pitchFamily="34" charset="0"/>
                <a:cs typeface="Arial" panose="020B0604020202020204" pitchFamily="34" charset="0"/>
              </a:rPr>
              <a:t> </a:t>
            </a:r>
            <a:r>
              <a:rPr lang="en-US" sz="2000" b="1" i="1" dirty="0" err="1">
                <a:solidFill>
                  <a:srgbClr val="0070C0"/>
                </a:solidFill>
                <a:effectLst/>
                <a:latin typeface="Arial" panose="020B0604020202020204" pitchFamily="34" charset="0"/>
                <a:ea typeface="Tahoma" panose="020B0604030504040204" pitchFamily="34" charset="0"/>
                <a:cs typeface="Arial" panose="020B0604020202020204" pitchFamily="34" charset="0"/>
              </a:rPr>
              <a:t>nước</a:t>
            </a:r>
            <a:r>
              <a:rPr lang="en-US" sz="2000" b="1" i="1" dirty="0">
                <a:solidFill>
                  <a:srgbClr val="0070C0"/>
                </a:solidFill>
                <a:effectLst/>
                <a:latin typeface="Arial" panose="020B0604020202020204" pitchFamily="34" charset="0"/>
                <a:ea typeface="Tahoma" panose="020B0604030504040204" pitchFamily="34" charset="0"/>
                <a:cs typeface="Arial" panose="020B0604020202020204" pitchFamily="34" charset="0"/>
              </a:rPr>
              <a:t> </a:t>
            </a:r>
            <a:r>
              <a:rPr lang="en-US" sz="2000" b="1" i="1" dirty="0" err="1">
                <a:solidFill>
                  <a:srgbClr val="0070C0"/>
                </a:solidFill>
                <a:effectLst/>
                <a:latin typeface="Arial" panose="020B0604020202020204" pitchFamily="34" charset="0"/>
                <a:ea typeface="Tahoma" panose="020B0604030504040204" pitchFamily="34" charset="0"/>
                <a:cs typeface="Arial" panose="020B0604020202020204" pitchFamily="34" charset="0"/>
              </a:rPr>
              <a:t>ao</a:t>
            </a:r>
            <a:r>
              <a:rPr lang="en-US" sz="2000" b="1" i="1" dirty="0">
                <a:solidFill>
                  <a:srgbClr val="0070C0"/>
                </a:solidFill>
                <a:effectLst/>
                <a:latin typeface="Arial" panose="020B0604020202020204" pitchFamily="34" charset="0"/>
                <a:ea typeface="Tahoma" panose="020B0604030504040204" pitchFamily="34" charset="0"/>
                <a:cs typeface="Arial" panose="020B0604020202020204" pitchFamily="34" charset="0"/>
              </a:rPr>
              <a:t> </a:t>
            </a:r>
            <a:r>
              <a:rPr lang="en-US" sz="2000" b="1" i="1" dirty="0" err="1">
                <a:solidFill>
                  <a:srgbClr val="0070C0"/>
                </a:solidFill>
                <a:effectLst/>
                <a:latin typeface="Arial" panose="020B0604020202020204" pitchFamily="34" charset="0"/>
                <a:ea typeface="Tahoma" panose="020B0604030504040204" pitchFamily="34" charset="0"/>
                <a:cs typeface="Arial" panose="020B0604020202020204" pitchFamily="34" charset="0"/>
              </a:rPr>
              <a:t>nuôi</a:t>
            </a:r>
            <a:r>
              <a:rPr lang="en-US" sz="2000" b="1" i="1" dirty="0">
                <a:solidFill>
                  <a:srgbClr val="0070C0"/>
                </a:solidFill>
                <a:effectLst/>
                <a:latin typeface="Arial" panose="020B0604020202020204" pitchFamily="34" charset="0"/>
                <a:ea typeface="Tahoma" panose="020B0604030504040204" pitchFamily="34" charset="0"/>
                <a:cs typeface="Arial" panose="020B0604020202020204" pitchFamily="34" charset="0"/>
              </a:rPr>
              <a:t> </a:t>
            </a:r>
            <a:r>
              <a:rPr lang="en-US" sz="2000" b="1" i="1" dirty="0" err="1">
                <a:solidFill>
                  <a:srgbClr val="0070C0"/>
                </a:solidFill>
                <a:effectLst/>
                <a:latin typeface="Arial" panose="020B0604020202020204" pitchFamily="34" charset="0"/>
                <a:ea typeface="Tahoma" panose="020B0604030504040204" pitchFamily="34" charset="0"/>
                <a:cs typeface="Arial" panose="020B0604020202020204" pitchFamily="34" charset="0"/>
              </a:rPr>
              <a:t>thủy</a:t>
            </a:r>
            <a:r>
              <a:rPr lang="en-US" sz="2000" b="1" i="1" dirty="0">
                <a:solidFill>
                  <a:srgbClr val="0070C0"/>
                </a:solidFill>
                <a:effectLst/>
                <a:latin typeface="Arial" panose="020B0604020202020204" pitchFamily="34" charset="0"/>
                <a:ea typeface="Tahoma" panose="020B0604030504040204" pitchFamily="34" charset="0"/>
                <a:cs typeface="Arial" panose="020B0604020202020204" pitchFamily="34" charset="0"/>
              </a:rPr>
              <a:t> </a:t>
            </a:r>
            <a:r>
              <a:rPr lang="en-US" sz="2000" b="1" i="1" dirty="0" err="1">
                <a:solidFill>
                  <a:srgbClr val="0070C0"/>
                </a:solidFill>
                <a:effectLst/>
                <a:latin typeface="Arial" panose="020B0604020202020204" pitchFamily="34" charset="0"/>
                <a:ea typeface="Tahoma" panose="020B0604030504040204" pitchFamily="34" charset="0"/>
                <a:cs typeface="Arial" panose="020B0604020202020204" pitchFamily="34" charset="0"/>
              </a:rPr>
              <a:t>sản</a:t>
            </a:r>
            <a:r>
              <a:rPr lang="en-US" sz="2000" b="1" i="1" dirty="0">
                <a:solidFill>
                  <a:srgbClr val="0070C0"/>
                </a:solidFill>
                <a:effectLst/>
                <a:latin typeface="Arial" panose="020B0604020202020204" pitchFamily="34" charset="0"/>
                <a:ea typeface="Tahoma" panose="020B0604030504040204" pitchFamily="34" charset="0"/>
                <a:cs typeface="Arial" panose="020B0604020202020204" pitchFamily="34" charset="0"/>
              </a:rPr>
              <a:t> </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bao </a:t>
            </a:r>
            <a:r>
              <a:rPr lang="en-US" sz="2000"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gồm</a:t>
            </a:r>
            <a:r>
              <a:rPr lang="en-US" sz="2000"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000" b="1" i="1" dirty="0" err="1">
                <a:solidFill>
                  <a:srgbClr val="C00000"/>
                </a:solidFill>
                <a:effectLst/>
                <a:latin typeface="Arial" panose="020B0604020202020204" pitchFamily="34" charset="0"/>
                <a:ea typeface="Tahoma" panose="020B0604030504040204" pitchFamily="34" charset="0"/>
                <a:cs typeface="Arial" panose="020B0604020202020204" pitchFamily="34" charset="0"/>
              </a:rPr>
              <a:t>lí</a:t>
            </a:r>
            <a:r>
              <a:rPr lang="en-US" sz="2000" b="1" i="1" dirty="0">
                <a:solidFill>
                  <a:srgbClr val="C00000"/>
                </a:solidFill>
                <a:effectLst/>
                <a:latin typeface="Arial" panose="020B0604020202020204" pitchFamily="34" charset="0"/>
                <a:ea typeface="Tahoma" panose="020B0604030504040204" pitchFamily="34" charset="0"/>
                <a:cs typeface="Arial" panose="020B0604020202020204" pitchFamily="34" charset="0"/>
              </a:rPr>
              <a:t> </a:t>
            </a:r>
            <a:r>
              <a:rPr lang="en-US" sz="2000" b="1" i="1" dirty="0" err="1">
                <a:solidFill>
                  <a:srgbClr val="C00000"/>
                </a:solidFill>
                <a:effectLst/>
                <a:latin typeface="Arial" panose="020B0604020202020204" pitchFamily="34" charset="0"/>
                <a:ea typeface="Tahoma" panose="020B0604030504040204" pitchFamily="34" charset="0"/>
                <a:cs typeface="Arial" panose="020B0604020202020204" pitchFamily="34" charset="0"/>
              </a:rPr>
              <a:t>học</a:t>
            </a:r>
            <a:r>
              <a:rPr lang="en-US" sz="2000" b="1" i="1" dirty="0">
                <a:solidFill>
                  <a:srgbClr val="C00000"/>
                </a:solidFill>
                <a:effectLst/>
                <a:latin typeface="Arial" panose="020B0604020202020204" pitchFamily="34" charset="0"/>
                <a:ea typeface="Tahoma" panose="020B0604030504040204" pitchFamily="34" charset="0"/>
                <a:cs typeface="Arial" panose="020B0604020202020204" pitchFamily="34" charset="0"/>
              </a:rPr>
              <a:t>, </a:t>
            </a:r>
            <a:r>
              <a:rPr lang="en-US" sz="2000" b="1" i="1" dirty="0" err="1">
                <a:solidFill>
                  <a:srgbClr val="C00000"/>
                </a:solidFill>
                <a:effectLst/>
                <a:latin typeface="Arial" panose="020B0604020202020204" pitchFamily="34" charset="0"/>
                <a:ea typeface="Tahoma" panose="020B0604030504040204" pitchFamily="34" charset="0"/>
                <a:cs typeface="Arial" panose="020B0604020202020204" pitchFamily="34" charset="0"/>
              </a:rPr>
              <a:t>hóa</a:t>
            </a:r>
            <a:r>
              <a:rPr lang="en-US" sz="2000" b="1" i="1" dirty="0">
                <a:solidFill>
                  <a:srgbClr val="C00000"/>
                </a:solidFill>
                <a:effectLst/>
                <a:latin typeface="Arial" panose="020B0604020202020204" pitchFamily="34" charset="0"/>
                <a:ea typeface="Tahoma" panose="020B0604030504040204" pitchFamily="34" charset="0"/>
                <a:cs typeface="Arial" panose="020B0604020202020204" pitchFamily="34" charset="0"/>
              </a:rPr>
              <a:t> </a:t>
            </a:r>
            <a:r>
              <a:rPr lang="en-US" sz="2000" b="1" i="1" dirty="0" err="1">
                <a:solidFill>
                  <a:srgbClr val="C00000"/>
                </a:solidFill>
                <a:effectLst/>
                <a:latin typeface="Arial" panose="020B0604020202020204" pitchFamily="34" charset="0"/>
                <a:ea typeface="Tahoma" panose="020B0604030504040204" pitchFamily="34" charset="0"/>
                <a:cs typeface="Arial" panose="020B0604020202020204" pitchFamily="34" charset="0"/>
              </a:rPr>
              <a:t>học</a:t>
            </a:r>
            <a:r>
              <a:rPr lang="en-US" sz="2000" b="1" i="1" dirty="0">
                <a:solidFill>
                  <a:srgbClr val="C00000"/>
                </a:solidFill>
                <a:effectLst/>
                <a:latin typeface="Arial" panose="020B0604020202020204" pitchFamily="34" charset="0"/>
                <a:ea typeface="Tahoma" panose="020B0604030504040204" pitchFamily="34" charset="0"/>
                <a:cs typeface="Arial" panose="020B0604020202020204" pitchFamily="34" charset="0"/>
              </a:rPr>
              <a:t>, </a:t>
            </a:r>
            <a:r>
              <a:rPr lang="en-US" sz="2000" b="1" i="1" dirty="0" err="1">
                <a:solidFill>
                  <a:srgbClr val="C00000"/>
                </a:solidFill>
                <a:effectLst/>
                <a:latin typeface="Arial" panose="020B0604020202020204" pitchFamily="34" charset="0"/>
                <a:ea typeface="Tahoma" panose="020B0604030504040204" pitchFamily="34" charset="0"/>
                <a:cs typeface="Arial" panose="020B0604020202020204" pitchFamily="34" charset="0"/>
              </a:rPr>
              <a:t>sinh</a:t>
            </a:r>
            <a:r>
              <a:rPr lang="en-US" sz="2000" b="1" i="1" dirty="0">
                <a:solidFill>
                  <a:srgbClr val="C00000"/>
                </a:solidFill>
                <a:effectLst/>
                <a:latin typeface="Arial" panose="020B0604020202020204" pitchFamily="34" charset="0"/>
                <a:ea typeface="Tahoma" panose="020B0604030504040204" pitchFamily="34" charset="0"/>
                <a:cs typeface="Arial" panose="020B0604020202020204" pitchFamily="34" charset="0"/>
              </a:rPr>
              <a:t> </a:t>
            </a:r>
            <a:r>
              <a:rPr lang="vi-VN" sz="2000" b="1" i="1" dirty="0">
                <a:solidFill>
                  <a:srgbClr val="C00000"/>
                </a:solidFill>
                <a:effectLst/>
                <a:latin typeface="Arial" panose="020B0604020202020204" pitchFamily="34" charset="0"/>
                <a:ea typeface="Tahoma" panose="020B0604030504040204" pitchFamily="34" charset="0"/>
                <a:cs typeface="Arial" panose="020B0604020202020204" pitchFamily="34" charset="0"/>
              </a:rPr>
              <a:t>học.</a:t>
            </a:r>
            <a:endParaRPr lang="en-US" sz="20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p>
            <a:pPr marL="285750" lvl="0" indent="-285750" algn="l" rtl="0">
              <a:spcBef>
                <a:spcPts val="0"/>
              </a:spcBef>
              <a:spcAft>
                <a:spcPts val="0"/>
              </a:spcAft>
              <a:buFont typeface="Wingdings" panose="05000000000000000000" pitchFamily="2" charset="2"/>
              <a:buChar char="Ø"/>
            </a:pPr>
            <a:endParaRPr dirty="0">
              <a:solidFill>
                <a:schemeClr val="lt2"/>
              </a:solidFill>
              <a:latin typeface="Arial" panose="020B0604020202020204" pitchFamily="34" charset="0"/>
              <a:cs typeface="Arial" panose="020B0604020202020204" pitchFamily="34" charset="0"/>
            </a:endParaRPr>
          </a:p>
          <a:p>
            <a:pPr marL="285750" lvl="0" indent="-285750" algn="l" rtl="0">
              <a:spcBef>
                <a:spcPts val="0"/>
              </a:spcBef>
              <a:spcAft>
                <a:spcPts val="0"/>
              </a:spcAft>
              <a:buFont typeface="Wingdings" panose="05000000000000000000" pitchFamily="2" charset="2"/>
              <a:buChar char="Ø"/>
            </a:pPr>
            <a:endParaRPr dirty="0">
              <a:solidFill>
                <a:schemeClr val="lt2"/>
              </a:solidFill>
              <a:latin typeface="+mj-lt"/>
            </a:endParaRPr>
          </a:p>
        </p:txBody>
      </p:sp>
      <p:pic>
        <p:nvPicPr>
          <p:cNvPr id="11" name="Google Shape;307;p31">
            <a:extLst>
              <a:ext uri="{FF2B5EF4-FFF2-40B4-BE49-F238E27FC236}">
                <a16:creationId xmlns:a16="http://schemas.microsoft.com/office/drawing/2014/main" id="{CFCCCF8B-3547-475F-9C30-03CAB12F09A6}"/>
              </a:ext>
            </a:extLst>
          </p:cNvPr>
          <p:cNvPicPr preferRelativeResize="0"/>
          <p:nvPr/>
        </p:nvPicPr>
        <p:blipFill>
          <a:blip r:embed="rId3">
            <a:alphaModFix/>
          </a:blip>
          <a:stretch>
            <a:fillRect/>
          </a:stretch>
        </p:blipFill>
        <p:spPr>
          <a:xfrm>
            <a:off x="6198907" y="903272"/>
            <a:ext cx="3033130" cy="2965561"/>
          </a:xfrm>
          <a:prstGeom prst="rect">
            <a:avLst/>
          </a:prstGeom>
          <a:noFill/>
          <a:ln>
            <a:noFill/>
          </a:ln>
        </p:spPr>
      </p:pic>
      <p:grpSp>
        <p:nvGrpSpPr>
          <p:cNvPr id="13" name="Google Shape;1799;p48">
            <a:extLst>
              <a:ext uri="{FF2B5EF4-FFF2-40B4-BE49-F238E27FC236}">
                <a16:creationId xmlns:a16="http://schemas.microsoft.com/office/drawing/2014/main" id="{BCD45423-9A33-46BC-95C8-2E5DF6B1B8A9}"/>
              </a:ext>
            </a:extLst>
          </p:cNvPr>
          <p:cNvGrpSpPr/>
          <p:nvPr/>
        </p:nvGrpSpPr>
        <p:grpSpPr>
          <a:xfrm rot="-515148">
            <a:off x="-102021" y="4054558"/>
            <a:ext cx="1146144" cy="952284"/>
            <a:chOff x="987550" y="4534750"/>
            <a:chExt cx="1011875" cy="840725"/>
          </a:xfrm>
        </p:grpSpPr>
        <p:sp>
          <p:nvSpPr>
            <p:cNvPr id="14" name="Google Shape;1800;p48">
              <a:extLst>
                <a:ext uri="{FF2B5EF4-FFF2-40B4-BE49-F238E27FC236}">
                  <a16:creationId xmlns:a16="http://schemas.microsoft.com/office/drawing/2014/main" id="{CF28DFEE-EA70-4AF6-B571-2FB3F6BDAA37}"/>
                </a:ext>
              </a:extLst>
            </p:cNvPr>
            <p:cNvSpPr/>
            <p:nvPr/>
          </p:nvSpPr>
          <p:spPr>
            <a:xfrm>
              <a:off x="987550" y="4592300"/>
              <a:ext cx="1011875" cy="783175"/>
            </a:xfrm>
            <a:custGeom>
              <a:avLst/>
              <a:gdLst/>
              <a:ahLst/>
              <a:cxnLst/>
              <a:rect l="l" t="t" r="r" b="b"/>
              <a:pathLst>
                <a:path w="40475" h="31327" extrusionOk="0">
                  <a:moveTo>
                    <a:pt x="20501" y="1"/>
                  </a:moveTo>
                  <a:cubicBezTo>
                    <a:pt x="20068" y="1"/>
                    <a:pt x="19636" y="177"/>
                    <a:pt x="19347" y="531"/>
                  </a:cubicBezTo>
                  <a:cubicBezTo>
                    <a:pt x="14612" y="6320"/>
                    <a:pt x="0" y="31326"/>
                    <a:pt x="20501" y="31326"/>
                  </a:cubicBezTo>
                  <a:cubicBezTo>
                    <a:pt x="40474" y="31326"/>
                    <a:pt x="26379" y="6320"/>
                    <a:pt x="21655" y="531"/>
                  </a:cubicBezTo>
                  <a:cubicBezTo>
                    <a:pt x="21366" y="177"/>
                    <a:pt x="20934" y="1"/>
                    <a:pt x="20501" y="1"/>
                  </a:cubicBezTo>
                  <a:close/>
                </a:path>
              </a:pathLst>
            </a:custGeom>
            <a:solidFill>
              <a:srgbClr val="97C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01;p48">
              <a:extLst>
                <a:ext uri="{FF2B5EF4-FFF2-40B4-BE49-F238E27FC236}">
                  <a16:creationId xmlns:a16="http://schemas.microsoft.com/office/drawing/2014/main" id="{CCF611DF-9EAD-463F-8881-DD61005FCC29}"/>
                </a:ext>
              </a:extLst>
            </p:cNvPr>
            <p:cNvSpPr/>
            <p:nvPr/>
          </p:nvSpPr>
          <p:spPr>
            <a:xfrm>
              <a:off x="1237700" y="4632900"/>
              <a:ext cx="734875" cy="742575"/>
            </a:xfrm>
            <a:custGeom>
              <a:avLst/>
              <a:gdLst/>
              <a:ahLst/>
              <a:cxnLst/>
              <a:rect l="l" t="t" r="r" b="b"/>
              <a:pathLst>
                <a:path w="29395" h="29703" extrusionOk="0">
                  <a:moveTo>
                    <a:pt x="12484" y="1"/>
                  </a:moveTo>
                  <a:lnTo>
                    <a:pt x="12484" y="1"/>
                  </a:lnTo>
                  <a:cubicBezTo>
                    <a:pt x="12633" y="319"/>
                    <a:pt x="12763" y="647"/>
                    <a:pt x="12892" y="965"/>
                  </a:cubicBezTo>
                  <a:cubicBezTo>
                    <a:pt x="13608" y="2846"/>
                    <a:pt x="14364" y="4765"/>
                    <a:pt x="14802" y="6734"/>
                  </a:cubicBezTo>
                  <a:cubicBezTo>
                    <a:pt x="15259" y="8744"/>
                    <a:pt x="15707" y="10743"/>
                    <a:pt x="15816" y="12812"/>
                  </a:cubicBezTo>
                  <a:cubicBezTo>
                    <a:pt x="15906" y="14752"/>
                    <a:pt x="15687" y="16562"/>
                    <a:pt x="15219" y="18432"/>
                  </a:cubicBezTo>
                  <a:cubicBezTo>
                    <a:pt x="14732" y="20432"/>
                    <a:pt x="13767" y="21874"/>
                    <a:pt x="12136" y="23127"/>
                  </a:cubicBezTo>
                  <a:cubicBezTo>
                    <a:pt x="10420" y="24447"/>
                    <a:pt x="8101" y="25042"/>
                    <a:pt x="5890" y="25042"/>
                  </a:cubicBezTo>
                  <a:cubicBezTo>
                    <a:pt x="5436" y="25042"/>
                    <a:pt x="4986" y="25017"/>
                    <a:pt x="4547" y="24968"/>
                  </a:cubicBezTo>
                  <a:cubicBezTo>
                    <a:pt x="2856" y="24778"/>
                    <a:pt x="1264" y="23943"/>
                    <a:pt x="1" y="22809"/>
                  </a:cubicBezTo>
                  <a:lnTo>
                    <a:pt x="1" y="22809"/>
                  </a:lnTo>
                  <a:cubicBezTo>
                    <a:pt x="628" y="26827"/>
                    <a:pt x="3542" y="29702"/>
                    <a:pt x="10495" y="29702"/>
                  </a:cubicBezTo>
                  <a:cubicBezTo>
                    <a:pt x="29394" y="29702"/>
                    <a:pt x="17796" y="7311"/>
                    <a:pt x="12484" y="1"/>
                  </a:cubicBezTo>
                  <a:close/>
                </a:path>
              </a:pathLst>
            </a:custGeom>
            <a:solidFill>
              <a:srgbClr val="83B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02;p48">
              <a:extLst>
                <a:ext uri="{FF2B5EF4-FFF2-40B4-BE49-F238E27FC236}">
                  <a16:creationId xmlns:a16="http://schemas.microsoft.com/office/drawing/2014/main" id="{2729B0BA-6601-4861-B8C7-FF8498AD4845}"/>
                </a:ext>
              </a:extLst>
            </p:cNvPr>
            <p:cNvSpPr/>
            <p:nvPr/>
          </p:nvSpPr>
          <p:spPr>
            <a:xfrm>
              <a:off x="1359325" y="4883800"/>
              <a:ext cx="466750" cy="491675"/>
            </a:xfrm>
            <a:custGeom>
              <a:avLst/>
              <a:gdLst/>
              <a:ahLst/>
              <a:cxnLst/>
              <a:rect l="l" t="t" r="r" b="b"/>
              <a:pathLst>
                <a:path w="18670" h="19667" extrusionOk="0">
                  <a:moveTo>
                    <a:pt x="13279" y="1"/>
                  </a:moveTo>
                  <a:lnTo>
                    <a:pt x="13279" y="1"/>
                  </a:lnTo>
                  <a:cubicBezTo>
                    <a:pt x="13557" y="1155"/>
                    <a:pt x="13776" y="2319"/>
                    <a:pt x="13915" y="3522"/>
                  </a:cubicBezTo>
                  <a:cubicBezTo>
                    <a:pt x="14224" y="6119"/>
                    <a:pt x="14304" y="8585"/>
                    <a:pt x="13707" y="11132"/>
                  </a:cubicBezTo>
                  <a:cubicBezTo>
                    <a:pt x="13408" y="12365"/>
                    <a:pt x="13080" y="13250"/>
                    <a:pt x="12354" y="14315"/>
                  </a:cubicBezTo>
                  <a:cubicBezTo>
                    <a:pt x="11429" y="15677"/>
                    <a:pt x="10444" y="16682"/>
                    <a:pt x="8922" y="17388"/>
                  </a:cubicBezTo>
                  <a:cubicBezTo>
                    <a:pt x="7560" y="18025"/>
                    <a:pt x="6048" y="18274"/>
                    <a:pt x="4565" y="18433"/>
                  </a:cubicBezTo>
                  <a:cubicBezTo>
                    <a:pt x="3053" y="18602"/>
                    <a:pt x="1522" y="18711"/>
                    <a:pt x="0" y="18791"/>
                  </a:cubicBezTo>
                  <a:cubicBezTo>
                    <a:pt x="1472" y="19358"/>
                    <a:pt x="3332" y="19666"/>
                    <a:pt x="5630" y="19666"/>
                  </a:cubicBezTo>
                  <a:cubicBezTo>
                    <a:pt x="18670" y="19666"/>
                    <a:pt x="17188" y="9013"/>
                    <a:pt x="132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03;p48">
              <a:extLst>
                <a:ext uri="{FF2B5EF4-FFF2-40B4-BE49-F238E27FC236}">
                  <a16:creationId xmlns:a16="http://schemas.microsoft.com/office/drawing/2014/main" id="{E76384A7-3D7C-4B98-9FF2-5960482F444E}"/>
                </a:ext>
              </a:extLst>
            </p:cNvPr>
            <p:cNvSpPr/>
            <p:nvPr/>
          </p:nvSpPr>
          <p:spPr>
            <a:xfrm>
              <a:off x="1378950" y="4659500"/>
              <a:ext cx="111425" cy="153750"/>
            </a:xfrm>
            <a:custGeom>
              <a:avLst/>
              <a:gdLst/>
              <a:ahLst/>
              <a:cxnLst/>
              <a:rect l="l" t="t" r="r" b="b"/>
              <a:pathLst>
                <a:path w="4457" h="6150" extrusionOk="0">
                  <a:moveTo>
                    <a:pt x="3494" y="1"/>
                  </a:moveTo>
                  <a:cubicBezTo>
                    <a:pt x="3349" y="1"/>
                    <a:pt x="3198" y="41"/>
                    <a:pt x="3055" y="130"/>
                  </a:cubicBezTo>
                  <a:cubicBezTo>
                    <a:pt x="2239" y="657"/>
                    <a:pt x="1811" y="1642"/>
                    <a:pt x="1333" y="2458"/>
                  </a:cubicBezTo>
                  <a:cubicBezTo>
                    <a:pt x="876" y="3243"/>
                    <a:pt x="1" y="4428"/>
                    <a:pt x="329" y="5352"/>
                  </a:cubicBezTo>
                  <a:cubicBezTo>
                    <a:pt x="487" y="5810"/>
                    <a:pt x="888" y="6149"/>
                    <a:pt x="1364" y="6149"/>
                  </a:cubicBezTo>
                  <a:cubicBezTo>
                    <a:pt x="1457" y="6149"/>
                    <a:pt x="1554" y="6136"/>
                    <a:pt x="1652" y="6108"/>
                  </a:cubicBezTo>
                  <a:cubicBezTo>
                    <a:pt x="2646" y="5820"/>
                    <a:pt x="3064" y="4556"/>
                    <a:pt x="3452" y="3691"/>
                  </a:cubicBezTo>
                  <a:cubicBezTo>
                    <a:pt x="3830" y="2846"/>
                    <a:pt x="4457" y="1871"/>
                    <a:pt x="4407" y="906"/>
                  </a:cubicBezTo>
                  <a:cubicBezTo>
                    <a:pt x="4384" y="413"/>
                    <a:pt x="3962" y="1"/>
                    <a:pt x="3494" y="1"/>
                  </a:cubicBezTo>
                  <a:close/>
                </a:path>
              </a:pathLst>
            </a:custGeom>
            <a:solidFill>
              <a:srgbClr val="CFE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04;p48">
              <a:extLst>
                <a:ext uri="{FF2B5EF4-FFF2-40B4-BE49-F238E27FC236}">
                  <a16:creationId xmlns:a16="http://schemas.microsoft.com/office/drawing/2014/main" id="{D4B4E783-F218-4D8E-9B15-246A37B6CC38}"/>
                </a:ext>
              </a:extLst>
            </p:cNvPr>
            <p:cNvSpPr/>
            <p:nvPr/>
          </p:nvSpPr>
          <p:spPr>
            <a:xfrm>
              <a:off x="1336175" y="4829950"/>
              <a:ext cx="75375" cy="92725"/>
            </a:xfrm>
            <a:custGeom>
              <a:avLst/>
              <a:gdLst/>
              <a:ahLst/>
              <a:cxnLst/>
              <a:rect l="l" t="t" r="r" b="b"/>
              <a:pathLst>
                <a:path w="3015" h="3709" extrusionOk="0">
                  <a:moveTo>
                    <a:pt x="1861" y="0"/>
                  </a:moveTo>
                  <a:cubicBezTo>
                    <a:pt x="1778" y="0"/>
                    <a:pt x="1692" y="12"/>
                    <a:pt x="1603" y="37"/>
                  </a:cubicBezTo>
                  <a:cubicBezTo>
                    <a:pt x="1085" y="176"/>
                    <a:pt x="777" y="563"/>
                    <a:pt x="558" y="1021"/>
                  </a:cubicBezTo>
                  <a:cubicBezTo>
                    <a:pt x="369" y="1409"/>
                    <a:pt x="150" y="1827"/>
                    <a:pt x="71" y="2245"/>
                  </a:cubicBezTo>
                  <a:cubicBezTo>
                    <a:pt x="1" y="2632"/>
                    <a:pt x="40" y="3100"/>
                    <a:pt x="369" y="3368"/>
                  </a:cubicBezTo>
                  <a:cubicBezTo>
                    <a:pt x="619" y="3573"/>
                    <a:pt x="886" y="3708"/>
                    <a:pt x="1189" y="3708"/>
                  </a:cubicBezTo>
                  <a:cubicBezTo>
                    <a:pt x="1283" y="3708"/>
                    <a:pt x="1381" y="3695"/>
                    <a:pt x="1483" y="3667"/>
                  </a:cubicBezTo>
                  <a:cubicBezTo>
                    <a:pt x="2010" y="3518"/>
                    <a:pt x="2229" y="3060"/>
                    <a:pt x="2398" y="2593"/>
                  </a:cubicBezTo>
                  <a:cubicBezTo>
                    <a:pt x="2607" y="2016"/>
                    <a:pt x="3015" y="1310"/>
                    <a:pt x="2766" y="693"/>
                  </a:cubicBezTo>
                  <a:cubicBezTo>
                    <a:pt x="2609" y="295"/>
                    <a:pt x="2278" y="0"/>
                    <a:pt x="1861" y="0"/>
                  </a:cubicBezTo>
                  <a:close/>
                </a:path>
              </a:pathLst>
            </a:custGeom>
            <a:solidFill>
              <a:srgbClr val="CFE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05;p48">
              <a:extLst>
                <a:ext uri="{FF2B5EF4-FFF2-40B4-BE49-F238E27FC236}">
                  <a16:creationId xmlns:a16="http://schemas.microsoft.com/office/drawing/2014/main" id="{F8B5BF58-A9A5-4BEB-A8D5-381D0C7340A9}"/>
                </a:ext>
              </a:extLst>
            </p:cNvPr>
            <p:cNvSpPr/>
            <p:nvPr/>
          </p:nvSpPr>
          <p:spPr>
            <a:xfrm>
              <a:off x="1284725" y="4967150"/>
              <a:ext cx="81325" cy="80825"/>
            </a:xfrm>
            <a:custGeom>
              <a:avLst/>
              <a:gdLst/>
              <a:ahLst/>
              <a:cxnLst/>
              <a:rect l="l" t="t" r="r" b="b"/>
              <a:pathLst>
                <a:path w="3253" h="3233" extrusionOk="0">
                  <a:moveTo>
                    <a:pt x="1306" y="0"/>
                  </a:moveTo>
                  <a:cubicBezTo>
                    <a:pt x="1289" y="0"/>
                    <a:pt x="1271" y="3"/>
                    <a:pt x="1253" y="9"/>
                  </a:cubicBezTo>
                  <a:cubicBezTo>
                    <a:pt x="1174" y="39"/>
                    <a:pt x="1104" y="108"/>
                    <a:pt x="1114" y="198"/>
                  </a:cubicBezTo>
                  <a:cubicBezTo>
                    <a:pt x="1124" y="367"/>
                    <a:pt x="1154" y="537"/>
                    <a:pt x="1194" y="705"/>
                  </a:cubicBezTo>
                  <a:cubicBezTo>
                    <a:pt x="1064" y="765"/>
                    <a:pt x="955" y="864"/>
                    <a:pt x="855" y="964"/>
                  </a:cubicBezTo>
                  <a:cubicBezTo>
                    <a:pt x="805" y="944"/>
                    <a:pt x="746" y="915"/>
                    <a:pt x="686" y="904"/>
                  </a:cubicBezTo>
                  <a:cubicBezTo>
                    <a:pt x="620" y="878"/>
                    <a:pt x="541" y="856"/>
                    <a:pt x="466" y="856"/>
                  </a:cubicBezTo>
                  <a:cubicBezTo>
                    <a:pt x="428" y="856"/>
                    <a:pt x="391" y="861"/>
                    <a:pt x="358" y="875"/>
                  </a:cubicBezTo>
                  <a:cubicBezTo>
                    <a:pt x="259" y="904"/>
                    <a:pt x="228" y="1004"/>
                    <a:pt x="268" y="1103"/>
                  </a:cubicBezTo>
                  <a:cubicBezTo>
                    <a:pt x="288" y="1153"/>
                    <a:pt x="318" y="1183"/>
                    <a:pt x="358" y="1213"/>
                  </a:cubicBezTo>
                  <a:cubicBezTo>
                    <a:pt x="407" y="1253"/>
                    <a:pt x="447" y="1293"/>
                    <a:pt x="497" y="1322"/>
                  </a:cubicBezTo>
                  <a:cubicBezTo>
                    <a:pt x="537" y="1352"/>
                    <a:pt x="567" y="1372"/>
                    <a:pt x="606" y="1402"/>
                  </a:cubicBezTo>
                  <a:cubicBezTo>
                    <a:pt x="606" y="1402"/>
                    <a:pt x="606" y="1412"/>
                    <a:pt x="597" y="1421"/>
                  </a:cubicBezTo>
                  <a:cubicBezTo>
                    <a:pt x="557" y="1551"/>
                    <a:pt x="547" y="1700"/>
                    <a:pt x="557" y="1850"/>
                  </a:cubicBezTo>
                  <a:lnTo>
                    <a:pt x="547" y="1850"/>
                  </a:lnTo>
                  <a:cubicBezTo>
                    <a:pt x="458" y="1899"/>
                    <a:pt x="368" y="1949"/>
                    <a:pt x="288" y="1998"/>
                  </a:cubicBezTo>
                  <a:cubicBezTo>
                    <a:pt x="189" y="2068"/>
                    <a:pt x="80" y="2168"/>
                    <a:pt x="29" y="2277"/>
                  </a:cubicBezTo>
                  <a:cubicBezTo>
                    <a:pt x="0" y="2356"/>
                    <a:pt x="69" y="2436"/>
                    <a:pt x="139" y="2466"/>
                  </a:cubicBezTo>
                  <a:cubicBezTo>
                    <a:pt x="163" y="2476"/>
                    <a:pt x="190" y="2479"/>
                    <a:pt x="218" y="2479"/>
                  </a:cubicBezTo>
                  <a:cubicBezTo>
                    <a:pt x="247" y="2479"/>
                    <a:pt x="278" y="2476"/>
                    <a:pt x="308" y="2476"/>
                  </a:cubicBezTo>
                  <a:cubicBezTo>
                    <a:pt x="368" y="2466"/>
                    <a:pt x="438" y="2466"/>
                    <a:pt x="497" y="2446"/>
                  </a:cubicBezTo>
                  <a:cubicBezTo>
                    <a:pt x="587" y="2407"/>
                    <a:pt x="676" y="2376"/>
                    <a:pt x="776" y="2337"/>
                  </a:cubicBezTo>
                  <a:cubicBezTo>
                    <a:pt x="825" y="2396"/>
                    <a:pt x="895" y="2456"/>
                    <a:pt x="965" y="2506"/>
                  </a:cubicBezTo>
                  <a:cubicBezTo>
                    <a:pt x="984" y="2526"/>
                    <a:pt x="1004" y="2536"/>
                    <a:pt x="1024" y="2546"/>
                  </a:cubicBezTo>
                  <a:cubicBezTo>
                    <a:pt x="1004" y="2645"/>
                    <a:pt x="975" y="2745"/>
                    <a:pt x="955" y="2844"/>
                  </a:cubicBezTo>
                  <a:cubicBezTo>
                    <a:pt x="945" y="2924"/>
                    <a:pt x="935" y="2993"/>
                    <a:pt x="945" y="3063"/>
                  </a:cubicBezTo>
                  <a:cubicBezTo>
                    <a:pt x="964" y="3139"/>
                    <a:pt x="1018" y="3223"/>
                    <a:pt x="1101" y="3223"/>
                  </a:cubicBezTo>
                  <a:cubicBezTo>
                    <a:pt x="1105" y="3223"/>
                    <a:pt x="1110" y="3223"/>
                    <a:pt x="1114" y="3222"/>
                  </a:cubicBezTo>
                  <a:cubicBezTo>
                    <a:pt x="1263" y="3212"/>
                    <a:pt x="1342" y="3093"/>
                    <a:pt x="1413" y="2973"/>
                  </a:cubicBezTo>
                  <a:cubicBezTo>
                    <a:pt x="1472" y="2884"/>
                    <a:pt x="1522" y="2794"/>
                    <a:pt x="1561" y="2695"/>
                  </a:cubicBezTo>
                  <a:cubicBezTo>
                    <a:pt x="1661" y="2695"/>
                    <a:pt x="1771" y="2685"/>
                    <a:pt x="1870" y="2655"/>
                  </a:cubicBezTo>
                  <a:cubicBezTo>
                    <a:pt x="1890" y="2705"/>
                    <a:pt x="1910" y="2765"/>
                    <a:pt x="1919" y="2814"/>
                  </a:cubicBezTo>
                  <a:cubicBezTo>
                    <a:pt x="1939" y="2854"/>
                    <a:pt x="1950" y="2904"/>
                    <a:pt x="1959" y="2944"/>
                  </a:cubicBezTo>
                  <a:cubicBezTo>
                    <a:pt x="1979" y="2984"/>
                    <a:pt x="1989" y="3013"/>
                    <a:pt x="2009" y="3053"/>
                  </a:cubicBezTo>
                  <a:cubicBezTo>
                    <a:pt x="2019" y="3073"/>
                    <a:pt x="2029" y="3083"/>
                    <a:pt x="2049" y="3103"/>
                  </a:cubicBezTo>
                  <a:cubicBezTo>
                    <a:pt x="2049" y="3103"/>
                    <a:pt x="2049" y="3112"/>
                    <a:pt x="2059" y="3123"/>
                  </a:cubicBezTo>
                  <a:cubicBezTo>
                    <a:pt x="2095" y="3178"/>
                    <a:pt x="2166" y="3233"/>
                    <a:pt x="2239" y="3233"/>
                  </a:cubicBezTo>
                  <a:cubicBezTo>
                    <a:pt x="2245" y="3233"/>
                    <a:pt x="2251" y="3233"/>
                    <a:pt x="2258" y="3232"/>
                  </a:cubicBezTo>
                  <a:lnTo>
                    <a:pt x="2317" y="3232"/>
                  </a:lnTo>
                  <a:cubicBezTo>
                    <a:pt x="2467" y="3202"/>
                    <a:pt x="2507" y="2993"/>
                    <a:pt x="2496" y="2874"/>
                  </a:cubicBezTo>
                  <a:cubicBezTo>
                    <a:pt x="2496" y="2814"/>
                    <a:pt x="2487" y="2745"/>
                    <a:pt x="2476" y="2685"/>
                  </a:cubicBezTo>
                  <a:cubicBezTo>
                    <a:pt x="2457" y="2586"/>
                    <a:pt x="2427" y="2486"/>
                    <a:pt x="2407" y="2387"/>
                  </a:cubicBezTo>
                  <a:cubicBezTo>
                    <a:pt x="2397" y="2376"/>
                    <a:pt x="2397" y="2367"/>
                    <a:pt x="2397" y="2356"/>
                  </a:cubicBezTo>
                  <a:cubicBezTo>
                    <a:pt x="2487" y="2277"/>
                    <a:pt x="2556" y="2188"/>
                    <a:pt x="2616" y="2088"/>
                  </a:cubicBezTo>
                  <a:cubicBezTo>
                    <a:pt x="2695" y="2098"/>
                    <a:pt x="2775" y="2098"/>
                    <a:pt x="2854" y="2108"/>
                  </a:cubicBezTo>
                  <a:cubicBezTo>
                    <a:pt x="2964" y="2108"/>
                    <a:pt x="3123" y="2098"/>
                    <a:pt x="3193" y="2018"/>
                  </a:cubicBezTo>
                  <a:cubicBezTo>
                    <a:pt x="3252" y="1949"/>
                    <a:pt x="3252" y="1879"/>
                    <a:pt x="3223" y="1810"/>
                  </a:cubicBezTo>
                  <a:cubicBezTo>
                    <a:pt x="3173" y="1700"/>
                    <a:pt x="3024" y="1651"/>
                    <a:pt x="2924" y="1631"/>
                  </a:cubicBezTo>
                  <a:cubicBezTo>
                    <a:pt x="2874" y="1611"/>
                    <a:pt x="2825" y="1601"/>
                    <a:pt x="2775" y="1591"/>
                  </a:cubicBezTo>
                  <a:cubicBezTo>
                    <a:pt x="2785" y="1492"/>
                    <a:pt x="2775" y="1392"/>
                    <a:pt x="2755" y="1293"/>
                  </a:cubicBezTo>
                  <a:cubicBezTo>
                    <a:pt x="2755" y="1273"/>
                    <a:pt x="2745" y="1262"/>
                    <a:pt x="2745" y="1242"/>
                  </a:cubicBezTo>
                  <a:cubicBezTo>
                    <a:pt x="2765" y="1233"/>
                    <a:pt x="2775" y="1223"/>
                    <a:pt x="2795" y="1203"/>
                  </a:cubicBezTo>
                  <a:cubicBezTo>
                    <a:pt x="2874" y="1143"/>
                    <a:pt x="2964" y="1074"/>
                    <a:pt x="3033" y="1004"/>
                  </a:cubicBezTo>
                  <a:cubicBezTo>
                    <a:pt x="3073" y="964"/>
                    <a:pt x="3123" y="924"/>
                    <a:pt x="3143" y="875"/>
                  </a:cubicBezTo>
                  <a:cubicBezTo>
                    <a:pt x="3193" y="805"/>
                    <a:pt x="3193" y="705"/>
                    <a:pt x="3133" y="636"/>
                  </a:cubicBezTo>
                  <a:cubicBezTo>
                    <a:pt x="3097" y="592"/>
                    <a:pt x="3054" y="577"/>
                    <a:pt x="3008" y="577"/>
                  </a:cubicBezTo>
                  <a:cubicBezTo>
                    <a:pt x="2938" y="577"/>
                    <a:pt x="2861" y="612"/>
                    <a:pt x="2795" y="636"/>
                  </a:cubicBezTo>
                  <a:cubicBezTo>
                    <a:pt x="2715" y="666"/>
                    <a:pt x="2636" y="716"/>
                    <a:pt x="2566" y="755"/>
                  </a:cubicBezTo>
                  <a:cubicBezTo>
                    <a:pt x="2527" y="785"/>
                    <a:pt x="2496" y="805"/>
                    <a:pt x="2457" y="825"/>
                  </a:cubicBezTo>
                  <a:cubicBezTo>
                    <a:pt x="2437" y="805"/>
                    <a:pt x="2417" y="795"/>
                    <a:pt x="2397" y="775"/>
                  </a:cubicBezTo>
                  <a:cubicBezTo>
                    <a:pt x="2377" y="765"/>
                    <a:pt x="2367" y="755"/>
                    <a:pt x="2348" y="745"/>
                  </a:cubicBezTo>
                  <a:cubicBezTo>
                    <a:pt x="2367" y="666"/>
                    <a:pt x="2387" y="576"/>
                    <a:pt x="2397" y="486"/>
                  </a:cubicBezTo>
                  <a:cubicBezTo>
                    <a:pt x="2407" y="427"/>
                    <a:pt x="2417" y="377"/>
                    <a:pt x="2417" y="318"/>
                  </a:cubicBezTo>
                  <a:cubicBezTo>
                    <a:pt x="2417" y="298"/>
                    <a:pt x="2427" y="278"/>
                    <a:pt x="2427" y="258"/>
                  </a:cubicBezTo>
                  <a:cubicBezTo>
                    <a:pt x="2427" y="248"/>
                    <a:pt x="2417" y="228"/>
                    <a:pt x="2417" y="208"/>
                  </a:cubicBezTo>
                  <a:lnTo>
                    <a:pt x="2417" y="198"/>
                  </a:lnTo>
                  <a:cubicBezTo>
                    <a:pt x="2409" y="133"/>
                    <a:pt x="2347" y="81"/>
                    <a:pt x="2281" y="81"/>
                  </a:cubicBezTo>
                  <a:cubicBezTo>
                    <a:pt x="2266" y="81"/>
                    <a:pt x="2252" y="83"/>
                    <a:pt x="2238" y="89"/>
                  </a:cubicBezTo>
                  <a:cubicBezTo>
                    <a:pt x="2178" y="99"/>
                    <a:pt x="2138" y="128"/>
                    <a:pt x="2098" y="188"/>
                  </a:cubicBezTo>
                  <a:cubicBezTo>
                    <a:pt x="2079" y="228"/>
                    <a:pt x="2059" y="268"/>
                    <a:pt x="2029" y="307"/>
                  </a:cubicBezTo>
                  <a:cubicBezTo>
                    <a:pt x="1989" y="387"/>
                    <a:pt x="1959" y="477"/>
                    <a:pt x="1919" y="556"/>
                  </a:cubicBezTo>
                  <a:cubicBezTo>
                    <a:pt x="1919" y="566"/>
                    <a:pt x="1919" y="576"/>
                    <a:pt x="1910" y="586"/>
                  </a:cubicBezTo>
                  <a:cubicBezTo>
                    <a:pt x="1840" y="576"/>
                    <a:pt x="1771" y="566"/>
                    <a:pt x="1691" y="566"/>
                  </a:cubicBezTo>
                  <a:cubicBezTo>
                    <a:pt x="1641" y="407"/>
                    <a:pt x="1581" y="238"/>
                    <a:pt x="1472" y="99"/>
                  </a:cubicBezTo>
                  <a:cubicBezTo>
                    <a:pt x="1432" y="43"/>
                    <a:pt x="1373" y="0"/>
                    <a:pt x="1306" y="0"/>
                  </a:cubicBezTo>
                  <a:close/>
                </a:path>
              </a:pathLst>
            </a:custGeom>
            <a:solidFill>
              <a:srgbClr val="3F57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06;p48">
              <a:extLst>
                <a:ext uri="{FF2B5EF4-FFF2-40B4-BE49-F238E27FC236}">
                  <a16:creationId xmlns:a16="http://schemas.microsoft.com/office/drawing/2014/main" id="{26C7297D-3E1A-459F-8878-B9E2336E0378}"/>
                </a:ext>
              </a:extLst>
            </p:cNvPr>
            <p:cNvSpPr/>
            <p:nvPr/>
          </p:nvSpPr>
          <p:spPr>
            <a:xfrm>
              <a:off x="1347875" y="5041675"/>
              <a:ext cx="49000" cy="48600"/>
            </a:xfrm>
            <a:custGeom>
              <a:avLst/>
              <a:gdLst/>
              <a:ahLst/>
              <a:cxnLst/>
              <a:rect l="l" t="t" r="r" b="b"/>
              <a:pathLst>
                <a:path w="1960" h="1944" extrusionOk="0">
                  <a:moveTo>
                    <a:pt x="776" y="0"/>
                  </a:moveTo>
                  <a:cubicBezTo>
                    <a:pt x="770" y="0"/>
                    <a:pt x="763" y="1"/>
                    <a:pt x="757" y="3"/>
                  </a:cubicBezTo>
                  <a:cubicBezTo>
                    <a:pt x="706" y="22"/>
                    <a:pt x="667" y="62"/>
                    <a:pt x="667" y="122"/>
                  </a:cubicBezTo>
                  <a:cubicBezTo>
                    <a:pt x="677" y="221"/>
                    <a:pt x="697" y="321"/>
                    <a:pt x="717" y="420"/>
                  </a:cubicBezTo>
                  <a:cubicBezTo>
                    <a:pt x="637" y="460"/>
                    <a:pt x="567" y="520"/>
                    <a:pt x="518" y="579"/>
                  </a:cubicBezTo>
                  <a:cubicBezTo>
                    <a:pt x="478" y="569"/>
                    <a:pt x="448" y="549"/>
                    <a:pt x="408" y="540"/>
                  </a:cubicBezTo>
                  <a:cubicBezTo>
                    <a:pt x="366" y="526"/>
                    <a:pt x="319" y="512"/>
                    <a:pt x="274" y="512"/>
                  </a:cubicBezTo>
                  <a:cubicBezTo>
                    <a:pt x="255" y="512"/>
                    <a:pt x="237" y="514"/>
                    <a:pt x="219" y="520"/>
                  </a:cubicBezTo>
                  <a:cubicBezTo>
                    <a:pt x="149" y="540"/>
                    <a:pt x="129" y="599"/>
                    <a:pt x="160" y="659"/>
                  </a:cubicBezTo>
                  <a:cubicBezTo>
                    <a:pt x="169" y="688"/>
                    <a:pt x="189" y="708"/>
                    <a:pt x="219" y="728"/>
                  </a:cubicBezTo>
                  <a:cubicBezTo>
                    <a:pt x="239" y="748"/>
                    <a:pt x="269" y="778"/>
                    <a:pt x="299" y="798"/>
                  </a:cubicBezTo>
                  <a:cubicBezTo>
                    <a:pt x="319" y="808"/>
                    <a:pt x="339" y="828"/>
                    <a:pt x="368" y="838"/>
                  </a:cubicBezTo>
                  <a:cubicBezTo>
                    <a:pt x="359" y="848"/>
                    <a:pt x="359" y="848"/>
                    <a:pt x="359" y="858"/>
                  </a:cubicBezTo>
                  <a:cubicBezTo>
                    <a:pt x="339" y="938"/>
                    <a:pt x="328" y="1027"/>
                    <a:pt x="339" y="1106"/>
                  </a:cubicBezTo>
                  <a:cubicBezTo>
                    <a:pt x="328" y="1106"/>
                    <a:pt x="328" y="1117"/>
                    <a:pt x="328" y="1117"/>
                  </a:cubicBezTo>
                  <a:cubicBezTo>
                    <a:pt x="279" y="1136"/>
                    <a:pt x="219" y="1166"/>
                    <a:pt x="169" y="1206"/>
                  </a:cubicBezTo>
                  <a:cubicBezTo>
                    <a:pt x="110" y="1236"/>
                    <a:pt x="50" y="1296"/>
                    <a:pt x="20" y="1365"/>
                  </a:cubicBezTo>
                  <a:cubicBezTo>
                    <a:pt x="1" y="1415"/>
                    <a:pt x="40" y="1464"/>
                    <a:pt x="80" y="1475"/>
                  </a:cubicBezTo>
                  <a:cubicBezTo>
                    <a:pt x="100" y="1484"/>
                    <a:pt x="117" y="1487"/>
                    <a:pt x="133" y="1487"/>
                  </a:cubicBezTo>
                  <a:cubicBezTo>
                    <a:pt x="149" y="1487"/>
                    <a:pt x="164" y="1484"/>
                    <a:pt x="180" y="1484"/>
                  </a:cubicBezTo>
                  <a:cubicBezTo>
                    <a:pt x="219" y="1484"/>
                    <a:pt x="259" y="1484"/>
                    <a:pt x="299" y="1464"/>
                  </a:cubicBezTo>
                  <a:cubicBezTo>
                    <a:pt x="348" y="1444"/>
                    <a:pt x="408" y="1425"/>
                    <a:pt x="458" y="1405"/>
                  </a:cubicBezTo>
                  <a:cubicBezTo>
                    <a:pt x="498" y="1444"/>
                    <a:pt x="538" y="1475"/>
                    <a:pt x="577" y="1504"/>
                  </a:cubicBezTo>
                  <a:cubicBezTo>
                    <a:pt x="587" y="1514"/>
                    <a:pt x="607" y="1524"/>
                    <a:pt x="617" y="1534"/>
                  </a:cubicBezTo>
                  <a:cubicBezTo>
                    <a:pt x="597" y="1594"/>
                    <a:pt x="587" y="1654"/>
                    <a:pt x="577" y="1713"/>
                  </a:cubicBezTo>
                  <a:cubicBezTo>
                    <a:pt x="567" y="1753"/>
                    <a:pt x="558" y="1793"/>
                    <a:pt x="567" y="1842"/>
                  </a:cubicBezTo>
                  <a:cubicBezTo>
                    <a:pt x="577" y="1892"/>
                    <a:pt x="617" y="1942"/>
                    <a:pt x="667" y="1942"/>
                  </a:cubicBezTo>
                  <a:cubicBezTo>
                    <a:pt x="757" y="1932"/>
                    <a:pt x="806" y="1862"/>
                    <a:pt x="846" y="1793"/>
                  </a:cubicBezTo>
                  <a:cubicBezTo>
                    <a:pt x="885" y="1733"/>
                    <a:pt x="905" y="1683"/>
                    <a:pt x="936" y="1623"/>
                  </a:cubicBezTo>
                  <a:cubicBezTo>
                    <a:pt x="995" y="1623"/>
                    <a:pt x="1064" y="1614"/>
                    <a:pt x="1124" y="1594"/>
                  </a:cubicBezTo>
                  <a:cubicBezTo>
                    <a:pt x="1135" y="1623"/>
                    <a:pt x="1144" y="1654"/>
                    <a:pt x="1154" y="1694"/>
                  </a:cubicBezTo>
                  <a:cubicBezTo>
                    <a:pt x="1164" y="1713"/>
                    <a:pt x="1174" y="1743"/>
                    <a:pt x="1174" y="1773"/>
                  </a:cubicBezTo>
                  <a:lnTo>
                    <a:pt x="1204" y="1833"/>
                  </a:lnTo>
                  <a:cubicBezTo>
                    <a:pt x="1214" y="1842"/>
                    <a:pt x="1224" y="1853"/>
                    <a:pt x="1224" y="1862"/>
                  </a:cubicBezTo>
                  <a:lnTo>
                    <a:pt x="1234" y="1873"/>
                  </a:lnTo>
                  <a:cubicBezTo>
                    <a:pt x="1252" y="1908"/>
                    <a:pt x="1293" y="1943"/>
                    <a:pt x="1337" y="1943"/>
                  </a:cubicBezTo>
                  <a:cubicBezTo>
                    <a:pt x="1342" y="1943"/>
                    <a:pt x="1348" y="1943"/>
                    <a:pt x="1353" y="1942"/>
                  </a:cubicBezTo>
                  <a:lnTo>
                    <a:pt x="1393" y="1942"/>
                  </a:lnTo>
                  <a:cubicBezTo>
                    <a:pt x="1482" y="1922"/>
                    <a:pt x="1502" y="1803"/>
                    <a:pt x="1502" y="1723"/>
                  </a:cubicBezTo>
                  <a:cubicBezTo>
                    <a:pt x="1502" y="1694"/>
                    <a:pt x="1493" y="1654"/>
                    <a:pt x="1482" y="1614"/>
                  </a:cubicBezTo>
                  <a:cubicBezTo>
                    <a:pt x="1473" y="1554"/>
                    <a:pt x="1462" y="1495"/>
                    <a:pt x="1442" y="1435"/>
                  </a:cubicBezTo>
                  <a:lnTo>
                    <a:pt x="1442" y="1415"/>
                  </a:lnTo>
                  <a:cubicBezTo>
                    <a:pt x="1493" y="1365"/>
                    <a:pt x="1532" y="1316"/>
                    <a:pt x="1572" y="1256"/>
                  </a:cubicBezTo>
                  <a:cubicBezTo>
                    <a:pt x="1622" y="1256"/>
                    <a:pt x="1672" y="1265"/>
                    <a:pt x="1721" y="1265"/>
                  </a:cubicBezTo>
                  <a:cubicBezTo>
                    <a:pt x="1781" y="1265"/>
                    <a:pt x="1871" y="1265"/>
                    <a:pt x="1920" y="1206"/>
                  </a:cubicBezTo>
                  <a:cubicBezTo>
                    <a:pt x="1950" y="1176"/>
                    <a:pt x="1960" y="1126"/>
                    <a:pt x="1940" y="1086"/>
                  </a:cubicBezTo>
                  <a:cubicBezTo>
                    <a:pt x="1910" y="1027"/>
                    <a:pt x="1811" y="987"/>
                    <a:pt x="1761" y="977"/>
                  </a:cubicBezTo>
                  <a:cubicBezTo>
                    <a:pt x="1731" y="967"/>
                    <a:pt x="1701" y="967"/>
                    <a:pt x="1672" y="957"/>
                  </a:cubicBezTo>
                  <a:cubicBezTo>
                    <a:pt x="1672" y="898"/>
                    <a:pt x="1672" y="838"/>
                    <a:pt x="1652" y="778"/>
                  </a:cubicBezTo>
                  <a:lnTo>
                    <a:pt x="1652" y="748"/>
                  </a:lnTo>
                  <a:cubicBezTo>
                    <a:pt x="1661" y="739"/>
                    <a:pt x="1672" y="728"/>
                    <a:pt x="1681" y="728"/>
                  </a:cubicBezTo>
                  <a:cubicBezTo>
                    <a:pt x="1731" y="688"/>
                    <a:pt x="1781" y="649"/>
                    <a:pt x="1820" y="599"/>
                  </a:cubicBezTo>
                  <a:cubicBezTo>
                    <a:pt x="1851" y="579"/>
                    <a:pt x="1871" y="549"/>
                    <a:pt x="1890" y="529"/>
                  </a:cubicBezTo>
                  <a:cubicBezTo>
                    <a:pt x="1920" y="480"/>
                    <a:pt x="1920" y="420"/>
                    <a:pt x="1880" y="381"/>
                  </a:cubicBezTo>
                  <a:cubicBezTo>
                    <a:pt x="1859" y="355"/>
                    <a:pt x="1831" y="346"/>
                    <a:pt x="1801" y="346"/>
                  </a:cubicBezTo>
                  <a:cubicBezTo>
                    <a:pt x="1760" y="346"/>
                    <a:pt x="1716" y="363"/>
                    <a:pt x="1681" y="381"/>
                  </a:cubicBezTo>
                  <a:cubicBezTo>
                    <a:pt x="1632" y="400"/>
                    <a:pt x="1582" y="430"/>
                    <a:pt x="1542" y="460"/>
                  </a:cubicBezTo>
                  <a:cubicBezTo>
                    <a:pt x="1522" y="470"/>
                    <a:pt x="1493" y="480"/>
                    <a:pt x="1473" y="500"/>
                  </a:cubicBezTo>
                  <a:lnTo>
                    <a:pt x="1442" y="470"/>
                  </a:lnTo>
                  <a:cubicBezTo>
                    <a:pt x="1433" y="460"/>
                    <a:pt x="1423" y="460"/>
                    <a:pt x="1413" y="450"/>
                  </a:cubicBezTo>
                  <a:cubicBezTo>
                    <a:pt x="1423" y="400"/>
                    <a:pt x="1433" y="341"/>
                    <a:pt x="1442" y="291"/>
                  </a:cubicBezTo>
                  <a:cubicBezTo>
                    <a:pt x="1442" y="261"/>
                    <a:pt x="1453" y="221"/>
                    <a:pt x="1453" y="191"/>
                  </a:cubicBezTo>
                  <a:lnTo>
                    <a:pt x="1453" y="162"/>
                  </a:lnTo>
                  <a:lnTo>
                    <a:pt x="1453" y="122"/>
                  </a:lnTo>
                  <a:cubicBezTo>
                    <a:pt x="1444" y="81"/>
                    <a:pt x="1410" y="47"/>
                    <a:pt x="1370" y="47"/>
                  </a:cubicBezTo>
                  <a:cubicBezTo>
                    <a:pt x="1361" y="47"/>
                    <a:pt x="1352" y="48"/>
                    <a:pt x="1343" y="52"/>
                  </a:cubicBezTo>
                  <a:cubicBezTo>
                    <a:pt x="1303" y="62"/>
                    <a:pt x="1283" y="82"/>
                    <a:pt x="1263" y="112"/>
                  </a:cubicBezTo>
                  <a:cubicBezTo>
                    <a:pt x="1244" y="131"/>
                    <a:pt x="1234" y="162"/>
                    <a:pt x="1224" y="191"/>
                  </a:cubicBezTo>
                  <a:cubicBezTo>
                    <a:pt x="1194" y="231"/>
                    <a:pt x="1174" y="291"/>
                    <a:pt x="1154" y="341"/>
                  </a:cubicBezTo>
                  <a:lnTo>
                    <a:pt x="1154" y="350"/>
                  </a:lnTo>
                  <a:cubicBezTo>
                    <a:pt x="1104" y="341"/>
                    <a:pt x="1064" y="341"/>
                    <a:pt x="1015" y="341"/>
                  </a:cubicBezTo>
                  <a:cubicBezTo>
                    <a:pt x="985" y="241"/>
                    <a:pt x="945" y="142"/>
                    <a:pt x="885" y="62"/>
                  </a:cubicBezTo>
                  <a:cubicBezTo>
                    <a:pt x="860" y="28"/>
                    <a:pt x="819" y="0"/>
                    <a:pt x="776" y="0"/>
                  </a:cubicBezTo>
                  <a:close/>
                </a:path>
              </a:pathLst>
            </a:custGeom>
            <a:solidFill>
              <a:srgbClr val="3F57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07;p48">
              <a:extLst>
                <a:ext uri="{FF2B5EF4-FFF2-40B4-BE49-F238E27FC236}">
                  <a16:creationId xmlns:a16="http://schemas.microsoft.com/office/drawing/2014/main" id="{D35CDE11-7555-4E81-9065-24BA904BAD81}"/>
                </a:ext>
              </a:extLst>
            </p:cNvPr>
            <p:cNvSpPr/>
            <p:nvPr/>
          </p:nvSpPr>
          <p:spPr>
            <a:xfrm>
              <a:off x="1612700" y="5144700"/>
              <a:ext cx="82350" cy="81600"/>
            </a:xfrm>
            <a:custGeom>
              <a:avLst/>
              <a:gdLst/>
              <a:ahLst/>
              <a:cxnLst/>
              <a:rect l="l" t="t" r="r" b="b"/>
              <a:pathLst>
                <a:path w="3294" h="3264" extrusionOk="0">
                  <a:moveTo>
                    <a:pt x="1327" y="0"/>
                  </a:moveTo>
                  <a:cubicBezTo>
                    <a:pt x="1310" y="0"/>
                    <a:pt x="1292" y="3"/>
                    <a:pt x="1274" y="9"/>
                  </a:cubicBezTo>
                  <a:cubicBezTo>
                    <a:pt x="1194" y="29"/>
                    <a:pt x="1125" y="109"/>
                    <a:pt x="1125" y="198"/>
                  </a:cubicBezTo>
                  <a:cubicBezTo>
                    <a:pt x="1135" y="367"/>
                    <a:pt x="1174" y="537"/>
                    <a:pt x="1205" y="705"/>
                  </a:cubicBezTo>
                  <a:cubicBezTo>
                    <a:pt x="1075" y="775"/>
                    <a:pt x="966" y="865"/>
                    <a:pt x="866" y="974"/>
                  </a:cubicBezTo>
                  <a:cubicBezTo>
                    <a:pt x="816" y="944"/>
                    <a:pt x="757" y="924"/>
                    <a:pt x="697" y="904"/>
                  </a:cubicBezTo>
                  <a:cubicBezTo>
                    <a:pt x="627" y="884"/>
                    <a:pt x="542" y="862"/>
                    <a:pt x="463" y="862"/>
                  </a:cubicBezTo>
                  <a:cubicBezTo>
                    <a:pt x="430" y="862"/>
                    <a:pt x="398" y="866"/>
                    <a:pt x="369" y="875"/>
                  </a:cubicBezTo>
                  <a:cubicBezTo>
                    <a:pt x="259" y="915"/>
                    <a:pt x="230" y="1014"/>
                    <a:pt x="270" y="1103"/>
                  </a:cubicBezTo>
                  <a:cubicBezTo>
                    <a:pt x="289" y="1153"/>
                    <a:pt x="329" y="1193"/>
                    <a:pt x="369" y="1223"/>
                  </a:cubicBezTo>
                  <a:cubicBezTo>
                    <a:pt x="418" y="1262"/>
                    <a:pt x="458" y="1302"/>
                    <a:pt x="508" y="1332"/>
                  </a:cubicBezTo>
                  <a:cubicBezTo>
                    <a:pt x="548" y="1362"/>
                    <a:pt x="577" y="1382"/>
                    <a:pt x="617" y="1412"/>
                  </a:cubicBezTo>
                  <a:cubicBezTo>
                    <a:pt x="617" y="1422"/>
                    <a:pt x="617" y="1422"/>
                    <a:pt x="608" y="1432"/>
                  </a:cubicBezTo>
                  <a:cubicBezTo>
                    <a:pt x="568" y="1571"/>
                    <a:pt x="558" y="1720"/>
                    <a:pt x="568" y="1859"/>
                  </a:cubicBezTo>
                  <a:cubicBezTo>
                    <a:pt x="568" y="1870"/>
                    <a:pt x="558" y="1870"/>
                    <a:pt x="558" y="1870"/>
                  </a:cubicBezTo>
                  <a:cubicBezTo>
                    <a:pt x="468" y="1919"/>
                    <a:pt x="379" y="1969"/>
                    <a:pt x="299" y="2018"/>
                  </a:cubicBezTo>
                  <a:cubicBezTo>
                    <a:pt x="190" y="2088"/>
                    <a:pt x="80" y="2178"/>
                    <a:pt x="40" y="2297"/>
                  </a:cubicBezTo>
                  <a:cubicBezTo>
                    <a:pt x="1" y="2376"/>
                    <a:pt x="71" y="2456"/>
                    <a:pt x="150" y="2486"/>
                  </a:cubicBezTo>
                  <a:cubicBezTo>
                    <a:pt x="174" y="2496"/>
                    <a:pt x="201" y="2499"/>
                    <a:pt x="228" y="2499"/>
                  </a:cubicBezTo>
                  <a:cubicBezTo>
                    <a:pt x="256" y="2499"/>
                    <a:pt x="284" y="2496"/>
                    <a:pt x="309" y="2496"/>
                  </a:cubicBezTo>
                  <a:cubicBezTo>
                    <a:pt x="379" y="2496"/>
                    <a:pt x="438" y="2486"/>
                    <a:pt x="508" y="2466"/>
                  </a:cubicBezTo>
                  <a:cubicBezTo>
                    <a:pt x="597" y="2436"/>
                    <a:pt x="687" y="2396"/>
                    <a:pt x="787" y="2357"/>
                  </a:cubicBezTo>
                  <a:cubicBezTo>
                    <a:pt x="836" y="2416"/>
                    <a:pt x="906" y="2476"/>
                    <a:pt x="975" y="2526"/>
                  </a:cubicBezTo>
                  <a:cubicBezTo>
                    <a:pt x="995" y="2546"/>
                    <a:pt x="1026" y="2556"/>
                    <a:pt x="1045" y="2575"/>
                  </a:cubicBezTo>
                  <a:cubicBezTo>
                    <a:pt x="1015" y="2675"/>
                    <a:pt x="995" y="2774"/>
                    <a:pt x="975" y="2874"/>
                  </a:cubicBezTo>
                  <a:cubicBezTo>
                    <a:pt x="955" y="2953"/>
                    <a:pt x="946" y="3023"/>
                    <a:pt x="955" y="3093"/>
                  </a:cubicBezTo>
                  <a:cubicBezTo>
                    <a:pt x="974" y="3169"/>
                    <a:pt x="1030" y="3263"/>
                    <a:pt x="1121" y="3263"/>
                  </a:cubicBezTo>
                  <a:cubicBezTo>
                    <a:pt x="1126" y="3263"/>
                    <a:pt x="1130" y="3263"/>
                    <a:pt x="1135" y="3262"/>
                  </a:cubicBezTo>
                  <a:cubicBezTo>
                    <a:pt x="1284" y="3242"/>
                    <a:pt x="1353" y="3123"/>
                    <a:pt x="1433" y="3004"/>
                  </a:cubicBezTo>
                  <a:cubicBezTo>
                    <a:pt x="1493" y="2914"/>
                    <a:pt x="1532" y="2824"/>
                    <a:pt x="1583" y="2725"/>
                  </a:cubicBezTo>
                  <a:cubicBezTo>
                    <a:pt x="1682" y="2725"/>
                    <a:pt x="1791" y="2705"/>
                    <a:pt x="1901" y="2675"/>
                  </a:cubicBezTo>
                  <a:cubicBezTo>
                    <a:pt x="1910" y="2735"/>
                    <a:pt x="1930" y="2785"/>
                    <a:pt x="1950" y="2844"/>
                  </a:cubicBezTo>
                  <a:cubicBezTo>
                    <a:pt x="1961" y="2884"/>
                    <a:pt x="1970" y="2933"/>
                    <a:pt x="1990" y="2973"/>
                  </a:cubicBezTo>
                  <a:cubicBezTo>
                    <a:pt x="2000" y="3004"/>
                    <a:pt x="2020" y="3043"/>
                    <a:pt x="2040" y="3083"/>
                  </a:cubicBezTo>
                  <a:cubicBezTo>
                    <a:pt x="2040" y="3103"/>
                    <a:pt x="2060" y="3113"/>
                    <a:pt x="2070" y="3132"/>
                  </a:cubicBezTo>
                  <a:cubicBezTo>
                    <a:pt x="2070" y="3132"/>
                    <a:pt x="2070" y="3143"/>
                    <a:pt x="2080" y="3152"/>
                  </a:cubicBezTo>
                  <a:cubicBezTo>
                    <a:pt x="2117" y="3208"/>
                    <a:pt x="2196" y="3263"/>
                    <a:pt x="2264" y="3263"/>
                  </a:cubicBezTo>
                  <a:cubicBezTo>
                    <a:pt x="2269" y="3263"/>
                    <a:pt x="2274" y="3263"/>
                    <a:pt x="2279" y="3262"/>
                  </a:cubicBezTo>
                  <a:lnTo>
                    <a:pt x="2338" y="3262"/>
                  </a:lnTo>
                  <a:cubicBezTo>
                    <a:pt x="2498" y="3232"/>
                    <a:pt x="2537" y="3023"/>
                    <a:pt x="2527" y="2894"/>
                  </a:cubicBezTo>
                  <a:cubicBezTo>
                    <a:pt x="2527" y="2834"/>
                    <a:pt x="2518" y="2774"/>
                    <a:pt x="2507" y="2715"/>
                  </a:cubicBezTo>
                  <a:cubicBezTo>
                    <a:pt x="2487" y="2606"/>
                    <a:pt x="2458" y="2506"/>
                    <a:pt x="2428" y="2407"/>
                  </a:cubicBezTo>
                  <a:lnTo>
                    <a:pt x="2428" y="2387"/>
                  </a:lnTo>
                  <a:cubicBezTo>
                    <a:pt x="2518" y="2297"/>
                    <a:pt x="2587" y="2208"/>
                    <a:pt x="2657" y="2108"/>
                  </a:cubicBezTo>
                  <a:cubicBezTo>
                    <a:pt x="2736" y="2118"/>
                    <a:pt x="2816" y="2118"/>
                    <a:pt x="2896" y="2128"/>
                  </a:cubicBezTo>
                  <a:cubicBezTo>
                    <a:pt x="3005" y="2128"/>
                    <a:pt x="3154" y="2118"/>
                    <a:pt x="3234" y="2038"/>
                  </a:cubicBezTo>
                  <a:cubicBezTo>
                    <a:pt x="3293" y="1969"/>
                    <a:pt x="3293" y="1899"/>
                    <a:pt x="3263" y="1819"/>
                  </a:cubicBezTo>
                  <a:cubicBezTo>
                    <a:pt x="3214" y="1720"/>
                    <a:pt x="3055" y="1671"/>
                    <a:pt x="2955" y="1640"/>
                  </a:cubicBezTo>
                  <a:cubicBezTo>
                    <a:pt x="2915" y="1631"/>
                    <a:pt x="2865" y="1620"/>
                    <a:pt x="2816" y="1601"/>
                  </a:cubicBezTo>
                  <a:cubicBezTo>
                    <a:pt x="2816" y="1501"/>
                    <a:pt x="2816" y="1402"/>
                    <a:pt x="2786" y="1302"/>
                  </a:cubicBezTo>
                  <a:cubicBezTo>
                    <a:pt x="2786" y="1282"/>
                    <a:pt x="2786" y="1273"/>
                    <a:pt x="2776" y="1253"/>
                  </a:cubicBezTo>
                  <a:cubicBezTo>
                    <a:pt x="2796" y="1243"/>
                    <a:pt x="2816" y="1233"/>
                    <a:pt x="2825" y="1213"/>
                  </a:cubicBezTo>
                  <a:cubicBezTo>
                    <a:pt x="2915" y="1153"/>
                    <a:pt x="2995" y="1083"/>
                    <a:pt x="3075" y="1014"/>
                  </a:cubicBezTo>
                  <a:cubicBezTo>
                    <a:pt x="3114" y="974"/>
                    <a:pt x="3154" y="924"/>
                    <a:pt x="3184" y="884"/>
                  </a:cubicBezTo>
                  <a:cubicBezTo>
                    <a:pt x="3234" y="805"/>
                    <a:pt x="3234" y="705"/>
                    <a:pt x="3174" y="636"/>
                  </a:cubicBezTo>
                  <a:cubicBezTo>
                    <a:pt x="3134" y="592"/>
                    <a:pt x="3089" y="577"/>
                    <a:pt x="3041" y="577"/>
                  </a:cubicBezTo>
                  <a:cubicBezTo>
                    <a:pt x="2970" y="577"/>
                    <a:pt x="2896" y="612"/>
                    <a:pt x="2836" y="636"/>
                  </a:cubicBezTo>
                  <a:cubicBezTo>
                    <a:pt x="2756" y="676"/>
                    <a:pt x="2666" y="716"/>
                    <a:pt x="2597" y="765"/>
                  </a:cubicBezTo>
                  <a:cubicBezTo>
                    <a:pt x="2557" y="785"/>
                    <a:pt x="2527" y="805"/>
                    <a:pt x="2487" y="835"/>
                  </a:cubicBezTo>
                  <a:cubicBezTo>
                    <a:pt x="2467" y="815"/>
                    <a:pt x="2448" y="795"/>
                    <a:pt x="2428" y="785"/>
                  </a:cubicBezTo>
                  <a:cubicBezTo>
                    <a:pt x="2408" y="775"/>
                    <a:pt x="2398" y="765"/>
                    <a:pt x="2378" y="756"/>
                  </a:cubicBezTo>
                  <a:cubicBezTo>
                    <a:pt x="2398" y="666"/>
                    <a:pt x="2418" y="576"/>
                    <a:pt x="2428" y="487"/>
                  </a:cubicBezTo>
                  <a:cubicBezTo>
                    <a:pt x="2438" y="437"/>
                    <a:pt x="2448" y="378"/>
                    <a:pt x="2448" y="318"/>
                  </a:cubicBezTo>
                  <a:cubicBezTo>
                    <a:pt x="2448" y="298"/>
                    <a:pt x="2458" y="278"/>
                    <a:pt x="2458" y="258"/>
                  </a:cubicBezTo>
                  <a:cubicBezTo>
                    <a:pt x="2448" y="238"/>
                    <a:pt x="2448" y="228"/>
                    <a:pt x="2448" y="208"/>
                  </a:cubicBezTo>
                  <a:lnTo>
                    <a:pt x="2448" y="198"/>
                  </a:lnTo>
                  <a:cubicBezTo>
                    <a:pt x="2439" y="129"/>
                    <a:pt x="2370" y="75"/>
                    <a:pt x="2300" y="75"/>
                  </a:cubicBezTo>
                  <a:cubicBezTo>
                    <a:pt x="2290" y="75"/>
                    <a:pt x="2279" y="77"/>
                    <a:pt x="2268" y="79"/>
                  </a:cubicBezTo>
                  <a:cubicBezTo>
                    <a:pt x="2209" y="99"/>
                    <a:pt x="2159" y="128"/>
                    <a:pt x="2129" y="179"/>
                  </a:cubicBezTo>
                  <a:cubicBezTo>
                    <a:pt x="2109" y="228"/>
                    <a:pt x="2080" y="268"/>
                    <a:pt x="2060" y="308"/>
                  </a:cubicBezTo>
                  <a:cubicBezTo>
                    <a:pt x="2020" y="397"/>
                    <a:pt x="1980" y="477"/>
                    <a:pt x="1950" y="566"/>
                  </a:cubicBezTo>
                  <a:cubicBezTo>
                    <a:pt x="1941" y="566"/>
                    <a:pt x="1941" y="576"/>
                    <a:pt x="1941" y="586"/>
                  </a:cubicBezTo>
                  <a:cubicBezTo>
                    <a:pt x="1885" y="579"/>
                    <a:pt x="1833" y="572"/>
                    <a:pt x="1780" y="572"/>
                  </a:cubicBezTo>
                  <a:cubicBezTo>
                    <a:pt x="1758" y="572"/>
                    <a:pt x="1735" y="573"/>
                    <a:pt x="1711" y="576"/>
                  </a:cubicBezTo>
                  <a:cubicBezTo>
                    <a:pt x="1662" y="407"/>
                    <a:pt x="1602" y="238"/>
                    <a:pt x="1493" y="99"/>
                  </a:cubicBezTo>
                  <a:cubicBezTo>
                    <a:pt x="1453" y="43"/>
                    <a:pt x="1395" y="0"/>
                    <a:pt x="1327" y="0"/>
                  </a:cubicBezTo>
                  <a:close/>
                </a:path>
              </a:pathLst>
            </a:custGeom>
            <a:solidFill>
              <a:srgbClr val="3F57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08;p48">
              <a:extLst>
                <a:ext uri="{FF2B5EF4-FFF2-40B4-BE49-F238E27FC236}">
                  <a16:creationId xmlns:a16="http://schemas.microsoft.com/office/drawing/2014/main" id="{9E5D7101-3F7F-4BA2-A002-EB8ABCFF9BA7}"/>
                </a:ext>
              </a:extLst>
            </p:cNvPr>
            <p:cNvSpPr/>
            <p:nvPr/>
          </p:nvSpPr>
          <p:spPr>
            <a:xfrm>
              <a:off x="1555275" y="5223950"/>
              <a:ext cx="53725" cy="53325"/>
            </a:xfrm>
            <a:custGeom>
              <a:avLst/>
              <a:gdLst/>
              <a:ahLst/>
              <a:cxnLst/>
              <a:rect l="l" t="t" r="r" b="b"/>
              <a:pathLst>
                <a:path w="2149" h="2133" extrusionOk="0">
                  <a:moveTo>
                    <a:pt x="848" y="0"/>
                  </a:moveTo>
                  <a:cubicBezTo>
                    <a:pt x="841" y="0"/>
                    <a:pt x="833" y="1"/>
                    <a:pt x="825" y="2"/>
                  </a:cubicBezTo>
                  <a:cubicBezTo>
                    <a:pt x="776" y="22"/>
                    <a:pt x="736" y="72"/>
                    <a:pt x="736" y="132"/>
                  </a:cubicBezTo>
                  <a:cubicBezTo>
                    <a:pt x="746" y="241"/>
                    <a:pt x="766" y="351"/>
                    <a:pt x="786" y="460"/>
                  </a:cubicBezTo>
                  <a:cubicBezTo>
                    <a:pt x="706" y="510"/>
                    <a:pt x="627" y="570"/>
                    <a:pt x="567" y="639"/>
                  </a:cubicBezTo>
                  <a:cubicBezTo>
                    <a:pt x="527" y="619"/>
                    <a:pt x="498" y="609"/>
                    <a:pt x="458" y="589"/>
                  </a:cubicBezTo>
                  <a:cubicBezTo>
                    <a:pt x="408" y="575"/>
                    <a:pt x="354" y="561"/>
                    <a:pt x="302" y="561"/>
                  </a:cubicBezTo>
                  <a:cubicBezTo>
                    <a:pt x="280" y="561"/>
                    <a:pt x="259" y="564"/>
                    <a:pt x="239" y="570"/>
                  </a:cubicBezTo>
                  <a:cubicBezTo>
                    <a:pt x="169" y="599"/>
                    <a:pt x="149" y="659"/>
                    <a:pt x="179" y="729"/>
                  </a:cubicBezTo>
                  <a:cubicBezTo>
                    <a:pt x="189" y="758"/>
                    <a:pt x="209" y="778"/>
                    <a:pt x="239" y="798"/>
                  </a:cubicBezTo>
                  <a:cubicBezTo>
                    <a:pt x="268" y="828"/>
                    <a:pt x="299" y="848"/>
                    <a:pt x="328" y="878"/>
                  </a:cubicBezTo>
                  <a:cubicBezTo>
                    <a:pt x="358" y="888"/>
                    <a:pt x="378" y="908"/>
                    <a:pt x="408" y="928"/>
                  </a:cubicBezTo>
                  <a:cubicBezTo>
                    <a:pt x="398" y="928"/>
                    <a:pt x="398" y="928"/>
                    <a:pt x="398" y="937"/>
                  </a:cubicBezTo>
                  <a:cubicBezTo>
                    <a:pt x="368" y="1027"/>
                    <a:pt x="358" y="1127"/>
                    <a:pt x="368" y="1216"/>
                  </a:cubicBezTo>
                  <a:cubicBezTo>
                    <a:pt x="368" y="1216"/>
                    <a:pt x="368" y="1226"/>
                    <a:pt x="358" y="1226"/>
                  </a:cubicBezTo>
                  <a:cubicBezTo>
                    <a:pt x="308" y="1256"/>
                    <a:pt x="249" y="1286"/>
                    <a:pt x="189" y="1326"/>
                  </a:cubicBezTo>
                  <a:cubicBezTo>
                    <a:pt x="120" y="1365"/>
                    <a:pt x="50" y="1425"/>
                    <a:pt x="20" y="1505"/>
                  </a:cubicBezTo>
                  <a:cubicBezTo>
                    <a:pt x="0" y="1554"/>
                    <a:pt x="50" y="1604"/>
                    <a:pt x="89" y="1624"/>
                  </a:cubicBezTo>
                  <a:cubicBezTo>
                    <a:pt x="109" y="1634"/>
                    <a:pt x="128" y="1636"/>
                    <a:pt x="147" y="1636"/>
                  </a:cubicBezTo>
                  <a:cubicBezTo>
                    <a:pt x="166" y="1636"/>
                    <a:pt x="184" y="1634"/>
                    <a:pt x="199" y="1634"/>
                  </a:cubicBezTo>
                  <a:cubicBezTo>
                    <a:pt x="249" y="1634"/>
                    <a:pt x="288" y="1624"/>
                    <a:pt x="328" y="1614"/>
                  </a:cubicBezTo>
                  <a:cubicBezTo>
                    <a:pt x="388" y="1594"/>
                    <a:pt x="447" y="1564"/>
                    <a:pt x="507" y="1544"/>
                  </a:cubicBezTo>
                  <a:cubicBezTo>
                    <a:pt x="547" y="1584"/>
                    <a:pt x="587" y="1624"/>
                    <a:pt x="637" y="1653"/>
                  </a:cubicBezTo>
                  <a:cubicBezTo>
                    <a:pt x="646" y="1664"/>
                    <a:pt x="666" y="1673"/>
                    <a:pt x="677" y="1684"/>
                  </a:cubicBezTo>
                  <a:cubicBezTo>
                    <a:pt x="657" y="1743"/>
                    <a:pt x="646" y="1813"/>
                    <a:pt x="637" y="1883"/>
                  </a:cubicBezTo>
                  <a:cubicBezTo>
                    <a:pt x="627" y="1932"/>
                    <a:pt x="617" y="1972"/>
                    <a:pt x="627" y="2022"/>
                  </a:cubicBezTo>
                  <a:cubicBezTo>
                    <a:pt x="637" y="2071"/>
                    <a:pt x="677" y="2131"/>
                    <a:pt x="736" y="2131"/>
                  </a:cubicBezTo>
                  <a:cubicBezTo>
                    <a:pt x="836" y="2121"/>
                    <a:pt x="885" y="2042"/>
                    <a:pt x="935" y="1962"/>
                  </a:cubicBezTo>
                  <a:cubicBezTo>
                    <a:pt x="975" y="1902"/>
                    <a:pt x="1004" y="1843"/>
                    <a:pt x="1024" y="1783"/>
                  </a:cubicBezTo>
                  <a:cubicBezTo>
                    <a:pt x="1104" y="1783"/>
                    <a:pt x="1174" y="1773"/>
                    <a:pt x="1234" y="1753"/>
                  </a:cubicBezTo>
                  <a:cubicBezTo>
                    <a:pt x="1254" y="1783"/>
                    <a:pt x="1263" y="1823"/>
                    <a:pt x="1273" y="1852"/>
                  </a:cubicBezTo>
                  <a:cubicBezTo>
                    <a:pt x="1283" y="1883"/>
                    <a:pt x="1283" y="1912"/>
                    <a:pt x="1293" y="1942"/>
                  </a:cubicBezTo>
                  <a:cubicBezTo>
                    <a:pt x="1303" y="1962"/>
                    <a:pt x="1313" y="1992"/>
                    <a:pt x="1323" y="2011"/>
                  </a:cubicBezTo>
                  <a:cubicBezTo>
                    <a:pt x="1333" y="2022"/>
                    <a:pt x="1343" y="2042"/>
                    <a:pt x="1353" y="2051"/>
                  </a:cubicBezTo>
                  <a:lnTo>
                    <a:pt x="1363" y="2062"/>
                  </a:lnTo>
                  <a:cubicBezTo>
                    <a:pt x="1380" y="2097"/>
                    <a:pt x="1430" y="2133"/>
                    <a:pt x="1476" y="2133"/>
                  </a:cubicBezTo>
                  <a:cubicBezTo>
                    <a:pt x="1481" y="2133"/>
                    <a:pt x="1487" y="2132"/>
                    <a:pt x="1492" y="2131"/>
                  </a:cubicBezTo>
                  <a:lnTo>
                    <a:pt x="1532" y="2131"/>
                  </a:lnTo>
                  <a:cubicBezTo>
                    <a:pt x="1632" y="2111"/>
                    <a:pt x="1651" y="1972"/>
                    <a:pt x="1651" y="1892"/>
                  </a:cubicBezTo>
                  <a:cubicBezTo>
                    <a:pt x="1651" y="1852"/>
                    <a:pt x="1641" y="1813"/>
                    <a:pt x="1632" y="1773"/>
                  </a:cubicBezTo>
                  <a:cubicBezTo>
                    <a:pt x="1621" y="1704"/>
                    <a:pt x="1601" y="1644"/>
                    <a:pt x="1592" y="1574"/>
                  </a:cubicBezTo>
                  <a:cubicBezTo>
                    <a:pt x="1581" y="1564"/>
                    <a:pt x="1581" y="1564"/>
                    <a:pt x="1581" y="1554"/>
                  </a:cubicBezTo>
                  <a:cubicBezTo>
                    <a:pt x="1641" y="1505"/>
                    <a:pt x="1691" y="1445"/>
                    <a:pt x="1731" y="1375"/>
                  </a:cubicBezTo>
                  <a:cubicBezTo>
                    <a:pt x="1780" y="1385"/>
                    <a:pt x="1840" y="1385"/>
                    <a:pt x="1890" y="1385"/>
                  </a:cubicBezTo>
                  <a:cubicBezTo>
                    <a:pt x="1905" y="1387"/>
                    <a:pt x="1921" y="1388"/>
                    <a:pt x="1938" y="1388"/>
                  </a:cubicBezTo>
                  <a:cubicBezTo>
                    <a:pt x="2000" y="1388"/>
                    <a:pt x="2070" y="1373"/>
                    <a:pt x="2109" y="1326"/>
                  </a:cubicBezTo>
                  <a:cubicBezTo>
                    <a:pt x="2149" y="1286"/>
                    <a:pt x="2149" y="1236"/>
                    <a:pt x="2129" y="1196"/>
                  </a:cubicBezTo>
                  <a:cubicBezTo>
                    <a:pt x="2099" y="1127"/>
                    <a:pt x="1999" y="1087"/>
                    <a:pt x="1930" y="1076"/>
                  </a:cubicBezTo>
                  <a:cubicBezTo>
                    <a:pt x="1900" y="1067"/>
                    <a:pt x="1870" y="1057"/>
                    <a:pt x="1830" y="1047"/>
                  </a:cubicBezTo>
                  <a:cubicBezTo>
                    <a:pt x="1840" y="987"/>
                    <a:pt x="1830" y="917"/>
                    <a:pt x="1820" y="848"/>
                  </a:cubicBezTo>
                  <a:cubicBezTo>
                    <a:pt x="1820" y="838"/>
                    <a:pt x="1811" y="828"/>
                    <a:pt x="1811" y="818"/>
                  </a:cubicBezTo>
                  <a:cubicBezTo>
                    <a:pt x="1820" y="808"/>
                    <a:pt x="1830" y="808"/>
                    <a:pt x="1840" y="798"/>
                  </a:cubicBezTo>
                  <a:cubicBezTo>
                    <a:pt x="1900" y="758"/>
                    <a:pt x="1959" y="709"/>
                    <a:pt x="2010" y="659"/>
                  </a:cubicBezTo>
                  <a:cubicBezTo>
                    <a:pt x="2029" y="639"/>
                    <a:pt x="2059" y="609"/>
                    <a:pt x="2079" y="579"/>
                  </a:cubicBezTo>
                  <a:cubicBezTo>
                    <a:pt x="2109" y="530"/>
                    <a:pt x="2109" y="460"/>
                    <a:pt x="2069" y="420"/>
                  </a:cubicBezTo>
                  <a:cubicBezTo>
                    <a:pt x="2045" y="392"/>
                    <a:pt x="2015" y="382"/>
                    <a:pt x="1984" y="382"/>
                  </a:cubicBezTo>
                  <a:cubicBezTo>
                    <a:pt x="1939" y="382"/>
                    <a:pt x="1891" y="403"/>
                    <a:pt x="1850" y="420"/>
                  </a:cubicBezTo>
                  <a:cubicBezTo>
                    <a:pt x="1791" y="440"/>
                    <a:pt x="1741" y="470"/>
                    <a:pt x="1691" y="500"/>
                  </a:cubicBezTo>
                  <a:cubicBezTo>
                    <a:pt x="1671" y="510"/>
                    <a:pt x="1641" y="530"/>
                    <a:pt x="1621" y="539"/>
                  </a:cubicBezTo>
                  <a:cubicBezTo>
                    <a:pt x="1612" y="530"/>
                    <a:pt x="1592" y="519"/>
                    <a:pt x="1581" y="510"/>
                  </a:cubicBezTo>
                  <a:cubicBezTo>
                    <a:pt x="1572" y="510"/>
                    <a:pt x="1562" y="500"/>
                    <a:pt x="1552" y="490"/>
                  </a:cubicBezTo>
                  <a:cubicBezTo>
                    <a:pt x="1562" y="440"/>
                    <a:pt x="1572" y="380"/>
                    <a:pt x="1581" y="321"/>
                  </a:cubicBezTo>
                  <a:cubicBezTo>
                    <a:pt x="1592" y="281"/>
                    <a:pt x="1592" y="251"/>
                    <a:pt x="1601" y="211"/>
                  </a:cubicBezTo>
                  <a:lnTo>
                    <a:pt x="1601" y="172"/>
                  </a:lnTo>
                  <a:cubicBezTo>
                    <a:pt x="1601" y="161"/>
                    <a:pt x="1601" y="152"/>
                    <a:pt x="1592" y="132"/>
                  </a:cubicBezTo>
                  <a:cubicBezTo>
                    <a:pt x="1592" y="87"/>
                    <a:pt x="1544" y="51"/>
                    <a:pt x="1498" y="51"/>
                  </a:cubicBezTo>
                  <a:cubicBezTo>
                    <a:pt x="1493" y="51"/>
                    <a:pt x="1487" y="51"/>
                    <a:pt x="1482" y="52"/>
                  </a:cubicBezTo>
                  <a:cubicBezTo>
                    <a:pt x="1442" y="72"/>
                    <a:pt x="1413" y="82"/>
                    <a:pt x="1393" y="122"/>
                  </a:cubicBezTo>
                  <a:cubicBezTo>
                    <a:pt x="1373" y="152"/>
                    <a:pt x="1353" y="181"/>
                    <a:pt x="1343" y="201"/>
                  </a:cubicBezTo>
                  <a:cubicBezTo>
                    <a:pt x="1313" y="261"/>
                    <a:pt x="1293" y="311"/>
                    <a:pt x="1273" y="371"/>
                  </a:cubicBezTo>
                  <a:cubicBezTo>
                    <a:pt x="1273" y="371"/>
                    <a:pt x="1263" y="380"/>
                    <a:pt x="1263" y="391"/>
                  </a:cubicBezTo>
                  <a:cubicBezTo>
                    <a:pt x="1228" y="383"/>
                    <a:pt x="1193" y="376"/>
                    <a:pt x="1157" y="376"/>
                  </a:cubicBezTo>
                  <a:cubicBezTo>
                    <a:pt x="1143" y="376"/>
                    <a:pt x="1129" y="377"/>
                    <a:pt x="1114" y="380"/>
                  </a:cubicBezTo>
                  <a:cubicBezTo>
                    <a:pt x="1084" y="271"/>
                    <a:pt x="1044" y="152"/>
                    <a:pt x="975" y="62"/>
                  </a:cubicBezTo>
                  <a:cubicBezTo>
                    <a:pt x="949" y="27"/>
                    <a:pt x="900" y="0"/>
                    <a:pt x="848" y="0"/>
                  </a:cubicBezTo>
                  <a:close/>
                </a:path>
              </a:pathLst>
            </a:custGeom>
            <a:solidFill>
              <a:srgbClr val="3F57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09;p48">
              <a:extLst>
                <a:ext uri="{FF2B5EF4-FFF2-40B4-BE49-F238E27FC236}">
                  <a16:creationId xmlns:a16="http://schemas.microsoft.com/office/drawing/2014/main" id="{56202F6B-9E22-40DD-960C-7FB4F6086259}"/>
                </a:ext>
              </a:extLst>
            </p:cNvPr>
            <p:cNvSpPr/>
            <p:nvPr/>
          </p:nvSpPr>
          <p:spPr>
            <a:xfrm>
              <a:off x="1644025" y="5068175"/>
              <a:ext cx="45050" cy="44700"/>
            </a:xfrm>
            <a:custGeom>
              <a:avLst/>
              <a:gdLst/>
              <a:ahLst/>
              <a:cxnLst/>
              <a:rect l="l" t="t" r="r" b="b"/>
              <a:pathLst>
                <a:path w="1802" h="1788" extrusionOk="0">
                  <a:moveTo>
                    <a:pt x="729" y="0"/>
                  </a:moveTo>
                  <a:cubicBezTo>
                    <a:pt x="719" y="0"/>
                    <a:pt x="708" y="2"/>
                    <a:pt x="697" y="6"/>
                  </a:cubicBezTo>
                  <a:cubicBezTo>
                    <a:pt x="657" y="17"/>
                    <a:pt x="618" y="57"/>
                    <a:pt x="618" y="106"/>
                  </a:cubicBezTo>
                  <a:cubicBezTo>
                    <a:pt x="628" y="205"/>
                    <a:pt x="648" y="295"/>
                    <a:pt x="668" y="384"/>
                  </a:cubicBezTo>
                  <a:cubicBezTo>
                    <a:pt x="588" y="424"/>
                    <a:pt x="528" y="474"/>
                    <a:pt x="478" y="534"/>
                  </a:cubicBezTo>
                  <a:cubicBezTo>
                    <a:pt x="449" y="514"/>
                    <a:pt x="419" y="504"/>
                    <a:pt x="379" y="494"/>
                  </a:cubicBezTo>
                  <a:cubicBezTo>
                    <a:pt x="343" y="480"/>
                    <a:pt x="296" y="470"/>
                    <a:pt x="250" y="470"/>
                  </a:cubicBezTo>
                  <a:cubicBezTo>
                    <a:pt x="233" y="470"/>
                    <a:pt x="216" y="472"/>
                    <a:pt x="200" y="474"/>
                  </a:cubicBezTo>
                  <a:cubicBezTo>
                    <a:pt x="140" y="494"/>
                    <a:pt x="131" y="554"/>
                    <a:pt x="150" y="603"/>
                  </a:cubicBezTo>
                  <a:cubicBezTo>
                    <a:pt x="160" y="634"/>
                    <a:pt x="180" y="653"/>
                    <a:pt x="200" y="673"/>
                  </a:cubicBezTo>
                  <a:cubicBezTo>
                    <a:pt x="230" y="693"/>
                    <a:pt x="250" y="713"/>
                    <a:pt x="279" y="733"/>
                  </a:cubicBezTo>
                  <a:cubicBezTo>
                    <a:pt x="299" y="743"/>
                    <a:pt x="319" y="762"/>
                    <a:pt x="339" y="773"/>
                  </a:cubicBezTo>
                  <a:lnTo>
                    <a:pt x="339" y="782"/>
                  </a:lnTo>
                  <a:cubicBezTo>
                    <a:pt x="319" y="852"/>
                    <a:pt x="310" y="941"/>
                    <a:pt x="310" y="1021"/>
                  </a:cubicBezTo>
                  <a:cubicBezTo>
                    <a:pt x="260" y="1051"/>
                    <a:pt x="210" y="1071"/>
                    <a:pt x="160" y="1101"/>
                  </a:cubicBezTo>
                  <a:cubicBezTo>
                    <a:pt x="111" y="1140"/>
                    <a:pt x="51" y="1191"/>
                    <a:pt x="21" y="1250"/>
                  </a:cubicBezTo>
                  <a:cubicBezTo>
                    <a:pt x="1" y="1300"/>
                    <a:pt x="41" y="1339"/>
                    <a:pt x="80" y="1359"/>
                  </a:cubicBezTo>
                  <a:cubicBezTo>
                    <a:pt x="111" y="1370"/>
                    <a:pt x="140" y="1370"/>
                    <a:pt x="170" y="1370"/>
                  </a:cubicBezTo>
                  <a:cubicBezTo>
                    <a:pt x="210" y="1359"/>
                    <a:pt x="240" y="1359"/>
                    <a:pt x="279" y="1350"/>
                  </a:cubicBezTo>
                  <a:lnTo>
                    <a:pt x="429" y="1290"/>
                  </a:lnTo>
                  <a:cubicBezTo>
                    <a:pt x="458" y="1319"/>
                    <a:pt x="498" y="1359"/>
                    <a:pt x="538" y="1379"/>
                  </a:cubicBezTo>
                  <a:lnTo>
                    <a:pt x="568" y="1409"/>
                  </a:lnTo>
                  <a:cubicBezTo>
                    <a:pt x="558" y="1459"/>
                    <a:pt x="548" y="1518"/>
                    <a:pt x="538" y="1569"/>
                  </a:cubicBezTo>
                  <a:cubicBezTo>
                    <a:pt x="528" y="1608"/>
                    <a:pt x="518" y="1648"/>
                    <a:pt x="528" y="1688"/>
                  </a:cubicBezTo>
                  <a:cubicBezTo>
                    <a:pt x="537" y="1733"/>
                    <a:pt x="563" y="1778"/>
                    <a:pt x="605" y="1778"/>
                  </a:cubicBezTo>
                  <a:cubicBezTo>
                    <a:pt x="609" y="1778"/>
                    <a:pt x="613" y="1778"/>
                    <a:pt x="618" y="1777"/>
                  </a:cubicBezTo>
                  <a:cubicBezTo>
                    <a:pt x="708" y="1767"/>
                    <a:pt x="747" y="1708"/>
                    <a:pt x="787" y="1638"/>
                  </a:cubicBezTo>
                  <a:cubicBezTo>
                    <a:pt x="817" y="1598"/>
                    <a:pt x="847" y="1538"/>
                    <a:pt x="867" y="1489"/>
                  </a:cubicBezTo>
                  <a:cubicBezTo>
                    <a:pt x="926" y="1489"/>
                    <a:pt x="986" y="1479"/>
                    <a:pt x="1035" y="1459"/>
                  </a:cubicBezTo>
                  <a:lnTo>
                    <a:pt x="1066" y="1549"/>
                  </a:lnTo>
                  <a:cubicBezTo>
                    <a:pt x="1075" y="1578"/>
                    <a:pt x="1085" y="1598"/>
                    <a:pt x="1085" y="1628"/>
                  </a:cubicBezTo>
                  <a:cubicBezTo>
                    <a:pt x="1095" y="1648"/>
                    <a:pt x="1105" y="1668"/>
                    <a:pt x="1115" y="1678"/>
                  </a:cubicBezTo>
                  <a:cubicBezTo>
                    <a:pt x="1115" y="1697"/>
                    <a:pt x="1125" y="1708"/>
                    <a:pt x="1135" y="1708"/>
                  </a:cubicBezTo>
                  <a:cubicBezTo>
                    <a:pt x="1135" y="1708"/>
                    <a:pt x="1135" y="1717"/>
                    <a:pt x="1145" y="1717"/>
                  </a:cubicBezTo>
                  <a:cubicBezTo>
                    <a:pt x="1165" y="1757"/>
                    <a:pt x="1205" y="1787"/>
                    <a:pt x="1254" y="1787"/>
                  </a:cubicBezTo>
                  <a:cubicBezTo>
                    <a:pt x="1265" y="1787"/>
                    <a:pt x="1274" y="1787"/>
                    <a:pt x="1284" y="1777"/>
                  </a:cubicBezTo>
                  <a:cubicBezTo>
                    <a:pt x="1364" y="1767"/>
                    <a:pt x="1384" y="1648"/>
                    <a:pt x="1384" y="1588"/>
                  </a:cubicBezTo>
                  <a:cubicBezTo>
                    <a:pt x="1384" y="1549"/>
                    <a:pt x="1374" y="1518"/>
                    <a:pt x="1374" y="1479"/>
                  </a:cubicBezTo>
                  <a:cubicBezTo>
                    <a:pt x="1364" y="1429"/>
                    <a:pt x="1344" y="1370"/>
                    <a:pt x="1334" y="1319"/>
                  </a:cubicBezTo>
                  <a:cubicBezTo>
                    <a:pt x="1334" y="1310"/>
                    <a:pt x="1334" y="1310"/>
                    <a:pt x="1324" y="1300"/>
                  </a:cubicBezTo>
                  <a:cubicBezTo>
                    <a:pt x="1374" y="1260"/>
                    <a:pt x="1424" y="1210"/>
                    <a:pt x="1453" y="1151"/>
                  </a:cubicBezTo>
                  <a:cubicBezTo>
                    <a:pt x="1493" y="1151"/>
                    <a:pt x="1543" y="1160"/>
                    <a:pt x="1583" y="1160"/>
                  </a:cubicBezTo>
                  <a:cubicBezTo>
                    <a:pt x="1643" y="1160"/>
                    <a:pt x="1732" y="1160"/>
                    <a:pt x="1771" y="1111"/>
                  </a:cubicBezTo>
                  <a:cubicBezTo>
                    <a:pt x="1802" y="1081"/>
                    <a:pt x="1802" y="1041"/>
                    <a:pt x="1782" y="992"/>
                  </a:cubicBezTo>
                  <a:cubicBezTo>
                    <a:pt x="1762" y="941"/>
                    <a:pt x="1672" y="912"/>
                    <a:pt x="1623" y="892"/>
                  </a:cubicBezTo>
                  <a:cubicBezTo>
                    <a:pt x="1592" y="892"/>
                    <a:pt x="1563" y="882"/>
                    <a:pt x="1543" y="872"/>
                  </a:cubicBezTo>
                  <a:cubicBezTo>
                    <a:pt x="1543" y="822"/>
                    <a:pt x="1543" y="762"/>
                    <a:pt x="1523" y="713"/>
                  </a:cubicBezTo>
                  <a:lnTo>
                    <a:pt x="1523" y="683"/>
                  </a:lnTo>
                  <a:cubicBezTo>
                    <a:pt x="1533" y="683"/>
                    <a:pt x="1543" y="673"/>
                    <a:pt x="1543" y="663"/>
                  </a:cubicBezTo>
                  <a:cubicBezTo>
                    <a:pt x="1592" y="634"/>
                    <a:pt x="1643" y="594"/>
                    <a:pt x="1682" y="554"/>
                  </a:cubicBezTo>
                  <a:cubicBezTo>
                    <a:pt x="1702" y="534"/>
                    <a:pt x="1732" y="504"/>
                    <a:pt x="1742" y="484"/>
                  </a:cubicBezTo>
                  <a:cubicBezTo>
                    <a:pt x="1771" y="444"/>
                    <a:pt x="1771" y="384"/>
                    <a:pt x="1732" y="345"/>
                  </a:cubicBezTo>
                  <a:cubicBezTo>
                    <a:pt x="1712" y="321"/>
                    <a:pt x="1690" y="313"/>
                    <a:pt x="1666" y="313"/>
                  </a:cubicBezTo>
                  <a:cubicBezTo>
                    <a:pt x="1629" y="313"/>
                    <a:pt x="1589" y="333"/>
                    <a:pt x="1553" y="345"/>
                  </a:cubicBezTo>
                  <a:cubicBezTo>
                    <a:pt x="1503" y="365"/>
                    <a:pt x="1463" y="395"/>
                    <a:pt x="1424" y="415"/>
                  </a:cubicBezTo>
                  <a:cubicBezTo>
                    <a:pt x="1404" y="424"/>
                    <a:pt x="1384" y="444"/>
                    <a:pt x="1364" y="454"/>
                  </a:cubicBezTo>
                  <a:cubicBezTo>
                    <a:pt x="1354" y="444"/>
                    <a:pt x="1344" y="435"/>
                    <a:pt x="1324" y="424"/>
                  </a:cubicBezTo>
                  <a:cubicBezTo>
                    <a:pt x="1324" y="424"/>
                    <a:pt x="1314" y="415"/>
                    <a:pt x="1304" y="415"/>
                  </a:cubicBezTo>
                  <a:lnTo>
                    <a:pt x="1334" y="265"/>
                  </a:lnTo>
                  <a:cubicBezTo>
                    <a:pt x="1334" y="236"/>
                    <a:pt x="1334" y="205"/>
                    <a:pt x="1344" y="176"/>
                  </a:cubicBezTo>
                  <a:lnTo>
                    <a:pt x="1344" y="146"/>
                  </a:lnTo>
                  <a:lnTo>
                    <a:pt x="1344" y="116"/>
                  </a:lnTo>
                  <a:cubicBezTo>
                    <a:pt x="1344" y="106"/>
                    <a:pt x="1334" y="106"/>
                    <a:pt x="1334" y="106"/>
                  </a:cubicBezTo>
                  <a:cubicBezTo>
                    <a:pt x="1334" y="73"/>
                    <a:pt x="1301" y="41"/>
                    <a:pt x="1267" y="41"/>
                  </a:cubicBezTo>
                  <a:cubicBezTo>
                    <a:pt x="1260" y="41"/>
                    <a:pt x="1252" y="43"/>
                    <a:pt x="1245" y="46"/>
                  </a:cubicBezTo>
                  <a:cubicBezTo>
                    <a:pt x="1205" y="57"/>
                    <a:pt x="1185" y="66"/>
                    <a:pt x="1165" y="96"/>
                  </a:cubicBezTo>
                  <a:cubicBezTo>
                    <a:pt x="1155" y="126"/>
                    <a:pt x="1135" y="146"/>
                    <a:pt x="1125" y="166"/>
                  </a:cubicBezTo>
                  <a:cubicBezTo>
                    <a:pt x="1105" y="216"/>
                    <a:pt x="1085" y="265"/>
                    <a:pt x="1066" y="305"/>
                  </a:cubicBezTo>
                  <a:lnTo>
                    <a:pt x="1066" y="325"/>
                  </a:lnTo>
                  <a:cubicBezTo>
                    <a:pt x="1026" y="315"/>
                    <a:pt x="976" y="315"/>
                    <a:pt x="936" y="315"/>
                  </a:cubicBezTo>
                  <a:cubicBezTo>
                    <a:pt x="916" y="225"/>
                    <a:pt x="876" y="126"/>
                    <a:pt x="817" y="57"/>
                  </a:cubicBezTo>
                  <a:cubicBezTo>
                    <a:pt x="801" y="25"/>
                    <a:pt x="767" y="0"/>
                    <a:pt x="729" y="0"/>
                  </a:cubicBezTo>
                  <a:close/>
                </a:path>
              </a:pathLst>
            </a:custGeom>
            <a:solidFill>
              <a:srgbClr val="3F57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10;p48">
              <a:extLst>
                <a:ext uri="{FF2B5EF4-FFF2-40B4-BE49-F238E27FC236}">
                  <a16:creationId xmlns:a16="http://schemas.microsoft.com/office/drawing/2014/main" id="{9E1F068B-ACA9-4380-BA0A-48FE8D7C59E5}"/>
                </a:ext>
              </a:extLst>
            </p:cNvPr>
            <p:cNvSpPr/>
            <p:nvPr/>
          </p:nvSpPr>
          <p:spPr>
            <a:xfrm>
              <a:off x="1493350" y="4745300"/>
              <a:ext cx="63175" cy="62925"/>
            </a:xfrm>
            <a:custGeom>
              <a:avLst/>
              <a:gdLst/>
              <a:ahLst/>
              <a:cxnLst/>
              <a:rect l="l" t="t" r="r" b="b"/>
              <a:pathLst>
                <a:path w="2527" h="2517" extrusionOk="0">
                  <a:moveTo>
                    <a:pt x="1022" y="0"/>
                  </a:moveTo>
                  <a:cubicBezTo>
                    <a:pt x="1007" y="0"/>
                    <a:pt x="991" y="4"/>
                    <a:pt x="975" y="10"/>
                  </a:cubicBezTo>
                  <a:cubicBezTo>
                    <a:pt x="915" y="30"/>
                    <a:pt x="856" y="80"/>
                    <a:pt x="866" y="150"/>
                  </a:cubicBezTo>
                  <a:cubicBezTo>
                    <a:pt x="866" y="279"/>
                    <a:pt x="895" y="419"/>
                    <a:pt x="926" y="548"/>
                  </a:cubicBezTo>
                  <a:cubicBezTo>
                    <a:pt x="826" y="598"/>
                    <a:pt x="736" y="667"/>
                    <a:pt x="667" y="746"/>
                  </a:cubicBezTo>
                  <a:cubicBezTo>
                    <a:pt x="617" y="727"/>
                    <a:pt x="577" y="707"/>
                    <a:pt x="528" y="697"/>
                  </a:cubicBezTo>
                  <a:cubicBezTo>
                    <a:pt x="472" y="683"/>
                    <a:pt x="412" y="664"/>
                    <a:pt x="353" y="664"/>
                  </a:cubicBezTo>
                  <a:cubicBezTo>
                    <a:pt x="328" y="664"/>
                    <a:pt x="303" y="668"/>
                    <a:pt x="279" y="677"/>
                  </a:cubicBezTo>
                  <a:cubicBezTo>
                    <a:pt x="199" y="697"/>
                    <a:pt x="170" y="777"/>
                    <a:pt x="199" y="856"/>
                  </a:cubicBezTo>
                  <a:cubicBezTo>
                    <a:pt x="219" y="896"/>
                    <a:pt x="249" y="916"/>
                    <a:pt x="279" y="945"/>
                  </a:cubicBezTo>
                  <a:cubicBezTo>
                    <a:pt x="318" y="976"/>
                    <a:pt x="349" y="1005"/>
                    <a:pt x="388" y="1025"/>
                  </a:cubicBezTo>
                  <a:cubicBezTo>
                    <a:pt x="418" y="1045"/>
                    <a:pt x="438" y="1065"/>
                    <a:pt x="468" y="1085"/>
                  </a:cubicBezTo>
                  <a:lnTo>
                    <a:pt x="468" y="1105"/>
                  </a:lnTo>
                  <a:cubicBezTo>
                    <a:pt x="438" y="1204"/>
                    <a:pt x="418" y="1323"/>
                    <a:pt x="438" y="1433"/>
                  </a:cubicBezTo>
                  <a:cubicBezTo>
                    <a:pt x="428" y="1433"/>
                    <a:pt x="428" y="1433"/>
                    <a:pt x="428" y="1443"/>
                  </a:cubicBezTo>
                  <a:cubicBezTo>
                    <a:pt x="358" y="1473"/>
                    <a:pt x="289" y="1513"/>
                    <a:pt x="219" y="1553"/>
                  </a:cubicBezTo>
                  <a:cubicBezTo>
                    <a:pt x="139" y="1602"/>
                    <a:pt x="60" y="1681"/>
                    <a:pt x="20" y="1771"/>
                  </a:cubicBezTo>
                  <a:cubicBezTo>
                    <a:pt x="0" y="1831"/>
                    <a:pt x="50" y="1891"/>
                    <a:pt x="110" y="1911"/>
                  </a:cubicBezTo>
                  <a:cubicBezTo>
                    <a:pt x="129" y="1920"/>
                    <a:pt x="149" y="1923"/>
                    <a:pt x="170" y="1923"/>
                  </a:cubicBezTo>
                  <a:cubicBezTo>
                    <a:pt x="191" y="1923"/>
                    <a:pt x="214" y="1920"/>
                    <a:pt x="239" y="1920"/>
                  </a:cubicBezTo>
                  <a:cubicBezTo>
                    <a:pt x="289" y="1920"/>
                    <a:pt x="338" y="1911"/>
                    <a:pt x="378" y="1900"/>
                  </a:cubicBezTo>
                  <a:cubicBezTo>
                    <a:pt x="458" y="1871"/>
                    <a:pt x="528" y="1841"/>
                    <a:pt x="597" y="1811"/>
                  </a:cubicBezTo>
                  <a:cubicBezTo>
                    <a:pt x="637" y="1861"/>
                    <a:pt x="687" y="1911"/>
                    <a:pt x="746" y="1950"/>
                  </a:cubicBezTo>
                  <a:cubicBezTo>
                    <a:pt x="766" y="1960"/>
                    <a:pt x="776" y="1970"/>
                    <a:pt x="796" y="1980"/>
                  </a:cubicBezTo>
                  <a:cubicBezTo>
                    <a:pt x="776" y="2059"/>
                    <a:pt x="756" y="2129"/>
                    <a:pt x="746" y="2209"/>
                  </a:cubicBezTo>
                  <a:cubicBezTo>
                    <a:pt x="736" y="2269"/>
                    <a:pt x="716" y="2318"/>
                    <a:pt x="736" y="2388"/>
                  </a:cubicBezTo>
                  <a:cubicBezTo>
                    <a:pt x="746" y="2444"/>
                    <a:pt x="790" y="2508"/>
                    <a:pt x="853" y="2508"/>
                  </a:cubicBezTo>
                  <a:cubicBezTo>
                    <a:pt x="857" y="2508"/>
                    <a:pt x="861" y="2508"/>
                    <a:pt x="866" y="2507"/>
                  </a:cubicBezTo>
                  <a:cubicBezTo>
                    <a:pt x="985" y="2497"/>
                    <a:pt x="1035" y="2408"/>
                    <a:pt x="1094" y="2309"/>
                  </a:cubicBezTo>
                  <a:cubicBezTo>
                    <a:pt x="1144" y="2249"/>
                    <a:pt x="1174" y="2169"/>
                    <a:pt x="1214" y="2099"/>
                  </a:cubicBezTo>
                  <a:cubicBezTo>
                    <a:pt x="1293" y="2099"/>
                    <a:pt x="1373" y="2079"/>
                    <a:pt x="1452" y="2059"/>
                  </a:cubicBezTo>
                  <a:cubicBezTo>
                    <a:pt x="1472" y="2099"/>
                    <a:pt x="1483" y="2149"/>
                    <a:pt x="1492" y="2189"/>
                  </a:cubicBezTo>
                  <a:cubicBezTo>
                    <a:pt x="1502" y="2219"/>
                    <a:pt x="1512" y="2258"/>
                    <a:pt x="1522" y="2289"/>
                  </a:cubicBezTo>
                  <a:cubicBezTo>
                    <a:pt x="1532" y="2318"/>
                    <a:pt x="1542" y="2348"/>
                    <a:pt x="1562" y="2368"/>
                  </a:cubicBezTo>
                  <a:cubicBezTo>
                    <a:pt x="1572" y="2388"/>
                    <a:pt x="1582" y="2398"/>
                    <a:pt x="1592" y="2408"/>
                  </a:cubicBezTo>
                  <a:cubicBezTo>
                    <a:pt x="1592" y="2408"/>
                    <a:pt x="1592" y="2418"/>
                    <a:pt x="1602" y="2428"/>
                  </a:cubicBezTo>
                  <a:cubicBezTo>
                    <a:pt x="1631" y="2477"/>
                    <a:pt x="1691" y="2517"/>
                    <a:pt x="1751" y="2517"/>
                  </a:cubicBezTo>
                  <a:cubicBezTo>
                    <a:pt x="1771" y="2507"/>
                    <a:pt x="1781" y="2507"/>
                    <a:pt x="1801" y="2507"/>
                  </a:cubicBezTo>
                  <a:cubicBezTo>
                    <a:pt x="1920" y="2488"/>
                    <a:pt x="1950" y="2328"/>
                    <a:pt x="1940" y="2229"/>
                  </a:cubicBezTo>
                  <a:cubicBezTo>
                    <a:pt x="1940" y="2179"/>
                    <a:pt x="1930" y="2129"/>
                    <a:pt x="1920" y="2090"/>
                  </a:cubicBezTo>
                  <a:cubicBezTo>
                    <a:pt x="1910" y="2010"/>
                    <a:pt x="1890" y="1931"/>
                    <a:pt x="1870" y="1851"/>
                  </a:cubicBezTo>
                  <a:cubicBezTo>
                    <a:pt x="1861" y="1851"/>
                    <a:pt x="1861" y="1841"/>
                    <a:pt x="1861" y="1831"/>
                  </a:cubicBezTo>
                  <a:cubicBezTo>
                    <a:pt x="1930" y="1771"/>
                    <a:pt x="1989" y="1701"/>
                    <a:pt x="2040" y="1622"/>
                  </a:cubicBezTo>
                  <a:cubicBezTo>
                    <a:pt x="2099" y="1622"/>
                    <a:pt x="2159" y="1632"/>
                    <a:pt x="2219" y="1632"/>
                  </a:cubicBezTo>
                  <a:cubicBezTo>
                    <a:pt x="2237" y="1634"/>
                    <a:pt x="2256" y="1635"/>
                    <a:pt x="2276" y="1635"/>
                  </a:cubicBezTo>
                  <a:cubicBezTo>
                    <a:pt x="2354" y="1635"/>
                    <a:pt x="2439" y="1618"/>
                    <a:pt x="2487" y="1562"/>
                  </a:cubicBezTo>
                  <a:cubicBezTo>
                    <a:pt x="2527" y="1513"/>
                    <a:pt x="2527" y="1463"/>
                    <a:pt x="2507" y="1403"/>
                  </a:cubicBezTo>
                  <a:cubicBezTo>
                    <a:pt x="2467" y="1323"/>
                    <a:pt x="2348" y="1284"/>
                    <a:pt x="2268" y="1264"/>
                  </a:cubicBezTo>
                  <a:cubicBezTo>
                    <a:pt x="2239" y="1254"/>
                    <a:pt x="2199" y="1244"/>
                    <a:pt x="2159" y="1234"/>
                  </a:cubicBezTo>
                  <a:cubicBezTo>
                    <a:pt x="2168" y="1155"/>
                    <a:pt x="2159" y="1085"/>
                    <a:pt x="2139" y="996"/>
                  </a:cubicBezTo>
                  <a:cubicBezTo>
                    <a:pt x="2139" y="985"/>
                    <a:pt x="2139" y="976"/>
                    <a:pt x="2129" y="965"/>
                  </a:cubicBezTo>
                  <a:cubicBezTo>
                    <a:pt x="2149" y="956"/>
                    <a:pt x="2159" y="945"/>
                    <a:pt x="2168" y="936"/>
                  </a:cubicBezTo>
                  <a:cubicBezTo>
                    <a:pt x="2239" y="886"/>
                    <a:pt x="2298" y="836"/>
                    <a:pt x="2358" y="777"/>
                  </a:cubicBezTo>
                  <a:cubicBezTo>
                    <a:pt x="2387" y="746"/>
                    <a:pt x="2427" y="717"/>
                    <a:pt x="2447" y="677"/>
                  </a:cubicBezTo>
                  <a:cubicBezTo>
                    <a:pt x="2477" y="618"/>
                    <a:pt x="2487" y="548"/>
                    <a:pt x="2437" y="488"/>
                  </a:cubicBezTo>
                  <a:cubicBezTo>
                    <a:pt x="2410" y="456"/>
                    <a:pt x="2375" y="445"/>
                    <a:pt x="2339" y="445"/>
                  </a:cubicBezTo>
                  <a:cubicBezTo>
                    <a:pt x="2285" y="445"/>
                    <a:pt x="2227" y="470"/>
                    <a:pt x="2179" y="488"/>
                  </a:cubicBezTo>
                  <a:cubicBezTo>
                    <a:pt x="2109" y="518"/>
                    <a:pt x="2049" y="558"/>
                    <a:pt x="1989" y="587"/>
                  </a:cubicBezTo>
                  <a:cubicBezTo>
                    <a:pt x="1960" y="607"/>
                    <a:pt x="1940" y="618"/>
                    <a:pt x="1910" y="637"/>
                  </a:cubicBezTo>
                  <a:cubicBezTo>
                    <a:pt x="1890" y="627"/>
                    <a:pt x="1880" y="618"/>
                    <a:pt x="1861" y="607"/>
                  </a:cubicBezTo>
                  <a:lnTo>
                    <a:pt x="1830" y="578"/>
                  </a:lnTo>
                  <a:cubicBezTo>
                    <a:pt x="1841" y="508"/>
                    <a:pt x="1850" y="448"/>
                    <a:pt x="1861" y="379"/>
                  </a:cubicBezTo>
                  <a:cubicBezTo>
                    <a:pt x="1870" y="329"/>
                    <a:pt x="1870" y="289"/>
                    <a:pt x="1880" y="249"/>
                  </a:cubicBezTo>
                  <a:lnTo>
                    <a:pt x="1880" y="200"/>
                  </a:lnTo>
                  <a:lnTo>
                    <a:pt x="1880" y="160"/>
                  </a:lnTo>
                  <a:lnTo>
                    <a:pt x="1880" y="150"/>
                  </a:lnTo>
                  <a:cubicBezTo>
                    <a:pt x="1872" y="99"/>
                    <a:pt x="1821" y="56"/>
                    <a:pt x="1769" y="56"/>
                  </a:cubicBezTo>
                  <a:cubicBezTo>
                    <a:pt x="1760" y="56"/>
                    <a:pt x="1750" y="57"/>
                    <a:pt x="1741" y="61"/>
                  </a:cubicBezTo>
                  <a:cubicBezTo>
                    <a:pt x="1691" y="80"/>
                    <a:pt x="1662" y="100"/>
                    <a:pt x="1631" y="140"/>
                  </a:cubicBezTo>
                  <a:cubicBezTo>
                    <a:pt x="1611" y="170"/>
                    <a:pt x="1592" y="209"/>
                    <a:pt x="1582" y="240"/>
                  </a:cubicBezTo>
                  <a:cubicBezTo>
                    <a:pt x="1552" y="299"/>
                    <a:pt x="1522" y="368"/>
                    <a:pt x="1492" y="439"/>
                  </a:cubicBezTo>
                  <a:cubicBezTo>
                    <a:pt x="1492" y="439"/>
                    <a:pt x="1492" y="448"/>
                    <a:pt x="1483" y="448"/>
                  </a:cubicBezTo>
                  <a:cubicBezTo>
                    <a:pt x="1432" y="448"/>
                    <a:pt x="1373" y="439"/>
                    <a:pt x="1313" y="439"/>
                  </a:cubicBezTo>
                  <a:cubicBezTo>
                    <a:pt x="1273" y="309"/>
                    <a:pt x="1224" y="180"/>
                    <a:pt x="1144" y="80"/>
                  </a:cubicBezTo>
                  <a:cubicBezTo>
                    <a:pt x="1114" y="35"/>
                    <a:pt x="1071" y="0"/>
                    <a:pt x="1022" y="0"/>
                  </a:cubicBezTo>
                  <a:close/>
                </a:path>
              </a:pathLst>
            </a:custGeom>
            <a:solidFill>
              <a:srgbClr val="3F57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11;p48">
              <a:extLst>
                <a:ext uri="{FF2B5EF4-FFF2-40B4-BE49-F238E27FC236}">
                  <a16:creationId xmlns:a16="http://schemas.microsoft.com/office/drawing/2014/main" id="{5853F9E5-66F4-4084-B2D3-6F2FB863B115}"/>
                </a:ext>
              </a:extLst>
            </p:cNvPr>
            <p:cNvSpPr/>
            <p:nvPr/>
          </p:nvSpPr>
          <p:spPr>
            <a:xfrm>
              <a:off x="1481900" y="4888075"/>
              <a:ext cx="34600" cy="42350"/>
            </a:xfrm>
            <a:custGeom>
              <a:avLst/>
              <a:gdLst/>
              <a:ahLst/>
              <a:cxnLst/>
              <a:rect l="l" t="t" r="r" b="b"/>
              <a:pathLst>
                <a:path w="1384" h="1694" extrusionOk="0">
                  <a:moveTo>
                    <a:pt x="751" y="1"/>
                  </a:moveTo>
                  <a:cubicBezTo>
                    <a:pt x="699" y="1"/>
                    <a:pt x="647" y="10"/>
                    <a:pt x="597" y="29"/>
                  </a:cubicBezTo>
                  <a:cubicBezTo>
                    <a:pt x="468" y="69"/>
                    <a:pt x="359" y="148"/>
                    <a:pt x="299" y="268"/>
                  </a:cubicBezTo>
                  <a:cubicBezTo>
                    <a:pt x="250" y="347"/>
                    <a:pt x="219" y="437"/>
                    <a:pt x="210" y="526"/>
                  </a:cubicBezTo>
                  <a:cubicBezTo>
                    <a:pt x="180" y="576"/>
                    <a:pt x="160" y="636"/>
                    <a:pt x="130" y="696"/>
                  </a:cubicBezTo>
                  <a:cubicBezTo>
                    <a:pt x="51" y="895"/>
                    <a:pt x="1" y="1133"/>
                    <a:pt x="80" y="1342"/>
                  </a:cubicBezTo>
                  <a:cubicBezTo>
                    <a:pt x="130" y="1461"/>
                    <a:pt x="210" y="1571"/>
                    <a:pt x="339" y="1631"/>
                  </a:cubicBezTo>
                  <a:cubicBezTo>
                    <a:pt x="419" y="1673"/>
                    <a:pt x="502" y="1694"/>
                    <a:pt x="587" y="1694"/>
                  </a:cubicBezTo>
                  <a:cubicBezTo>
                    <a:pt x="640" y="1694"/>
                    <a:pt x="693" y="1686"/>
                    <a:pt x="747" y="1670"/>
                  </a:cubicBezTo>
                  <a:cubicBezTo>
                    <a:pt x="1015" y="1611"/>
                    <a:pt x="1174" y="1382"/>
                    <a:pt x="1264" y="1133"/>
                  </a:cubicBezTo>
                  <a:cubicBezTo>
                    <a:pt x="1353" y="884"/>
                    <a:pt x="1384" y="606"/>
                    <a:pt x="1284" y="357"/>
                  </a:cubicBezTo>
                  <a:cubicBezTo>
                    <a:pt x="1195" y="156"/>
                    <a:pt x="971" y="1"/>
                    <a:pt x="751" y="1"/>
                  </a:cubicBezTo>
                  <a:close/>
                </a:path>
              </a:pathLst>
            </a:custGeom>
            <a:solidFill>
              <a:srgbClr val="537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12;p48">
              <a:extLst>
                <a:ext uri="{FF2B5EF4-FFF2-40B4-BE49-F238E27FC236}">
                  <a16:creationId xmlns:a16="http://schemas.microsoft.com/office/drawing/2014/main" id="{D604A4EF-F048-4A2F-98E8-FB684541E48F}"/>
                </a:ext>
              </a:extLst>
            </p:cNvPr>
            <p:cNvSpPr/>
            <p:nvPr/>
          </p:nvSpPr>
          <p:spPr>
            <a:xfrm>
              <a:off x="1523925" y="4879400"/>
              <a:ext cx="18675" cy="18625"/>
            </a:xfrm>
            <a:custGeom>
              <a:avLst/>
              <a:gdLst/>
              <a:ahLst/>
              <a:cxnLst/>
              <a:rect l="l" t="t" r="r" b="b"/>
              <a:pathLst>
                <a:path w="747" h="745" extrusionOk="0">
                  <a:moveTo>
                    <a:pt x="438" y="0"/>
                  </a:moveTo>
                  <a:cubicBezTo>
                    <a:pt x="411" y="0"/>
                    <a:pt x="384" y="3"/>
                    <a:pt x="359" y="8"/>
                  </a:cubicBezTo>
                  <a:cubicBezTo>
                    <a:pt x="349" y="8"/>
                    <a:pt x="339" y="8"/>
                    <a:pt x="329" y="18"/>
                  </a:cubicBezTo>
                  <a:cubicBezTo>
                    <a:pt x="299" y="28"/>
                    <a:pt x="269" y="38"/>
                    <a:pt x="240" y="57"/>
                  </a:cubicBezTo>
                  <a:cubicBezTo>
                    <a:pt x="209" y="77"/>
                    <a:pt x="180" y="97"/>
                    <a:pt x="160" y="117"/>
                  </a:cubicBezTo>
                  <a:lnTo>
                    <a:pt x="150" y="128"/>
                  </a:lnTo>
                  <a:cubicBezTo>
                    <a:pt x="140" y="147"/>
                    <a:pt x="120" y="167"/>
                    <a:pt x="100" y="187"/>
                  </a:cubicBezTo>
                  <a:lnTo>
                    <a:pt x="100" y="207"/>
                  </a:lnTo>
                  <a:cubicBezTo>
                    <a:pt x="90" y="217"/>
                    <a:pt x="81" y="227"/>
                    <a:pt x="81" y="237"/>
                  </a:cubicBezTo>
                  <a:cubicBezTo>
                    <a:pt x="61" y="267"/>
                    <a:pt x="41" y="287"/>
                    <a:pt x="30" y="316"/>
                  </a:cubicBezTo>
                  <a:cubicBezTo>
                    <a:pt x="10" y="356"/>
                    <a:pt x="1" y="396"/>
                    <a:pt x="1" y="435"/>
                  </a:cubicBezTo>
                  <a:cubicBezTo>
                    <a:pt x="10" y="466"/>
                    <a:pt x="10" y="495"/>
                    <a:pt x="21" y="515"/>
                  </a:cubicBezTo>
                  <a:cubicBezTo>
                    <a:pt x="30" y="565"/>
                    <a:pt x="41" y="595"/>
                    <a:pt x="70" y="625"/>
                  </a:cubicBezTo>
                  <a:cubicBezTo>
                    <a:pt x="90" y="645"/>
                    <a:pt x="100" y="665"/>
                    <a:pt x="130" y="685"/>
                  </a:cubicBezTo>
                  <a:cubicBezTo>
                    <a:pt x="160" y="704"/>
                    <a:pt x="190" y="724"/>
                    <a:pt x="229" y="734"/>
                  </a:cubicBezTo>
                  <a:cubicBezTo>
                    <a:pt x="260" y="744"/>
                    <a:pt x="289" y="744"/>
                    <a:pt x="319" y="744"/>
                  </a:cubicBezTo>
                  <a:cubicBezTo>
                    <a:pt x="339" y="744"/>
                    <a:pt x="369" y="744"/>
                    <a:pt x="399" y="734"/>
                  </a:cubicBezTo>
                  <a:lnTo>
                    <a:pt x="419" y="734"/>
                  </a:lnTo>
                  <a:cubicBezTo>
                    <a:pt x="428" y="724"/>
                    <a:pt x="439" y="724"/>
                    <a:pt x="458" y="714"/>
                  </a:cubicBezTo>
                  <a:cubicBezTo>
                    <a:pt x="478" y="704"/>
                    <a:pt x="488" y="704"/>
                    <a:pt x="508" y="694"/>
                  </a:cubicBezTo>
                  <a:lnTo>
                    <a:pt x="538" y="674"/>
                  </a:lnTo>
                  <a:cubicBezTo>
                    <a:pt x="568" y="654"/>
                    <a:pt x="598" y="634"/>
                    <a:pt x="627" y="605"/>
                  </a:cubicBezTo>
                  <a:lnTo>
                    <a:pt x="657" y="575"/>
                  </a:lnTo>
                  <a:cubicBezTo>
                    <a:pt x="667" y="555"/>
                    <a:pt x="687" y="535"/>
                    <a:pt x="697" y="515"/>
                  </a:cubicBezTo>
                  <a:cubicBezTo>
                    <a:pt x="717" y="486"/>
                    <a:pt x="737" y="446"/>
                    <a:pt x="737" y="406"/>
                  </a:cubicBezTo>
                  <a:cubicBezTo>
                    <a:pt x="747" y="386"/>
                    <a:pt x="747" y="356"/>
                    <a:pt x="737" y="326"/>
                  </a:cubicBezTo>
                  <a:cubicBezTo>
                    <a:pt x="737" y="326"/>
                    <a:pt x="737" y="316"/>
                    <a:pt x="727" y="307"/>
                  </a:cubicBezTo>
                  <a:lnTo>
                    <a:pt x="737" y="296"/>
                  </a:lnTo>
                  <a:cubicBezTo>
                    <a:pt x="737" y="237"/>
                    <a:pt x="717" y="187"/>
                    <a:pt x="697" y="147"/>
                  </a:cubicBezTo>
                  <a:cubicBezTo>
                    <a:pt x="677" y="108"/>
                    <a:pt x="647" y="77"/>
                    <a:pt x="618" y="57"/>
                  </a:cubicBezTo>
                  <a:cubicBezTo>
                    <a:pt x="587" y="38"/>
                    <a:pt x="558" y="18"/>
                    <a:pt x="518" y="8"/>
                  </a:cubicBezTo>
                  <a:cubicBezTo>
                    <a:pt x="493" y="3"/>
                    <a:pt x="466" y="0"/>
                    <a:pt x="438" y="0"/>
                  </a:cubicBezTo>
                  <a:close/>
                </a:path>
              </a:pathLst>
            </a:custGeom>
            <a:solidFill>
              <a:srgbClr val="537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13;p48">
              <a:extLst>
                <a:ext uri="{FF2B5EF4-FFF2-40B4-BE49-F238E27FC236}">
                  <a16:creationId xmlns:a16="http://schemas.microsoft.com/office/drawing/2014/main" id="{F2F86DC4-91A6-48C8-A10F-AA50865AF842}"/>
                </a:ext>
              </a:extLst>
            </p:cNvPr>
            <p:cNvSpPr/>
            <p:nvPr/>
          </p:nvSpPr>
          <p:spPr>
            <a:xfrm>
              <a:off x="1506525" y="4643600"/>
              <a:ext cx="14950" cy="16200"/>
            </a:xfrm>
            <a:custGeom>
              <a:avLst/>
              <a:gdLst/>
              <a:ahLst/>
              <a:cxnLst/>
              <a:rect l="l" t="t" r="r" b="b"/>
              <a:pathLst>
                <a:path w="598" h="648" extrusionOk="0">
                  <a:moveTo>
                    <a:pt x="274" y="1"/>
                  </a:moveTo>
                  <a:cubicBezTo>
                    <a:pt x="227" y="1"/>
                    <a:pt x="180" y="11"/>
                    <a:pt x="140" y="30"/>
                  </a:cubicBezTo>
                  <a:cubicBezTo>
                    <a:pt x="100" y="60"/>
                    <a:pt x="60" y="90"/>
                    <a:pt x="40" y="130"/>
                  </a:cubicBezTo>
                  <a:cubicBezTo>
                    <a:pt x="10" y="179"/>
                    <a:pt x="1" y="219"/>
                    <a:pt x="1" y="269"/>
                  </a:cubicBezTo>
                  <a:cubicBezTo>
                    <a:pt x="1" y="338"/>
                    <a:pt x="21" y="398"/>
                    <a:pt x="50" y="448"/>
                  </a:cubicBezTo>
                  <a:cubicBezTo>
                    <a:pt x="60" y="458"/>
                    <a:pt x="60" y="468"/>
                    <a:pt x="70" y="478"/>
                  </a:cubicBezTo>
                  <a:lnTo>
                    <a:pt x="100" y="508"/>
                  </a:lnTo>
                  <a:cubicBezTo>
                    <a:pt x="130" y="548"/>
                    <a:pt x="130" y="557"/>
                    <a:pt x="180" y="587"/>
                  </a:cubicBezTo>
                  <a:cubicBezTo>
                    <a:pt x="209" y="607"/>
                    <a:pt x="239" y="617"/>
                    <a:pt x="269" y="637"/>
                  </a:cubicBezTo>
                  <a:cubicBezTo>
                    <a:pt x="299" y="647"/>
                    <a:pt x="319" y="647"/>
                    <a:pt x="348" y="647"/>
                  </a:cubicBezTo>
                  <a:cubicBezTo>
                    <a:pt x="368" y="647"/>
                    <a:pt x="399" y="647"/>
                    <a:pt x="418" y="637"/>
                  </a:cubicBezTo>
                  <a:cubicBezTo>
                    <a:pt x="448" y="627"/>
                    <a:pt x="468" y="617"/>
                    <a:pt x="498" y="597"/>
                  </a:cubicBezTo>
                  <a:lnTo>
                    <a:pt x="558" y="537"/>
                  </a:lnTo>
                  <a:cubicBezTo>
                    <a:pt x="558" y="517"/>
                    <a:pt x="578" y="488"/>
                    <a:pt x="578" y="478"/>
                  </a:cubicBezTo>
                  <a:lnTo>
                    <a:pt x="578" y="468"/>
                  </a:lnTo>
                  <a:cubicBezTo>
                    <a:pt x="587" y="438"/>
                    <a:pt x="587" y="408"/>
                    <a:pt x="587" y="378"/>
                  </a:cubicBezTo>
                  <a:cubicBezTo>
                    <a:pt x="597" y="349"/>
                    <a:pt x="587" y="289"/>
                    <a:pt x="587" y="269"/>
                  </a:cubicBezTo>
                  <a:cubicBezTo>
                    <a:pt x="578" y="259"/>
                    <a:pt x="567" y="239"/>
                    <a:pt x="567" y="229"/>
                  </a:cubicBezTo>
                  <a:cubicBezTo>
                    <a:pt x="567" y="219"/>
                    <a:pt x="558" y="219"/>
                    <a:pt x="558" y="219"/>
                  </a:cubicBezTo>
                  <a:cubicBezTo>
                    <a:pt x="547" y="179"/>
                    <a:pt x="538" y="150"/>
                    <a:pt x="508" y="120"/>
                  </a:cubicBezTo>
                  <a:cubicBezTo>
                    <a:pt x="498" y="100"/>
                    <a:pt x="478" y="80"/>
                    <a:pt x="458" y="70"/>
                  </a:cubicBezTo>
                  <a:cubicBezTo>
                    <a:pt x="438" y="50"/>
                    <a:pt x="428" y="40"/>
                    <a:pt x="408" y="30"/>
                  </a:cubicBezTo>
                  <a:cubicBezTo>
                    <a:pt x="368" y="11"/>
                    <a:pt x="321" y="1"/>
                    <a:pt x="274" y="1"/>
                  </a:cubicBezTo>
                  <a:close/>
                </a:path>
              </a:pathLst>
            </a:custGeom>
            <a:solidFill>
              <a:srgbClr val="537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14;p48">
              <a:extLst>
                <a:ext uri="{FF2B5EF4-FFF2-40B4-BE49-F238E27FC236}">
                  <a16:creationId xmlns:a16="http://schemas.microsoft.com/office/drawing/2014/main" id="{232D6680-CCDD-49E8-A582-17F25BF54F84}"/>
                </a:ext>
              </a:extLst>
            </p:cNvPr>
            <p:cNvSpPr/>
            <p:nvPr/>
          </p:nvSpPr>
          <p:spPr>
            <a:xfrm>
              <a:off x="1308100" y="5182950"/>
              <a:ext cx="35825" cy="50425"/>
            </a:xfrm>
            <a:custGeom>
              <a:avLst/>
              <a:gdLst/>
              <a:ahLst/>
              <a:cxnLst/>
              <a:rect l="l" t="t" r="r" b="b"/>
              <a:pathLst>
                <a:path w="1433" h="2017" extrusionOk="0">
                  <a:moveTo>
                    <a:pt x="481" y="0"/>
                  </a:moveTo>
                  <a:cubicBezTo>
                    <a:pt x="363" y="0"/>
                    <a:pt x="248" y="47"/>
                    <a:pt x="169" y="141"/>
                  </a:cubicBezTo>
                  <a:cubicBezTo>
                    <a:pt x="89" y="230"/>
                    <a:pt x="49" y="340"/>
                    <a:pt x="30" y="459"/>
                  </a:cubicBezTo>
                  <a:cubicBezTo>
                    <a:pt x="0" y="698"/>
                    <a:pt x="10" y="936"/>
                    <a:pt x="60" y="1165"/>
                  </a:cubicBezTo>
                  <a:cubicBezTo>
                    <a:pt x="89" y="1284"/>
                    <a:pt x="139" y="1394"/>
                    <a:pt x="189" y="1503"/>
                  </a:cubicBezTo>
                  <a:cubicBezTo>
                    <a:pt x="209" y="1553"/>
                    <a:pt x="239" y="1593"/>
                    <a:pt x="259" y="1642"/>
                  </a:cubicBezTo>
                  <a:lnTo>
                    <a:pt x="268" y="1642"/>
                  </a:lnTo>
                  <a:lnTo>
                    <a:pt x="268" y="1653"/>
                  </a:lnTo>
                  <a:cubicBezTo>
                    <a:pt x="378" y="1863"/>
                    <a:pt x="594" y="2016"/>
                    <a:pt x="827" y="2016"/>
                  </a:cubicBezTo>
                  <a:cubicBezTo>
                    <a:pt x="869" y="2016"/>
                    <a:pt x="912" y="2011"/>
                    <a:pt x="955" y="2000"/>
                  </a:cubicBezTo>
                  <a:cubicBezTo>
                    <a:pt x="1203" y="1931"/>
                    <a:pt x="1333" y="1702"/>
                    <a:pt x="1362" y="1463"/>
                  </a:cubicBezTo>
                  <a:cubicBezTo>
                    <a:pt x="1432" y="1065"/>
                    <a:pt x="1323" y="687"/>
                    <a:pt x="1074" y="369"/>
                  </a:cubicBezTo>
                  <a:cubicBezTo>
                    <a:pt x="1035" y="320"/>
                    <a:pt x="984" y="270"/>
                    <a:pt x="935" y="220"/>
                  </a:cubicBezTo>
                  <a:cubicBezTo>
                    <a:pt x="845" y="141"/>
                    <a:pt x="736" y="61"/>
                    <a:pt x="617" y="21"/>
                  </a:cubicBezTo>
                  <a:cubicBezTo>
                    <a:pt x="572" y="7"/>
                    <a:pt x="526" y="0"/>
                    <a:pt x="481" y="0"/>
                  </a:cubicBezTo>
                  <a:close/>
                </a:path>
              </a:pathLst>
            </a:custGeom>
            <a:solidFill>
              <a:srgbClr val="537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15;p48">
              <a:extLst>
                <a:ext uri="{FF2B5EF4-FFF2-40B4-BE49-F238E27FC236}">
                  <a16:creationId xmlns:a16="http://schemas.microsoft.com/office/drawing/2014/main" id="{A67DAA12-4272-4147-A001-56B79F052ECF}"/>
                </a:ext>
              </a:extLst>
            </p:cNvPr>
            <p:cNvSpPr/>
            <p:nvPr/>
          </p:nvSpPr>
          <p:spPr>
            <a:xfrm>
              <a:off x="1353100" y="5222500"/>
              <a:ext cx="19400" cy="23850"/>
            </a:xfrm>
            <a:custGeom>
              <a:avLst/>
              <a:gdLst/>
              <a:ahLst/>
              <a:cxnLst/>
              <a:rect l="l" t="t" r="r" b="b"/>
              <a:pathLst>
                <a:path w="776" h="954" extrusionOk="0">
                  <a:moveTo>
                    <a:pt x="378" y="1"/>
                  </a:moveTo>
                  <a:cubicBezTo>
                    <a:pt x="259" y="1"/>
                    <a:pt x="159" y="60"/>
                    <a:pt x="100" y="160"/>
                  </a:cubicBezTo>
                  <a:cubicBezTo>
                    <a:pt x="60" y="210"/>
                    <a:pt x="40" y="269"/>
                    <a:pt x="20" y="329"/>
                  </a:cubicBezTo>
                  <a:cubicBezTo>
                    <a:pt x="10" y="369"/>
                    <a:pt x="10" y="418"/>
                    <a:pt x="0" y="458"/>
                  </a:cubicBezTo>
                  <a:lnTo>
                    <a:pt x="0" y="518"/>
                  </a:lnTo>
                  <a:lnTo>
                    <a:pt x="0" y="528"/>
                  </a:lnTo>
                  <a:cubicBezTo>
                    <a:pt x="0" y="558"/>
                    <a:pt x="10" y="597"/>
                    <a:pt x="20" y="617"/>
                  </a:cubicBezTo>
                  <a:cubicBezTo>
                    <a:pt x="20" y="628"/>
                    <a:pt x="20" y="637"/>
                    <a:pt x="30" y="647"/>
                  </a:cubicBezTo>
                  <a:cubicBezTo>
                    <a:pt x="40" y="677"/>
                    <a:pt x="50" y="727"/>
                    <a:pt x="80" y="756"/>
                  </a:cubicBezTo>
                  <a:cubicBezTo>
                    <a:pt x="110" y="807"/>
                    <a:pt x="159" y="866"/>
                    <a:pt x="209" y="896"/>
                  </a:cubicBezTo>
                  <a:cubicBezTo>
                    <a:pt x="229" y="906"/>
                    <a:pt x="249" y="906"/>
                    <a:pt x="269" y="916"/>
                  </a:cubicBezTo>
                  <a:lnTo>
                    <a:pt x="279" y="916"/>
                  </a:lnTo>
                  <a:cubicBezTo>
                    <a:pt x="289" y="926"/>
                    <a:pt x="298" y="936"/>
                    <a:pt x="309" y="936"/>
                  </a:cubicBezTo>
                  <a:lnTo>
                    <a:pt x="318" y="936"/>
                  </a:lnTo>
                  <a:cubicBezTo>
                    <a:pt x="318" y="936"/>
                    <a:pt x="329" y="936"/>
                    <a:pt x="329" y="946"/>
                  </a:cubicBezTo>
                  <a:cubicBezTo>
                    <a:pt x="359" y="951"/>
                    <a:pt x="388" y="953"/>
                    <a:pt x="418" y="953"/>
                  </a:cubicBezTo>
                  <a:cubicBezTo>
                    <a:pt x="448" y="953"/>
                    <a:pt x="478" y="951"/>
                    <a:pt x="508" y="946"/>
                  </a:cubicBezTo>
                  <a:cubicBezTo>
                    <a:pt x="548" y="936"/>
                    <a:pt x="587" y="916"/>
                    <a:pt x="617" y="886"/>
                  </a:cubicBezTo>
                  <a:cubicBezTo>
                    <a:pt x="657" y="856"/>
                    <a:pt x="676" y="827"/>
                    <a:pt x="696" y="787"/>
                  </a:cubicBezTo>
                  <a:cubicBezTo>
                    <a:pt x="707" y="787"/>
                    <a:pt x="707" y="776"/>
                    <a:pt x="716" y="767"/>
                  </a:cubicBezTo>
                  <a:cubicBezTo>
                    <a:pt x="727" y="747"/>
                    <a:pt x="746" y="707"/>
                    <a:pt x="746" y="677"/>
                  </a:cubicBezTo>
                  <a:cubicBezTo>
                    <a:pt x="766" y="637"/>
                    <a:pt x="766" y="597"/>
                    <a:pt x="766" y="558"/>
                  </a:cubicBezTo>
                  <a:cubicBezTo>
                    <a:pt x="776" y="508"/>
                    <a:pt x="766" y="468"/>
                    <a:pt x="756" y="429"/>
                  </a:cubicBezTo>
                  <a:cubicBezTo>
                    <a:pt x="756" y="389"/>
                    <a:pt x="746" y="349"/>
                    <a:pt x="736" y="309"/>
                  </a:cubicBezTo>
                  <a:cubicBezTo>
                    <a:pt x="716" y="259"/>
                    <a:pt x="696" y="210"/>
                    <a:pt x="667" y="160"/>
                  </a:cubicBezTo>
                  <a:cubicBezTo>
                    <a:pt x="637" y="110"/>
                    <a:pt x="597" y="71"/>
                    <a:pt x="548" y="40"/>
                  </a:cubicBezTo>
                  <a:cubicBezTo>
                    <a:pt x="497" y="11"/>
                    <a:pt x="438" y="1"/>
                    <a:pt x="378" y="1"/>
                  </a:cubicBezTo>
                  <a:close/>
                </a:path>
              </a:pathLst>
            </a:custGeom>
            <a:solidFill>
              <a:srgbClr val="537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16;p48">
              <a:extLst>
                <a:ext uri="{FF2B5EF4-FFF2-40B4-BE49-F238E27FC236}">
                  <a16:creationId xmlns:a16="http://schemas.microsoft.com/office/drawing/2014/main" id="{4AA90EB0-7467-428B-9E5F-440C51726812}"/>
                </a:ext>
              </a:extLst>
            </p:cNvPr>
            <p:cNvSpPr/>
            <p:nvPr/>
          </p:nvSpPr>
          <p:spPr>
            <a:xfrm>
              <a:off x="1357825" y="5162425"/>
              <a:ext cx="27875" cy="48725"/>
            </a:xfrm>
            <a:custGeom>
              <a:avLst/>
              <a:gdLst/>
              <a:ahLst/>
              <a:cxnLst/>
              <a:rect l="l" t="t" r="r" b="b"/>
              <a:pathLst>
                <a:path w="1115" h="1949" extrusionOk="0">
                  <a:moveTo>
                    <a:pt x="590" y="1"/>
                  </a:moveTo>
                  <a:cubicBezTo>
                    <a:pt x="514" y="1"/>
                    <a:pt x="435" y="31"/>
                    <a:pt x="388" y="86"/>
                  </a:cubicBezTo>
                  <a:cubicBezTo>
                    <a:pt x="249" y="265"/>
                    <a:pt x="140" y="454"/>
                    <a:pt x="70" y="673"/>
                  </a:cubicBezTo>
                  <a:cubicBezTo>
                    <a:pt x="30" y="772"/>
                    <a:pt x="10" y="882"/>
                    <a:pt x="10" y="991"/>
                  </a:cubicBezTo>
                  <a:lnTo>
                    <a:pt x="10" y="1091"/>
                  </a:lnTo>
                  <a:cubicBezTo>
                    <a:pt x="0" y="1230"/>
                    <a:pt x="0" y="1369"/>
                    <a:pt x="40" y="1508"/>
                  </a:cubicBezTo>
                  <a:cubicBezTo>
                    <a:pt x="80" y="1618"/>
                    <a:pt x="129" y="1707"/>
                    <a:pt x="199" y="1797"/>
                  </a:cubicBezTo>
                  <a:cubicBezTo>
                    <a:pt x="278" y="1892"/>
                    <a:pt x="407" y="1949"/>
                    <a:pt x="536" y="1949"/>
                  </a:cubicBezTo>
                  <a:cubicBezTo>
                    <a:pt x="570" y="1949"/>
                    <a:pt x="604" y="1945"/>
                    <a:pt x="637" y="1936"/>
                  </a:cubicBezTo>
                  <a:cubicBezTo>
                    <a:pt x="1005" y="1837"/>
                    <a:pt x="1104" y="1399"/>
                    <a:pt x="1114" y="1061"/>
                  </a:cubicBezTo>
                  <a:cubicBezTo>
                    <a:pt x="1114" y="971"/>
                    <a:pt x="1114" y="872"/>
                    <a:pt x="1095" y="783"/>
                  </a:cubicBezTo>
                  <a:lnTo>
                    <a:pt x="1095" y="772"/>
                  </a:lnTo>
                  <a:cubicBezTo>
                    <a:pt x="1095" y="613"/>
                    <a:pt x="1055" y="434"/>
                    <a:pt x="965" y="315"/>
                  </a:cubicBezTo>
                  <a:cubicBezTo>
                    <a:pt x="935" y="255"/>
                    <a:pt x="905" y="195"/>
                    <a:pt x="865" y="146"/>
                  </a:cubicBezTo>
                  <a:cubicBezTo>
                    <a:pt x="816" y="66"/>
                    <a:pt x="746" y="16"/>
                    <a:pt x="647" y="7"/>
                  </a:cubicBezTo>
                  <a:cubicBezTo>
                    <a:pt x="628" y="3"/>
                    <a:pt x="609" y="1"/>
                    <a:pt x="590" y="1"/>
                  </a:cubicBezTo>
                  <a:close/>
                </a:path>
              </a:pathLst>
            </a:custGeom>
            <a:solidFill>
              <a:srgbClr val="537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17;p48">
              <a:extLst>
                <a:ext uri="{FF2B5EF4-FFF2-40B4-BE49-F238E27FC236}">
                  <a16:creationId xmlns:a16="http://schemas.microsoft.com/office/drawing/2014/main" id="{BB7D8A0C-B75B-4B0D-92B0-0CC11D58B287}"/>
                </a:ext>
              </a:extLst>
            </p:cNvPr>
            <p:cNvSpPr/>
            <p:nvPr/>
          </p:nvSpPr>
          <p:spPr>
            <a:xfrm>
              <a:off x="1317275" y="5148650"/>
              <a:ext cx="15450" cy="18125"/>
            </a:xfrm>
            <a:custGeom>
              <a:avLst/>
              <a:gdLst/>
              <a:ahLst/>
              <a:cxnLst/>
              <a:rect l="l" t="t" r="r" b="b"/>
              <a:pathLst>
                <a:path w="618" h="725" extrusionOk="0">
                  <a:moveTo>
                    <a:pt x="259" y="1"/>
                  </a:moveTo>
                  <a:cubicBezTo>
                    <a:pt x="230" y="1"/>
                    <a:pt x="210" y="10"/>
                    <a:pt x="190" y="21"/>
                  </a:cubicBezTo>
                  <a:cubicBezTo>
                    <a:pt x="160" y="30"/>
                    <a:pt x="140" y="40"/>
                    <a:pt x="120" y="60"/>
                  </a:cubicBezTo>
                  <a:cubicBezTo>
                    <a:pt x="100" y="70"/>
                    <a:pt x="91" y="90"/>
                    <a:pt x="71" y="110"/>
                  </a:cubicBezTo>
                  <a:cubicBezTo>
                    <a:pt x="51" y="140"/>
                    <a:pt x="31" y="169"/>
                    <a:pt x="21" y="209"/>
                  </a:cubicBezTo>
                  <a:cubicBezTo>
                    <a:pt x="21" y="220"/>
                    <a:pt x="21" y="220"/>
                    <a:pt x="11" y="229"/>
                  </a:cubicBezTo>
                  <a:lnTo>
                    <a:pt x="11" y="249"/>
                  </a:lnTo>
                  <a:cubicBezTo>
                    <a:pt x="11" y="279"/>
                    <a:pt x="1" y="309"/>
                    <a:pt x="1" y="329"/>
                  </a:cubicBezTo>
                  <a:lnTo>
                    <a:pt x="1" y="359"/>
                  </a:lnTo>
                  <a:lnTo>
                    <a:pt x="1" y="379"/>
                  </a:lnTo>
                  <a:cubicBezTo>
                    <a:pt x="1" y="408"/>
                    <a:pt x="11" y="428"/>
                    <a:pt x="11" y="458"/>
                  </a:cubicBezTo>
                  <a:lnTo>
                    <a:pt x="11" y="478"/>
                  </a:lnTo>
                  <a:cubicBezTo>
                    <a:pt x="21" y="488"/>
                    <a:pt x="40" y="538"/>
                    <a:pt x="40" y="547"/>
                  </a:cubicBezTo>
                  <a:lnTo>
                    <a:pt x="51" y="547"/>
                  </a:lnTo>
                  <a:cubicBezTo>
                    <a:pt x="60" y="578"/>
                    <a:pt x="80" y="598"/>
                    <a:pt x="100" y="627"/>
                  </a:cubicBezTo>
                  <a:cubicBezTo>
                    <a:pt x="120" y="647"/>
                    <a:pt x="150" y="667"/>
                    <a:pt x="180" y="677"/>
                  </a:cubicBezTo>
                  <a:cubicBezTo>
                    <a:pt x="200" y="697"/>
                    <a:pt x="230" y="707"/>
                    <a:pt x="259" y="717"/>
                  </a:cubicBezTo>
                  <a:cubicBezTo>
                    <a:pt x="279" y="722"/>
                    <a:pt x="302" y="724"/>
                    <a:pt x="324" y="724"/>
                  </a:cubicBezTo>
                  <a:cubicBezTo>
                    <a:pt x="347" y="724"/>
                    <a:pt x="369" y="722"/>
                    <a:pt x="389" y="717"/>
                  </a:cubicBezTo>
                  <a:cubicBezTo>
                    <a:pt x="418" y="707"/>
                    <a:pt x="449" y="697"/>
                    <a:pt x="469" y="667"/>
                  </a:cubicBezTo>
                  <a:cubicBezTo>
                    <a:pt x="498" y="657"/>
                    <a:pt x="518" y="627"/>
                    <a:pt x="538" y="598"/>
                  </a:cubicBezTo>
                  <a:cubicBezTo>
                    <a:pt x="548" y="578"/>
                    <a:pt x="558" y="547"/>
                    <a:pt x="558" y="518"/>
                  </a:cubicBezTo>
                  <a:cubicBezTo>
                    <a:pt x="578" y="498"/>
                    <a:pt x="598" y="468"/>
                    <a:pt x="608" y="438"/>
                  </a:cubicBezTo>
                  <a:cubicBezTo>
                    <a:pt x="608" y="418"/>
                    <a:pt x="617" y="399"/>
                    <a:pt x="617" y="379"/>
                  </a:cubicBezTo>
                  <a:lnTo>
                    <a:pt x="617" y="348"/>
                  </a:lnTo>
                  <a:cubicBezTo>
                    <a:pt x="617" y="319"/>
                    <a:pt x="617" y="289"/>
                    <a:pt x="608" y="269"/>
                  </a:cubicBezTo>
                  <a:cubicBezTo>
                    <a:pt x="598" y="239"/>
                    <a:pt x="588" y="209"/>
                    <a:pt x="568" y="180"/>
                  </a:cubicBezTo>
                  <a:cubicBezTo>
                    <a:pt x="558" y="169"/>
                    <a:pt x="548" y="150"/>
                    <a:pt x="538" y="140"/>
                  </a:cubicBezTo>
                  <a:cubicBezTo>
                    <a:pt x="518" y="120"/>
                    <a:pt x="508" y="100"/>
                    <a:pt x="498" y="80"/>
                  </a:cubicBezTo>
                  <a:cubicBezTo>
                    <a:pt x="478" y="70"/>
                    <a:pt x="458" y="50"/>
                    <a:pt x="438" y="40"/>
                  </a:cubicBezTo>
                  <a:cubicBezTo>
                    <a:pt x="418" y="30"/>
                    <a:pt x="389" y="21"/>
                    <a:pt x="369" y="10"/>
                  </a:cubicBezTo>
                  <a:cubicBezTo>
                    <a:pt x="329" y="1"/>
                    <a:pt x="299" y="1"/>
                    <a:pt x="259" y="1"/>
                  </a:cubicBezTo>
                  <a:close/>
                </a:path>
              </a:pathLst>
            </a:custGeom>
            <a:solidFill>
              <a:srgbClr val="537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18;p48">
              <a:extLst>
                <a:ext uri="{FF2B5EF4-FFF2-40B4-BE49-F238E27FC236}">
                  <a16:creationId xmlns:a16="http://schemas.microsoft.com/office/drawing/2014/main" id="{4790D763-E917-453E-BDCA-454D5632F19E}"/>
                </a:ext>
              </a:extLst>
            </p:cNvPr>
            <p:cNvSpPr/>
            <p:nvPr/>
          </p:nvSpPr>
          <p:spPr>
            <a:xfrm>
              <a:off x="1626625" y="4979100"/>
              <a:ext cx="35600" cy="43200"/>
            </a:xfrm>
            <a:custGeom>
              <a:avLst/>
              <a:gdLst/>
              <a:ahLst/>
              <a:cxnLst/>
              <a:rect l="l" t="t" r="r" b="b"/>
              <a:pathLst>
                <a:path w="1424" h="1728" extrusionOk="0">
                  <a:moveTo>
                    <a:pt x="867" y="0"/>
                  </a:moveTo>
                  <a:cubicBezTo>
                    <a:pt x="727" y="0"/>
                    <a:pt x="588" y="61"/>
                    <a:pt x="478" y="158"/>
                  </a:cubicBezTo>
                  <a:cubicBezTo>
                    <a:pt x="449" y="188"/>
                    <a:pt x="429" y="218"/>
                    <a:pt x="398" y="247"/>
                  </a:cubicBezTo>
                  <a:cubicBezTo>
                    <a:pt x="359" y="277"/>
                    <a:pt x="319" y="317"/>
                    <a:pt x="279" y="367"/>
                  </a:cubicBezTo>
                  <a:cubicBezTo>
                    <a:pt x="160" y="516"/>
                    <a:pt x="60" y="685"/>
                    <a:pt x="31" y="874"/>
                  </a:cubicBezTo>
                  <a:cubicBezTo>
                    <a:pt x="1" y="1073"/>
                    <a:pt x="1" y="1292"/>
                    <a:pt x="110" y="1471"/>
                  </a:cubicBezTo>
                  <a:cubicBezTo>
                    <a:pt x="210" y="1637"/>
                    <a:pt x="377" y="1728"/>
                    <a:pt x="551" y="1728"/>
                  </a:cubicBezTo>
                  <a:cubicBezTo>
                    <a:pt x="637" y="1728"/>
                    <a:pt x="724" y="1706"/>
                    <a:pt x="807" y="1660"/>
                  </a:cubicBezTo>
                  <a:cubicBezTo>
                    <a:pt x="975" y="1560"/>
                    <a:pt x="1115" y="1401"/>
                    <a:pt x="1214" y="1232"/>
                  </a:cubicBezTo>
                  <a:cubicBezTo>
                    <a:pt x="1324" y="1063"/>
                    <a:pt x="1384" y="864"/>
                    <a:pt x="1404" y="665"/>
                  </a:cubicBezTo>
                  <a:cubicBezTo>
                    <a:pt x="1423" y="437"/>
                    <a:pt x="1324" y="207"/>
                    <a:pt x="1125" y="78"/>
                  </a:cubicBezTo>
                  <a:cubicBezTo>
                    <a:pt x="1044" y="25"/>
                    <a:pt x="955" y="0"/>
                    <a:pt x="867" y="0"/>
                  </a:cubicBezTo>
                  <a:close/>
                </a:path>
              </a:pathLst>
            </a:custGeom>
            <a:solidFill>
              <a:srgbClr val="537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19;p48">
              <a:extLst>
                <a:ext uri="{FF2B5EF4-FFF2-40B4-BE49-F238E27FC236}">
                  <a16:creationId xmlns:a16="http://schemas.microsoft.com/office/drawing/2014/main" id="{B11D1FA6-8F36-442A-9957-B52DF60A2552}"/>
                </a:ext>
              </a:extLst>
            </p:cNvPr>
            <p:cNvSpPr/>
            <p:nvPr/>
          </p:nvSpPr>
          <p:spPr>
            <a:xfrm>
              <a:off x="1652500" y="4929750"/>
              <a:ext cx="34825" cy="35800"/>
            </a:xfrm>
            <a:custGeom>
              <a:avLst/>
              <a:gdLst/>
              <a:ahLst/>
              <a:cxnLst/>
              <a:rect l="l" t="t" r="r" b="b"/>
              <a:pathLst>
                <a:path w="1393" h="1432" extrusionOk="0">
                  <a:moveTo>
                    <a:pt x="895" y="0"/>
                  </a:moveTo>
                  <a:cubicBezTo>
                    <a:pt x="724" y="0"/>
                    <a:pt x="567" y="113"/>
                    <a:pt x="448" y="232"/>
                  </a:cubicBezTo>
                  <a:cubicBezTo>
                    <a:pt x="349" y="331"/>
                    <a:pt x="259" y="451"/>
                    <a:pt x="199" y="590"/>
                  </a:cubicBezTo>
                  <a:cubicBezTo>
                    <a:pt x="189" y="600"/>
                    <a:pt x="179" y="610"/>
                    <a:pt x="179" y="620"/>
                  </a:cubicBezTo>
                  <a:cubicBezTo>
                    <a:pt x="130" y="700"/>
                    <a:pt x="80" y="779"/>
                    <a:pt x="60" y="868"/>
                  </a:cubicBezTo>
                  <a:cubicBezTo>
                    <a:pt x="0" y="1117"/>
                    <a:pt x="159" y="1366"/>
                    <a:pt x="408" y="1416"/>
                  </a:cubicBezTo>
                  <a:cubicBezTo>
                    <a:pt x="455" y="1426"/>
                    <a:pt x="503" y="1431"/>
                    <a:pt x="551" y="1431"/>
                  </a:cubicBezTo>
                  <a:cubicBezTo>
                    <a:pt x="684" y="1431"/>
                    <a:pt x="818" y="1392"/>
                    <a:pt x="935" y="1326"/>
                  </a:cubicBezTo>
                  <a:cubicBezTo>
                    <a:pt x="1074" y="1246"/>
                    <a:pt x="1194" y="1117"/>
                    <a:pt x="1273" y="978"/>
                  </a:cubicBezTo>
                  <a:cubicBezTo>
                    <a:pt x="1363" y="809"/>
                    <a:pt x="1393" y="630"/>
                    <a:pt x="1363" y="441"/>
                  </a:cubicBezTo>
                  <a:cubicBezTo>
                    <a:pt x="1343" y="252"/>
                    <a:pt x="1204" y="83"/>
                    <a:pt x="1025" y="23"/>
                  </a:cubicBezTo>
                  <a:cubicBezTo>
                    <a:pt x="981" y="7"/>
                    <a:pt x="937" y="0"/>
                    <a:pt x="895" y="0"/>
                  </a:cubicBezTo>
                  <a:close/>
                </a:path>
              </a:pathLst>
            </a:custGeom>
            <a:solidFill>
              <a:srgbClr val="537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0;p48">
              <a:extLst>
                <a:ext uri="{FF2B5EF4-FFF2-40B4-BE49-F238E27FC236}">
                  <a16:creationId xmlns:a16="http://schemas.microsoft.com/office/drawing/2014/main" id="{3420DE76-6095-4E72-8D21-C3D206702576}"/>
                </a:ext>
              </a:extLst>
            </p:cNvPr>
            <p:cNvSpPr/>
            <p:nvPr/>
          </p:nvSpPr>
          <p:spPr>
            <a:xfrm>
              <a:off x="1620925" y="4949225"/>
              <a:ext cx="17675" cy="18650"/>
            </a:xfrm>
            <a:custGeom>
              <a:avLst/>
              <a:gdLst/>
              <a:ahLst/>
              <a:cxnLst/>
              <a:rect l="l" t="t" r="r" b="b"/>
              <a:pathLst>
                <a:path w="707" h="746" extrusionOk="0">
                  <a:moveTo>
                    <a:pt x="368" y="0"/>
                  </a:moveTo>
                  <a:cubicBezTo>
                    <a:pt x="328" y="10"/>
                    <a:pt x="299" y="20"/>
                    <a:pt x="259" y="40"/>
                  </a:cubicBezTo>
                  <a:cubicBezTo>
                    <a:pt x="229" y="60"/>
                    <a:pt x="199" y="80"/>
                    <a:pt x="169" y="109"/>
                  </a:cubicBezTo>
                  <a:lnTo>
                    <a:pt x="139" y="140"/>
                  </a:lnTo>
                  <a:cubicBezTo>
                    <a:pt x="120" y="159"/>
                    <a:pt x="100" y="189"/>
                    <a:pt x="80" y="219"/>
                  </a:cubicBezTo>
                  <a:cubicBezTo>
                    <a:pt x="69" y="229"/>
                    <a:pt x="69" y="239"/>
                    <a:pt x="60" y="259"/>
                  </a:cubicBezTo>
                  <a:lnTo>
                    <a:pt x="60" y="268"/>
                  </a:lnTo>
                  <a:cubicBezTo>
                    <a:pt x="50" y="288"/>
                    <a:pt x="40" y="299"/>
                    <a:pt x="30" y="319"/>
                  </a:cubicBezTo>
                  <a:cubicBezTo>
                    <a:pt x="10" y="358"/>
                    <a:pt x="0" y="398"/>
                    <a:pt x="0" y="438"/>
                  </a:cubicBezTo>
                  <a:cubicBezTo>
                    <a:pt x="10" y="467"/>
                    <a:pt x="10" y="498"/>
                    <a:pt x="10" y="518"/>
                  </a:cubicBezTo>
                  <a:cubicBezTo>
                    <a:pt x="20" y="557"/>
                    <a:pt x="40" y="597"/>
                    <a:pt x="69" y="627"/>
                  </a:cubicBezTo>
                  <a:cubicBezTo>
                    <a:pt x="80" y="646"/>
                    <a:pt x="100" y="666"/>
                    <a:pt x="120" y="677"/>
                  </a:cubicBezTo>
                  <a:cubicBezTo>
                    <a:pt x="149" y="706"/>
                    <a:pt x="189" y="726"/>
                    <a:pt x="229" y="736"/>
                  </a:cubicBezTo>
                  <a:cubicBezTo>
                    <a:pt x="259" y="736"/>
                    <a:pt x="279" y="736"/>
                    <a:pt x="308" y="746"/>
                  </a:cubicBezTo>
                  <a:cubicBezTo>
                    <a:pt x="368" y="746"/>
                    <a:pt x="418" y="726"/>
                    <a:pt x="458" y="706"/>
                  </a:cubicBezTo>
                  <a:cubicBezTo>
                    <a:pt x="478" y="697"/>
                    <a:pt x="487" y="686"/>
                    <a:pt x="498" y="686"/>
                  </a:cubicBezTo>
                  <a:cubicBezTo>
                    <a:pt x="507" y="677"/>
                    <a:pt x="527" y="666"/>
                    <a:pt x="537" y="646"/>
                  </a:cubicBezTo>
                  <a:cubicBezTo>
                    <a:pt x="557" y="637"/>
                    <a:pt x="567" y="627"/>
                    <a:pt x="587" y="617"/>
                  </a:cubicBezTo>
                  <a:lnTo>
                    <a:pt x="587" y="607"/>
                  </a:lnTo>
                  <a:lnTo>
                    <a:pt x="597" y="607"/>
                  </a:lnTo>
                  <a:lnTo>
                    <a:pt x="646" y="547"/>
                  </a:lnTo>
                  <a:lnTo>
                    <a:pt x="646" y="527"/>
                  </a:lnTo>
                  <a:cubicBezTo>
                    <a:pt x="657" y="527"/>
                    <a:pt x="657" y="527"/>
                    <a:pt x="657" y="518"/>
                  </a:cubicBezTo>
                  <a:cubicBezTo>
                    <a:pt x="677" y="478"/>
                    <a:pt x="686" y="448"/>
                    <a:pt x="697" y="408"/>
                  </a:cubicBezTo>
                  <a:lnTo>
                    <a:pt x="697" y="368"/>
                  </a:lnTo>
                  <a:cubicBezTo>
                    <a:pt x="697" y="338"/>
                    <a:pt x="706" y="319"/>
                    <a:pt x="706" y="299"/>
                  </a:cubicBezTo>
                  <a:cubicBezTo>
                    <a:pt x="706" y="268"/>
                    <a:pt x="697" y="239"/>
                    <a:pt x="697" y="219"/>
                  </a:cubicBezTo>
                  <a:cubicBezTo>
                    <a:pt x="686" y="189"/>
                    <a:pt x="677" y="169"/>
                    <a:pt x="666" y="149"/>
                  </a:cubicBezTo>
                  <a:cubicBezTo>
                    <a:pt x="646" y="109"/>
                    <a:pt x="626" y="80"/>
                    <a:pt x="587" y="60"/>
                  </a:cubicBezTo>
                  <a:cubicBezTo>
                    <a:pt x="567" y="40"/>
                    <a:pt x="547" y="30"/>
                    <a:pt x="527" y="20"/>
                  </a:cubicBezTo>
                  <a:cubicBezTo>
                    <a:pt x="498" y="10"/>
                    <a:pt x="478" y="0"/>
                    <a:pt x="447" y="0"/>
                  </a:cubicBezTo>
                  <a:close/>
                </a:path>
              </a:pathLst>
            </a:custGeom>
            <a:solidFill>
              <a:srgbClr val="537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1;p48">
              <a:extLst>
                <a:ext uri="{FF2B5EF4-FFF2-40B4-BE49-F238E27FC236}">
                  <a16:creationId xmlns:a16="http://schemas.microsoft.com/office/drawing/2014/main" id="{AEAB4CC5-D823-4648-B007-9D632FE25654}"/>
                </a:ext>
              </a:extLst>
            </p:cNvPr>
            <p:cNvSpPr/>
            <p:nvPr/>
          </p:nvSpPr>
          <p:spPr>
            <a:xfrm>
              <a:off x="1368775" y="4943750"/>
              <a:ext cx="13450" cy="15125"/>
            </a:xfrm>
            <a:custGeom>
              <a:avLst/>
              <a:gdLst/>
              <a:ahLst/>
              <a:cxnLst/>
              <a:rect l="l" t="t" r="r" b="b"/>
              <a:pathLst>
                <a:path w="538" h="605" extrusionOk="0">
                  <a:moveTo>
                    <a:pt x="368" y="0"/>
                  </a:moveTo>
                  <a:cubicBezTo>
                    <a:pt x="338" y="0"/>
                    <a:pt x="308" y="10"/>
                    <a:pt x="288" y="20"/>
                  </a:cubicBezTo>
                  <a:cubicBezTo>
                    <a:pt x="279" y="20"/>
                    <a:pt x="279" y="30"/>
                    <a:pt x="268" y="30"/>
                  </a:cubicBezTo>
                  <a:cubicBezTo>
                    <a:pt x="248" y="40"/>
                    <a:pt x="219" y="50"/>
                    <a:pt x="199" y="60"/>
                  </a:cubicBezTo>
                  <a:cubicBezTo>
                    <a:pt x="169" y="80"/>
                    <a:pt x="139" y="100"/>
                    <a:pt x="119" y="129"/>
                  </a:cubicBezTo>
                  <a:cubicBezTo>
                    <a:pt x="109" y="129"/>
                    <a:pt x="109" y="140"/>
                    <a:pt x="100" y="149"/>
                  </a:cubicBezTo>
                  <a:cubicBezTo>
                    <a:pt x="80" y="169"/>
                    <a:pt x="60" y="189"/>
                    <a:pt x="49" y="209"/>
                  </a:cubicBezTo>
                  <a:cubicBezTo>
                    <a:pt x="40" y="239"/>
                    <a:pt x="30" y="269"/>
                    <a:pt x="20" y="289"/>
                  </a:cubicBezTo>
                  <a:cubicBezTo>
                    <a:pt x="10" y="319"/>
                    <a:pt x="0" y="339"/>
                    <a:pt x="0" y="378"/>
                  </a:cubicBezTo>
                  <a:cubicBezTo>
                    <a:pt x="0" y="398"/>
                    <a:pt x="10" y="418"/>
                    <a:pt x="10" y="438"/>
                  </a:cubicBezTo>
                  <a:cubicBezTo>
                    <a:pt x="20" y="458"/>
                    <a:pt x="30" y="468"/>
                    <a:pt x="30" y="487"/>
                  </a:cubicBezTo>
                  <a:cubicBezTo>
                    <a:pt x="49" y="507"/>
                    <a:pt x="60" y="518"/>
                    <a:pt x="69" y="538"/>
                  </a:cubicBezTo>
                  <a:cubicBezTo>
                    <a:pt x="89" y="557"/>
                    <a:pt x="109" y="577"/>
                    <a:pt x="139" y="587"/>
                  </a:cubicBezTo>
                  <a:cubicBezTo>
                    <a:pt x="159" y="597"/>
                    <a:pt x="179" y="597"/>
                    <a:pt x="199" y="597"/>
                  </a:cubicBezTo>
                  <a:cubicBezTo>
                    <a:pt x="209" y="602"/>
                    <a:pt x="219" y="604"/>
                    <a:pt x="229" y="604"/>
                  </a:cubicBezTo>
                  <a:cubicBezTo>
                    <a:pt x="239" y="604"/>
                    <a:pt x="249" y="602"/>
                    <a:pt x="259" y="597"/>
                  </a:cubicBezTo>
                  <a:cubicBezTo>
                    <a:pt x="279" y="597"/>
                    <a:pt x="299" y="597"/>
                    <a:pt x="318" y="587"/>
                  </a:cubicBezTo>
                  <a:cubicBezTo>
                    <a:pt x="348" y="577"/>
                    <a:pt x="368" y="557"/>
                    <a:pt x="388" y="538"/>
                  </a:cubicBezTo>
                  <a:cubicBezTo>
                    <a:pt x="418" y="507"/>
                    <a:pt x="438" y="478"/>
                    <a:pt x="458" y="448"/>
                  </a:cubicBezTo>
                  <a:cubicBezTo>
                    <a:pt x="467" y="418"/>
                    <a:pt x="478" y="378"/>
                    <a:pt x="497" y="348"/>
                  </a:cubicBezTo>
                  <a:lnTo>
                    <a:pt x="497" y="319"/>
                  </a:lnTo>
                  <a:cubicBezTo>
                    <a:pt x="507" y="308"/>
                    <a:pt x="507" y="299"/>
                    <a:pt x="517" y="269"/>
                  </a:cubicBezTo>
                  <a:lnTo>
                    <a:pt x="517" y="239"/>
                  </a:lnTo>
                  <a:cubicBezTo>
                    <a:pt x="517" y="229"/>
                    <a:pt x="517" y="219"/>
                    <a:pt x="527" y="209"/>
                  </a:cubicBezTo>
                  <a:cubicBezTo>
                    <a:pt x="537" y="160"/>
                    <a:pt x="527" y="109"/>
                    <a:pt x="507" y="80"/>
                  </a:cubicBezTo>
                  <a:cubicBezTo>
                    <a:pt x="497" y="60"/>
                    <a:pt x="497" y="50"/>
                    <a:pt x="487" y="40"/>
                  </a:cubicBezTo>
                  <a:cubicBezTo>
                    <a:pt x="478" y="40"/>
                    <a:pt x="478" y="30"/>
                    <a:pt x="467" y="30"/>
                  </a:cubicBezTo>
                  <a:lnTo>
                    <a:pt x="458" y="30"/>
                  </a:lnTo>
                  <a:lnTo>
                    <a:pt x="447" y="20"/>
                  </a:lnTo>
                  <a:cubicBezTo>
                    <a:pt x="427" y="10"/>
                    <a:pt x="398" y="0"/>
                    <a:pt x="368" y="0"/>
                  </a:cubicBezTo>
                  <a:close/>
                </a:path>
              </a:pathLst>
            </a:custGeom>
            <a:solidFill>
              <a:srgbClr val="537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22;p48">
              <a:extLst>
                <a:ext uri="{FF2B5EF4-FFF2-40B4-BE49-F238E27FC236}">
                  <a16:creationId xmlns:a16="http://schemas.microsoft.com/office/drawing/2014/main" id="{324B796F-4882-4108-AF05-A931CAF76EDB}"/>
                </a:ext>
              </a:extLst>
            </p:cNvPr>
            <p:cNvSpPr/>
            <p:nvPr/>
          </p:nvSpPr>
          <p:spPr>
            <a:xfrm>
              <a:off x="1518475" y="5070300"/>
              <a:ext cx="86550" cy="116900"/>
            </a:xfrm>
            <a:custGeom>
              <a:avLst/>
              <a:gdLst/>
              <a:ahLst/>
              <a:cxnLst/>
              <a:rect l="l" t="t" r="r" b="b"/>
              <a:pathLst>
                <a:path w="3462" h="4676" extrusionOk="0">
                  <a:moveTo>
                    <a:pt x="2905" y="1"/>
                  </a:moveTo>
                  <a:cubicBezTo>
                    <a:pt x="2840" y="1"/>
                    <a:pt x="2776" y="17"/>
                    <a:pt x="2726" y="51"/>
                  </a:cubicBezTo>
                  <a:cubicBezTo>
                    <a:pt x="2348" y="280"/>
                    <a:pt x="2178" y="697"/>
                    <a:pt x="1950" y="1066"/>
                  </a:cubicBezTo>
                  <a:cubicBezTo>
                    <a:pt x="1701" y="1484"/>
                    <a:pt x="1462" y="1911"/>
                    <a:pt x="1203" y="2309"/>
                  </a:cubicBezTo>
                  <a:cubicBezTo>
                    <a:pt x="965" y="2677"/>
                    <a:pt x="657" y="2976"/>
                    <a:pt x="398" y="3334"/>
                  </a:cubicBezTo>
                  <a:cubicBezTo>
                    <a:pt x="159" y="3661"/>
                    <a:pt x="80" y="3980"/>
                    <a:pt x="20" y="4368"/>
                  </a:cubicBezTo>
                  <a:cubicBezTo>
                    <a:pt x="0" y="4468"/>
                    <a:pt x="40" y="4547"/>
                    <a:pt x="139" y="4577"/>
                  </a:cubicBezTo>
                  <a:cubicBezTo>
                    <a:pt x="322" y="4645"/>
                    <a:pt x="496" y="4676"/>
                    <a:pt x="662" y="4676"/>
                  </a:cubicBezTo>
                  <a:cubicBezTo>
                    <a:pt x="1463" y="4676"/>
                    <a:pt x="2073" y="3958"/>
                    <a:pt x="2527" y="3274"/>
                  </a:cubicBezTo>
                  <a:cubicBezTo>
                    <a:pt x="2825" y="2816"/>
                    <a:pt x="3073" y="2329"/>
                    <a:pt x="3203" y="1791"/>
                  </a:cubicBezTo>
                  <a:cubicBezTo>
                    <a:pt x="3322" y="1274"/>
                    <a:pt x="3462" y="668"/>
                    <a:pt x="3223" y="180"/>
                  </a:cubicBezTo>
                  <a:cubicBezTo>
                    <a:pt x="3164" y="62"/>
                    <a:pt x="3031" y="1"/>
                    <a:pt x="2905" y="1"/>
                  </a:cubicBezTo>
                  <a:close/>
                </a:path>
              </a:pathLst>
            </a:custGeom>
            <a:solidFill>
              <a:srgbClr val="CFE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3;p48">
              <a:extLst>
                <a:ext uri="{FF2B5EF4-FFF2-40B4-BE49-F238E27FC236}">
                  <a16:creationId xmlns:a16="http://schemas.microsoft.com/office/drawing/2014/main" id="{3CBBA214-7703-426E-91C4-FF15D93AFEB4}"/>
                </a:ext>
              </a:extLst>
            </p:cNvPr>
            <p:cNvSpPr/>
            <p:nvPr/>
          </p:nvSpPr>
          <p:spPr>
            <a:xfrm>
              <a:off x="1448575" y="5201100"/>
              <a:ext cx="44300" cy="28425"/>
            </a:xfrm>
            <a:custGeom>
              <a:avLst/>
              <a:gdLst/>
              <a:ahLst/>
              <a:cxnLst/>
              <a:rect l="l" t="t" r="r" b="b"/>
              <a:pathLst>
                <a:path w="1772" h="1137" extrusionOk="0">
                  <a:moveTo>
                    <a:pt x="1042" y="1"/>
                  </a:moveTo>
                  <a:cubicBezTo>
                    <a:pt x="897" y="1"/>
                    <a:pt x="747" y="42"/>
                    <a:pt x="617" y="111"/>
                  </a:cubicBezTo>
                  <a:cubicBezTo>
                    <a:pt x="319" y="260"/>
                    <a:pt x="170" y="489"/>
                    <a:pt x="31" y="787"/>
                  </a:cubicBezTo>
                  <a:cubicBezTo>
                    <a:pt x="1" y="847"/>
                    <a:pt x="1" y="936"/>
                    <a:pt x="71" y="976"/>
                  </a:cubicBezTo>
                  <a:cubicBezTo>
                    <a:pt x="277" y="1073"/>
                    <a:pt x="470" y="1136"/>
                    <a:pt x="676" y="1136"/>
                  </a:cubicBezTo>
                  <a:cubicBezTo>
                    <a:pt x="788" y="1136"/>
                    <a:pt x="903" y="1117"/>
                    <a:pt x="1026" y="1075"/>
                  </a:cubicBezTo>
                  <a:cubicBezTo>
                    <a:pt x="1314" y="986"/>
                    <a:pt x="1771" y="588"/>
                    <a:pt x="1532" y="240"/>
                  </a:cubicBezTo>
                  <a:cubicBezTo>
                    <a:pt x="1414" y="71"/>
                    <a:pt x="1232" y="1"/>
                    <a:pt x="1042" y="1"/>
                  </a:cubicBezTo>
                  <a:close/>
                </a:path>
              </a:pathLst>
            </a:custGeom>
            <a:solidFill>
              <a:srgbClr val="CFE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24;p48">
              <a:extLst>
                <a:ext uri="{FF2B5EF4-FFF2-40B4-BE49-F238E27FC236}">
                  <a16:creationId xmlns:a16="http://schemas.microsoft.com/office/drawing/2014/main" id="{D652E118-3029-4796-95B1-9D07E00BF829}"/>
                </a:ext>
              </a:extLst>
            </p:cNvPr>
            <p:cNvSpPr/>
            <p:nvPr/>
          </p:nvSpPr>
          <p:spPr>
            <a:xfrm>
              <a:off x="1471450" y="4534750"/>
              <a:ext cx="44550" cy="44200"/>
            </a:xfrm>
            <a:custGeom>
              <a:avLst/>
              <a:gdLst/>
              <a:ahLst/>
              <a:cxnLst/>
              <a:rect l="l" t="t" r="r" b="b"/>
              <a:pathLst>
                <a:path w="1782" h="1768" extrusionOk="0">
                  <a:moveTo>
                    <a:pt x="911" y="0"/>
                  </a:moveTo>
                  <a:cubicBezTo>
                    <a:pt x="865" y="0"/>
                    <a:pt x="820" y="6"/>
                    <a:pt x="777" y="17"/>
                  </a:cubicBezTo>
                  <a:cubicBezTo>
                    <a:pt x="657" y="28"/>
                    <a:pt x="548" y="57"/>
                    <a:pt x="449" y="127"/>
                  </a:cubicBezTo>
                  <a:lnTo>
                    <a:pt x="438" y="127"/>
                  </a:lnTo>
                  <a:cubicBezTo>
                    <a:pt x="310" y="207"/>
                    <a:pt x="200" y="306"/>
                    <a:pt x="120" y="445"/>
                  </a:cubicBezTo>
                  <a:cubicBezTo>
                    <a:pt x="41" y="585"/>
                    <a:pt x="1" y="724"/>
                    <a:pt x="1" y="883"/>
                  </a:cubicBezTo>
                  <a:lnTo>
                    <a:pt x="31" y="1122"/>
                  </a:lnTo>
                  <a:cubicBezTo>
                    <a:pt x="80" y="1271"/>
                    <a:pt x="150" y="1400"/>
                    <a:pt x="259" y="1509"/>
                  </a:cubicBezTo>
                  <a:cubicBezTo>
                    <a:pt x="339" y="1599"/>
                    <a:pt x="438" y="1659"/>
                    <a:pt x="548" y="1688"/>
                  </a:cubicBezTo>
                  <a:cubicBezTo>
                    <a:pt x="648" y="1748"/>
                    <a:pt x="767" y="1768"/>
                    <a:pt x="886" y="1768"/>
                  </a:cubicBezTo>
                  <a:cubicBezTo>
                    <a:pt x="1046" y="1768"/>
                    <a:pt x="1194" y="1728"/>
                    <a:pt x="1324" y="1649"/>
                  </a:cubicBezTo>
                  <a:cubicBezTo>
                    <a:pt x="1463" y="1569"/>
                    <a:pt x="1563" y="1460"/>
                    <a:pt x="1642" y="1330"/>
                  </a:cubicBezTo>
                  <a:lnTo>
                    <a:pt x="1652" y="1330"/>
                  </a:lnTo>
                  <a:cubicBezTo>
                    <a:pt x="1682" y="1251"/>
                    <a:pt x="1712" y="1182"/>
                    <a:pt x="1742" y="1111"/>
                  </a:cubicBezTo>
                  <a:cubicBezTo>
                    <a:pt x="1771" y="1002"/>
                    <a:pt x="1782" y="883"/>
                    <a:pt x="1751" y="764"/>
                  </a:cubicBezTo>
                  <a:cubicBezTo>
                    <a:pt x="1751" y="684"/>
                    <a:pt x="1732" y="614"/>
                    <a:pt x="1692" y="545"/>
                  </a:cubicBezTo>
                  <a:cubicBezTo>
                    <a:pt x="1662" y="435"/>
                    <a:pt x="1592" y="336"/>
                    <a:pt x="1513" y="256"/>
                  </a:cubicBezTo>
                  <a:cubicBezTo>
                    <a:pt x="1453" y="216"/>
                    <a:pt x="1393" y="167"/>
                    <a:pt x="1334" y="127"/>
                  </a:cubicBezTo>
                  <a:lnTo>
                    <a:pt x="1125" y="37"/>
                  </a:lnTo>
                  <a:cubicBezTo>
                    <a:pt x="1053" y="13"/>
                    <a:pt x="981" y="0"/>
                    <a:pt x="911" y="0"/>
                  </a:cubicBezTo>
                  <a:close/>
                </a:path>
              </a:pathLst>
            </a:custGeom>
            <a:solidFill>
              <a:srgbClr val="97C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25;p48">
              <a:extLst>
                <a:ext uri="{FF2B5EF4-FFF2-40B4-BE49-F238E27FC236}">
                  <a16:creationId xmlns:a16="http://schemas.microsoft.com/office/drawing/2014/main" id="{961FEA7D-7175-4F94-ACCB-644423D63335}"/>
                </a:ext>
              </a:extLst>
            </p:cNvPr>
            <p:cNvSpPr/>
            <p:nvPr/>
          </p:nvSpPr>
          <p:spPr>
            <a:xfrm>
              <a:off x="1372250" y="4624600"/>
              <a:ext cx="23400" cy="23275"/>
            </a:xfrm>
            <a:custGeom>
              <a:avLst/>
              <a:gdLst/>
              <a:ahLst/>
              <a:cxnLst/>
              <a:rect l="l" t="t" r="r" b="b"/>
              <a:pathLst>
                <a:path w="936" h="931" extrusionOk="0">
                  <a:moveTo>
                    <a:pt x="460" y="1"/>
                  </a:moveTo>
                  <a:cubicBezTo>
                    <a:pt x="422" y="1"/>
                    <a:pt x="385" y="5"/>
                    <a:pt x="348" y="15"/>
                  </a:cubicBezTo>
                  <a:cubicBezTo>
                    <a:pt x="189" y="64"/>
                    <a:pt x="70" y="183"/>
                    <a:pt x="30" y="342"/>
                  </a:cubicBezTo>
                  <a:cubicBezTo>
                    <a:pt x="0" y="422"/>
                    <a:pt x="0" y="502"/>
                    <a:pt x="30" y="581"/>
                  </a:cubicBezTo>
                  <a:cubicBezTo>
                    <a:pt x="50" y="661"/>
                    <a:pt x="89" y="731"/>
                    <a:pt x="140" y="780"/>
                  </a:cubicBezTo>
                  <a:cubicBezTo>
                    <a:pt x="169" y="820"/>
                    <a:pt x="209" y="850"/>
                    <a:pt x="249" y="870"/>
                  </a:cubicBezTo>
                  <a:cubicBezTo>
                    <a:pt x="299" y="899"/>
                    <a:pt x="348" y="919"/>
                    <a:pt x="408" y="919"/>
                  </a:cubicBezTo>
                  <a:cubicBezTo>
                    <a:pt x="433" y="928"/>
                    <a:pt x="459" y="931"/>
                    <a:pt x="484" y="931"/>
                  </a:cubicBezTo>
                  <a:cubicBezTo>
                    <a:pt x="518" y="931"/>
                    <a:pt x="553" y="925"/>
                    <a:pt x="587" y="919"/>
                  </a:cubicBezTo>
                  <a:cubicBezTo>
                    <a:pt x="657" y="890"/>
                    <a:pt x="726" y="860"/>
                    <a:pt x="776" y="800"/>
                  </a:cubicBezTo>
                  <a:lnTo>
                    <a:pt x="786" y="800"/>
                  </a:lnTo>
                  <a:cubicBezTo>
                    <a:pt x="795" y="782"/>
                    <a:pt x="827" y="749"/>
                    <a:pt x="827" y="749"/>
                  </a:cubicBezTo>
                  <a:lnTo>
                    <a:pt x="827" y="749"/>
                  </a:lnTo>
                  <a:cubicBezTo>
                    <a:pt x="827" y="749"/>
                    <a:pt x="827" y="749"/>
                    <a:pt x="826" y="751"/>
                  </a:cubicBezTo>
                  <a:cubicBezTo>
                    <a:pt x="816" y="751"/>
                    <a:pt x="845" y="720"/>
                    <a:pt x="856" y="700"/>
                  </a:cubicBezTo>
                  <a:lnTo>
                    <a:pt x="865" y="700"/>
                  </a:lnTo>
                  <a:lnTo>
                    <a:pt x="865" y="691"/>
                  </a:lnTo>
                  <a:cubicBezTo>
                    <a:pt x="876" y="671"/>
                    <a:pt x="905" y="601"/>
                    <a:pt x="905" y="581"/>
                  </a:cubicBezTo>
                  <a:cubicBezTo>
                    <a:pt x="935" y="502"/>
                    <a:pt x="935" y="422"/>
                    <a:pt x="905" y="342"/>
                  </a:cubicBezTo>
                  <a:cubicBezTo>
                    <a:pt x="885" y="263"/>
                    <a:pt x="845" y="194"/>
                    <a:pt x="796" y="134"/>
                  </a:cubicBezTo>
                  <a:cubicBezTo>
                    <a:pt x="704" y="50"/>
                    <a:pt x="583" y="1"/>
                    <a:pt x="460" y="1"/>
                  </a:cubicBezTo>
                  <a:close/>
                </a:path>
              </a:pathLst>
            </a:custGeom>
            <a:solidFill>
              <a:srgbClr val="97C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26;p48">
              <a:extLst>
                <a:ext uri="{FF2B5EF4-FFF2-40B4-BE49-F238E27FC236}">
                  <a16:creationId xmlns:a16="http://schemas.microsoft.com/office/drawing/2014/main" id="{5210FCFD-C88F-4413-ABDF-3208FD64BCFF}"/>
                </a:ext>
              </a:extLst>
            </p:cNvPr>
            <p:cNvSpPr/>
            <p:nvPr/>
          </p:nvSpPr>
          <p:spPr>
            <a:xfrm>
              <a:off x="1177025" y="4998700"/>
              <a:ext cx="45550" cy="45325"/>
            </a:xfrm>
            <a:custGeom>
              <a:avLst/>
              <a:gdLst/>
              <a:ahLst/>
              <a:cxnLst/>
              <a:rect l="l" t="t" r="r" b="b"/>
              <a:pathLst>
                <a:path w="1822" h="1813" extrusionOk="0">
                  <a:moveTo>
                    <a:pt x="916" y="0"/>
                  </a:moveTo>
                  <a:cubicBezTo>
                    <a:pt x="787" y="0"/>
                    <a:pt x="668" y="20"/>
                    <a:pt x="558" y="80"/>
                  </a:cubicBezTo>
                  <a:cubicBezTo>
                    <a:pt x="449" y="120"/>
                    <a:pt x="349" y="179"/>
                    <a:pt x="270" y="269"/>
                  </a:cubicBezTo>
                  <a:cubicBezTo>
                    <a:pt x="180" y="349"/>
                    <a:pt x="120" y="448"/>
                    <a:pt x="80" y="557"/>
                  </a:cubicBezTo>
                  <a:cubicBezTo>
                    <a:pt x="31" y="667"/>
                    <a:pt x="1" y="787"/>
                    <a:pt x="1" y="906"/>
                  </a:cubicBezTo>
                  <a:cubicBezTo>
                    <a:pt x="21" y="985"/>
                    <a:pt x="31" y="1075"/>
                    <a:pt x="40" y="1154"/>
                  </a:cubicBezTo>
                  <a:cubicBezTo>
                    <a:pt x="80" y="1304"/>
                    <a:pt x="160" y="1433"/>
                    <a:pt x="270" y="1552"/>
                  </a:cubicBezTo>
                  <a:cubicBezTo>
                    <a:pt x="329" y="1602"/>
                    <a:pt x="389" y="1642"/>
                    <a:pt x="458" y="1691"/>
                  </a:cubicBezTo>
                  <a:cubicBezTo>
                    <a:pt x="597" y="1771"/>
                    <a:pt x="747" y="1811"/>
                    <a:pt x="916" y="1811"/>
                  </a:cubicBezTo>
                  <a:cubicBezTo>
                    <a:pt x="932" y="1812"/>
                    <a:pt x="947" y="1813"/>
                    <a:pt x="963" y="1813"/>
                  </a:cubicBezTo>
                  <a:cubicBezTo>
                    <a:pt x="1066" y="1813"/>
                    <a:pt x="1169" y="1784"/>
                    <a:pt x="1264" y="1741"/>
                  </a:cubicBezTo>
                  <a:cubicBezTo>
                    <a:pt x="1373" y="1702"/>
                    <a:pt x="1473" y="1642"/>
                    <a:pt x="1552" y="1552"/>
                  </a:cubicBezTo>
                  <a:cubicBezTo>
                    <a:pt x="1642" y="1472"/>
                    <a:pt x="1702" y="1373"/>
                    <a:pt x="1742" y="1254"/>
                  </a:cubicBezTo>
                  <a:cubicBezTo>
                    <a:pt x="1791" y="1154"/>
                    <a:pt x="1821" y="1035"/>
                    <a:pt x="1821" y="906"/>
                  </a:cubicBezTo>
                  <a:cubicBezTo>
                    <a:pt x="1811" y="826"/>
                    <a:pt x="1791" y="747"/>
                    <a:pt x="1782" y="667"/>
                  </a:cubicBezTo>
                  <a:cubicBezTo>
                    <a:pt x="1742" y="518"/>
                    <a:pt x="1662" y="378"/>
                    <a:pt x="1552" y="269"/>
                  </a:cubicBezTo>
                  <a:cubicBezTo>
                    <a:pt x="1493" y="219"/>
                    <a:pt x="1433" y="170"/>
                    <a:pt x="1364" y="130"/>
                  </a:cubicBezTo>
                  <a:cubicBezTo>
                    <a:pt x="1225" y="50"/>
                    <a:pt x="1075" y="0"/>
                    <a:pt x="916" y="0"/>
                  </a:cubicBezTo>
                  <a:close/>
                </a:path>
              </a:pathLst>
            </a:custGeom>
            <a:solidFill>
              <a:srgbClr val="97C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27;p48">
              <a:extLst>
                <a:ext uri="{FF2B5EF4-FFF2-40B4-BE49-F238E27FC236}">
                  <a16:creationId xmlns:a16="http://schemas.microsoft.com/office/drawing/2014/main" id="{E4C872D1-34AA-496C-B6AD-3F760EC95B77}"/>
                </a:ext>
              </a:extLst>
            </p:cNvPr>
            <p:cNvSpPr/>
            <p:nvPr/>
          </p:nvSpPr>
          <p:spPr>
            <a:xfrm>
              <a:off x="1165825" y="5121800"/>
              <a:ext cx="25650" cy="24225"/>
            </a:xfrm>
            <a:custGeom>
              <a:avLst/>
              <a:gdLst/>
              <a:ahLst/>
              <a:cxnLst/>
              <a:rect l="l" t="t" r="r" b="b"/>
              <a:pathLst>
                <a:path w="1026" h="969" extrusionOk="0">
                  <a:moveTo>
                    <a:pt x="528" y="0"/>
                  </a:moveTo>
                  <a:cubicBezTo>
                    <a:pt x="469" y="0"/>
                    <a:pt x="409" y="10"/>
                    <a:pt x="360" y="30"/>
                  </a:cubicBezTo>
                  <a:cubicBezTo>
                    <a:pt x="320" y="40"/>
                    <a:pt x="280" y="60"/>
                    <a:pt x="240" y="70"/>
                  </a:cubicBezTo>
                  <a:cubicBezTo>
                    <a:pt x="190" y="100"/>
                    <a:pt x="141" y="140"/>
                    <a:pt x="110" y="199"/>
                  </a:cubicBezTo>
                  <a:cubicBezTo>
                    <a:pt x="51" y="279"/>
                    <a:pt x="1" y="378"/>
                    <a:pt x="11" y="487"/>
                  </a:cubicBezTo>
                  <a:cubicBezTo>
                    <a:pt x="11" y="567"/>
                    <a:pt x="31" y="647"/>
                    <a:pt x="71" y="726"/>
                  </a:cubicBezTo>
                  <a:cubicBezTo>
                    <a:pt x="130" y="836"/>
                    <a:pt x="250" y="905"/>
                    <a:pt x="360" y="945"/>
                  </a:cubicBezTo>
                  <a:cubicBezTo>
                    <a:pt x="396" y="960"/>
                    <a:pt x="437" y="969"/>
                    <a:pt x="480" y="969"/>
                  </a:cubicBezTo>
                  <a:cubicBezTo>
                    <a:pt x="496" y="969"/>
                    <a:pt x="512" y="968"/>
                    <a:pt x="528" y="965"/>
                  </a:cubicBezTo>
                  <a:cubicBezTo>
                    <a:pt x="658" y="965"/>
                    <a:pt x="777" y="916"/>
                    <a:pt x="877" y="826"/>
                  </a:cubicBezTo>
                  <a:cubicBezTo>
                    <a:pt x="956" y="746"/>
                    <a:pt x="1026" y="607"/>
                    <a:pt x="1016" y="487"/>
                  </a:cubicBezTo>
                  <a:cubicBezTo>
                    <a:pt x="1006" y="359"/>
                    <a:pt x="966" y="229"/>
                    <a:pt x="877" y="140"/>
                  </a:cubicBezTo>
                  <a:lnTo>
                    <a:pt x="777" y="70"/>
                  </a:lnTo>
                  <a:cubicBezTo>
                    <a:pt x="698" y="20"/>
                    <a:pt x="618" y="0"/>
                    <a:pt x="528" y="0"/>
                  </a:cubicBezTo>
                  <a:close/>
                </a:path>
              </a:pathLst>
            </a:custGeom>
            <a:solidFill>
              <a:srgbClr val="97C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28;p48">
              <a:extLst>
                <a:ext uri="{FF2B5EF4-FFF2-40B4-BE49-F238E27FC236}">
                  <a16:creationId xmlns:a16="http://schemas.microsoft.com/office/drawing/2014/main" id="{566CCC45-5AB9-4B98-976E-65F942DD935A}"/>
                </a:ext>
              </a:extLst>
            </p:cNvPr>
            <p:cNvSpPr/>
            <p:nvPr/>
          </p:nvSpPr>
          <p:spPr>
            <a:xfrm>
              <a:off x="1761400" y="5260925"/>
              <a:ext cx="40825" cy="40550"/>
            </a:xfrm>
            <a:custGeom>
              <a:avLst/>
              <a:gdLst/>
              <a:ahLst/>
              <a:cxnLst/>
              <a:rect l="l" t="t" r="r" b="b"/>
              <a:pathLst>
                <a:path w="1633" h="1622" extrusionOk="0">
                  <a:moveTo>
                    <a:pt x="832" y="0"/>
                  </a:moveTo>
                  <a:cubicBezTo>
                    <a:pt x="797" y="0"/>
                    <a:pt x="762" y="5"/>
                    <a:pt x="727" y="15"/>
                  </a:cubicBezTo>
                  <a:cubicBezTo>
                    <a:pt x="688" y="15"/>
                    <a:pt x="657" y="26"/>
                    <a:pt x="618" y="35"/>
                  </a:cubicBezTo>
                  <a:lnTo>
                    <a:pt x="608" y="35"/>
                  </a:lnTo>
                  <a:cubicBezTo>
                    <a:pt x="548" y="45"/>
                    <a:pt x="498" y="65"/>
                    <a:pt x="449" y="95"/>
                  </a:cubicBezTo>
                  <a:cubicBezTo>
                    <a:pt x="438" y="105"/>
                    <a:pt x="429" y="115"/>
                    <a:pt x="409" y="115"/>
                  </a:cubicBezTo>
                  <a:cubicBezTo>
                    <a:pt x="319" y="165"/>
                    <a:pt x="240" y="234"/>
                    <a:pt x="180" y="324"/>
                  </a:cubicBezTo>
                  <a:cubicBezTo>
                    <a:pt x="131" y="373"/>
                    <a:pt x="100" y="433"/>
                    <a:pt x="80" y="503"/>
                  </a:cubicBezTo>
                  <a:cubicBezTo>
                    <a:pt x="41" y="563"/>
                    <a:pt x="21" y="632"/>
                    <a:pt x="21" y="702"/>
                  </a:cubicBezTo>
                  <a:cubicBezTo>
                    <a:pt x="1" y="811"/>
                    <a:pt x="1" y="921"/>
                    <a:pt x="41" y="1030"/>
                  </a:cubicBezTo>
                  <a:cubicBezTo>
                    <a:pt x="71" y="1090"/>
                    <a:pt x="91" y="1160"/>
                    <a:pt x="120" y="1219"/>
                  </a:cubicBezTo>
                  <a:cubicBezTo>
                    <a:pt x="160" y="1279"/>
                    <a:pt x="200" y="1328"/>
                    <a:pt x="250" y="1388"/>
                  </a:cubicBezTo>
                  <a:cubicBezTo>
                    <a:pt x="319" y="1467"/>
                    <a:pt x="409" y="1518"/>
                    <a:pt x="508" y="1557"/>
                  </a:cubicBezTo>
                  <a:cubicBezTo>
                    <a:pt x="568" y="1587"/>
                    <a:pt x="637" y="1607"/>
                    <a:pt x="707" y="1607"/>
                  </a:cubicBezTo>
                  <a:cubicBezTo>
                    <a:pt x="747" y="1617"/>
                    <a:pt x="784" y="1622"/>
                    <a:pt x="820" y="1622"/>
                  </a:cubicBezTo>
                  <a:cubicBezTo>
                    <a:pt x="856" y="1622"/>
                    <a:pt x="891" y="1617"/>
                    <a:pt x="926" y="1607"/>
                  </a:cubicBezTo>
                  <a:cubicBezTo>
                    <a:pt x="1035" y="1607"/>
                    <a:pt x="1135" y="1567"/>
                    <a:pt x="1225" y="1507"/>
                  </a:cubicBezTo>
                  <a:cubicBezTo>
                    <a:pt x="1284" y="1467"/>
                    <a:pt x="1334" y="1428"/>
                    <a:pt x="1393" y="1388"/>
                  </a:cubicBezTo>
                  <a:cubicBezTo>
                    <a:pt x="1433" y="1328"/>
                    <a:pt x="1473" y="1279"/>
                    <a:pt x="1513" y="1219"/>
                  </a:cubicBezTo>
                  <a:cubicBezTo>
                    <a:pt x="1543" y="1160"/>
                    <a:pt x="1572" y="1090"/>
                    <a:pt x="1603" y="1030"/>
                  </a:cubicBezTo>
                  <a:cubicBezTo>
                    <a:pt x="1632" y="921"/>
                    <a:pt x="1632" y="811"/>
                    <a:pt x="1612" y="702"/>
                  </a:cubicBezTo>
                  <a:cubicBezTo>
                    <a:pt x="1603" y="603"/>
                    <a:pt x="1572" y="503"/>
                    <a:pt x="1513" y="404"/>
                  </a:cubicBezTo>
                  <a:cubicBezTo>
                    <a:pt x="1503" y="373"/>
                    <a:pt x="1463" y="334"/>
                    <a:pt x="1453" y="314"/>
                  </a:cubicBezTo>
                  <a:cubicBezTo>
                    <a:pt x="1444" y="304"/>
                    <a:pt x="1404" y="254"/>
                    <a:pt x="1384" y="225"/>
                  </a:cubicBezTo>
                  <a:lnTo>
                    <a:pt x="1225" y="105"/>
                  </a:lnTo>
                  <a:cubicBezTo>
                    <a:pt x="1135" y="55"/>
                    <a:pt x="1035" y="15"/>
                    <a:pt x="936" y="15"/>
                  </a:cubicBezTo>
                  <a:cubicBezTo>
                    <a:pt x="901" y="5"/>
                    <a:pt x="866" y="0"/>
                    <a:pt x="832" y="0"/>
                  </a:cubicBezTo>
                  <a:close/>
                </a:path>
              </a:pathLst>
            </a:custGeom>
            <a:solidFill>
              <a:srgbClr val="97C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29;p48">
              <a:extLst>
                <a:ext uri="{FF2B5EF4-FFF2-40B4-BE49-F238E27FC236}">
                  <a16:creationId xmlns:a16="http://schemas.microsoft.com/office/drawing/2014/main" id="{FE9FA595-BDE0-43AE-862F-619D1E573713}"/>
                </a:ext>
              </a:extLst>
            </p:cNvPr>
            <p:cNvSpPr/>
            <p:nvPr/>
          </p:nvSpPr>
          <p:spPr>
            <a:xfrm>
              <a:off x="1727850" y="4893650"/>
              <a:ext cx="34350" cy="33950"/>
            </a:xfrm>
            <a:custGeom>
              <a:avLst/>
              <a:gdLst/>
              <a:ahLst/>
              <a:cxnLst/>
              <a:rect l="l" t="t" r="r" b="b"/>
              <a:pathLst>
                <a:path w="1374" h="1358" extrusionOk="0">
                  <a:moveTo>
                    <a:pt x="687" y="0"/>
                  </a:moveTo>
                  <a:cubicBezTo>
                    <a:pt x="657" y="0"/>
                    <a:pt x="627" y="5"/>
                    <a:pt x="597" y="15"/>
                  </a:cubicBezTo>
                  <a:cubicBezTo>
                    <a:pt x="538" y="15"/>
                    <a:pt x="478" y="25"/>
                    <a:pt x="428" y="55"/>
                  </a:cubicBezTo>
                  <a:cubicBezTo>
                    <a:pt x="339" y="84"/>
                    <a:pt x="269" y="134"/>
                    <a:pt x="209" y="194"/>
                  </a:cubicBezTo>
                  <a:lnTo>
                    <a:pt x="209" y="204"/>
                  </a:lnTo>
                  <a:cubicBezTo>
                    <a:pt x="120" y="283"/>
                    <a:pt x="60" y="383"/>
                    <a:pt x="30" y="502"/>
                  </a:cubicBezTo>
                  <a:cubicBezTo>
                    <a:pt x="0" y="592"/>
                    <a:pt x="0" y="681"/>
                    <a:pt x="20" y="771"/>
                  </a:cubicBezTo>
                  <a:cubicBezTo>
                    <a:pt x="20" y="860"/>
                    <a:pt x="50" y="950"/>
                    <a:pt x="100" y="1019"/>
                  </a:cubicBezTo>
                  <a:cubicBezTo>
                    <a:pt x="160" y="1129"/>
                    <a:pt x="239" y="1209"/>
                    <a:pt x="339" y="1268"/>
                  </a:cubicBezTo>
                  <a:lnTo>
                    <a:pt x="348" y="1268"/>
                  </a:lnTo>
                  <a:cubicBezTo>
                    <a:pt x="398" y="1288"/>
                    <a:pt x="458" y="1318"/>
                    <a:pt x="507" y="1338"/>
                  </a:cubicBezTo>
                  <a:cubicBezTo>
                    <a:pt x="567" y="1348"/>
                    <a:pt x="627" y="1348"/>
                    <a:pt x="686" y="1358"/>
                  </a:cubicBezTo>
                  <a:cubicBezTo>
                    <a:pt x="746" y="1348"/>
                    <a:pt x="806" y="1348"/>
                    <a:pt x="865" y="1338"/>
                  </a:cubicBezTo>
                  <a:cubicBezTo>
                    <a:pt x="925" y="1318"/>
                    <a:pt x="975" y="1288"/>
                    <a:pt x="1035" y="1268"/>
                  </a:cubicBezTo>
                  <a:cubicBezTo>
                    <a:pt x="1075" y="1229"/>
                    <a:pt x="1124" y="1198"/>
                    <a:pt x="1174" y="1159"/>
                  </a:cubicBezTo>
                  <a:cubicBezTo>
                    <a:pt x="1204" y="1119"/>
                    <a:pt x="1243" y="1069"/>
                    <a:pt x="1274" y="1019"/>
                  </a:cubicBezTo>
                  <a:cubicBezTo>
                    <a:pt x="1303" y="970"/>
                    <a:pt x="1323" y="920"/>
                    <a:pt x="1343" y="860"/>
                  </a:cubicBezTo>
                  <a:cubicBezTo>
                    <a:pt x="1373" y="771"/>
                    <a:pt x="1373" y="681"/>
                    <a:pt x="1353" y="592"/>
                  </a:cubicBezTo>
                  <a:cubicBezTo>
                    <a:pt x="1353" y="532"/>
                    <a:pt x="1343" y="473"/>
                    <a:pt x="1313" y="423"/>
                  </a:cubicBezTo>
                  <a:cubicBezTo>
                    <a:pt x="1293" y="363"/>
                    <a:pt x="1263" y="313"/>
                    <a:pt x="1223" y="263"/>
                  </a:cubicBezTo>
                  <a:cubicBezTo>
                    <a:pt x="1194" y="214"/>
                    <a:pt x="1154" y="174"/>
                    <a:pt x="1104" y="144"/>
                  </a:cubicBezTo>
                  <a:cubicBezTo>
                    <a:pt x="1055" y="104"/>
                    <a:pt x="1005" y="75"/>
                    <a:pt x="955" y="55"/>
                  </a:cubicBezTo>
                  <a:cubicBezTo>
                    <a:pt x="896" y="25"/>
                    <a:pt x="836" y="15"/>
                    <a:pt x="776" y="15"/>
                  </a:cubicBezTo>
                  <a:cubicBezTo>
                    <a:pt x="746" y="5"/>
                    <a:pt x="717" y="0"/>
                    <a:pt x="687" y="0"/>
                  </a:cubicBezTo>
                  <a:close/>
                </a:path>
              </a:pathLst>
            </a:custGeom>
            <a:solidFill>
              <a:srgbClr val="97C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4" name="Google Shape;309;p31">
            <a:extLst>
              <a:ext uri="{FF2B5EF4-FFF2-40B4-BE49-F238E27FC236}">
                <a16:creationId xmlns:a16="http://schemas.microsoft.com/office/drawing/2014/main" id="{52AB5DF9-305C-43DA-8E93-06A43B90CDA2}"/>
              </a:ext>
            </a:extLst>
          </p:cNvPr>
          <p:cNvPicPr preferRelativeResize="0"/>
          <p:nvPr/>
        </p:nvPicPr>
        <p:blipFill>
          <a:blip r:embed="rId4">
            <a:alphaModFix/>
          </a:blip>
          <a:stretch>
            <a:fillRect/>
          </a:stretch>
        </p:blipFill>
        <p:spPr>
          <a:xfrm>
            <a:off x="7272216" y="-486742"/>
            <a:ext cx="1958200" cy="1954275"/>
          </a:xfrm>
          <a:prstGeom prst="rect">
            <a:avLst/>
          </a:prstGeom>
          <a:noFill/>
          <a:ln>
            <a:noFill/>
          </a:ln>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randombar(horizontal)">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randombar(horizontal)">
                                      <p:cBhvr>
                                        <p:cTn id="3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36"/>
          <p:cNvSpPr/>
          <p:nvPr/>
        </p:nvSpPr>
        <p:spPr>
          <a:xfrm>
            <a:off x="2205030" y="133726"/>
            <a:ext cx="4590398" cy="672625"/>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txBox="1">
            <a:spLocks noGrp="1"/>
          </p:cNvSpPr>
          <p:nvPr>
            <p:ph type="title"/>
          </p:nvPr>
        </p:nvSpPr>
        <p:spPr>
          <a:xfrm>
            <a:off x="2830028" y="208180"/>
            <a:ext cx="5889182" cy="57989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800" b="1" dirty="0">
                <a:latin typeface="+mn-lt"/>
              </a:rPr>
              <a:t>1.1 Đặc tính lí học</a:t>
            </a:r>
            <a:endParaRPr sz="2800" b="1" dirty="0">
              <a:latin typeface="+mn-lt"/>
            </a:endParaRPr>
          </a:p>
        </p:txBody>
      </p:sp>
      <p:pic>
        <p:nvPicPr>
          <p:cNvPr id="536" name="Google Shape;536;p36"/>
          <p:cNvPicPr preferRelativeResize="0"/>
          <p:nvPr/>
        </p:nvPicPr>
        <p:blipFill rotWithShape="1">
          <a:blip r:embed="rId3">
            <a:alphaModFix/>
          </a:blip>
          <a:srcRect l="3679" b="2752"/>
          <a:stretch/>
        </p:blipFill>
        <p:spPr>
          <a:xfrm flipH="1">
            <a:off x="7762247" y="3932663"/>
            <a:ext cx="1381753" cy="1210837"/>
          </a:xfrm>
          <a:prstGeom prst="rect">
            <a:avLst/>
          </a:prstGeom>
          <a:noFill/>
          <a:ln>
            <a:noFill/>
          </a:ln>
        </p:spPr>
      </p:pic>
      <p:pic>
        <p:nvPicPr>
          <p:cNvPr id="537" name="Google Shape;537;p36"/>
          <p:cNvPicPr preferRelativeResize="0"/>
          <p:nvPr/>
        </p:nvPicPr>
        <p:blipFill>
          <a:blip r:embed="rId4">
            <a:alphaModFix/>
          </a:blip>
          <a:stretch>
            <a:fillRect/>
          </a:stretch>
        </p:blipFill>
        <p:spPr>
          <a:xfrm>
            <a:off x="-316875" y="4092150"/>
            <a:ext cx="1516775" cy="1513725"/>
          </a:xfrm>
          <a:prstGeom prst="rect">
            <a:avLst/>
          </a:prstGeom>
          <a:noFill/>
          <a:ln>
            <a:noFill/>
          </a:ln>
        </p:spPr>
      </p:pic>
      <p:pic>
        <p:nvPicPr>
          <p:cNvPr id="538" name="Google Shape;538;p36"/>
          <p:cNvPicPr preferRelativeResize="0"/>
          <p:nvPr/>
        </p:nvPicPr>
        <p:blipFill>
          <a:blip r:embed="rId5">
            <a:alphaModFix/>
          </a:blip>
          <a:stretch>
            <a:fillRect/>
          </a:stretch>
        </p:blipFill>
        <p:spPr>
          <a:xfrm>
            <a:off x="7567977" y="-442137"/>
            <a:ext cx="1958200" cy="1954275"/>
          </a:xfrm>
          <a:prstGeom prst="rect">
            <a:avLst/>
          </a:prstGeom>
          <a:noFill/>
          <a:ln>
            <a:noFill/>
          </a:ln>
        </p:spPr>
      </p:pic>
      <p:pic>
        <p:nvPicPr>
          <p:cNvPr id="539" name="Google Shape;539;p36"/>
          <p:cNvPicPr preferRelativeResize="0"/>
          <p:nvPr/>
        </p:nvPicPr>
        <p:blipFill>
          <a:blip r:embed="rId6">
            <a:alphaModFix/>
          </a:blip>
          <a:stretch>
            <a:fillRect/>
          </a:stretch>
        </p:blipFill>
        <p:spPr>
          <a:xfrm flipH="1">
            <a:off x="48991" y="639301"/>
            <a:ext cx="795891" cy="794300"/>
          </a:xfrm>
          <a:prstGeom prst="rect">
            <a:avLst/>
          </a:prstGeom>
          <a:noFill/>
          <a:ln>
            <a:noFill/>
          </a:ln>
        </p:spPr>
      </p:pic>
      <p:pic>
        <p:nvPicPr>
          <p:cNvPr id="540" name="Google Shape;540;p36"/>
          <p:cNvPicPr preferRelativeResize="0"/>
          <p:nvPr/>
        </p:nvPicPr>
        <p:blipFill>
          <a:blip r:embed="rId7">
            <a:alphaModFix/>
          </a:blip>
          <a:stretch>
            <a:fillRect/>
          </a:stretch>
        </p:blipFill>
        <p:spPr>
          <a:xfrm rot="10208908" flipH="1">
            <a:off x="686685" y="215275"/>
            <a:ext cx="566846" cy="565706"/>
          </a:xfrm>
          <a:prstGeom prst="rect">
            <a:avLst/>
          </a:prstGeom>
          <a:noFill/>
          <a:ln>
            <a:noFill/>
          </a:ln>
        </p:spPr>
      </p:pic>
      <p:pic>
        <p:nvPicPr>
          <p:cNvPr id="541" name="Google Shape;541;p36"/>
          <p:cNvPicPr preferRelativeResize="0"/>
          <p:nvPr/>
        </p:nvPicPr>
        <p:blipFill>
          <a:blip r:embed="rId8">
            <a:alphaModFix/>
          </a:blip>
          <a:stretch>
            <a:fillRect/>
          </a:stretch>
        </p:blipFill>
        <p:spPr>
          <a:xfrm flipH="1">
            <a:off x="424790" y="290935"/>
            <a:ext cx="316140" cy="315500"/>
          </a:xfrm>
          <a:prstGeom prst="rect">
            <a:avLst/>
          </a:prstGeom>
          <a:noFill/>
          <a:ln>
            <a:noFill/>
          </a:ln>
        </p:spPr>
      </p:pic>
      <p:pic>
        <p:nvPicPr>
          <p:cNvPr id="542" name="Google Shape;542;p36"/>
          <p:cNvPicPr preferRelativeResize="0"/>
          <p:nvPr/>
        </p:nvPicPr>
        <p:blipFill>
          <a:blip r:embed="rId9">
            <a:alphaModFix/>
          </a:blip>
          <a:stretch>
            <a:fillRect/>
          </a:stretch>
        </p:blipFill>
        <p:spPr>
          <a:xfrm flipH="1">
            <a:off x="62904" y="997835"/>
            <a:ext cx="165954" cy="165623"/>
          </a:xfrm>
          <a:prstGeom prst="rect">
            <a:avLst/>
          </a:prstGeom>
          <a:noFill/>
          <a:ln>
            <a:noFill/>
          </a:ln>
        </p:spPr>
      </p:pic>
      <p:sp>
        <p:nvSpPr>
          <p:cNvPr id="12" name="TextBox 11">
            <a:extLst>
              <a:ext uri="{FF2B5EF4-FFF2-40B4-BE49-F238E27FC236}">
                <a16:creationId xmlns:a16="http://schemas.microsoft.com/office/drawing/2014/main" id="{F0459D9E-3A20-4AB8-AE5A-9484CA52153A}"/>
              </a:ext>
            </a:extLst>
          </p:cNvPr>
          <p:cNvSpPr txBox="1"/>
          <p:nvPr/>
        </p:nvSpPr>
        <p:spPr>
          <a:xfrm>
            <a:off x="642469" y="946214"/>
            <a:ext cx="8363668" cy="1131848"/>
          </a:xfrm>
          <a:prstGeom prst="rect">
            <a:avLst/>
          </a:prstGeom>
          <a:noFill/>
        </p:spPr>
        <p:txBody>
          <a:bodyPr wrap="square">
            <a:spAutoFit/>
          </a:bodyPr>
          <a:lstStyle/>
          <a:p>
            <a:pPr algn="ctr">
              <a:lnSpc>
                <a:spcPct val="150000"/>
              </a:lnSpc>
            </a:pPr>
            <a:r>
              <a:rPr lang="vi-VN" sz="2400" dirty="0">
                <a:latin typeface="+mn-lt"/>
                <a:ea typeface="Tahoma" panose="020B0604030504040204" pitchFamily="34" charset="0"/>
              </a:rPr>
              <a:t>H</a:t>
            </a:r>
            <a:r>
              <a:rPr lang="en-US" sz="2400" dirty="0" err="1">
                <a:solidFill>
                  <a:srgbClr val="000000"/>
                </a:solidFill>
                <a:effectLst/>
                <a:latin typeface="+mn-lt"/>
                <a:ea typeface="Tahoma" panose="020B0604030504040204" pitchFamily="34" charset="0"/>
              </a:rPr>
              <a:t>ãy</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tìm</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hiểu</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ngưỡng</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chịu</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đựng</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nhiệt</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độ</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và</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nhiệt</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độ</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tối</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ưu</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của</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một</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số</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loài</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cá</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theo</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mẫu</a:t>
            </a:r>
            <a:r>
              <a:rPr lang="en-US" sz="2400" dirty="0">
                <a:solidFill>
                  <a:srgbClr val="000000"/>
                </a:solidFill>
                <a:effectLst/>
                <a:latin typeface="+mn-lt"/>
                <a:ea typeface="Tahoma" panose="020B0604030504040204" pitchFamily="34" charset="0"/>
              </a:rPr>
              <a:t> </a:t>
            </a:r>
            <a:r>
              <a:rPr lang="en-US" sz="2400" dirty="0" err="1">
                <a:solidFill>
                  <a:srgbClr val="000000"/>
                </a:solidFill>
                <a:effectLst/>
                <a:latin typeface="+mn-lt"/>
                <a:ea typeface="Tahoma" panose="020B0604030504040204" pitchFamily="34" charset="0"/>
              </a:rPr>
              <a:t>Bảng</a:t>
            </a:r>
            <a:r>
              <a:rPr lang="en-US" sz="2400" dirty="0">
                <a:solidFill>
                  <a:srgbClr val="000000"/>
                </a:solidFill>
                <a:effectLst/>
                <a:latin typeface="+mn-lt"/>
                <a:ea typeface="Tahoma" panose="020B0604030504040204" pitchFamily="34" charset="0"/>
              </a:rPr>
              <a:t> 13.1.</a:t>
            </a:r>
            <a:endParaRPr lang="en-US" sz="2400" dirty="0">
              <a:latin typeface="+mn-lt"/>
            </a:endParaRPr>
          </a:p>
        </p:txBody>
      </p:sp>
      <p:graphicFrame>
        <p:nvGraphicFramePr>
          <p:cNvPr id="3" name="Table 3">
            <a:extLst>
              <a:ext uri="{FF2B5EF4-FFF2-40B4-BE49-F238E27FC236}">
                <a16:creationId xmlns:a16="http://schemas.microsoft.com/office/drawing/2014/main" id="{51402191-91AC-4BBC-BC7E-E22F58350C6E}"/>
              </a:ext>
            </a:extLst>
          </p:cNvPr>
          <p:cNvGraphicFramePr>
            <a:graphicFrameLocks noGrp="1"/>
          </p:cNvGraphicFramePr>
          <p:nvPr>
            <p:extLst>
              <p:ext uri="{D42A27DB-BD31-4B8C-83A1-F6EECF244321}">
                <p14:modId xmlns:p14="http://schemas.microsoft.com/office/powerpoint/2010/main" val="3395751785"/>
              </p:ext>
            </p:extLst>
          </p:nvPr>
        </p:nvGraphicFramePr>
        <p:xfrm>
          <a:off x="1497789" y="2198973"/>
          <a:ext cx="6096000" cy="2717800"/>
        </p:xfrm>
        <a:graphic>
          <a:graphicData uri="http://schemas.openxmlformats.org/drawingml/2006/table">
            <a:tbl>
              <a:tblPr firstRow="1" bandRow="1">
                <a:tableStyleId>{69C7853C-536D-4A76-A0AE-DD22124D55A5}</a:tableStyleId>
              </a:tblPr>
              <a:tblGrid>
                <a:gridCol w="1690960">
                  <a:extLst>
                    <a:ext uri="{9D8B030D-6E8A-4147-A177-3AD203B41FA5}">
                      <a16:colId xmlns:a16="http://schemas.microsoft.com/office/drawing/2014/main" val="3611651699"/>
                    </a:ext>
                  </a:extLst>
                </a:gridCol>
                <a:gridCol w="2373040">
                  <a:extLst>
                    <a:ext uri="{9D8B030D-6E8A-4147-A177-3AD203B41FA5}">
                      <a16:colId xmlns:a16="http://schemas.microsoft.com/office/drawing/2014/main" val="1381056218"/>
                    </a:ext>
                  </a:extLst>
                </a:gridCol>
                <a:gridCol w="2032000">
                  <a:extLst>
                    <a:ext uri="{9D8B030D-6E8A-4147-A177-3AD203B41FA5}">
                      <a16:colId xmlns:a16="http://schemas.microsoft.com/office/drawing/2014/main" val="3898214001"/>
                    </a:ext>
                  </a:extLst>
                </a:gridCol>
              </a:tblGrid>
              <a:tr h="370840">
                <a:tc>
                  <a:txBody>
                    <a:bodyPr/>
                    <a:lstStyle/>
                    <a:p>
                      <a:pPr algn="ctr">
                        <a:lnSpc>
                          <a:spcPct val="150000"/>
                        </a:lnSpc>
                      </a:pPr>
                      <a:r>
                        <a:rPr lang="vi-VN" sz="1800" b="1" dirty="0">
                          <a:solidFill>
                            <a:schemeClr val="tx1"/>
                          </a:solidFill>
                        </a:rPr>
                        <a:t>Loài cá</a:t>
                      </a:r>
                      <a:endParaRPr lang="en-US" sz="1800" b="1" dirty="0">
                        <a:solidFill>
                          <a:schemeClr val="tx1"/>
                        </a:solidFill>
                      </a:endParaRPr>
                    </a:p>
                  </a:txBody>
                  <a:tcPr/>
                </a:tc>
                <a:tc>
                  <a:txBody>
                    <a:bodyPr/>
                    <a:lstStyle/>
                    <a:p>
                      <a:pPr algn="ctr">
                        <a:lnSpc>
                          <a:spcPct val="150000"/>
                        </a:lnSpc>
                      </a:pPr>
                      <a:r>
                        <a:rPr lang="vi-VN" sz="1800" b="1" dirty="0">
                          <a:solidFill>
                            <a:schemeClr val="tx1"/>
                          </a:solidFill>
                        </a:rPr>
                        <a:t>Ngưỡng nhiệt độ</a:t>
                      </a:r>
                    </a:p>
                    <a:p>
                      <a:pPr algn="ctr">
                        <a:lnSpc>
                          <a:spcPct val="150000"/>
                        </a:lnSpc>
                      </a:pPr>
                      <a:r>
                        <a:rPr lang="vi-VN" sz="1800" b="1" dirty="0">
                          <a:solidFill>
                            <a:schemeClr val="tx1"/>
                          </a:solidFill>
                        </a:rPr>
                        <a:t>(tối thiểu – tối đa)</a:t>
                      </a:r>
                      <a:endParaRPr lang="en-US" sz="1800" b="1" dirty="0">
                        <a:solidFill>
                          <a:schemeClr val="tx1"/>
                        </a:solidFill>
                      </a:endParaRPr>
                    </a:p>
                  </a:txBody>
                  <a:tcPr/>
                </a:tc>
                <a:tc>
                  <a:txBody>
                    <a:bodyPr/>
                    <a:lstStyle/>
                    <a:p>
                      <a:pPr algn="ctr">
                        <a:lnSpc>
                          <a:spcPct val="150000"/>
                        </a:lnSpc>
                      </a:pPr>
                      <a:r>
                        <a:rPr lang="vi-VN" sz="1800" b="1" dirty="0">
                          <a:solidFill>
                            <a:schemeClr val="tx1"/>
                          </a:solidFill>
                        </a:rPr>
                        <a:t>Nhiệt độ tối ưu</a:t>
                      </a:r>
                      <a:endParaRPr lang="en-US" sz="1800" b="1" dirty="0">
                        <a:solidFill>
                          <a:schemeClr val="tx1"/>
                        </a:solidFill>
                      </a:endParaRPr>
                    </a:p>
                  </a:txBody>
                  <a:tcPr/>
                </a:tc>
                <a:extLst>
                  <a:ext uri="{0D108BD9-81ED-4DB2-BD59-A6C34878D82A}">
                    <a16:rowId xmlns:a16="http://schemas.microsoft.com/office/drawing/2014/main" val="1355461111"/>
                  </a:ext>
                </a:extLst>
              </a:tr>
              <a:tr h="370840">
                <a:tc>
                  <a:txBody>
                    <a:bodyPr/>
                    <a:lstStyle/>
                    <a:p>
                      <a:r>
                        <a:rPr lang="vi-VN" sz="1800" dirty="0"/>
                        <a:t>Cá rô phi</a:t>
                      </a:r>
                      <a:endParaRPr lang="en-US" sz="1800" dirty="0"/>
                    </a:p>
                  </a:txBody>
                  <a:tcPr/>
                </a:tc>
                <a:tc>
                  <a:txBody>
                    <a:bodyPr/>
                    <a:lstStyle/>
                    <a:p>
                      <a:endParaRPr lang="en-US" sz="1800" dirty="0"/>
                    </a:p>
                  </a:txBody>
                  <a:tcPr/>
                </a:tc>
                <a:tc>
                  <a:txBody>
                    <a:bodyPr/>
                    <a:lstStyle/>
                    <a:p>
                      <a:endParaRPr lang="en-US" sz="1800" dirty="0"/>
                    </a:p>
                  </a:txBody>
                  <a:tcPr/>
                </a:tc>
                <a:extLst>
                  <a:ext uri="{0D108BD9-81ED-4DB2-BD59-A6C34878D82A}">
                    <a16:rowId xmlns:a16="http://schemas.microsoft.com/office/drawing/2014/main" val="3129845724"/>
                  </a:ext>
                </a:extLst>
              </a:tr>
              <a:tr h="370840">
                <a:tc>
                  <a:txBody>
                    <a:bodyPr/>
                    <a:lstStyle/>
                    <a:p>
                      <a:r>
                        <a:rPr lang="vi-VN" sz="1800" dirty="0"/>
                        <a:t>Cá chép</a:t>
                      </a:r>
                      <a:endParaRPr lang="en-US" sz="1800" dirty="0"/>
                    </a:p>
                  </a:txBody>
                  <a:tcPr/>
                </a:tc>
                <a:tc>
                  <a:txBody>
                    <a:bodyPr/>
                    <a:lstStyle/>
                    <a:p>
                      <a:endParaRPr lang="en-US" sz="1800"/>
                    </a:p>
                  </a:txBody>
                  <a:tcPr/>
                </a:tc>
                <a:tc>
                  <a:txBody>
                    <a:bodyPr/>
                    <a:lstStyle/>
                    <a:p>
                      <a:endParaRPr lang="en-US" sz="1800"/>
                    </a:p>
                  </a:txBody>
                  <a:tcPr/>
                </a:tc>
                <a:extLst>
                  <a:ext uri="{0D108BD9-81ED-4DB2-BD59-A6C34878D82A}">
                    <a16:rowId xmlns:a16="http://schemas.microsoft.com/office/drawing/2014/main" val="3004903395"/>
                  </a:ext>
                </a:extLst>
              </a:tr>
              <a:tr h="370840">
                <a:tc>
                  <a:txBody>
                    <a:bodyPr/>
                    <a:lstStyle/>
                    <a:p>
                      <a:r>
                        <a:rPr lang="vi-VN" sz="1800" dirty="0"/>
                        <a:t>Cá hồi</a:t>
                      </a:r>
                      <a:endParaRPr lang="en-US" sz="1800" dirty="0"/>
                    </a:p>
                  </a:txBody>
                  <a:tcPr/>
                </a:tc>
                <a:tc>
                  <a:txBody>
                    <a:bodyPr/>
                    <a:lstStyle/>
                    <a:p>
                      <a:endParaRPr lang="en-US" sz="1800"/>
                    </a:p>
                  </a:txBody>
                  <a:tcPr/>
                </a:tc>
                <a:tc>
                  <a:txBody>
                    <a:bodyPr/>
                    <a:lstStyle/>
                    <a:p>
                      <a:endParaRPr lang="en-US" sz="1800" dirty="0"/>
                    </a:p>
                  </a:txBody>
                  <a:tcPr/>
                </a:tc>
                <a:extLst>
                  <a:ext uri="{0D108BD9-81ED-4DB2-BD59-A6C34878D82A}">
                    <a16:rowId xmlns:a16="http://schemas.microsoft.com/office/drawing/2014/main" val="594616155"/>
                  </a:ext>
                </a:extLst>
              </a:tr>
              <a:tr h="370840">
                <a:tc>
                  <a:txBody>
                    <a:bodyPr/>
                    <a:lstStyle/>
                    <a:p>
                      <a:r>
                        <a:rPr lang="vi-VN" sz="1800" dirty="0"/>
                        <a:t>Cá tra</a:t>
                      </a:r>
                      <a:endParaRPr lang="en-US" sz="1800" dirty="0"/>
                    </a:p>
                  </a:txBody>
                  <a:tcPr/>
                </a:tc>
                <a:tc>
                  <a:txBody>
                    <a:bodyPr/>
                    <a:lstStyle/>
                    <a:p>
                      <a:endParaRPr lang="en-US" sz="1800"/>
                    </a:p>
                  </a:txBody>
                  <a:tcPr/>
                </a:tc>
                <a:tc>
                  <a:txBody>
                    <a:bodyPr/>
                    <a:lstStyle/>
                    <a:p>
                      <a:endParaRPr lang="en-US" sz="1800" dirty="0"/>
                    </a:p>
                  </a:txBody>
                  <a:tcPr/>
                </a:tc>
                <a:extLst>
                  <a:ext uri="{0D108BD9-81ED-4DB2-BD59-A6C34878D82A}">
                    <a16:rowId xmlns:a16="http://schemas.microsoft.com/office/drawing/2014/main" val="98953695"/>
                  </a:ext>
                </a:extLst>
              </a:tr>
              <a:tr h="370840">
                <a:tc>
                  <a:txBody>
                    <a:bodyPr/>
                    <a:lstStyle/>
                    <a:p>
                      <a:r>
                        <a:rPr lang="vi-VN" sz="1800" dirty="0"/>
                        <a:t>Cá tầm</a:t>
                      </a:r>
                      <a:endParaRPr lang="en-US" sz="1800" dirty="0"/>
                    </a:p>
                  </a:txBody>
                  <a:tcPr/>
                </a:tc>
                <a:tc>
                  <a:txBody>
                    <a:bodyPr/>
                    <a:lstStyle/>
                    <a:p>
                      <a:endParaRPr lang="en-US" sz="1800" dirty="0"/>
                    </a:p>
                  </a:txBody>
                  <a:tcPr/>
                </a:tc>
                <a:tc>
                  <a:txBody>
                    <a:bodyPr/>
                    <a:lstStyle/>
                    <a:p>
                      <a:endParaRPr lang="en-US" sz="1800" dirty="0"/>
                    </a:p>
                  </a:txBody>
                  <a:tcPr/>
                </a:tc>
                <a:extLst>
                  <a:ext uri="{0D108BD9-81ED-4DB2-BD59-A6C34878D82A}">
                    <a16:rowId xmlns:a16="http://schemas.microsoft.com/office/drawing/2014/main" val="3185677786"/>
                  </a:ext>
                </a:extLst>
              </a:tr>
            </a:tbl>
          </a:graphicData>
        </a:graphic>
      </p:graphicFrame>
    </p:spTree>
    <p:extLst>
      <p:ext uri="{BB962C8B-B14F-4D97-AF65-F5344CB8AC3E}">
        <p14:creationId xmlns:p14="http://schemas.microsoft.com/office/powerpoint/2010/main" val="402743103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5"/>
                                        </p:tgtEl>
                                        <p:attrNameLst>
                                          <p:attrName>style.visibility</p:attrName>
                                        </p:attrNameLst>
                                      </p:cBhvr>
                                      <p:to>
                                        <p:strVal val="visible"/>
                                      </p:to>
                                    </p:set>
                                    <p:animEffect transition="in" filter="barn(inVertical)">
                                      <p:cBhvr>
                                        <p:cTn id="7" dur="500"/>
                                        <p:tgtEl>
                                          <p:spTgt spid="5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34"/>
                                        </p:tgtEl>
                                        <p:attrNameLst>
                                          <p:attrName>style.visibility</p:attrName>
                                        </p:attrNameLst>
                                      </p:cBhvr>
                                      <p:to>
                                        <p:strVal val="visible"/>
                                      </p:to>
                                    </p:set>
                                    <p:animEffect transition="in" filter="barn(inVertical)">
                                      <p:cBhvr>
                                        <p:cTn id="10" dur="500"/>
                                        <p:tgtEl>
                                          <p:spTgt spid="53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 grpId="0" animBg="1"/>
      <p:bldP spid="535"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4" name="Google Shape;264;p30"/>
          <p:cNvSpPr txBox="1">
            <a:spLocks noGrp="1"/>
          </p:cNvSpPr>
          <p:nvPr>
            <p:ph type="subTitle" idx="1"/>
          </p:nvPr>
        </p:nvSpPr>
        <p:spPr>
          <a:xfrm>
            <a:off x="0" y="328884"/>
            <a:ext cx="3089099" cy="412232"/>
          </a:xfrm>
          <a:prstGeom prst="homePlate">
            <a:avLst/>
          </a:prstGeom>
          <a:solidFill>
            <a:srgbClr val="C00000"/>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bg1"/>
                </a:solidFill>
                <a:latin typeface="+mn-lt"/>
              </a:rPr>
              <a:t>Nhiệt độ nước</a:t>
            </a:r>
            <a:endParaRPr sz="2400" b="1" dirty="0">
              <a:solidFill>
                <a:schemeClr val="bg1"/>
              </a:solidFill>
              <a:latin typeface="+mn-lt"/>
            </a:endParaRPr>
          </a:p>
        </p:txBody>
      </p:sp>
      <p:pic>
        <p:nvPicPr>
          <p:cNvPr id="299" name="Google Shape;299;p30"/>
          <p:cNvPicPr preferRelativeResize="0"/>
          <p:nvPr/>
        </p:nvPicPr>
        <p:blipFill>
          <a:blip r:embed="rId3">
            <a:alphaModFix/>
          </a:blip>
          <a:stretch>
            <a:fillRect/>
          </a:stretch>
        </p:blipFill>
        <p:spPr>
          <a:xfrm>
            <a:off x="-316875" y="4092150"/>
            <a:ext cx="1516775" cy="1513725"/>
          </a:xfrm>
          <a:prstGeom prst="rect">
            <a:avLst/>
          </a:prstGeom>
          <a:noFill/>
          <a:ln>
            <a:noFill/>
          </a:ln>
        </p:spPr>
      </p:pic>
      <p:pic>
        <p:nvPicPr>
          <p:cNvPr id="300" name="Google Shape;300;p30"/>
          <p:cNvPicPr preferRelativeResize="0"/>
          <p:nvPr/>
        </p:nvPicPr>
        <p:blipFill>
          <a:blip r:embed="rId4">
            <a:alphaModFix/>
          </a:blip>
          <a:stretch>
            <a:fillRect/>
          </a:stretch>
        </p:blipFill>
        <p:spPr>
          <a:xfrm>
            <a:off x="7567977" y="-442137"/>
            <a:ext cx="1958200" cy="1954275"/>
          </a:xfrm>
          <a:prstGeom prst="rect">
            <a:avLst/>
          </a:prstGeom>
          <a:noFill/>
          <a:ln>
            <a:noFill/>
          </a:ln>
        </p:spPr>
      </p:pic>
      <p:graphicFrame>
        <p:nvGraphicFramePr>
          <p:cNvPr id="8" name="Table 7">
            <a:extLst>
              <a:ext uri="{FF2B5EF4-FFF2-40B4-BE49-F238E27FC236}">
                <a16:creationId xmlns:a16="http://schemas.microsoft.com/office/drawing/2014/main" id="{0B578A1C-980B-4D9B-97CD-606F1CC78552}"/>
              </a:ext>
            </a:extLst>
          </p:cNvPr>
          <p:cNvGraphicFramePr>
            <a:graphicFrameLocks noGrp="1"/>
          </p:cNvGraphicFramePr>
          <p:nvPr/>
        </p:nvGraphicFramePr>
        <p:xfrm>
          <a:off x="1015381" y="1084027"/>
          <a:ext cx="7068569" cy="3416299"/>
        </p:xfrm>
        <a:graphic>
          <a:graphicData uri="http://schemas.openxmlformats.org/drawingml/2006/table">
            <a:tbl>
              <a:tblPr firstRow="1" firstCol="1" bandRow="1">
                <a:tableStyleId>{76C2981A-B62D-45EB-9B72-3489D5E112DA}</a:tableStyleId>
              </a:tblPr>
              <a:tblGrid>
                <a:gridCol w="1864676">
                  <a:extLst>
                    <a:ext uri="{9D8B030D-6E8A-4147-A177-3AD203B41FA5}">
                      <a16:colId xmlns:a16="http://schemas.microsoft.com/office/drawing/2014/main" val="3675644392"/>
                    </a:ext>
                  </a:extLst>
                </a:gridCol>
                <a:gridCol w="2846168">
                  <a:extLst>
                    <a:ext uri="{9D8B030D-6E8A-4147-A177-3AD203B41FA5}">
                      <a16:colId xmlns:a16="http://schemas.microsoft.com/office/drawing/2014/main" val="6795340"/>
                    </a:ext>
                  </a:extLst>
                </a:gridCol>
                <a:gridCol w="2357725">
                  <a:extLst>
                    <a:ext uri="{9D8B030D-6E8A-4147-A177-3AD203B41FA5}">
                      <a16:colId xmlns:a16="http://schemas.microsoft.com/office/drawing/2014/main" val="3889451637"/>
                    </a:ext>
                  </a:extLst>
                </a:gridCol>
              </a:tblGrid>
              <a:tr h="962804">
                <a:tc>
                  <a:txBody>
                    <a:bodyPr/>
                    <a:lstStyle/>
                    <a:p>
                      <a:pPr algn="ctr">
                        <a:lnSpc>
                          <a:spcPct val="150000"/>
                        </a:lnSpc>
                        <a:spcAft>
                          <a:spcPts val="600"/>
                        </a:spcAft>
                      </a:pPr>
                      <a:r>
                        <a:rPr lang="en-US" sz="2000" b="1" dirty="0" err="1">
                          <a:effectLst/>
                        </a:rPr>
                        <a:t>Loài</a:t>
                      </a:r>
                      <a:r>
                        <a:rPr lang="en-US" sz="2000" b="1" dirty="0">
                          <a:effectLst/>
                        </a:rPr>
                        <a:t> </a:t>
                      </a:r>
                      <a:r>
                        <a:rPr lang="en-US" sz="2000" b="1" dirty="0" err="1">
                          <a:effectLst/>
                        </a:rPr>
                        <a:t>cá</a:t>
                      </a:r>
                      <a:endParaRPr lang="en-US" sz="2000" b="1" dirty="0">
                        <a:effectLst/>
                        <a:latin typeface="Times New Roman" panose="02020603050405020304" pitchFamily="18" charset="0"/>
                        <a:ea typeface="Times New Roman" panose="02020603050405020304" pitchFamily="18" charset="0"/>
                      </a:endParaRPr>
                    </a:p>
                  </a:txBody>
                  <a:tcPr marL="23418" marR="23418" marT="23418" marB="23418">
                    <a:solidFill>
                      <a:schemeClr val="accent3">
                        <a:lumMod val="20000"/>
                        <a:lumOff val="80000"/>
                      </a:schemeClr>
                    </a:solidFill>
                  </a:tcPr>
                </a:tc>
                <a:tc>
                  <a:txBody>
                    <a:bodyPr/>
                    <a:lstStyle/>
                    <a:p>
                      <a:pPr algn="ctr">
                        <a:lnSpc>
                          <a:spcPct val="150000"/>
                        </a:lnSpc>
                        <a:spcAft>
                          <a:spcPts val="600"/>
                        </a:spcAft>
                      </a:pPr>
                      <a:r>
                        <a:rPr lang="en-US" sz="2000" b="1" dirty="0" err="1">
                          <a:effectLst/>
                        </a:rPr>
                        <a:t>Ngưỡng</a:t>
                      </a:r>
                      <a:r>
                        <a:rPr lang="en-US" sz="2000" b="1" dirty="0">
                          <a:effectLst/>
                        </a:rPr>
                        <a:t> </a:t>
                      </a:r>
                      <a:r>
                        <a:rPr lang="en-US" sz="2000" b="1" dirty="0" err="1">
                          <a:effectLst/>
                        </a:rPr>
                        <a:t>nhiệt</a:t>
                      </a:r>
                      <a:r>
                        <a:rPr lang="en-US" sz="2000" b="1" dirty="0">
                          <a:effectLst/>
                        </a:rPr>
                        <a:t> </a:t>
                      </a:r>
                      <a:r>
                        <a:rPr lang="en-US" sz="2000" b="1" dirty="0" err="1">
                          <a:effectLst/>
                        </a:rPr>
                        <a:t>độ</a:t>
                      </a:r>
                      <a:r>
                        <a:rPr lang="en-US" sz="2000" b="1" dirty="0">
                          <a:effectLst/>
                        </a:rPr>
                        <a:t> (</a:t>
                      </a:r>
                      <a:r>
                        <a:rPr lang="en-US" sz="2000" b="1" dirty="0" err="1">
                          <a:effectLst/>
                        </a:rPr>
                        <a:t>tối</a:t>
                      </a:r>
                      <a:r>
                        <a:rPr lang="en-US" sz="2000" b="1" dirty="0">
                          <a:effectLst/>
                        </a:rPr>
                        <a:t> </a:t>
                      </a:r>
                      <a:r>
                        <a:rPr lang="en-US" sz="2000" b="1" dirty="0" err="1">
                          <a:effectLst/>
                        </a:rPr>
                        <a:t>thiểu</a:t>
                      </a:r>
                      <a:r>
                        <a:rPr lang="en-US" sz="2000" b="1" dirty="0">
                          <a:effectLst/>
                        </a:rPr>
                        <a:t> – </a:t>
                      </a:r>
                      <a:r>
                        <a:rPr lang="en-US" sz="2000" b="1" dirty="0" err="1">
                          <a:effectLst/>
                        </a:rPr>
                        <a:t>tối</a:t>
                      </a:r>
                      <a:r>
                        <a:rPr lang="en-US" sz="2000" b="1" dirty="0">
                          <a:effectLst/>
                        </a:rPr>
                        <a:t> </a:t>
                      </a:r>
                      <a:r>
                        <a:rPr lang="en-US" sz="2000" b="1" dirty="0" err="1">
                          <a:effectLst/>
                        </a:rPr>
                        <a:t>đa</a:t>
                      </a:r>
                      <a:r>
                        <a:rPr lang="en-US" sz="2000" b="1" dirty="0">
                          <a:effectLst/>
                        </a:rPr>
                        <a:t>)</a:t>
                      </a:r>
                      <a:endParaRPr lang="en-US" sz="2000" b="1" dirty="0">
                        <a:effectLst/>
                        <a:latin typeface="Times New Roman" panose="02020603050405020304" pitchFamily="18" charset="0"/>
                        <a:ea typeface="Times New Roman" panose="02020603050405020304" pitchFamily="18" charset="0"/>
                      </a:endParaRPr>
                    </a:p>
                  </a:txBody>
                  <a:tcPr marL="23418" marR="23418" marT="23418" marB="23418">
                    <a:solidFill>
                      <a:schemeClr val="accent3">
                        <a:lumMod val="20000"/>
                        <a:lumOff val="80000"/>
                      </a:schemeClr>
                    </a:solidFill>
                  </a:tcPr>
                </a:tc>
                <a:tc>
                  <a:txBody>
                    <a:bodyPr/>
                    <a:lstStyle/>
                    <a:p>
                      <a:pPr algn="ctr">
                        <a:lnSpc>
                          <a:spcPct val="150000"/>
                        </a:lnSpc>
                        <a:spcAft>
                          <a:spcPts val="600"/>
                        </a:spcAft>
                      </a:pPr>
                      <a:r>
                        <a:rPr lang="en-US" sz="2000" b="1" dirty="0" err="1">
                          <a:effectLst/>
                        </a:rPr>
                        <a:t>Nhiệt</a:t>
                      </a:r>
                      <a:r>
                        <a:rPr lang="en-US" sz="2000" b="1" dirty="0">
                          <a:effectLst/>
                        </a:rPr>
                        <a:t> </a:t>
                      </a:r>
                      <a:r>
                        <a:rPr lang="en-US" sz="2000" b="1" dirty="0" err="1">
                          <a:effectLst/>
                        </a:rPr>
                        <a:t>độ</a:t>
                      </a:r>
                      <a:r>
                        <a:rPr lang="en-US" sz="2000" b="1" dirty="0">
                          <a:effectLst/>
                        </a:rPr>
                        <a:t> </a:t>
                      </a:r>
                      <a:r>
                        <a:rPr lang="en-US" sz="2000" b="1" dirty="0" err="1">
                          <a:effectLst/>
                        </a:rPr>
                        <a:t>tối</a:t>
                      </a:r>
                      <a:r>
                        <a:rPr lang="en-US" sz="2000" b="1" dirty="0">
                          <a:effectLst/>
                        </a:rPr>
                        <a:t> </a:t>
                      </a:r>
                      <a:r>
                        <a:rPr lang="en-US" sz="2000" b="1" dirty="0" err="1">
                          <a:effectLst/>
                        </a:rPr>
                        <a:t>ưu</a:t>
                      </a:r>
                      <a:endParaRPr lang="en-US" sz="2000" b="1" dirty="0">
                        <a:effectLst/>
                        <a:latin typeface="Times New Roman" panose="02020603050405020304" pitchFamily="18" charset="0"/>
                        <a:ea typeface="Times New Roman" panose="02020603050405020304" pitchFamily="18" charset="0"/>
                      </a:endParaRPr>
                    </a:p>
                  </a:txBody>
                  <a:tcPr marL="23418" marR="23418" marT="23418" marB="23418">
                    <a:solidFill>
                      <a:schemeClr val="accent3">
                        <a:lumMod val="20000"/>
                        <a:lumOff val="80000"/>
                      </a:schemeClr>
                    </a:solidFill>
                  </a:tcPr>
                </a:tc>
                <a:extLst>
                  <a:ext uri="{0D108BD9-81ED-4DB2-BD59-A6C34878D82A}">
                    <a16:rowId xmlns:a16="http://schemas.microsoft.com/office/drawing/2014/main" val="2850284993"/>
                  </a:ext>
                </a:extLst>
              </a:tr>
              <a:tr h="490699">
                <a:tc>
                  <a:txBody>
                    <a:bodyPr/>
                    <a:lstStyle/>
                    <a:p>
                      <a:pPr algn="ctr">
                        <a:lnSpc>
                          <a:spcPct val="150000"/>
                        </a:lnSpc>
                        <a:spcAft>
                          <a:spcPts val="600"/>
                        </a:spcAft>
                      </a:pPr>
                      <a:r>
                        <a:rPr lang="en-US" sz="2000">
                          <a:effectLst/>
                        </a:rPr>
                        <a:t>Cá rô phi</a:t>
                      </a:r>
                      <a:endParaRPr lang="en-US" sz="2000">
                        <a:effectLst/>
                        <a:latin typeface="Times New Roman" panose="02020603050405020304" pitchFamily="18" charset="0"/>
                        <a:ea typeface="Times New Roman" panose="02020603050405020304" pitchFamily="18" charset="0"/>
                      </a:endParaRPr>
                    </a:p>
                  </a:txBody>
                  <a:tcPr marL="23418" marR="23418" marT="23418" marB="23418">
                    <a:solidFill>
                      <a:schemeClr val="accent3">
                        <a:lumMod val="20000"/>
                        <a:lumOff val="80000"/>
                      </a:schemeClr>
                    </a:solidFill>
                  </a:tcPr>
                </a:tc>
                <a:tc>
                  <a:txBody>
                    <a:bodyPr/>
                    <a:lstStyle/>
                    <a:p>
                      <a:pPr algn="ctr">
                        <a:lnSpc>
                          <a:spcPct val="150000"/>
                        </a:lnSpc>
                        <a:spcAft>
                          <a:spcPts val="600"/>
                        </a:spcAft>
                      </a:pPr>
                      <a:r>
                        <a:rPr lang="en-US" sz="2000" dirty="0">
                          <a:effectLst/>
                        </a:rPr>
                        <a:t>5 – 42</a:t>
                      </a:r>
                      <a:r>
                        <a:rPr lang="en-US" sz="2000" baseline="30000" dirty="0">
                          <a:effectLst/>
                        </a:rPr>
                        <a:t>0</a:t>
                      </a:r>
                      <a:r>
                        <a:rPr lang="en-US" sz="2000" dirty="0">
                          <a:effectLst/>
                        </a:rPr>
                        <a:t>C</a:t>
                      </a:r>
                      <a:endParaRPr lang="en-US" sz="2000" dirty="0">
                        <a:effectLst/>
                        <a:latin typeface="Times New Roman" panose="02020603050405020304" pitchFamily="18" charset="0"/>
                        <a:ea typeface="Times New Roman" panose="02020603050405020304" pitchFamily="18" charset="0"/>
                      </a:endParaRPr>
                    </a:p>
                  </a:txBody>
                  <a:tcPr marL="23418" marR="23418" marT="23418" marB="23418">
                    <a:solidFill>
                      <a:schemeClr val="accent3">
                        <a:lumMod val="20000"/>
                        <a:lumOff val="80000"/>
                      </a:schemeClr>
                    </a:solidFill>
                  </a:tcPr>
                </a:tc>
                <a:tc>
                  <a:txBody>
                    <a:bodyPr/>
                    <a:lstStyle/>
                    <a:p>
                      <a:pPr algn="ctr">
                        <a:lnSpc>
                          <a:spcPct val="150000"/>
                        </a:lnSpc>
                        <a:spcAft>
                          <a:spcPts val="600"/>
                        </a:spcAft>
                      </a:pPr>
                      <a:r>
                        <a:rPr lang="en-US" sz="2000" dirty="0">
                          <a:effectLst/>
                        </a:rPr>
                        <a:t>30 </a:t>
                      </a:r>
                      <a:r>
                        <a:rPr lang="en-US" sz="2000" dirty="0" err="1">
                          <a:effectLst/>
                        </a:rPr>
                        <a:t>độ</a:t>
                      </a:r>
                      <a:r>
                        <a:rPr lang="en-US" sz="2000" dirty="0">
                          <a:effectLst/>
                        </a:rPr>
                        <a:t> C</a:t>
                      </a:r>
                      <a:endParaRPr lang="en-US" sz="2000" dirty="0">
                        <a:effectLst/>
                        <a:latin typeface="Times New Roman" panose="02020603050405020304" pitchFamily="18" charset="0"/>
                        <a:ea typeface="Times New Roman" panose="02020603050405020304" pitchFamily="18" charset="0"/>
                      </a:endParaRPr>
                    </a:p>
                  </a:txBody>
                  <a:tcPr marL="23418" marR="23418" marT="23418" marB="23418">
                    <a:solidFill>
                      <a:schemeClr val="accent3">
                        <a:lumMod val="20000"/>
                        <a:lumOff val="80000"/>
                      </a:schemeClr>
                    </a:solidFill>
                  </a:tcPr>
                </a:tc>
                <a:extLst>
                  <a:ext uri="{0D108BD9-81ED-4DB2-BD59-A6C34878D82A}">
                    <a16:rowId xmlns:a16="http://schemas.microsoft.com/office/drawing/2014/main" val="1413836605"/>
                  </a:ext>
                </a:extLst>
              </a:tr>
              <a:tr h="490699">
                <a:tc>
                  <a:txBody>
                    <a:bodyPr/>
                    <a:lstStyle/>
                    <a:p>
                      <a:pPr algn="ctr">
                        <a:lnSpc>
                          <a:spcPct val="150000"/>
                        </a:lnSpc>
                        <a:spcAft>
                          <a:spcPts val="600"/>
                        </a:spcAft>
                      </a:pPr>
                      <a:r>
                        <a:rPr lang="en-US" sz="2000">
                          <a:effectLst/>
                        </a:rPr>
                        <a:t>Cá chép</a:t>
                      </a:r>
                      <a:endParaRPr lang="en-US" sz="2000">
                        <a:effectLst/>
                        <a:latin typeface="Times New Roman" panose="02020603050405020304" pitchFamily="18" charset="0"/>
                        <a:ea typeface="Times New Roman" panose="02020603050405020304" pitchFamily="18" charset="0"/>
                      </a:endParaRPr>
                    </a:p>
                  </a:txBody>
                  <a:tcPr marL="23418" marR="23418" marT="23418" marB="23418">
                    <a:solidFill>
                      <a:schemeClr val="accent3">
                        <a:lumMod val="20000"/>
                        <a:lumOff val="80000"/>
                      </a:schemeClr>
                    </a:solidFill>
                  </a:tcPr>
                </a:tc>
                <a:tc>
                  <a:txBody>
                    <a:bodyPr/>
                    <a:lstStyle/>
                    <a:p>
                      <a:pPr algn="ctr">
                        <a:lnSpc>
                          <a:spcPct val="150000"/>
                        </a:lnSpc>
                        <a:spcAft>
                          <a:spcPts val="600"/>
                        </a:spcAft>
                      </a:pPr>
                      <a:r>
                        <a:rPr lang="en-US" sz="2000">
                          <a:effectLst/>
                        </a:rPr>
                        <a:t>3 – 24 độ C</a:t>
                      </a:r>
                      <a:endParaRPr lang="en-US" sz="2000">
                        <a:effectLst/>
                        <a:latin typeface="Times New Roman" panose="02020603050405020304" pitchFamily="18" charset="0"/>
                        <a:ea typeface="Times New Roman" panose="02020603050405020304" pitchFamily="18" charset="0"/>
                      </a:endParaRPr>
                    </a:p>
                  </a:txBody>
                  <a:tcPr marL="23418" marR="23418" marT="23418" marB="23418">
                    <a:solidFill>
                      <a:schemeClr val="accent3">
                        <a:lumMod val="20000"/>
                        <a:lumOff val="80000"/>
                      </a:schemeClr>
                    </a:solidFill>
                  </a:tcPr>
                </a:tc>
                <a:tc>
                  <a:txBody>
                    <a:bodyPr/>
                    <a:lstStyle/>
                    <a:p>
                      <a:pPr algn="ctr">
                        <a:lnSpc>
                          <a:spcPct val="150000"/>
                        </a:lnSpc>
                        <a:spcAft>
                          <a:spcPts val="600"/>
                        </a:spcAft>
                      </a:pPr>
                      <a:r>
                        <a:rPr lang="en-US" sz="2000" dirty="0">
                          <a:effectLst/>
                        </a:rPr>
                        <a:t>28 </a:t>
                      </a:r>
                      <a:r>
                        <a:rPr lang="en-US" sz="2000" dirty="0" err="1">
                          <a:effectLst/>
                        </a:rPr>
                        <a:t>độ</a:t>
                      </a:r>
                      <a:r>
                        <a:rPr lang="en-US" sz="2000" dirty="0">
                          <a:effectLst/>
                        </a:rPr>
                        <a:t> C</a:t>
                      </a:r>
                      <a:endParaRPr lang="en-US" sz="2000" dirty="0">
                        <a:effectLst/>
                        <a:latin typeface="Times New Roman" panose="02020603050405020304" pitchFamily="18" charset="0"/>
                        <a:ea typeface="Times New Roman" panose="02020603050405020304" pitchFamily="18" charset="0"/>
                      </a:endParaRPr>
                    </a:p>
                  </a:txBody>
                  <a:tcPr marL="23418" marR="23418" marT="23418" marB="23418">
                    <a:solidFill>
                      <a:schemeClr val="accent3">
                        <a:lumMod val="20000"/>
                        <a:lumOff val="80000"/>
                      </a:schemeClr>
                    </a:solidFill>
                  </a:tcPr>
                </a:tc>
                <a:extLst>
                  <a:ext uri="{0D108BD9-81ED-4DB2-BD59-A6C34878D82A}">
                    <a16:rowId xmlns:a16="http://schemas.microsoft.com/office/drawing/2014/main" val="2433790827"/>
                  </a:ext>
                </a:extLst>
              </a:tr>
              <a:tr h="490699">
                <a:tc>
                  <a:txBody>
                    <a:bodyPr/>
                    <a:lstStyle/>
                    <a:p>
                      <a:pPr algn="ctr">
                        <a:lnSpc>
                          <a:spcPct val="150000"/>
                        </a:lnSpc>
                        <a:spcAft>
                          <a:spcPts val="600"/>
                        </a:spcAft>
                      </a:pPr>
                      <a:r>
                        <a:rPr lang="en-US" sz="2000">
                          <a:effectLst/>
                        </a:rPr>
                        <a:t>Cá hồi</a:t>
                      </a:r>
                      <a:endParaRPr lang="en-US" sz="2000">
                        <a:effectLst/>
                        <a:latin typeface="Times New Roman" panose="02020603050405020304" pitchFamily="18" charset="0"/>
                        <a:ea typeface="Times New Roman" panose="02020603050405020304" pitchFamily="18" charset="0"/>
                      </a:endParaRPr>
                    </a:p>
                  </a:txBody>
                  <a:tcPr marL="23418" marR="23418" marT="23418" marB="23418">
                    <a:solidFill>
                      <a:schemeClr val="accent3">
                        <a:lumMod val="20000"/>
                        <a:lumOff val="80000"/>
                      </a:schemeClr>
                    </a:solidFill>
                  </a:tcPr>
                </a:tc>
                <a:tc>
                  <a:txBody>
                    <a:bodyPr/>
                    <a:lstStyle/>
                    <a:p>
                      <a:pPr algn="ctr">
                        <a:lnSpc>
                          <a:spcPct val="150000"/>
                        </a:lnSpc>
                        <a:spcAft>
                          <a:spcPts val="600"/>
                        </a:spcAft>
                      </a:pPr>
                      <a:r>
                        <a:rPr lang="en-US" sz="2000">
                          <a:effectLst/>
                        </a:rPr>
                        <a:t>4 - 24 độ C</a:t>
                      </a:r>
                      <a:endParaRPr lang="en-US" sz="2000">
                        <a:effectLst/>
                        <a:latin typeface="Times New Roman" panose="02020603050405020304" pitchFamily="18" charset="0"/>
                        <a:ea typeface="Times New Roman" panose="02020603050405020304" pitchFamily="18" charset="0"/>
                      </a:endParaRPr>
                    </a:p>
                  </a:txBody>
                  <a:tcPr marL="23418" marR="23418" marT="23418" marB="23418">
                    <a:solidFill>
                      <a:schemeClr val="accent3">
                        <a:lumMod val="20000"/>
                        <a:lumOff val="80000"/>
                      </a:schemeClr>
                    </a:solidFill>
                  </a:tcPr>
                </a:tc>
                <a:tc>
                  <a:txBody>
                    <a:bodyPr/>
                    <a:lstStyle/>
                    <a:p>
                      <a:pPr algn="ctr">
                        <a:lnSpc>
                          <a:spcPct val="150000"/>
                        </a:lnSpc>
                        <a:spcAft>
                          <a:spcPts val="600"/>
                        </a:spcAft>
                      </a:pPr>
                      <a:r>
                        <a:rPr lang="en-US" sz="2000" dirty="0">
                          <a:effectLst/>
                        </a:rPr>
                        <a:t>12 – 21 </a:t>
                      </a:r>
                      <a:r>
                        <a:rPr lang="en-US" sz="2000" dirty="0" err="1">
                          <a:effectLst/>
                        </a:rPr>
                        <a:t>độ</a:t>
                      </a:r>
                      <a:r>
                        <a:rPr lang="en-US" sz="2000" dirty="0">
                          <a:effectLst/>
                        </a:rPr>
                        <a:t> C</a:t>
                      </a:r>
                      <a:endParaRPr lang="en-US" sz="2000" dirty="0">
                        <a:effectLst/>
                        <a:latin typeface="Times New Roman" panose="02020603050405020304" pitchFamily="18" charset="0"/>
                        <a:ea typeface="Times New Roman" panose="02020603050405020304" pitchFamily="18" charset="0"/>
                      </a:endParaRPr>
                    </a:p>
                  </a:txBody>
                  <a:tcPr marL="23418" marR="23418" marT="23418" marB="23418">
                    <a:solidFill>
                      <a:schemeClr val="accent3">
                        <a:lumMod val="20000"/>
                        <a:lumOff val="80000"/>
                      </a:schemeClr>
                    </a:solidFill>
                  </a:tcPr>
                </a:tc>
                <a:extLst>
                  <a:ext uri="{0D108BD9-81ED-4DB2-BD59-A6C34878D82A}">
                    <a16:rowId xmlns:a16="http://schemas.microsoft.com/office/drawing/2014/main" val="3340831578"/>
                  </a:ext>
                </a:extLst>
              </a:tr>
              <a:tr h="490699">
                <a:tc>
                  <a:txBody>
                    <a:bodyPr/>
                    <a:lstStyle/>
                    <a:p>
                      <a:pPr algn="ctr">
                        <a:lnSpc>
                          <a:spcPct val="150000"/>
                        </a:lnSpc>
                        <a:spcAft>
                          <a:spcPts val="600"/>
                        </a:spcAft>
                      </a:pPr>
                      <a:r>
                        <a:rPr lang="en-US" sz="2000">
                          <a:effectLst/>
                        </a:rPr>
                        <a:t>Cá tra</a:t>
                      </a:r>
                      <a:endParaRPr lang="en-US" sz="2000">
                        <a:effectLst/>
                        <a:latin typeface="Times New Roman" panose="02020603050405020304" pitchFamily="18" charset="0"/>
                        <a:ea typeface="Times New Roman" panose="02020603050405020304" pitchFamily="18" charset="0"/>
                      </a:endParaRPr>
                    </a:p>
                  </a:txBody>
                  <a:tcPr marL="23418" marR="23418" marT="23418" marB="23418">
                    <a:solidFill>
                      <a:schemeClr val="accent3">
                        <a:lumMod val="20000"/>
                        <a:lumOff val="80000"/>
                      </a:schemeClr>
                    </a:solidFill>
                  </a:tcPr>
                </a:tc>
                <a:tc>
                  <a:txBody>
                    <a:bodyPr/>
                    <a:lstStyle/>
                    <a:p>
                      <a:pPr algn="ctr">
                        <a:lnSpc>
                          <a:spcPct val="150000"/>
                        </a:lnSpc>
                        <a:spcAft>
                          <a:spcPts val="600"/>
                        </a:spcAft>
                      </a:pPr>
                      <a:r>
                        <a:rPr lang="en-US" sz="2000">
                          <a:effectLst/>
                        </a:rPr>
                        <a:t>15 – 39 độ C</a:t>
                      </a:r>
                      <a:endParaRPr lang="en-US" sz="2000">
                        <a:effectLst/>
                        <a:latin typeface="Times New Roman" panose="02020603050405020304" pitchFamily="18" charset="0"/>
                        <a:ea typeface="Times New Roman" panose="02020603050405020304" pitchFamily="18" charset="0"/>
                      </a:endParaRPr>
                    </a:p>
                  </a:txBody>
                  <a:tcPr marL="23418" marR="23418" marT="23418" marB="23418">
                    <a:solidFill>
                      <a:schemeClr val="accent3">
                        <a:lumMod val="20000"/>
                        <a:lumOff val="80000"/>
                      </a:schemeClr>
                    </a:solidFill>
                  </a:tcPr>
                </a:tc>
                <a:tc>
                  <a:txBody>
                    <a:bodyPr/>
                    <a:lstStyle/>
                    <a:p>
                      <a:pPr algn="ctr">
                        <a:lnSpc>
                          <a:spcPct val="150000"/>
                        </a:lnSpc>
                        <a:spcAft>
                          <a:spcPts val="600"/>
                        </a:spcAft>
                      </a:pPr>
                      <a:r>
                        <a:rPr lang="en-US" sz="2000" dirty="0">
                          <a:effectLst/>
                        </a:rPr>
                        <a:t>25 – 32 </a:t>
                      </a:r>
                      <a:r>
                        <a:rPr lang="en-US" sz="2000" dirty="0" err="1">
                          <a:effectLst/>
                        </a:rPr>
                        <a:t>độ</a:t>
                      </a:r>
                      <a:r>
                        <a:rPr lang="en-US" sz="2000" dirty="0">
                          <a:effectLst/>
                        </a:rPr>
                        <a:t> C</a:t>
                      </a:r>
                      <a:endParaRPr lang="en-US" sz="2000" dirty="0">
                        <a:effectLst/>
                        <a:latin typeface="Times New Roman" panose="02020603050405020304" pitchFamily="18" charset="0"/>
                        <a:ea typeface="Times New Roman" panose="02020603050405020304" pitchFamily="18" charset="0"/>
                      </a:endParaRPr>
                    </a:p>
                  </a:txBody>
                  <a:tcPr marL="23418" marR="23418" marT="23418" marB="23418">
                    <a:solidFill>
                      <a:schemeClr val="accent3">
                        <a:lumMod val="20000"/>
                        <a:lumOff val="80000"/>
                      </a:schemeClr>
                    </a:solidFill>
                  </a:tcPr>
                </a:tc>
                <a:extLst>
                  <a:ext uri="{0D108BD9-81ED-4DB2-BD59-A6C34878D82A}">
                    <a16:rowId xmlns:a16="http://schemas.microsoft.com/office/drawing/2014/main" val="2508720230"/>
                  </a:ext>
                </a:extLst>
              </a:tr>
              <a:tr h="490699">
                <a:tc>
                  <a:txBody>
                    <a:bodyPr/>
                    <a:lstStyle/>
                    <a:p>
                      <a:pPr algn="ctr">
                        <a:lnSpc>
                          <a:spcPct val="150000"/>
                        </a:lnSpc>
                        <a:spcAft>
                          <a:spcPts val="600"/>
                        </a:spcAft>
                      </a:pPr>
                      <a:r>
                        <a:rPr lang="en-US" sz="2000">
                          <a:effectLst/>
                        </a:rPr>
                        <a:t>Cá tầm</a:t>
                      </a:r>
                      <a:endParaRPr lang="en-US" sz="2000">
                        <a:effectLst/>
                        <a:latin typeface="Times New Roman" panose="02020603050405020304" pitchFamily="18" charset="0"/>
                        <a:ea typeface="Times New Roman" panose="02020603050405020304" pitchFamily="18" charset="0"/>
                      </a:endParaRPr>
                    </a:p>
                  </a:txBody>
                  <a:tcPr marL="23418" marR="23418" marT="23418" marB="23418">
                    <a:solidFill>
                      <a:schemeClr val="accent3">
                        <a:lumMod val="20000"/>
                        <a:lumOff val="80000"/>
                      </a:schemeClr>
                    </a:solidFill>
                  </a:tcPr>
                </a:tc>
                <a:tc>
                  <a:txBody>
                    <a:bodyPr/>
                    <a:lstStyle/>
                    <a:p>
                      <a:pPr algn="ctr">
                        <a:lnSpc>
                          <a:spcPct val="150000"/>
                        </a:lnSpc>
                        <a:spcAft>
                          <a:spcPts val="600"/>
                        </a:spcAft>
                      </a:pPr>
                      <a:r>
                        <a:rPr lang="en-US" sz="2000">
                          <a:effectLst/>
                        </a:rPr>
                        <a:t>15 – 29 độ C</a:t>
                      </a:r>
                      <a:endParaRPr lang="en-US" sz="2000">
                        <a:effectLst/>
                        <a:latin typeface="Times New Roman" panose="02020603050405020304" pitchFamily="18" charset="0"/>
                        <a:ea typeface="Times New Roman" panose="02020603050405020304" pitchFamily="18" charset="0"/>
                      </a:endParaRPr>
                    </a:p>
                  </a:txBody>
                  <a:tcPr marL="23418" marR="23418" marT="23418" marB="23418">
                    <a:solidFill>
                      <a:schemeClr val="accent3">
                        <a:lumMod val="20000"/>
                        <a:lumOff val="80000"/>
                      </a:schemeClr>
                    </a:solidFill>
                  </a:tcPr>
                </a:tc>
                <a:tc>
                  <a:txBody>
                    <a:bodyPr/>
                    <a:lstStyle/>
                    <a:p>
                      <a:pPr algn="ctr">
                        <a:lnSpc>
                          <a:spcPct val="150000"/>
                        </a:lnSpc>
                        <a:spcAft>
                          <a:spcPts val="600"/>
                        </a:spcAft>
                      </a:pPr>
                      <a:r>
                        <a:rPr lang="en-US" sz="2000" dirty="0">
                          <a:effectLst/>
                        </a:rPr>
                        <a:t>22 – 25 </a:t>
                      </a:r>
                      <a:r>
                        <a:rPr lang="en-US" sz="2000" dirty="0" err="1">
                          <a:effectLst/>
                        </a:rPr>
                        <a:t>độ</a:t>
                      </a:r>
                      <a:r>
                        <a:rPr lang="en-US" sz="2000" dirty="0">
                          <a:effectLst/>
                        </a:rPr>
                        <a:t> C</a:t>
                      </a:r>
                      <a:endParaRPr lang="en-US" sz="2000" dirty="0">
                        <a:effectLst/>
                        <a:latin typeface="Times New Roman" panose="02020603050405020304" pitchFamily="18" charset="0"/>
                        <a:ea typeface="Times New Roman" panose="02020603050405020304" pitchFamily="18" charset="0"/>
                      </a:endParaRPr>
                    </a:p>
                  </a:txBody>
                  <a:tcPr marL="23418" marR="23418" marT="23418" marB="23418">
                    <a:solidFill>
                      <a:schemeClr val="accent3">
                        <a:lumMod val="20000"/>
                        <a:lumOff val="80000"/>
                      </a:schemeClr>
                    </a:solidFill>
                  </a:tcPr>
                </a:tc>
                <a:extLst>
                  <a:ext uri="{0D108BD9-81ED-4DB2-BD59-A6C34878D82A}">
                    <a16:rowId xmlns:a16="http://schemas.microsoft.com/office/drawing/2014/main" val="3219700381"/>
                  </a:ext>
                </a:extLst>
              </a:tr>
            </a:tbl>
          </a:graphicData>
        </a:graphic>
      </p:graphicFrame>
      <p:grpSp>
        <p:nvGrpSpPr>
          <p:cNvPr id="81" name="Google Shape;1830;p48">
            <a:extLst>
              <a:ext uri="{FF2B5EF4-FFF2-40B4-BE49-F238E27FC236}">
                <a16:creationId xmlns:a16="http://schemas.microsoft.com/office/drawing/2014/main" id="{AFA78A46-52F7-459A-82AA-79654CAA8073}"/>
              </a:ext>
            </a:extLst>
          </p:cNvPr>
          <p:cNvGrpSpPr/>
          <p:nvPr/>
        </p:nvGrpSpPr>
        <p:grpSpPr>
          <a:xfrm rot="474269">
            <a:off x="7787317" y="3728053"/>
            <a:ext cx="1520307" cy="1317165"/>
            <a:chOff x="2013550" y="4533625"/>
            <a:chExt cx="1012125" cy="841850"/>
          </a:xfrm>
          <a:solidFill>
            <a:schemeClr val="bg2"/>
          </a:solidFill>
        </p:grpSpPr>
        <p:sp>
          <p:nvSpPr>
            <p:cNvPr id="82" name="Google Shape;1831;p48">
              <a:extLst>
                <a:ext uri="{FF2B5EF4-FFF2-40B4-BE49-F238E27FC236}">
                  <a16:creationId xmlns:a16="http://schemas.microsoft.com/office/drawing/2014/main" id="{F4F1A973-50D8-4710-AF7A-AC60BBE132BF}"/>
                </a:ext>
              </a:extLst>
            </p:cNvPr>
            <p:cNvSpPr/>
            <p:nvPr/>
          </p:nvSpPr>
          <p:spPr>
            <a:xfrm>
              <a:off x="2013550" y="4592300"/>
              <a:ext cx="1012125" cy="783175"/>
            </a:xfrm>
            <a:custGeom>
              <a:avLst/>
              <a:gdLst/>
              <a:ahLst/>
              <a:cxnLst/>
              <a:rect l="l" t="t" r="r" b="b"/>
              <a:pathLst>
                <a:path w="40485" h="31327" extrusionOk="0">
                  <a:moveTo>
                    <a:pt x="20507" y="1"/>
                  </a:moveTo>
                  <a:cubicBezTo>
                    <a:pt x="20072" y="1"/>
                    <a:pt x="19636" y="177"/>
                    <a:pt x="19348" y="531"/>
                  </a:cubicBezTo>
                  <a:cubicBezTo>
                    <a:pt x="14623" y="6320"/>
                    <a:pt x="1" y="31326"/>
                    <a:pt x="20511" y="31326"/>
                  </a:cubicBezTo>
                  <a:cubicBezTo>
                    <a:pt x="40485" y="31326"/>
                    <a:pt x="26390" y="6320"/>
                    <a:pt x="21665" y="531"/>
                  </a:cubicBezTo>
                  <a:cubicBezTo>
                    <a:pt x="21377" y="177"/>
                    <a:pt x="20942" y="1"/>
                    <a:pt x="205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32;p48">
              <a:extLst>
                <a:ext uri="{FF2B5EF4-FFF2-40B4-BE49-F238E27FC236}">
                  <a16:creationId xmlns:a16="http://schemas.microsoft.com/office/drawing/2014/main" id="{68730A1B-F745-449F-8DF3-B63BCD18B6D8}"/>
                </a:ext>
              </a:extLst>
            </p:cNvPr>
            <p:cNvSpPr/>
            <p:nvPr/>
          </p:nvSpPr>
          <p:spPr>
            <a:xfrm>
              <a:off x="2263975" y="4632900"/>
              <a:ext cx="734850" cy="742575"/>
            </a:xfrm>
            <a:custGeom>
              <a:avLst/>
              <a:gdLst/>
              <a:ahLst/>
              <a:cxnLst/>
              <a:rect l="l" t="t" r="r" b="b"/>
              <a:pathLst>
                <a:path w="29394" h="29703" extrusionOk="0">
                  <a:moveTo>
                    <a:pt x="12484" y="1"/>
                  </a:moveTo>
                  <a:cubicBezTo>
                    <a:pt x="12633" y="319"/>
                    <a:pt x="12762" y="647"/>
                    <a:pt x="12892" y="965"/>
                  </a:cubicBezTo>
                  <a:cubicBezTo>
                    <a:pt x="13608" y="2846"/>
                    <a:pt x="14364" y="4765"/>
                    <a:pt x="14802" y="6734"/>
                  </a:cubicBezTo>
                  <a:cubicBezTo>
                    <a:pt x="15249" y="8744"/>
                    <a:pt x="15707" y="10743"/>
                    <a:pt x="15806" y="12812"/>
                  </a:cubicBezTo>
                  <a:cubicBezTo>
                    <a:pt x="15905" y="14752"/>
                    <a:pt x="15677" y="16562"/>
                    <a:pt x="15220" y="18432"/>
                  </a:cubicBezTo>
                  <a:cubicBezTo>
                    <a:pt x="14722" y="20432"/>
                    <a:pt x="13767" y="21874"/>
                    <a:pt x="12136" y="23127"/>
                  </a:cubicBezTo>
                  <a:cubicBezTo>
                    <a:pt x="10420" y="24447"/>
                    <a:pt x="8094" y="25042"/>
                    <a:pt x="5886" y="25042"/>
                  </a:cubicBezTo>
                  <a:cubicBezTo>
                    <a:pt x="5433" y="25042"/>
                    <a:pt x="4984" y="25017"/>
                    <a:pt x="4546" y="24968"/>
                  </a:cubicBezTo>
                  <a:cubicBezTo>
                    <a:pt x="2846" y="24778"/>
                    <a:pt x="1264" y="23943"/>
                    <a:pt x="1" y="22809"/>
                  </a:cubicBezTo>
                  <a:lnTo>
                    <a:pt x="1" y="22809"/>
                  </a:lnTo>
                  <a:cubicBezTo>
                    <a:pt x="627" y="26827"/>
                    <a:pt x="3542" y="29702"/>
                    <a:pt x="10494" y="29702"/>
                  </a:cubicBezTo>
                  <a:cubicBezTo>
                    <a:pt x="29393" y="29702"/>
                    <a:pt x="17795" y="7311"/>
                    <a:pt x="124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33;p48">
              <a:extLst>
                <a:ext uri="{FF2B5EF4-FFF2-40B4-BE49-F238E27FC236}">
                  <a16:creationId xmlns:a16="http://schemas.microsoft.com/office/drawing/2014/main" id="{E0DA0D16-0532-49DA-9846-9F13710EACBD}"/>
                </a:ext>
              </a:extLst>
            </p:cNvPr>
            <p:cNvSpPr/>
            <p:nvPr/>
          </p:nvSpPr>
          <p:spPr>
            <a:xfrm>
              <a:off x="2385325" y="4883800"/>
              <a:ext cx="466775" cy="491675"/>
            </a:xfrm>
            <a:custGeom>
              <a:avLst/>
              <a:gdLst/>
              <a:ahLst/>
              <a:cxnLst/>
              <a:rect l="l" t="t" r="r" b="b"/>
              <a:pathLst>
                <a:path w="18671" h="19667" extrusionOk="0">
                  <a:moveTo>
                    <a:pt x="13290" y="1"/>
                  </a:moveTo>
                  <a:lnTo>
                    <a:pt x="13290" y="1"/>
                  </a:lnTo>
                  <a:cubicBezTo>
                    <a:pt x="13558" y="1155"/>
                    <a:pt x="13787" y="2319"/>
                    <a:pt x="13927" y="3522"/>
                  </a:cubicBezTo>
                  <a:cubicBezTo>
                    <a:pt x="14234" y="6119"/>
                    <a:pt x="14314" y="8585"/>
                    <a:pt x="13708" y="11132"/>
                  </a:cubicBezTo>
                  <a:cubicBezTo>
                    <a:pt x="13419" y="12365"/>
                    <a:pt x="13091" y="13250"/>
                    <a:pt x="12364" y="14315"/>
                  </a:cubicBezTo>
                  <a:cubicBezTo>
                    <a:pt x="11429" y="15677"/>
                    <a:pt x="10455" y="16682"/>
                    <a:pt x="8933" y="17388"/>
                  </a:cubicBezTo>
                  <a:cubicBezTo>
                    <a:pt x="7561" y="18025"/>
                    <a:pt x="6058" y="18274"/>
                    <a:pt x="4576" y="18433"/>
                  </a:cubicBezTo>
                  <a:cubicBezTo>
                    <a:pt x="3065" y="18602"/>
                    <a:pt x="1533" y="18711"/>
                    <a:pt x="1" y="18791"/>
                  </a:cubicBezTo>
                  <a:cubicBezTo>
                    <a:pt x="1483" y="19358"/>
                    <a:pt x="3343" y="19666"/>
                    <a:pt x="5640" y="19666"/>
                  </a:cubicBezTo>
                  <a:cubicBezTo>
                    <a:pt x="18671" y="19666"/>
                    <a:pt x="17199" y="9013"/>
                    <a:pt x="132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34;p48">
              <a:extLst>
                <a:ext uri="{FF2B5EF4-FFF2-40B4-BE49-F238E27FC236}">
                  <a16:creationId xmlns:a16="http://schemas.microsoft.com/office/drawing/2014/main" id="{D2B58EA2-F0C7-4039-B8B2-6143FC132B02}"/>
                </a:ext>
              </a:extLst>
            </p:cNvPr>
            <p:cNvSpPr/>
            <p:nvPr/>
          </p:nvSpPr>
          <p:spPr>
            <a:xfrm>
              <a:off x="2405225" y="4659500"/>
              <a:ext cx="111425" cy="153750"/>
            </a:xfrm>
            <a:custGeom>
              <a:avLst/>
              <a:gdLst/>
              <a:ahLst/>
              <a:cxnLst/>
              <a:rect l="l" t="t" r="r" b="b"/>
              <a:pathLst>
                <a:path w="4457" h="6150" extrusionOk="0">
                  <a:moveTo>
                    <a:pt x="3494" y="1"/>
                  </a:moveTo>
                  <a:cubicBezTo>
                    <a:pt x="3348" y="1"/>
                    <a:pt x="3198" y="41"/>
                    <a:pt x="3054" y="130"/>
                  </a:cubicBezTo>
                  <a:cubicBezTo>
                    <a:pt x="2238" y="657"/>
                    <a:pt x="1811" y="1642"/>
                    <a:pt x="1334" y="2458"/>
                  </a:cubicBezTo>
                  <a:cubicBezTo>
                    <a:pt x="876" y="3243"/>
                    <a:pt x="1" y="4428"/>
                    <a:pt x="319" y="5352"/>
                  </a:cubicBezTo>
                  <a:cubicBezTo>
                    <a:pt x="485" y="5810"/>
                    <a:pt x="888" y="6149"/>
                    <a:pt x="1364" y="6149"/>
                  </a:cubicBezTo>
                  <a:cubicBezTo>
                    <a:pt x="1458" y="6149"/>
                    <a:pt x="1554" y="6136"/>
                    <a:pt x="1652" y="6108"/>
                  </a:cubicBezTo>
                  <a:cubicBezTo>
                    <a:pt x="2647" y="5820"/>
                    <a:pt x="3054" y="4556"/>
                    <a:pt x="3452" y="3691"/>
                  </a:cubicBezTo>
                  <a:cubicBezTo>
                    <a:pt x="3830" y="2846"/>
                    <a:pt x="4457" y="1871"/>
                    <a:pt x="4407" y="906"/>
                  </a:cubicBezTo>
                  <a:cubicBezTo>
                    <a:pt x="4384" y="413"/>
                    <a:pt x="3962" y="1"/>
                    <a:pt x="34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835;p48">
              <a:extLst>
                <a:ext uri="{FF2B5EF4-FFF2-40B4-BE49-F238E27FC236}">
                  <a16:creationId xmlns:a16="http://schemas.microsoft.com/office/drawing/2014/main" id="{7A7469A7-7BDF-4252-9410-4032A3D66AE3}"/>
                </a:ext>
              </a:extLst>
            </p:cNvPr>
            <p:cNvSpPr/>
            <p:nvPr/>
          </p:nvSpPr>
          <p:spPr>
            <a:xfrm>
              <a:off x="2362450" y="4829950"/>
              <a:ext cx="75375" cy="92725"/>
            </a:xfrm>
            <a:custGeom>
              <a:avLst/>
              <a:gdLst/>
              <a:ahLst/>
              <a:cxnLst/>
              <a:rect l="l" t="t" r="r" b="b"/>
              <a:pathLst>
                <a:path w="3015" h="3709" extrusionOk="0">
                  <a:moveTo>
                    <a:pt x="1860" y="0"/>
                  </a:moveTo>
                  <a:cubicBezTo>
                    <a:pt x="1777" y="0"/>
                    <a:pt x="1691" y="12"/>
                    <a:pt x="1602" y="37"/>
                  </a:cubicBezTo>
                  <a:cubicBezTo>
                    <a:pt x="1085" y="176"/>
                    <a:pt x="777" y="563"/>
                    <a:pt x="547" y="1021"/>
                  </a:cubicBezTo>
                  <a:cubicBezTo>
                    <a:pt x="368" y="1409"/>
                    <a:pt x="140" y="1827"/>
                    <a:pt x="70" y="2245"/>
                  </a:cubicBezTo>
                  <a:cubicBezTo>
                    <a:pt x="1" y="2632"/>
                    <a:pt x="30" y="3100"/>
                    <a:pt x="359" y="3368"/>
                  </a:cubicBezTo>
                  <a:cubicBezTo>
                    <a:pt x="609" y="3573"/>
                    <a:pt x="882" y="3708"/>
                    <a:pt x="1187" y="3708"/>
                  </a:cubicBezTo>
                  <a:cubicBezTo>
                    <a:pt x="1282" y="3708"/>
                    <a:pt x="1381" y="3695"/>
                    <a:pt x="1482" y="3667"/>
                  </a:cubicBezTo>
                  <a:cubicBezTo>
                    <a:pt x="2010" y="3518"/>
                    <a:pt x="2229" y="3060"/>
                    <a:pt x="2398" y="2593"/>
                  </a:cubicBezTo>
                  <a:cubicBezTo>
                    <a:pt x="2607" y="2016"/>
                    <a:pt x="3014" y="1310"/>
                    <a:pt x="2766" y="693"/>
                  </a:cubicBezTo>
                  <a:cubicBezTo>
                    <a:pt x="2608" y="295"/>
                    <a:pt x="2277" y="0"/>
                    <a:pt x="18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836;p48">
              <a:extLst>
                <a:ext uri="{FF2B5EF4-FFF2-40B4-BE49-F238E27FC236}">
                  <a16:creationId xmlns:a16="http://schemas.microsoft.com/office/drawing/2014/main" id="{754B9CD6-FE10-4E5F-BAA7-A303B3D94C6F}"/>
                </a:ext>
              </a:extLst>
            </p:cNvPr>
            <p:cNvSpPr/>
            <p:nvPr/>
          </p:nvSpPr>
          <p:spPr>
            <a:xfrm>
              <a:off x="2372150" y="4601550"/>
              <a:ext cx="59475" cy="58800"/>
            </a:xfrm>
            <a:custGeom>
              <a:avLst/>
              <a:gdLst/>
              <a:ahLst/>
              <a:cxnLst/>
              <a:rect l="l" t="t" r="r" b="b"/>
              <a:pathLst>
                <a:path w="2379" h="2352" extrusionOk="0">
                  <a:moveTo>
                    <a:pt x="1149" y="1"/>
                  </a:moveTo>
                  <a:cubicBezTo>
                    <a:pt x="1064" y="1"/>
                    <a:pt x="980" y="13"/>
                    <a:pt x="896" y="41"/>
                  </a:cubicBezTo>
                  <a:cubicBezTo>
                    <a:pt x="886" y="41"/>
                    <a:pt x="886" y="51"/>
                    <a:pt x="876" y="51"/>
                  </a:cubicBezTo>
                  <a:cubicBezTo>
                    <a:pt x="787" y="91"/>
                    <a:pt x="697" y="130"/>
                    <a:pt x="597" y="170"/>
                  </a:cubicBezTo>
                  <a:cubicBezTo>
                    <a:pt x="458" y="240"/>
                    <a:pt x="349" y="340"/>
                    <a:pt x="269" y="469"/>
                  </a:cubicBezTo>
                  <a:cubicBezTo>
                    <a:pt x="199" y="539"/>
                    <a:pt x="150" y="628"/>
                    <a:pt x="120" y="727"/>
                  </a:cubicBezTo>
                  <a:cubicBezTo>
                    <a:pt x="70" y="817"/>
                    <a:pt x="40" y="917"/>
                    <a:pt x="40" y="1026"/>
                  </a:cubicBezTo>
                  <a:cubicBezTo>
                    <a:pt x="0" y="1185"/>
                    <a:pt x="11" y="1334"/>
                    <a:pt x="60" y="1494"/>
                  </a:cubicBezTo>
                  <a:cubicBezTo>
                    <a:pt x="100" y="1583"/>
                    <a:pt x="140" y="1682"/>
                    <a:pt x="179" y="1772"/>
                  </a:cubicBezTo>
                  <a:lnTo>
                    <a:pt x="358" y="2011"/>
                  </a:lnTo>
                  <a:cubicBezTo>
                    <a:pt x="468" y="2120"/>
                    <a:pt x="597" y="2210"/>
                    <a:pt x="736" y="2250"/>
                  </a:cubicBezTo>
                  <a:cubicBezTo>
                    <a:pt x="826" y="2309"/>
                    <a:pt x="926" y="2329"/>
                    <a:pt x="1035" y="2329"/>
                  </a:cubicBezTo>
                  <a:cubicBezTo>
                    <a:pt x="1090" y="2344"/>
                    <a:pt x="1142" y="2351"/>
                    <a:pt x="1193" y="2351"/>
                  </a:cubicBezTo>
                  <a:cubicBezTo>
                    <a:pt x="1244" y="2351"/>
                    <a:pt x="1294" y="2344"/>
                    <a:pt x="1344" y="2329"/>
                  </a:cubicBezTo>
                  <a:cubicBezTo>
                    <a:pt x="1503" y="2329"/>
                    <a:pt x="1651" y="2279"/>
                    <a:pt x="1781" y="2190"/>
                  </a:cubicBezTo>
                  <a:lnTo>
                    <a:pt x="2020" y="2011"/>
                  </a:lnTo>
                  <a:cubicBezTo>
                    <a:pt x="2080" y="1931"/>
                    <a:pt x="2149" y="1852"/>
                    <a:pt x="2209" y="1772"/>
                  </a:cubicBezTo>
                  <a:cubicBezTo>
                    <a:pt x="2248" y="1682"/>
                    <a:pt x="2288" y="1583"/>
                    <a:pt x="2328" y="1494"/>
                  </a:cubicBezTo>
                  <a:cubicBezTo>
                    <a:pt x="2368" y="1334"/>
                    <a:pt x="2378" y="1185"/>
                    <a:pt x="2348" y="1026"/>
                  </a:cubicBezTo>
                  <a:cubicBezTo>
                    <a:pt x="2338" y="867"/>
                    <a:pt x="2288" y="718"/>
                    <a:pt x="2209" y="588"/>
                  </a:cubicBezTo>
                  <a:lnTo>
                    <a:pt x="2199" y="578"/>
                  </a:lnTo>
                  <a:lnTo>
                    <a:pt x="2020" y="340"/>
                  </a:lnTo>
                  <a:cubicBezTo>
                    <a:pt x="1910" y="230"/>
                    <a:pt x="1791" y="150"/>
                    <a:pt x="1642" y="101"/>
                  </a:cubicBezTo>
                  <a:cubicBezTo>
                    <a:pt x="1552" y="51"/>
                    <a:pt x="1453" y="21"/>
                    <a:pt x="1353" y="21"/>
                  </a:cubicBezTo>
                  <a:cubicBezTo>
                    <a:pt x="1284" y="8"/>
                    <a:pt x="1216" y="1"/>
                    <a:pt x="11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837;p48">
              <a:extLst>
                <a:ext uri="{FF2B5EF4-FFF2-40B4-BE49-F238E27FC236}">
                  <a16:creationId xmlns:a16="http://schemas.microsoft.com/office/drawing/2014/main" id="{27BD4050-E6A2-4DCC-93C8-F2F8C535742C}"/>
                </a:ext>
              </a:extLst>
            </p:cNvPr>
            <p:cNvSpPr/>
            <p:nvPr/>
          </p:nvSpPr>
          <p:spPr>
            <a:xfrm>
              <a:off x="2445525" y="4533625"/>
              <a:ext cx="34075" cy="33675"/>
            </a:xfrm>
            <a:custGeom>
              <a:avLst/>
              <a:gdLst/>
              <a:ahLst/>
              <a:cxnLst/>
              <a:rect l="l" t="t" r="r" b="b"/>
              <a:pathLst>
                <a:path w="1363" h="1347" extrusionOk="0">
                  <a:moveTo>
                    <a:pt x="691" y="0"/>
                  </a:moveTo>
                  <a:cubicBezTo>
                    <a:pt x="634" y="0"/>
                    <a:pt x="577" y="8"/>
                    <a:pt x="517" y="23"/>
                  </a:cubicBezTo>
                  <a:cubicBezTo>
                    <a:pt x="407" y="53"/>
                    <a:pt x="308" y="112"/>
                    <a:pt x="228" y="192"/>
                  </a:cubicBezTo>
                  <a:cubicBezTo>
                    <a:pt x="219" y="202"/>
                    <a:pt x="209" y="221"/>
                    <a:pt x="199" y="232"/>
                  </a:cubicBezTo>
                  <a:cubicBezTo>
                    <a:pt x="129" y="291"/>
                    <a:pt x="89" y="361"/>
                    <a:pt x="60" y="440"/>
                  </a:cubicBezTo>
                  <a:cubicBezTo>
                    <a:pt x="20" y="520"/>
                    <a:pt x="0" y="599"/>
                    <a:pt x="0" y="689"/>
                  </a:cubicBezTo>
                  <a:cubicBezTo>
                    <a:pt x="0" y="789"/>
                    <a:pt x="20" y="868"/>
                    <a:pt x="60" y="948"/>
                  </a:cubicBezTo>
                  <a:cubicBezTo>
                    <a:pt x="89" y="1028"/>
                    <a:pt x="129" y="1097"/>
                    <a:pt x="199" y="1156"/>
                  </a:cubicBezTo>
                  <a:cubicBezTo>
                    <a:pt x="312" y="1269"/>
                    <a:pt x="469" y="1347"/>
                    <a:pt x="629" y="1347"/>
                  </a:cubicBezTo>
                  <a:cubicBezTo>
                    <a:pt x="638" y="1347"/>
                    <a:pt x="647" y="1346"/>
                    <a:pt x="657" y="1346"/>
                  </a:cubicBezTo>
                  <a:cubicBezTo>
                    <a:pt x="716" y="1346"/>
                    <a:pt x="776" y="1336"/>
                    <a:pt x="836" y="1326"/>
                  </a:cubicBezTo>
                  <a:cubicBezTo>
                    <a:pt x="945" y="1296"/>
                    <a:pt x="1044" y="1236"/>
                    <a:pt x="1124" y="1156"/>
                  </a:cubicBezTo>
                  <a:cubicBezTo>
                    <a:pt x="1134" y="1147"/>
                    <a:pt x="1144" y="1137"/>
                    <a:pt x="1163" y="1127"/>
                  </a:cubicBezTo>
                  <a:cubicBezTo>
                    <a:pt x="1243" y="1047"/>
                    <a:pt x="1293" y="948"/>
                    <a:pt x="1333" y="838"/>
                  </a:cubicBezTo>
                  <a:cubicBezTo>
                    <a:pt x="1362" y="719"/>
                    <a:pt x="1362" y="599"/>
                    <a:pt x="1333" y="480"/>
                  </a:cubicBezTo>
                  <a:lnTo>
                    <a:pt x="1323" y="480"/>
                  </a:lnTo>
                  <a:cubicBezTo>
                    <a:pt x="1283" y="272"/>
                    <a:pt x="1084" y="62"/>
                    <a:pt x="875" y="23"/>
                  </a:cubicBezTo>
                  <a:lnTo>
                    <a:pt x="865" y="23"/>
                  </a:lnTo>
                  <a:cubicBezTo>
                    <a:pt x="805" y="8"/>
                    <a:pt x="748" y="0"/>
                    <a:pt x="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838;p48">
              <a:extLst>
                <a:ext uri="{FF2B5EF4-FFF2-40B4-BE49-F238E27FC236}">
                  <a16:creationId xmlns:a16="http://schemas.microsoft.com/office/drawing/2014/main" id="{4C6B7808-EFF3-4426-B81A-016EFC754F87}"/>
                </a:ext>
              </a:extLst>
            </p:cNvPr>
            <p:cNvSpPr/>
            <p:nvPr/>
          </p:nvSpPr>
          <p:spPr>
            <a:xfrm>
              <a:off x="2714325" y="4808475"/>
              <a:ext cx="57975" cy="58950"/>
            </a:xfrm>
            <a:custGeom>
              <a:avLst/>
              <a:gdLst/>
              <a:ahLst/>
              <a:cxnLst/>
              <a:rect l="l" t="t" r="r" b="b"/>
              <a:pathLst>
                <a:path w="2319" h="2358" extrusionOk="0">
                  <a:moveTo>
                    <a:pt x="1134" y="0"/>
                  </a:moveTo>
                  <a:cubicBezTo>
                    <a:pt x="846" y="20"/>
                    <a:pt x="548" y="109"/>
                    <a:pt x="349" y="328"/>
                  </a:cubicBezTo>
                  <a:lnTo>
                    <a:pt x="170" y="557"/>
                  </a:lnTo>
                  <a:cubicBezTo>
                    <a:pt x="70" y="736"/>
                    <a:pt x="20" y="925"/>
                    <a:pt x="20" y="1124"/>
                  </a:cubicBezTo>
                  <a:cubicBezTo>
                    <a:pt x="0" y="1343"/>
                    <a:pt x="80" y="1601"/>
                    <a:pt x="190" y="1780"/>
                  </a:cubicBezTo>
                  <a:cubicBezTo>
                    <a:pt x="338" y="2039"/>
                    <a:pt x="577" y="2238"/>
                    <a:pt x="866" y="2318"/>
                  </a:cubicBezTo>
                  <a:cubicBezTo>
                    <a:pt x="985" y="2348"/>
                    <a:pt x="1065" y="2357"/>
                    <a:pt x="1144" y="2357"/>
                  </a:cubicBezTo>
                  <a:lnTo>
                    <a:pt x="1234" y="2357"/>
                  </a:lnTo>
                  <a:cubicBezTo>
                    <a:pt x="1333" y="2348"/>
                    <a:pt x="1433" y="2337"/>
                    <a:pt x="1522" y="2318"/>
                  </a:cubicBezTo>
                  <a:cubicBezTo>
                    <a:pt x="1612" y="2288"/>
                    <a:pt x="1691" y="2248"/>
                    <a:pt x="1781" y="2209"/>
                  </a:cubicBezTo>
                  <a:cubicBezTo>
                    <a:pt x="1850" y="2158"/>
                    <a:pt x="1930" y="2099"/>
                    <a:pt x="2000" y="2049"/>
                  </a:cubicBezTo>
                  <a:cubicBezTo>
                    <a:pt x="2099" y="1950"/>
                    <a:pt x="2179" y="1831"/>
                    <a:pt x="2219" y="1701"/>
                  </a:cubicBezTo>
                  <a:cubicBezTo>
                    <a:pt x="2268" y="1612"/>
                    <a:pt x="2298" y="1522"/>
                    <a:pt x="2298" y="1422"/>
                  </a:cubicBezTo>
                  <a:cubicBezTo>
                    <a:pt x="2318" y="1333"/>
                    <a:pt x="2318" y="1234"/>
                    <a:pt x="2298" y="1144"/>
                  </a:cubicBezTo>
                  <a:cubicBezTo>
                    <a:pt x="2298" y="1064"/>
                    <a:pt x="2278" y="985"/>
                    <a:pt x="2239" y="915"/>
                  </a:cubicBezTo>
                  <a:cubicBezTo>
                    <a:pt x="2239" y="896"/>
                    <a:pt x="2228" y="865"/>
                    <a:pt x="2219" y="845"/>
                  </a:cubicBezTo>
                  <a:cubicBezTo>
                    <a:pt x="2169" y="657"/>
                    <a:pt x="2069" y="478"/>
                    <a:pt x="1930" y="328"/>
                  </a:cubicBezTo>
                  <a:cubicBezTo>
                    <a:pt x="1830" y="219"/>
                    <a:pt x="1711" y="149"/>
                    <a:pt x="1572" y="100"/>
                  </a:cubicBezTo>
                  <a:cubicBezTo>
                    <a:pt x="1433" y="30"/>
                    <a:pt x="1293" y="0"/>
                    <a:pt x="11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39;p48">
              <a:extLst>
                <a:ext uri="{FF2B5EF4-FFF2-40B4-BE49-F238E27FC236}">
                  <a16:creationId xmlns:a16="http://schemas.microsoft.com/office/drawing/2014/main" id="{529A89B6-BC06-425B-AC18-E2CDC8FA2704}"/>
                </a:ext>
              </a:extLst>
            </p:cNvPr>
            <p:cNvSpPr/>
            <p:nvPr/>
          </p:nvSpPr>
          <p:spPr>
            <a:xfrm>
              <a:off x="2787675" y="4952700"/>
              <a:ext cx="26900" cy="25900"/>
            </a:xfrm>
            <a:custGeom>
              <a:avLst/>
              <a:gdLst/>
              <a:ahLst/>
              <a:cxnLst/>
              <a:rect l="l" t="t" r="r" b="b"/>
              <a:pathLst>
                <a:path w="1076" h="1036" extrusionOk="0">
                  <a:moveTo>
                    <a:pt x="548" y="1"/>
                  </a:moveTo>
                  <a:cubicBezTo>
                    <a:pt x="498" y="10"/>
                    <a:pt x="458" y="10"/>
                    <a:pt x="408" y="20"/>
                  </a:cubicBezTo>
                  <a:cubicBezTo>
                    <a:pt x="319" y="40"/>
                    <a:pt x="249" y="90"/>
                    <a:pt x="180" y="149"/>
                  </a:cubicBezTo>
                  <a:cubicBezTo>
                    <a:pt x="150" y="189"/>
                    <a:pt x="130" y="219"/>
                    <a:pt x="100" y="259"/>
                  </a:cubicBezTo>
                  <a:cubicBezTo>
                    <a:pt x="1" y="408"/>
                    <a:pt x="1" y="627"/>
                    <a:pt x="100" y="776"/>
                  </a:cubicBezTo>
                  <a:cubicBezTo>
                    <a:pt x="150" y="866"/>
                    <a:pt x="200" y="916"/>
                    <a:pt x="289" y="965"/>
                  </a:cubicBezTo>
                  <a:cubicBezTo>
                    <a:pt x="319" y="985"/>
                    <a:pt x="369" y="1005"/>
                    <a:pt x="408" y="1015"/>
                  </a:cubicBezTo>
                  <a:cubicBezTo>
                    <a:pt x="451" y="1027"/>
                    <a:pt x="494" y="1036"/>
                    <a:pt x="537" y="1036"/>
                  </a:cubicBezTo>
                  <a:cubicBezTo>
                    <a:pt x="564" y="1036"/>
                    <a:pt x="591" y="1032"/>
                    <a:pt x="618" y="1025"/>
                  </a:cubicBezTo>
                  <a:cubicBezTo>
                    <a:pt x="687" y="1025"/>
                    <a:pt x="747" y="1005"/>
                    <a:pt x="806" y="965"/>
                  </a:cubicBezTo>
                  <a:cubicBezTo>
                    <a:pt x="886" y="916"/>
                    <a:pt x="945" y="856"/>
                    <a:pt x="996" y="776"/>
                  </a:cubicBezTo>
                  <a:lnTo>
                    <a:pt x="1045" y="657"/>
                  </a:lnTo>
                  <a:cubicBezTo>
                    <a:pt x="1075" y="567"/>
                    <a:pt x="1075" y="468"/>
                    <a:pt x="1045" y="379"/>
                  </a:cubicBezTo>
                  <a:cubicBezTo>
                    <a:pt x="1035" y="309"/>
                    <a:pt x="1005" y="259"/>
                    <a:pt x="956" y="209"/>
                  </a:cubicBezTo>
                  <a:cubicBezTo>
                    <a:pt x="916" y="149"/>
                    <a:pt x="866" y="100"/>
                    <a:pt x="806" y="70"/>
                  </a:cubicBezTo>
                  <a:cubicBezTo>
                    <a:pt x="727" y="20"/>
                    <a:pt x="638" y="1"/>
                    <a:pt x="5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40;p48">
              <a:extLst>
                <a:ext uri="{FF2B5EF4-FFF2-40B4-BE49-F238E27FC236}">
                  <a16:creationId xmlns:a16="http://schemas.microsoft.com/office/drawing/2014/main" id="{2796CF01-0E8C-4A6F-B7F0-2D75DA774B74}"/>
                </a:ext>
              </a:extLst>
            </p:cNvPr>
            <p:cNvSpPr/>
            <p:nvPr/>
          </p:nvSpPr>
          <p:spPr>
            <a:xfrm>
              <a:off x="2214975" y="5243150"/>
              <a:ext cx="39575" cy="39550"/>
            </a:xfrm>
            <a:custGeom>
              <a:avLst/>
              <a:gdLst/>
              <a:ahLst/>
              <a:cxnLst/>
              <a:rect l="l" t="t" r="r" b="b"/>
              <a:pathLst>
                <a:path w="1583" h="1582" extrusionOk="0">
                  <a:moveTo>
                    <a:pt x="787" y="1"/>
                  </a:moveTo>
                  <a:cubicBezTo>
                    <a:pt x="677" y="1"/>
                    <a:pt x="578" y="20"/>
                    <a:pt x="489" y="70"/>
                  </a:cubicBezTo>
                  <a:cubicBezTo>
                    <a:pt x="389" y="100"/>
                    <a:pt x="299" y="160"/>
                    <a:pt x="230" y="239"/>
                  </a:cubicBezTo>
                  <a:cubicBezTo>
                    <a:pt x="160" y="308"/>
                    <a:pt x="100" y="388"/>
                    <a:pt x="71" y="488"/>
                  </a:cubicBezTo>
                  <a:cubicBezTo>
                    <a:pt x="21" y="587"/>
                    <a:pt x="1" y="686"/>
                    <a:pt x="1" y="796"/>
                  </a:cubicBezTo>
                  <a:lnTo>
                    <a:pt x="31" y="1005"/>
                  </a:lnTo>
                  <a:cubicBezTo>
                    <a:pt x="71" y="1134"/>
                    <a:pt x="131" y="1254"/>
                    <a:pt x="230" y="1353"/>
                  </a:cubicBezTo>
                  <a:cubicBezTo>
                    <a:pt x="290" y="1393"/>
                    <a:pt x="339" y="1433"/>
                    <a:pt x="389" y="1473"/>
                  </a:cubicBezTo>
                  <a:cubicBezTo>
                    <a:pt x="518" y="1542"/>
                    <a:pt x="648" y="1582"/>
                    <a:pt x="787" y="1582"/>
                  </a:cubicBezTo>
                  <a:cubicBezTo>
                    <a:pt x="896" y="1582"/>
                    <a:pt x="996" y="1562"/>
                    <a:pt x="1095" y="1512"/>
                  </a:cubicBezTo>
                  <a:cubicBezTo>
                    <a:pt x="1195" y="1482"/>
                    <a:pt x="1274" y="1423"/>
                    <a:pt x="1344" y="1353"/>
                  </a:cubicBezTo>
                  <a:cubicBezTo>
                    <a:pt x="1424" y="1274"/>
                    <a:pt x="1483" y="1194"/>
                    <a:pt x="1513" y="1095"/>
                  </a:cubicBezTo>
                  <a:cubicBezTo>
                    <a:pt x="1563" y="1005"/>
                    <a:pt x="1583" y="905"/>
                    <a:pt x="1583" y="796"/>
                  </a:cubicBezTo>
                  <a:lnTo>
                    <a:pt x="1553" y="587"/>
                  </a:lnTo>
                  <a:cubicBezTo>
                    <a:pt x="1513" y="448"/>
                    <a:pt x="1444" y="339"/>
                    <a:pt x="1344" y="239"/>
                  </a:cubicBezTo>
                  <a:cubicBezTo>
                    <a:pt x="1294" y="189"/>
                    <a:pt x="1245" y="149"/>
                    <a:pt x="1185" y="110"/>
                  </a:cubicBezTo>
                  <a:cubicBezTo>
                    <a:pt x="1066" y="40"/>
                    <a:pt x="936" y="1"/>
                    <a:pt x="7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8000909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4">
                                            <p:bg/>
                                          </p:spTgt>
                                        </p:tgtEl>
                                        <p:attrNameLst>
                                          <p:attrName>style.visibility</p:attrName>
                                        </p:attrNameLst>
                                      </p:cBhvr>
                                      <p:to>
                                        <p:strVal val="visible"/>
                                      </p:to>
                                    </p:set>
                                    <p:animEffect transition="in" filter="wipe(left)">
                                      <p:cBhvr>
                                        <p:cTn id="7" dur="500"/>
                                        <p:tgtEl>
                                          <p:spTgt spid="264">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4">
                                            <p:txEl>
                                              <p:pRg st="0" end="0"/>
                                            </p:txEl>
                                          </p:spTgt>
                                        </p:tgtEl>
                                        <p:attrNameLst>
                                          <p:attrName>style.visibility</p:attrName>
                                        </p:attrNameLst>
                                      </p:cBhvr>
                                      <p:to>
                                        <p:strVal val="visible"/>
                                      </p:to>
                                    </p:set>
                                    <p:animEffect transition="in" filter="wipe(left)">
                                      <p:cBhvr>
                                        <p:cTn id="12" dur="500"/>
                                        <p:tgtEl>
                                          <p:spTgt spid="26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0" build="p" animBg="1"/>
    </p:bldLst>
  </p:timing>
</p:sld>
</file>

<file path=ppt/theme/theme1.xml><?xml version="1.0" encoding="utf-8"?>
<a:theme xmlns:a="http://schemas.openxmlformats.org/drawingml/2006/main" name="Happy World Water Day! Minitheme by Slidesgo">
  <a:themeElements>
    <a:clrScheme name="Simple Light">
      <a:dk1>
        <a:srgbClr val="191919"/>
      </a:dk1>
      <a:lt1>
        <a:srgbClr val="FFFFFF"/>
      </a:lt1>
      <a:dk2>
        <a:srgbClr val="4387CE"/>
      </a:dk2>
      <a:lt2>
        <a:srgbClr val="4223A5"/>
      </a:lt2>
      <a:accent1>
        <a:srgbClr val="43C7A3"/>
      </a:accent1>
      <a:accent2>
        <a:srgbClr val="FFD9A0"/>
      </a:accent2>
      <a:accent3>
        <a:srgbClr val="FFA187"/>
      </a:accent3>
      <a:accent4>
        <a:srgbClr val="FFFFFF"/>
      </a:accent4>
      <a:accent5>
        <a:srgbClr val="FFFFFF"/>
      </a:accent5>
      <a:accent6>
        <a:srgbClr val="FFFFFF"/>
      </a:accent6>
      <a:hlink>
        <a:srgbClr val="4223A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TotalTime>
  <Words>1511</Words>
  <Application>Microsoft Office PowerPoint</Application>
  <PresentationFormat>On-screen Show (16:9)</PresentationFormat>
  <Paragraphs>170</Paragraphs>
  <Slides>37</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Bubblegum Sans</vt:lpstr>
      <vt:lpstr>Josefin Sans</vt:lpstr>
      <vt:lpstr>Secular One</vt:lpstr>
      <vt:lpstr>Didact Gothic</vt:lpstr>
      <vt:lpstr>Now</vt:lpstr>
      <vt:lpstr>Bebas Neue</vt:lpstr>
      <vt:lpstr>Wingdings</vt:lpstr>
      <vt:lpstr>Times New Roman</vt:lpstr>
      <vt:lpstr>Happy World Water Day! Minitheme by Slidesgo</vt:lpstr>
      <vt:lpstr>VUI MỪNG CHÀO ĐÓN CÁC EM ĐẾN VỚI BÀI HỌC HÔM NAY!</vt:lpstr>
      <vt:lpstr>KHỞI ĐỘNG</vt:lpstr>
      <vt:lpstr>PowerPoint Presentation</vt:lpstr>
      <vt:lpstr>NỘI DUNG BÀI HỌC</vt:lpstr>
      <vt:lpstr>01.</vt:lpstr>
      <vt:lpstr>PowerPoint Presentation</vt:lpstr>
      <vt:lpstr>PowerPoint Presentation</vt:lpstr>
      <vt:lpstr>1.1 Đặc tính lí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PowerPoint Presentation</vt:lpstr>
      <vt:lpstr>2.1 Biểu hiện bệnh</vt:lpstr>
      <vt:lpstr>PowerPoint Presentation</vt:lpstr>
      <vt:lpstr>PowerPoint Presentation</vt:lpstr>
      <vt:lpstr>PowerPoint Presentation</vt:lpstr>
      <vt:lpstr>2.3 Phòng trị bệnh tổng hợp nuôi trồng thủy sản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VUI MỪNG CHÀO ĐÓN CÁC EM ĐẾN VỚI BÀI HỌC HÔM NAY!</dc:title>
  <dc:creator>MINH</dc:creator>
  <cp:lastModifiedBy>MINH</cp:lastModifiedBy>
  <cp:revision>8</cp:revision>
  <dcterms:modified xsi:type="dcterms:W3CDTF">2022-12-07T02:10:07Z</dcterms:modified>
</cp:coreProperties>
</file>