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9" r:id="rId5"/>
    <p:sldId id="270" r:id="rId6"/>
    <p:sldId id="271" r:id="rId7"/>
    <p:sldId id="272" r:id="rId8"/>
    <p:sldId id="293" r:id="rId9"/>
    <p:sldId id="273" r:id="rId10"/>
    <p:sldId id="274" r:id="rId11"/>
    <p:sldId id="294" r:id="rId12"/>
    <p:sldId id="261" r:id="rId13"/>
    <p:sldId id="276" r:id="rId14"/>
    <p:sldId id="277" r:id="rId15"/>
    <p:sldId id="278" r:id="rId16"/>
    <p:sldId id="260" r:id="rId17"/>
    <p:sldId id="292" r:id="rId18"/>
    <p:sldId id="264" r:id="rId19"/>
    <p:sldId id="286" r:id="rId20"/>
    <p:sldId id="290" r:id="rId21"/>
    <p:sldId id="266" r:id="rId22"/>
    <p:sldId id="267" r:id="rId23"/>
    <p:sldId id="268" r:id="rId24"/>
    <p:sldId id="279" r:id="rId25"/>
    <p:sldId id="280" r:id="rId26"/>
    <p:sldId id="291" r:id="rId27"/>
    <p:sldId id="281" r:id="rId28"/>
    <p:sldId id="289" r:id="rId29"/>
    <p:sldId id="282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6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7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2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9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5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8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2140" y="567720"/>
            <a:ext cx="596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latin typeface="+mj-lt"/>
              </a:rPr>
              <a:t>1</a:t>
            </a:r>
            <a:r>
              <a:rPr lang="vi-VN" sz="2000" b="1" dirty="0" smtClean="0">
                <a:latin typeface="+mj-lt"/>
              </a:rPr>
              <a:t>.</a:t>
            </a:r>
            <a:r>
              <a:rPr lang="en-US" sz="2000" b="1" dirty="0" smtClean="0">
                <a:latin typeface="+mj-lt"/>
              </a:rPr>
              <a:t> </a:t>
            </a:r>
            <a:r>
              <a:rPr lang="vi-VN" sz="2000" b="1" dirty="0" smtClean="0">
                <a:latin typeface="+mj-lt"/>
              </a:rPr>
              <a:t>Đồi </a:t>
            </a:r>
            <a:r>
              <a:rPr lang="vi-VN" sz="2000" b="1" dirty="0">
                <a:latin typeface="+mj-lt"/>
              </a:rPr>
              <a:t>núi là bộ phận quan trọng nhất của cấu trúc địa hình Việt Nam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8245" y="487127"/>
            <a:ext cx="2708194" cy="464684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87824" y="138646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28.1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2140" y="1425555"/>
            <a:ext cx="5799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5728" y="2730427"/>
            <a:ext cx="584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1000m: 85%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2896" y="3247234"/>
            <a:ext cx="455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2000m: 1%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9022" y="3851318"/>
            <a:ext cx="580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Hãy </a:t>
            </a:r>
            <a:r>
              <a:rPr lang="vi-VN" sz="2400" i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tìm trên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H28.1 </a:t>
            </a:r>
            <a:r>
              <a:rPr lang="vi-VN" sz="2400" i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đỉnh Phan-xi-păng </a:t>
            </a:r>
            <a:r>
              <a:rPr lang="vi-VN" sz="2400" i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(3143m) và đỉnh Ngọc Linh (</a:t>
            </a:r>
            <a:r>
              <a:rPr lang="vi-VN" sz="2400" i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2598m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625328" y="843558"/>
            <a:ext cx="260063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>
              <a:latin typeface="+mj-lt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1723156" y="2534839"/>
            <a:ext cx="260063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3219" y="34668"/>
            <a:ext cx="582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28 ĐẶC ĐIỂM ĐỊA HÌNH VIỆT NAM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1" grpId="0"/>
      <p:bldP spid="12" grpId="0"/>
      <p:bldP spid="14" grpId="0"/>
      <p:bldP spid="14" grpId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4" name="Picture 4" descr="TRANG%208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457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9" name="Picture 9" descr="sat-lo-ho-chi-minh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51" name="Picture 11" descr="55419499-1321755928-thay-tro-vung-ruoi-vang-muoi-bac-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81M-4978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6050"/>
            <a:ext cx="4495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562100" y="2457451"/>
            <a:ext cx="6019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CẢN TRỞ GIAO THÔNG, ĐẤT ĐAI BỊ BẠC MÀU</a:t>
            </a:r>
          </a:p>
        </p:txBody>
      </p:sp>
      <p:pic>
        <p:nvPicPr>
          <p:cNvPr id="11" name="Picture 18" descr="hai-van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933700" y="317898"/>
            <a:ext cx="4648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ĐƯỜNG HẦM HẢI VÂN VƯỢT ĐÈO </a:t>
            </a:r>
          </a:p>
        </p:txBody>
      </p:sp>
    </p:spTree>
    <p:extLst>
      <p:ext uri="{BB962C8B-B14F-4D97-AF65-F5344CB8AC3E}">
        <p14:creationId xmlns:p14="http://schemas.microsoft.com/office/powerpoint/2010/main" val="2027568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5816" y="195488"/>
            <a:ext cx="601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ồi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núi còn tạo thành cánh cung rất lớn hướng ra biển Đông và chiều dài tới 1400km, kéo dài từ Tây Bắc đến vùng Đông Nam Bộ.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1203599"/>
            <a:ext cx="5945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quần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thể các đảo trong vịnh Hạ Long.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610" y="185108"/>
            <a:ext cx="2692966" cy="490124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588278" y="477982"/>
            <a:ext cx="1583423" cy="3024698"/>
          </a:xfrm>
          <a:custGeom>
            <a:avLst/>
            <a:gdLst>
              <a:gd name="connsiteX0" fmla="*/ 0 w 2051556"/>
              <a:gd name="connsiteY0" fmla="*/ 0 h 4032931"/>
              <a:gd name="connsiteX1" fmla="*/ 110836 w 2051556"/>
              <a:gd name="connsiteY1" fmla="*/ 83127 h 4032931"/>
              <a:gd name="connsiteX2" fmla="*/ 166255 w 2051556"/>
              <a:gd name="connsiteY2" fmla="*/ 166254 h 4032931"/>
              <a:gd name="connsiteX3" fmla="*/ 193964 w 2051556"/>
              <a:gd name="connsiteY3" fmla="*/ 207818 h 4032931"/>
              <a:gd name="connsiteX4" fmla="*/ 207818 w 2051556"/>
              <a:gd name="connsiteY4" fmla="*/ 249381 h 4032931"/>
              <a:gd name="connsiteX5" fmla="*/ 235527 w 2051556"/>
              <a:gd name="connsiteY5" fmla="*/ 277091 h 4032931"/>
              <a:gd name="connsiteX6" fmla="*/ 263236 w 2051556"/>
              <a:gd name="connsiteY6" fmla="*/ 318654 h 4032931"/>
              <a:gd name="connsiteX7" fmla="*/ 277091 w 2051556"/>
              <a:gd name="connsiteY7" fmla="*/ 360218 h 4032931"/>
              <a:gd name="connsiteX8" fmla="*/ 346364 w 2051556"/>
              <a:gd name="connsiteY8" fmla="*/ 429491 h 4032931"/>
              <a:gd name="connsiteX9" fmla="*/ 360218 w 2051556"/>
              <a:gd name="connsiteY9" fmla="*/ 471054 h 4032931"/>
              <a:gd name="connsiteX10" fmla="*/ 415636 w 2051556"/>
              <a:gd name="connsiteY10" fmla="*/ 554181 h 4032931"/>
              <a:gd name="connsiteX11" fmla="*/ 512618 w 2051556"/>
              <a:gd name="connsiteY11" fmla="*/ 845127 h 4032931"/>
              <a:gd name="connsiteX12" fmla="*/ 540327 w 2051556"/>
              <a:gd name="connsiteY12" fmla="*/ 928254 h 4032931"/>
              <a:gd name="connsiteX13" fmla="*/ 554182 w 2051556"/>
              <a:gd name="connsiteY13" fmla="*/ 969818 h 4032931"/>
              <a:gd name="connsiteX14" fmla="*/ 568036 w 2051556"/>
              <a:gd name="connsiteY14" fmla="*/ 1039091 h 4032931"/>
              <a:gd name="connsiteX15" fmla="*/ 609600 w 2051556"/>
              <a:gd name="connsiteY15" fmla="*/ 1260763 h 4032931"/>
              <a:gd name="connsiteX16" fmla="*/ 623455 w 2051556"/>
              <a:gd name="connsiteY16" fmla="*/ 1302327 h 4032931"/>
              <a:gd name="connsiteX17" fmla="*/ 651164 w 2051556"/>
              <a:gd name="connsiteY17" fmla="*/ 1343891 h 4032931"/>
              <a:gd name="connsiteX18" fmla="*/ 678873 w 2051556"/>
              <a:gd name="connsiteY18" fmla="*/ 1427018 h 4032931"/>
              <a:gd name="connsiteX19" fmla="*/ 734291 w 2051556"/>
              <a:gd name="connsiteY19" fmla="*/ 1510145 h 4032931"/>
              <a:gd name="connsiteX20" fmla="*/ 789709 w 2051556"/>
              <a:gd name="connsiteY20" fmla="*/ 1593272 h 4032931"/>
              <a:gd name="connsiteX21" fmla="*/ 845127 w 2051556"/>
              <a:gd name="connsiteY21" fmla="*/ 1676400 h 4032931"/>
              <a:gd name="connsiteX22" fmla="*/ 886691 w 2051556"/>
              <a:gd name="connsiteY22" fmla="*/ 1690254 h 4032931"/>
              <a:gd name="connsiteX23" fmla="*/ 955964 w 2051556"/>
              <a:gd name="connsiteY23" fmla="*/ 1759527 h 4032931"/>
              <a:gd name="connsiteX24" fmla="*/ 997527 w 2051556"/>
              <a:gd name="connsiteY24" fmla="*/ 1801091 h 4032931"/>
              <a:gd name="connsiteX25" fmla="*/ 1094509 w 2051556"/>
              <a:gd name="connsiteY25" fmla="*/ 1898072 h 4032931"/>
              <a:gd name="connsiteX26" fmla="*/ 1122218 w 2051556"/>
              <a:gd name="connsiteY26" fmla="*/ 1939636 h 4032931"/>
              <a:gd name="connsiteX27" fmla="*/ 1205346 w 2051556"/>
              <a:gd name="connsiteY27" fmla="*/ 2022763 h 4032931"/>
              <a:gd name="connsiteX28" fmla="*/ 1274618 w 2051556"/>
              <a:gd name="connsiteY28" fmla="*/ 2092036 h 4032931"/>
              <a:gd name="connsiteX29" fmla="*/ 1343891 w 2051556"/>
              <a:gd name="connsiteY29" fmla="*/ 2175163 h 4032931"/>
              <a:gd name="connsiteX30" fmla="*/ 1427018 w 2051556"/>
              <a:gd name="connsiteY30" fmla="*/ 2202872 h 4032931"/>
              <a:gd name="connsiteX31" fmla="*/ 1454727 w 2051556"/>
              <a:gd name="connsiteY31" fmla="*/ 2244436 h 4032931"/>
              <a:gd name="connsiteX32" fmla="*/ 1496291 w 2051556"/>
              <a:gd name="connsiteY32" fmla="*/ 2272145 h 4032931"/>
              <a:gd name="connsiteX33" fmla="*/ 1551709 w 2051556"/>
              <a:gd name="connsiteY33" fmla="*/ 2355272 h 4032931"/>
              <a:gd name="connsiteX34" fmla="*/ 1579418 w 2051556"/>
              <a:gd name="connsiteY34" fmla="*/ 2396836 h 4032931"/>
              <a:gd name="connsiteX35" fmla="*/ 1620982 w 2051556"/>
              <a:gd name="connsiteY35" fmla="*/ 2438400 h 4032931"/>
              <a:gd name="connsiteX36" fmla="*/ 1704109 w 2051556"/>
              <a:gd name="connsiteY36" fmla="*/ 2563091 h 4032931"/>
              <a:gd name="connsiteX37" fmla="*/ 1731818 w 2051556"/>
              <a:gd name="connsiteY37" fmla="*/ 2604654 h 4032931"/>
              <a:gd name="connsiteX38" fmla="*/ 1745673 w 2051556"/>
              <a:gd name="connsiteY38" fmla="*/ 2646218 h 4032931"/>
              <a:gd name="connsiteX39" fmla="*/ 1801091 w 2051556"/>
              <a:gd name="connsiteY39" fmla="*/ 2729345 h 4032931"/>
              <a:gd name="connsiteX40" fmla="*/ 1856509 w 2051556"/>
              <a:gd name="connsiteY40" fmla="*/ 2812472 h 4032931"/>
              <a:gd name="connsiteX41" fmla="*/ 1884218 w 2051556"/>
              <a:gd name="connsiteY41" fmla="*/ 2854036 h 4032931"/>
              <a:gd name="connsiteX42" fmla="*/ 1925782 w 2051556"/>
              <a:gd name="connsiteY42" fmla="*/ 2937163 h 4032931"/>
              <a:gd name="connsiteX43" fmla="*/ 1953491 w 2051556"/>
              <a:gd name="connsiteY43" fmla="*/ 3020291 h 4032931"/>
              <a:gd name="connsiteX44" fmla="*/ 1967346 w 2051556"/>
              <a:gd name="connsiteY44" fmla="*/ 3061854 h 4032931"/>
              <a:gd name="connsiteX45" fmla="*/ 1981200 w 2051556"/>
              <a:gd name="connsiteY45" fmla="*/ 3131127 h 4032931"/>
              <a:gd name="connsiteX46" fmla="*/ 2008909 w 2051556"/>
              <a:gd name="connsiteY46" fmla="*/ 3214254 h 4032931"/>
              <a:gd name="connsiteX47" fmla="*/ 2036618 w 2051556"/>
              <a:gd name="connsiteY47" fmla="*/ 3325091 h 4032931"/>
              <a:gd name="connsiteX48" fmla="*/ 2050473 w 2051556"/>
              <a:gd name="connsiteY48" fmla="*/ 3380509 h 4032931"/>
              <a:gd name="connsiteX49" fmla="*/ 2008909 w 2051556"/>
              <a:gd name="connsiteY49" fmla="*/ 3754581 h 4032931"/>
              <a:gd name="connsiteX50" fmla="*/ 1981200 w 2051556"/>
              <a:gd name="connsiteY50" fmla="*/ 3796145 h 4032931"/>
              <a:gd name="connsiteX51" fmla="*/ 1967346 w 2051556"/>
              <a:gd name="connsiteY51" fmla="*/ 3837709 h 4032931"/>
              <a:gd name="connsiteX52" fmla="*/ 1898073 w 2051556"/>
              <a:gd name="connsiteY52" fmla="*/ 3879272 h 4032931"/>
              <a:gd name="connsiteX53" fmla="*/ 1856509 w 2051556"/>
              <a:gd name="connsiteY53" fmla="*/ 3906981 h 4032931"/>
              <a:gd name="connsiteX54" fmla="*/ 1801091 w 2051556"/>
              <a:gd name="connsiteY54" fmla="*/ 3920836 h 4032931"/>
              <a:gd name="connsiteX55" fmla="*/ 1717964 w 2051556"/>
              <a:gd name="connsiteY55" fmla="*/ 3948545 h 4032931"/>
              <a:gd name="connsiteX56" fmla="*/ 1676400 w 2051556"/>
              <a:gd name="connsiteY56" fmla="*/ 3962400 h 4032931"/>
              <a:gd name="connsiteX57" fmla="*/ 1579418 w 2051556"/>
              <a:gd name="connsiteY57" fmla="*/ 4003963 h 4032931"/>
              <a:gd name="connsiteX58" fmla="*/ 1482436 w 2051556"/>
              <a:gd name="connsiteY58" fmla="*/ 4031672 h 403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051556" h="4032931">
                <a:moveTo>
                  <a:pt x="0" y="0"/>
                </a:moveTo>
                <a:cubicBezTo>
                  <a:pt x="51373" y="30823"/>
                  <a:pt x="75481" y="37671"/>
                  <a:pt x="110836" y="83127"/>
                </a:cubicBezTo>
                <a:cubicBezTo>
                  <a:pt x="131282" y="109414"/>
                  <a:pt x="147782" y="138545"/>
                  <a:pt x="166255" y="166254"/>
                </a:cubicBezTo>
                <a:lnTo>
                  <a:pt x="193964" y="207818"/>
                </a:lnTo>
                <a:cubicBezTo>
                  <a:pt x="198582" y="221672"/>
                  <a:pt x="200305" y="236858"/>
                  <a:pt x="207818" y="249381"/>
                </a:cubicBezTo>
                <a:cubicBezTo>
                  <a:pt x="214538" y="260582"/>
                  <a:pt x="227367" y="266891"/>
                  <a:pt x="235527" y="277091"/>
                </a:cubicBezTo>
                <a:cubicBezTo>
                  <a:pt x="245929" y="290093"/>
                  <a:pt x="255789" y="303761"/>
                  <a:pt x="263236" y="318654"/>
                </a:cubicBezTo>
                <a:cubicBezTo>
                  <a:pt x="269767" y="331716"/>
                  <a:pt x="268329" y="348535"/>
                  <a:pt x="277091" y="360218"/>
                </a:cubicBezTo>
                <a:cubicBezTo>
                  <a:pt x="296684" y="386342"/>
                  <a:pt x="346364" y="429491"/>
                  <a:pt x="346364" y="429491"/>
                </a:cubicBezTo>
                <a:cubicBezTo>
                  <a:pt x="350982" y="443345"/>
                  <a:pt x="353126" y="458288"/>
                  <a:pt x="360218" y="471054"/>
                </a:cubicBezTo>
                <a:cubicBezTo>
                  <a:pt x="376391" y="500165"/>
                  <a:pt x="405105" y="522588"/>
                  <a:pt x="415636" y="554181"/>
                </a:cubicBezTo>
                <a:lnTo>
                  <a:pt x="512618" y="845127"/>
                </a:lnTo>
                <a:lnTo>
                  <a:pt x="540327" y="928254"/>
                </a:lnTo>
                <a:cubicBezTo>
                  <a:pt x="544945" y="942109"/>
                  <a:pt x="551318" y="955497"/>
                  <a:pt x="554182" y="969818"/>
                </a:cubicBezTo>
                <a:cubicBezTo>
                  <a:pt x="558800" y="992909"/>
                  <a:pt x="564455" y="1015817"/>
                  <a:pt x="568036" y="1039091"/>
                </a:cubicBezTo>
                <a:cubicBezTo>
                  <a:pt x="584312" y="1144885"/>
                  <a:pt x="575216" y="1157614"/>
                  <a:pt x="609600" y="1260763"/>
                </a:cubicBezTo>
                <a:cubicBezTo>
                  <a:pt x="614218" y="1274618"/>
                  <a:pt x="616924" y="1289265"/>
                  <a:pt x="623455" y="1302327"/>
                </a:cubicBezTo>
                <a:cubicBezTo>
                  <a:pt x="630902" y="1317220"/>
                  <a:pt x="641928" y="1330036"/>
                  <a:pt x="651164" y="1343891"/>
                </a:cubicBezTo>
                <a:cubicBezTo>
                  <a:pt x="660400" y="1371600"/>
                  <a:pt x="662671" y="1402716"/>
                  <a:pt x="678873" y="1427018"/>
                </a:cubicBezTo>
                <a:cubicBezTo>
                  <a:pt x="697346" y="1454727"/>
                  <a:pt x="723760" y="1478552"/>
                  <a:pt x="734291" y="1510145"/>
                </a:cubicBezTo>
                <a:cubicBezTo>
                  <a:pt x="754342" y="1570296"/>
                  <a:pt x="737819" y="1541382"/>
                  <a:pt x="789709" y="1593272"/>
                </a:cubicBezTo>
                <a:cubicBezTo>
                  <a:pt x="804234" y="1636847"/>
                  <a:pt x="800651" y="1646749"/>
                  <a:pt x="845127" y="1676400"/>
                </a:cubicBezTo>
                <a:cubicBezTo>
                  <a:pt x="857278" y="1684501"/>
                  <a:pt x="872836" y="1685636"/>
                  <a:pt x="886691" y="1690254"/>
                </a:cubicBezTo>
                <a:cubicBezTo>
                  <a:pt x="962890" y="1741053"/>
                  <a:pt x="898238" y="1690255"/>
                  <a:pt x="955964" y="1759527"/>
                </a:cubicBezTo>
                <a:cubicBezTo>
                  <a:pt x="968507" y="1774579"/>
                  <a:pt x="985498" y="1785625"/>
                  <a:pt x="997527" y="1801091"/>
                </a:cubicBezTo>
                <a:cubicBezTo>
                  <a:pt x="1075337" y="1901132"/>
                  <a:pt x="1015086" y="1871598"/>
                  <a:pt x="1094509" y="1898072"/>
                </a:cubicBezTo>
                <a:cubicBezTo>
                  <a:pt x="1103745" y="1911927"/>
                  <a:pt x="1111156" y="1927191"/>
                  <a:pt x="1122218" y="1939636"/>
                </a:cubicBezTo>
                <a:cubicBezTo>
                  <a:pt x="1148252" y="1968924"/>
                  <a:pt x="1183609" y="1990158"/>
                  <a:pt x="1205346" y="2022763"/>
                </a:cubicBezTo>
                <a:cubicBezTo>
                  <a:pt x="1242291" y="2078181"/>
                  <a:pt x="1219200" y="2055091"/>
                  <a:pt x="1274618" y="2092036"/>
                </a:cubicBezTo>
                <a:cubicBezTo>
                  <a:pt x="1291865" y="2117907"/>
                  <a:pt x="1315651" y="2159475"/>
                  <a:pt x="1343891" y="2175163"/>
                </a:cubicBezTo>
                <a:cubicBezTo>
                  <a:pt x="1369423" y="2189347"/>
                  <a:pt x="1427018" y="2202872"/>
                  <a:pt x="1427018" y="2202872"/>
                </a:cubicBezTo>
                <a:cubicBezTo>
                  <a:pt x="1436254" y="2216727"/>
                  <a:pt x="1442953" y="2232662"/>
                  <a:pt x="1454727" y="2244436"/>
                </a:cubicBezTo>
                <a:cubicBezTo>
                  <a:pt x="1466501" y="2256210"/>
                  <a:pt x="1485326" y="2259614"/>
                  <a:pt x="1496291" y="2272145"/>
                </a:cubicBezTo>
                <a:cubicBezTo>
                  <a:pt x="1518221" y="2297207"/>
                  <a:pt x="1533236" y="2327563"/>
                  <a:pt x="1551709" y="2355272"/>
                </a:cubicBezTo>
                <a:cubicBezTo>
                  <a:pt x="1560945" y="2369127"/>
                  <a:pt x="1567644" y="2385062"/>
                  <a:pt x="1579418" y="2396836"/>
                </a:cubicBezTo>
                <a:cubicBezTo>
                  <a:pt x="1593273" y="2410691"/>
                  <a:pt x="1608953" y="2422934"/>
                  <a:pt x="1620982" y="2438400"/>
                </a:cubicBezTo>
                <a:cubicBezTo>
                  <a:pt x="1620990" y="2438410"/>
                  <a:pt x="1690251" y="2542304"/>
                  <a:pt x="1704109" y="2563091"/>
                </a:cubicBezTo>
                <a:cubicBezTo>
                  <a:pt x="1713345" y="2576945"/>
                  <a:pt x="1726552" y="2588858"/>
                  <a:pt x="1731818" y="2604654"/>
                </a:cubicBezTo>
                <a:cubicBezTo>
                  <a:pt x="1736436" y="2618509"/>
                  <a:pt x="1738581" y="2633452"/>
                  <a:pt x="1745673" y="2646218"/>
                </a:cubicBezTo>
                <a:cubicBezTo>
                  <a:pt x="1761846" y="2675329"/>
                  <a:pt x="1782618" y="2701636"/>
                  <a:pt x="1801091" y="2729345"/>
                </a:cubicBezTo>
                <a:lnTo>
                  <a:pt x="1856509" y="2812472"/>
                </a:lnTo>
                <a:cubicBezTo>
                  <a:pt x="1865745" y="2826327"/>
                  <a:pt x="1878952" y="2838239"/>
                  <a:pt x="1884218" y="2854036"/>
                </a:cubicBezTo>
                <a:cubicBezTo>
                  <a:pt x="1903339" y="2911396"/>
                  <a:pt x="1889972" y="2883449"/>
                  <a:pt x="1925782" y="2937163"/>
                </a:cubicBezTo>
                <a:lnTo>
                  <a:pt x="1953491" y="3020291"/>
                </a:lnTo>
                <a:cubicBezTo>
                  <a:pt x="1958109" y="3034145"/>
                  <a:pt x="1964482" y="3047534"/>
                  <a:pt x="1967346" y="3061854"/>
                </a:cubicBezTo>
                <a:cubicBezTo>
                  <a:pt x="1971964" y="3084945"/>
                  <a:pt x="1975004" y="3108408"/>
                  <a:pt x="1981200" y="3131127"/>
                </a:cubicBezTo>
                <a:cubicBezTo>
                  <a:pt x="1988885" y="3159306"/>
                  <a:pt x="2001825" y="3185918"/>
                  <a:pt x="2008909" y="3214254"/>
                </a:cubicBezTo>
                <a:lnTo>
                  <a:pt x="2036618" y="3325091"/>
                </a:lnTo>
                <a:lnTo>
                  <a:pt x="2050473" y="3380509"/>
                </a:lnTo>
                <a:cubicBezTo>
                  <a:pt x="2050165" y="3386971"/>
                  <a:pt x="2062828" y="3673702"/>
                  <a:pt x="2008909" y="3754581"/>
                </a:cubicBezTo>
                <a:lnTo>
                  <a:pt x="1981200" y="3796145"/>
                </a:lnTo>
                <a:cubicBezTo>
                  <a:pt x="1976582" y="3810000"/>
                  <a:pt x="1974860" y="3825186"/>
                  <a:pt x="1967346" y="3837709"/>
                </a:cubicBezTo>
                <a:cubicBezTo>
                  <a:pt x="1948329" y="3869405"/>
                  <a:pt x="1930765" y="3868375"/>
                  <a:pt x="1898073" y="3879272"/>
                </a:cubicBezTo>
                <a:cubicBezTo>
                  <a:pt x="1884218" y="3888508"/>
                  <a:pt x="1871814" y="3900422"/>
                  <a:pt x="1856509" y="3906981"/>
                </a:cubicBezTo>
                <a:cubicBezTo>
                  <a:pt x="1839007" y="3914482"/>
                  <a:pt x="1819329" y="3915364"/>
                  <a:pt x="1801091" y="3920836"/>
                </a:cubicBezTo>
                <a:cubicBezTo>
                  <a:pt x="1773115" y="3929229"/>
                  <a:pt x="1745673" y="3939309"/>
                  <a:pt x="1717964" y="3948545"/>
                </a:cubicBezTo>
                <a:cubicBezTo>
                  <a:pt x="1704109" y="3953163"/>
                  <a:pt x="1688551" y="3954299"/>
                  <a:pt x="1676400" y="3962400"/>
                </a:cubicBezTo>
                <a:cubicBezTo>
                  <a:pt x="1618993" y="4000671"/>
                  <a:pt x="1650990" y="3986071"/>
                  <a:pt x="1579418" y="4003963"/>
                </a:cubicBezTo>
                <a:cubicBezTo>
                  <a:pt x="1522485" y="4041919"/>
                  <a:pt x="1554506" y="4031672"/>
                  <a:pt x="1482436" y="40316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87726" y="418236"/>
            <a:ext cx="111767" cy="270164"/>
          </a:xfrm>
          <a:custGeom>
            <a:avLst/>
            <a:gdLst>
              <a:gd name="connsiteX0" fmla="*/ 96982 w 111767"/>
              <a:gd name="connsiteY0" fmla="*/ 0 h 360218"/>
              <a:gd name="connsiteX1" fmla="*/ 96982 w 111767"/>
              <a:gd name="connsiteY1" fmla="*/ 180109 h 360218"/>
              <a:gd name="connsiteX2" fmla="*/ 83127 w 111767"/>
              <a:gd name="connsiteY2" fmla="*/ 221672 h 360218"/>
              <a:gd name="connsiteX3" fmla="*/ 55418 w 111767"/>
              <a:gd name="connsiteY3" fmla="*/ 249382 h 360218"/>
              <a:gd name="connsiteX4" fmla="*/ 41563 w 111767"/>
              <a:gd name="connsiteY4" fmla="*/ 290945 h 360218"/>
              <a:gd name="connsiteX5" fmla="*/ 13854 w 111767"/>
              <a:gd name="connsiteY5" fmla="*/ 332509 h 360218"/>
              <a:gd name="connsiteX6" fmla="*/ 0 w 111767"/>
              <a:gd name="connsiteY6" fmla="*/ 360218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67" h="360218">
                <a:moveTo>
                  <a:pt x="96982" y="0"/>
                </a:moveTo>
                <a:cubicBezTo>
                  <a:pt x="115612" y="93150"/>
                  <a:pt x="117751" y="65879"/>
                  <a:pt x="96982" y="180109"/>
                </a:cubicBezTo>
                <a:cubicBezTo>
                  <a:pt x="94370" y="194477"/>
                  <a:pt x="90641" y="209149"/>
                  <a:pt x="83127" y="221672"/>
                </a:cubicBezTo>
                <a:cubicBezTo>
                  <a:pt x="76406" y="232873"/>
                  <a:pt x="64654" y="240145"/>
                  <a:pt x="55418" y="249382"/>
                </a:cubicBezTo>
                <a:cubicBezTo>
                  <a:pt x="50800" y="263236"/>
                  <a:pt x="48094" y="277883"/>
                  <a:pt x="41563" y="290945"/>
                </a:cubicBezTo>
                <a:cubicBezTo>
                  <a:pt x="34116" y="305838"/>
                  <a:pt x="22421" y="318231"/>
                  <a:pt x="13854" y="332509"/>
                </a:cubicBezTo>
                <a:cubicBezTo>
                  <a:pt x="8541" y="341364"/>
                  <a:pt x="4618" y="350982"/>
                  <a:pt x="0" y="36021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43610" y="477983"/>
            <a:ext cx="124691" cy="249382"/>
          </a:xfrm>
          <a:custGeom>
            <a:avLst/>
            <a:gdLst>
              <a:gd name="connsiteX0" fmla="*/ 124691 w 124691"/>
              <a:gd name="connsiteY0" fmla="*/ 0 h 332509"/>
              <a:gd name="connsiteX1" fmla="*/ 96982 w 124691"/>
              <a:gd name="connsiteY1" fmla="*/ 166255 h 332509"/>
              <a:gd name="connsiteX2" fmla="*/ 69273 w 124691"/>
              <a:gd name="connsiteY2" fmla="*/ 277091 h 332509"/>
              <a:gd name="connsiteX3" fmla="*/ 41564 w 124691"/>
              <a:gd name="connsiteY3" fmla="*/ 318655 h 332509"/>
              <a:gd name="connsiteX4" fmla="*/ 0 w 124691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" h="332509">
                <a:moveTo>
                  <a:pt x="124691" y="0"/>
                </a:moveTo>
                <a:cubicBezTo>
                  <a:pt x="99531" y="226428"/>
                  <a:pt x="127444" y="54558"/>
                  <a:pt x="96982" y="166255"/>
                </a:cubicBezTo>
                <a:cubicBezTo>
                  <a:pt x="86962" y="202996"/>
                  <a:pt x="90397" y="245404"/>
                  <a:pt x="69273" y="277091"/>
                </a:cubicBezTo>
                <a:cubicBezTo>
                  <a:pt x="60037" y="290946"/>
                  <a:pt x="54566" y="308253"/>
                  <a:pt x="41564" y="318655"/>
                </a:cubicBezTo>
                <a:cubicBezTo>
                  <a:pt x="30160" y="327778"/>
                  <a:pt x="0" y="332509"/>
                  <a:pt x="0" y="3325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187624" y="685801"/>
            <a:ext cx="290946" cy="207818"/>
          </a:xfrm>
          <a:custGeom>
            <a:avLst/>
            <a:gdLst>
              <a:gd name="connsiteX0" fmla="*/ 290946 w 290946"/>
              <a:gd name="connsiteY0" fmla="*/ 0 h 277091"/>
              <a:gd name="connsiteX1" fmla="*/ 277091 w 290946"/>
              <a:gd name="connsiteY1" fmla="*/ 69273 h 277091"/>
              <a:gd name="connsiteX2" fmla="*/ 249382 w 290946"/>
              <a:gd name="connsiteY2" fmla="*/ 110836 h 277091"/>
              <a:gd name="connsiteX3" fmla="*/ 110836 w 290946"/>
              <a:gd name="connsiteY3" fmla="*/ 166255 h 277091"/>
              <a:gd name="connsiteX4" fmla="*/ 69273 w 290946"/>
              <a:gd name="connsiteY4" fmla="*/ 180109 h 277091"/>
              <a:gd name="connsiteX5" fmla="*/ 27709 w 290946"/>
              <a:gd name="connsiteY5" fmla="*/ 221673 h 277091"/>
              <a:gd name="connsiteX6" fmla="*/ 0 w 290946"/>
              <a:gd name="connsiteY6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946" h="277091">
                <a:moveTo>
                  <a:pt x="290946" y="0"/>
                </a:moveTo>
                <a:cubicBezTo>
                  <a:pt x="286328" y="23091"/>
                  <a:pt x="285359" y="47224"/>
                  <a:pt x="277091" y="69273"/>
                </a:cubicBezTo>
                <a:cubicBezTo>
                  <a:pt x="271244" y="84864"/>
                  <a:pt x="261156" y="99062"/>
                  <a:pt x="249382" y="110836"/>
                </a:cubicBezTo>
                <a:cubicBezTo>
                  <a:pt x="212284" y="147934"/>
                  <a:pt x="158251" y="152708"/>
                  <a:pt x="110836" y="166255"/>
                </a:cubicBezTo>
                <a:cubicBezTo>
                  <a:pt x="96794" y="170267"/>
                  <a:pt x="83127" y="175491"/>
                  <a:pt x="69273" y="180109"/>
                </a:cubicBezTo>
                <a:cubicBezTo>
                  <a:pt x="55418" y="193964"/>
                  <a:pt x="38577" y="205370"/>
                  <a:pt x="27709" y="221673"/>
                </a:cubicBezTo>
                <a:cubicBezTo>
                  <a:pt x="-35971" y="317192"/>
                  <a:pt x="45542" y="231549"/>
                  <a:pt x="0" y="27709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331642" y="882398"/>
            <a:ext cx="332509" cy="105177"/>
          </a:xfrm>
          <a:custGeom>
            <a:avLst/>
            <a:gdLst>
              <a:gd name="connsiteX0" fmla="*/ 332509 w 332509"/>
              <a:gd name="connsiteY0" fmla="*/ 0 h 140236"/>
              <a:gd name="connsiteX1" fmla="*/ 263236 w 332509"/>
              <a:gd name="connsiteY1" fmla="*/ 13854 h 140236"/>
              <a:gd name="connsiteX2" fmla="*/ 180109 w 332509"/>
              <a:gd name="connsiteY2" fmla="*/ 83127 h 140236"/>
              <a:gd name="connsiteX3" fmla="*/ 96982 w 332509"/>
              <a:gd name="connsiteY3" fmla="*/ 110836 h 140236"/>
              <a:gd name="connsiteX4" fmla="*/ 41563 w 332509"/>
              <a:gd name="connsiteY4" fmla="*/ 138545 h 140236"/>
              <a:gd name="connsiteX5" fmla="*/ 0 w 332509"/>
              <a:gd name="connsiteY5" fmla="*/ 138545 h 14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09" h="140236">
                <a:moveTo>
                  <a:pt x="332509" y="0"/>
                </a:moveTo>
                <a:cubicBezTo>
                  <a:pt x="309418" y="4618"/>
                  <a:pt x="285285" y="5586"/>
                  <a:pt x="263236" y="13854"/>
                </a:cubicBezTo>
                <a:cubicBezTo>
                  <a:pt x="187266" y="42342"/>
                  <a:pt x="254748" y="41661"/>
                  <a:pt x="180109" y="83127"/>
                </a:cubicBezTo>
                <a:cubicBezTo>
                  <a:pt x="154577" y="97312"/>
                  <a:pt x="123106" y="97774"/>
                  <a:pt x="96982" y="110836"/>
                </a:cubicBezTo>
                <a:cubicBezTo>
                  <a:pt x="78509" y="120072"/>
                  <a:pt x="61422" y="132871"/>
                  <a:pt x="41563" y="138545"/>
                </a:cubicBezTo>
                <a:cubicBezTo>
                  <a:pt x="28242" y="142351"/>
                  <a:pt x="13854" y="138545"/>
                  <a:pt x="0" y="1385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43808" y="2211710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7446" y="3723878"/>
            <a:ext cx="6356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 animBg="1"/>
      <p:bldP spid="16" grpId="0" animBg="1"/>
      <p:bldP spid="17" grpId="0" animBg="1"/>
      <p:bldP spid="19" grpId="0" animBg="1"/>
      <p:bldP spid="22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8246" y="87475"/>
            <a:ext cx="2815563" cy="503196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8747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712894"/>
            <a:ext cx="59766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34669" y="1467248"/>
            <a:ext cx="1152127" cy="2078182"/>
          </a:xfrm>
          <a:custGeom>
            <a:avLst/>
            <a:gdLst>
              <a:gd name="connsiteX0" fmla="*/ 0 w 1413163"/>
              <a:gd name="connsiteY0" fmla="*/ 0 h 2770909"/>
              <a:gd name="connsiteX1" fmla="*/ 69272 w 1413163"/>
              <a:gd name="connsiteY1" fmla="*/ 41564 h 2770909"/>
              <a:gd name="connsiteX2" fmla="*/ 110836 w 1413163"/>
              <a:gd name="connsiteY2" fmla="*/ 55419 h 2770909"/>
              <a:gd name="connsiteX3" fmla="*/ 180109 w 1413163"/>
              <a:gd name="connsiteY3" fmla="*/ 180109 h 2770909"/>
              <a:gd name="connsiteX4" fmla="*/ 207818 w 1413163"/>
              <a:gd name="connsiteY4" fmla="*/ 221673 h 2770909"/>
              <a:gd name="connsiteX5" fmla="*/ 235527 w 1413163"/>
              <a:gd name="connsiteY5" fmla="*/ 304800 h 2770909"/>
              <a:gd name="connsiteX6" fmla="*/ 249382 w 1413163"/>
              <a:gd name="connsiteY6" fmla="*/ 346364 h 2770909"/>
              <a:gd name="connsiteX7" fmla="*/ 277091 w 1413163"/>
              <a:gd name="connsiteY7" fmla="*/ 387928 h 2770909"/>
              <a:gd name="connsiteX8" fmla="*/ 290945 w 1413163"/>
              <a:gd name="connsiteY8" fmla="*/ 429491 h 2770909"/>
              <a:gd name="connsiteX9" fmla="*/ 374072 w 1413163"/>
              <a:gd name="connsiteY9" fmla="*/ 498764 h 2770909"/>
              <a:gd name="connsiteX10" fmla="*/ 401782 w 1413163"/>
              <a:gd name="connsiteY10" fmla="*/ 526473 h 2770909"/>
              <a:gd name="connsiteX11" fmla="*/ 443345 w 1413163"/>
              <a:gd name="connsiteY11" fmla="*/ 554182 h 2770909"/>
              <a:gd name="connsiteX12" fmla="*/ 526472 w 1413163"/>
              <a:gd name="connsiteY12" fmla="*/ 623455 h 2770909"/>
              <a:gd name="connsiteX13" fmla="*/ 609600 w 1413163"/>
              <a:gd name="connsiteY13" fmla="*/ 651164 h 2770909"/>
              <a:gd name="connsiteX14" fmla="*/ 692727 w 1413163"/>
              <a:gd name="connsiteY14" fmla="*/ 706582 h 2770909"/>
              <a:gd name="connsiteX15" fmla="*/ 734291 w 1413163"/>
              <a:gd name="connsiteY15" fmla="*/ 734291 h 2770909"/>
              <a:gd name="connsiteX16" fmla="*/ 803563 w 1413163"/>
              <a:gd name="connsiteY16" fmla="*/ 817419 h 2770909"/>
              <a:gd name="connsiteX17" fmla="*/ 886691 w 1413163"/>
              <a:gd name="connsiteY17" fmla="*/ 872837 h 2770909"/>
              <a:gd name="connsiteX18" fmla="*/ 997527 w 1413163"/>
              <a:gd name="connsiteY18" fmla="*/ 997528 h 2770909"/>
              <a:gd name="connsiteX19" fmla="*/ 1039091 w 1413163"/>
              <a:gd name="connsiteY19" fmla="*/ 1039091 h 2770909"/>
              <a:gd name="connsiteX20" fmla="*/ 1066800 w 1413163"/>
              <a:gd name="connsiteY20" fmla="*/ 1080655 h 2770909"/>
              <a:gd name="connsiteX21" fmla="*/ 1108363 w 1413163"/>
              <a:gd name="connsiteY21" fmla="*/ 1163782 h 2770909"/>
              <a:gd name="connsiteX22" fmla="*/ 1122218 w 1413163"/>
              <a:gd name="connsiteY22" fmla="*/ 1205346 h 2770909"/>
              <a:gd name="connsiteX23" fmla="*/ 1177636 w 1413163"/>
              <a:gd name="connsiteY23" fmla="*/ 1288473 h 2770909"/>
              <a:gd name="connsiteX24" fmla="*/ 1205345 w 1413163"/>
              <a:gd name="connsiteY24" fmla="*/ 1330037 h 2770909"/>
              <a:gd name="connsiteX25" fmla="*/ 1233054 w 1413163"/>
              <a:gd name="connsiteY25" fmla="*/ 1371600 h 2770909"/>
              <a:gd name="connsiteX26" fmla="*/ 1260763 w 1413163"/>
              <a:gd name="connsiteY26" fmla="*/ 1496291 h 2770909"/>
              <a:gd name="connsiteX27" fmla="*/ 1288472 w 1413163"/>
              <a:gd name="connsiteY27" fmla="*/ 1579419 h 2770909"/>
              <a:gd name="connsiteX28" fmla="*/ 1302327 w 1413163"/>
              <a:gd name="connsiteY28" fmla="*/ 1620982 h 2770909"/>
              <a:gd name="connsiteX29" fmla="*/ 1316182 w 1413163"/>
              <a:gd name="connsiteY29" fmla="*/ 1662546 h 2770909"/>
              <a:gd name="connsiteX30" fmla="*/ 1343891 w 1413163"/>
              <a:gd name="connsiteY30" fmla="*/ 1704109 h 2770909"/>
              <a:gd name="connsiteX31" fmla="*/ 1371600 w 1413163"/>
              <a:gd name="connsiteY31" fmla="*/ 1814946 h 2770909"/>
              <a:gd name="connsiteX32" fmla="*/ 1385454 w 1413163"/>
              <a:gd name="connsiteY32" fmla="*/ 1856509 h 2770909"/>
              <a:gd name="connsiteX33" fmla="*/ 1413163 w 1413163"/>
              <a:gd name="connsiteY33" fmla="*/ 2036619 h 2770909"/>
              <a:gd name="connsiteX34" fmla="*/ 1399309 w 1413163"/>
              <a:gd name="connsiteY34" fmla="*/ 2396837 h 2770909"/>
              <a:gd name="connsiteX35" fmla="*/ 1343891 w 1413163"/>
              <a:gd name="connsiteY35" fmla="*/ 2590800 h 2770909"/>
              <a:gd name="connsiteX36" fmla="*/ 1316182 w 1413163"/>
              <a:gd name="connsiteY36" fmla="*/ 2632364 h 2770909"/>
              <a:gd name="connsiteX37" fmla="*/ 1302327 w 1413163"/>
              <a:gd name="connsiteY37" fmla="*/ 2673928 h 2770909"/>
              <a:gd name="connsiteX38" fmla="*/ 1219200 w 1413163"/>
              <a:gd name="connsiteY38" fmla="*/ 2743200 h 2770909"/>
              <a:gd name="connsiteX39" fmla="*/ 1205345 w 1413163"/>
              <a:gd name="connsiteY39" fmla="*/ 2770909 h 27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13163" h="2770909">
                <a:moveTo>
                  <a:pt x="0" y="0"/>
                </a:moveTo>
                <a:cubicBezTo>
                  <a:pt x="23091" y="13855"/>
                  <a:pt x="45187" y="29521"/>
                  <a:pt x="69272" y="41564"/>
                </a:cubicBezTo>
                <a:cubicBezTo>
                  <a:pt x="82334" y="48095"/>
                  <a:pt x="100509" y="45092"/>
                  <a:pt x="110836" y="55419"/>
                </a:cubicBezTo>
                <a:cubicBezTo>
                  <a:pt x="198199" y="142782"/>
                  <a:pt x="145266" y="110424"/>
                  <a:pt x="180109" y="180109"/>
                </a:cubicBezTo>
                <a:cubicBezTo>
                  <a:pt x="187556" y="195002"/>
                  <a:pt x="198582" y="207818"/>
                  <a:pt x="207818" y="221673"/>
                </a:cubicBezTo>
                <a:lnTo>
                  <a:pt x="235527" y="304800"/>
                </a:lnTo>
                <a:cubicBezTo>
                  <a:pt x="240145" y="318655"/>
                  <a:pt x="241281" y="334213"/>
                  <a:pt x="249382" y="346364"/>
                </a:cubicBezTo>
                <a:lnTo>
                  <a:pt x="277091" y="387928"/>
                </a:lnTo>
                <a:cubicBezTo>
                  <a:pt x="281709" y="401782"/>
                  <a:pt x="282844" y="417340"/>
                  <a:pt x="290945" y="429491"/>
                </a:cubicBezTo>
                <a:cubicBezTo>
                  <a:pt x="319153" y="471803"/>
                  <a:pt x="337562" y="469556"/>
                  <a:pt x="374072" y="498764"/>
                </a:cubicBezTo>
                <a:cubicBezTo>
                  <a:pt x="384272" y="506924"/>
                  <a:pt x="391582" y="518313"/>
                  <a:pt x="401782" y="526473"/>
                </a:cubicBezTo>
                <a:cubicBezTo>
                  <a:pt x="414784" y="536875"/>
                  <a:pt x="430553" y="543522"/>
                  <a:pt x="443345" y="554182"/>
                </a:cubicBezTo>
                <a:cubicBezTo>
                  <a:pt x="480630" y="585253"/>
                  <a:pt x="482248" y="603800"/>
                  <a:pt x="526472" y="623455"/>
                </a:cubicBezTo>
                <a:cubicBezTo>
                  <a:pt x="553163" y="635318"/>
                  <a:pt x="585297" y="634962"/>
                  <a:pt x="609600" y="651164"/>
                </a:cubicBezTo>
                <a:lnTo>
                  <a:pt x="692727" y="706582"/>
                </a:lnTo>
                <a:lnTo>
                  <a:pt x="734291" y="734291"/>
                </a:lnTo>
                <a:cubicBezTo>
                  <a:pt x="758920" y="771235"/>
                  <a:pt x="766639" y="788700"/>
                  <a:pt x="803563" y="817419"/>
                </a:cubicBezTo>
                <a:cubicBezTo>
                  <a:pt x="829850" y="837865"/>
                  <a:pt x="886691" y="872837"/>
                  <a:pt x="886691" y="872837"/>
                </a:cubicBezTo>
                <a:cubicBezTo>
                  <a:pt x="936136" y="947004"/>
                  <a:pt x="902628" y="902629"/>
                  <a:pt x="997527" y="997528"/>
                </a:cubicBezTo>
                <a:cubicBezTo>
                  <a:pt x="1011382" y="1011383"/>
                  <a:pt x="1028223" y="1022788"/>
                  <a:pt x="1039091" y="1039091"/>
                </a:cubicBezTo>
                <a:lnTo>
                  <a:pt x="1066800" y="1080655"/>
                </a:lnTo>
                <a:cubicBezTo>
                  <a:pt x="1101620" y="1185121"/>
                  <a:pt x="1054651" y="1056360"/>
                  <a:pt x="1108363" y="1163782"/>
                </a:cubicBezTo>
                <a:cubicBezTo>
                  <a:pt x="1114894" y="1176844"/>
                  <a:pt x="1115126" y="1192580"/>
                  <a:pt x="1122218" y="1205346"/>
                </a:cubicBezTo>
                <a:cubicBezTo>
                  <a:pt x="1138391" y="1234457"/>
                  <a:pt x="1159163" y="1260764"/>
                  <a:pt x="1177636" y="1288473"/>
                </a:cubicBezTo>
                <a:lnTo>
                  <a:pt x="1205345" y="1330037"/>
                </a:lnTo>
                <a:lnTo>
                  <a:pt x="1233054" y="1371600"/>
                </a:lnTo>
                <a:cubicBezTo>
                  <a:pt x="1240962" y="1411141"/>
                  <a:pt x="1249026" y="1457166"/>
                  <a:pt x="1260763" y="1496291"/>
                </a:cubicBezTo>
                <a:cubicBezTo>
                  <a:pt x="1269156" y="1524267"/>
                  <a:pt x="1279235" y="1551710"/>
                  <a:pt x="1288472" y="1579419"/>
                </a:cubicBezTo>
                <a:lnTo>
                  <a:pt x="1302327" y="1620982"/>
                </a:lnTo>
                <a:cubicBezTo>
                  <a:pt x="1306945" y="1634837"/>
                  <a:pt x="1308081" y="1650395"/>
                  <a:pt x="1316182" y="1662546"/>
                </a:cubicBezTo>
                <a:lnTo>
                  <a:pt x="1343891" y="1704109"/>
                </a:lnTo>
                <a:cubicBezTo>
                  <a:pt x="1375560" y="1799121"/>
                  <a:pt x="1338162" y="1681193"/>
                  <a:pt x="1371600" y="1814946"/>
                </a:cubicBezTo>
                <a:cubicBezTo>
                  <a:pt x="1375142" y="1829114"/>
                  <a:pt x="1381912" y="1842341"/>
                  <a:pt x="1385454" y="1856509"/>
                </a:cubicBezTo>
                <a:cubicBezTo>
                  <a:pt x="1401323" y="1919986"/>
                  <a:pt x="1404749" y="1969308"/>
                  <a:pt x="1413163" y="2036619"/>
                </a:cubicBezTo>
                <a:cubicBezTo>
                  <a:pt x="1408545" y="2156692"/>
                  <a:pt x="1409870" y="2277141"/>
                  <a:pt x="1399309" y="2396837"/>
                </a:cubicBezTo>
                <a:cubicBezTo>
                  <a:pt x="1398370" y="2407484"/>
                  <a:pt x="1357678" y="2570119"/>
                  <a:pt x="1343891" y="2590800"/>
                </a:cubicBezTo>
                <a:cubicBezTo>
                  <a:pt x="1334655" y="2604655"/>
                  <a:pt x="1323629" y="2617471"/>
                  <a:pt x="1316182" y="2632364"/>
                </a:cubicBezTo>
                <a:cubicBezTo>
                  <a:pt x="1309651" y="2645426"/>
                  <a:pt x="1310428" y="2661777"/>
                  <a:pt x="1302327" y="2673928"/>
                </a:cubicBezTo>
                <a:cubicBezTo>
                  <a:pt x="1256934" y="2742016"/>
                  <a:pt x="1270313" y="2692087"/>
                  <a:pt x="1219200" y="2743200"/>
                </a:cubicBezTo>
                <a:cubicBezTo>
                  <a:pt x="1211898" y="2750502"/>
                  <a:pt x="1209963" y="2761673"/>
                  <a:pt x="1205345" y="277090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4" name="Picture 6" descr="800px-Song_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838200" y="17145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9" name="Picture 13" descr="songcuulon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841773"/>
            <a:ext cx="152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</a:rPr>
              <a:t>Đồng bằng  sông Hồng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15100" y="700088"/>
            <a:ext cx="20193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</a:rPr>
              <a:t>Đồng bằng sông Cửu Long</a:t>
            </a:r>
          </a:p>
        </p:txBody>
      </p:sp>
      <p:pic>
        <p:nvPicPr>
          <p:cNvPr id="13322" name="Picture 10" descr="http://a9.vietbao.vn/images/vn905/Am_Thuc/50899630_Untitled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71762"/>
            <a:ext cx="45339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http://kenhdulich.org/container/2015/content/articles/T-12/hanh-trinh-tron-thanh-pho-den-dat-phu-yen-dep-nhu-co-tich/hanh-trinh-tron-thanh-pho-den-dat-phu-yen-dep-nhu-co-tich-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671763"/>
            <a:ext cx="4572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66950" y="2499124"/>
            <a:ext cx="434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Đồng bằng chiếm ¼ diện tích:</a:t>
            </a:r>
            <a:endParaRPr lang="en-US" sz="2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332186"/>
            <a:ext cx="42100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 bằng châu thổ rộng lớn:</a:t>
            </a:r>
            <a:endParaRPr lang="en-US" sz="24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43200" y="4400552"/>
            <a:ext cx="434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Đồng bằng ven biển nhỏ, hẹp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4952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3"/>
          <p:cNvSpPr txBox="1">
            <a:spLocks noChangeArrowheads="1"/>
          </p:cNvSpPr>
          <p:nvPr/>
        </p:nvSpPr>
        <p:spPr bwMode="auto">
          <a:xfrm>
            <a:off x="3429000" y="3429000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143000" y="285750"/>
            <a:ext cx="693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270367" name="Picture 31" descr="3612980564_9d2c5d4c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33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63" name="AutoShape 35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0373" name="Picture 37" descr="dautuong2010-4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77" name="Picture 41" descr="images792519_T6_cay_ngo_bein_doi_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79" name="Picture 43" descr="viet-duong-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80" name="Text Box 44"/>
          <p:cNvSpPr txBox="1">
            <a:spLocks noChangeArrowheads="1"/>
          </p:cNvSpPr>
          <p:nvPr/>
        </p:nvSpPr>
        <p:spPr bwMode="auto">
          <a:xfrm>
            <a:off x="800100" y="2436019"/>
            <a:ext cx="7696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TRỒNG CÂY LƯƠNG THỰC, CÂY CÔNG NGHIỆP HÀNG NĂM</a:t>
            </a:r>
          </a:p>
        </p:txBody>
      </p:sp>
      <p:sp>
        <p:nvSpPr>
          <p:cNvPr id="270382" name="Text Box 46"/>
          <p:cNvSpPr txBox="1">
            <a:spLocks noChangeArrowheads="1"/>
          </p:cNvSpPr>
          <p:nvPr/>
        </p:nvSpPr>
        <p:spPr bwMode="auto">
          <a:xfrm>
            <a:off x="1524000" y="1200150"/>
            <a:ext cx="1447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LÚA GẠO</a:t>
            </a:r>
          </a:p>
        </p:txBody>
      </p:sp>
      <p:sp>
        <p:nvSpPr>
          <p:cNvPr id="270383" name="Text Box 47"/>
          <p:cNvSpPr txBox="1">
            <a:spLocks noChangeArrowheads="1"/>
          </p:cNvSpPr>
          <p:nvPr/>
        </p:nvSpPr>
        <p:spPr bwMode="auto">
          <a:xfrm>
            <a:off x="6019800" y="1257300"/>
            <a:ext cx="8763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NGÔ</a:t>
            </a:r>
          </a:p>
        </p:txBody>
      </p:sp>
      <p:sp>
        <p:nvSpPr>
          <p:cNvPr id="270384" name="Text Box 48"/>
          <p:cNvSpPr txBox="1">
            <a:spLocks noChangeArrowheads="1"/>
          </p:cNvSpPr>
          <p:nvPr/>
        </p:nvSpPr>
        <p:spPr bwMode="auto">
          <a:xfrm>
            <a:off x="6096000" y="3886200"/>
            <a:ext cx="1752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ĐẬU TƯƠNG</a:t>
            </a:r>
          </a:p>
        </p:txBody>
      </p:sp>
      <p:sp>
        <p:nvSpPr>
          <p:cNvPr id="270385" name="Text Box 49"/>
          <p:cNvSpPr txBox="1">
            <a:spLocks noChangeArrowheads="1"/>
          </p:cNvSpPr>
          <p:nvPr/>
        </p:nvSpPr>
        <p:spPr bwMode="auto">
          <a:xfrm>
            <a:off x="1828800" y="3829050"/>
            <a:ext cx="762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MÍA</a:t>
            </a:r>
          </a:p>
        </p:txBody>
      </p:sp>
    </p:spTree>
    <p:extLst>
      <p:ext uri="{BB962C8B-B14F-4D97-AF65-F5344CB8AC3E}">
        <p14:creationId xmlns:p14="http://schemas.microsoft.com/office/powerpoint/2010/main" val="1908150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0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0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0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0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80" grpId="0" animBg="1"/>
      <p:bldP spid="270382" grpId="0" animBg="1"/>
      <p:bldP spid="270383" grpId="0" animBg="1"/>
      <p:bldP spid="270384" grpId="0" animBg="1"/>
      <p:bldP spid="2703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3429000" y="3429000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143000" y="285750"/>
            <a:ext cx="693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0485" name="AutoShape 33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6" name="AutoShape 35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" name="Picture 11" descr="http://sonongnghiepbp.gov.vn/uploads/cnty/2013_10/new-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9"/>
            <a:ext cx="4572000" cy="25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05022012tcq111018334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14613"/>
            <a:ext cx="4495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hie1bb81u-ngc6b0e1bb9di-me1bbb9-ge1bb91c-vie1bb87t-nuc3b4i-gc3a0-gia-cc3b4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"/>
            <a:ext cx="4495800" cy="25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basa19634671664058250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1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71650" y="351234"/>
            <a:ext cx="16383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 LỢN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15066" y="2386012"/>
            <a:ext cx="220027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 GIA CẦM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90600" y="4572000"/>
            <a:ext cx="2209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 THỦY SẢN</a:t>
            </a:r>
          </a:p>
        </p:txBody>
      </p:sp>
    </p:spTree>
    <p:extLst>
      <p:ext uri="{BB962C8B-B14F-4D97-AF65-F5344CB8AC3E}">
        <p14:creationId xmlns:p14="http://schemas.microsoft.com/office/powerpoint/2010/main" val="374591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8245" y="87475"/>
            <a:ext cx="2905456" cy="503196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9" y="110273"/>
            <a:ext cx="576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28.1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444033" y="1289542"/>
            <a:ext cx="1121267" cy="216024"/>
          </a:xfrm>
          <a:prstGeom prst="wedgeRectCallout">
            <a:avLst>
              <a:gd name="adj1" fmla="val -44310"/>
              <a:gd name="adj2" fmla="val 139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 Ngang</a:t>
            </a:r>
            <a:endParaRPr lang="en-US" sz="1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880937" y="1828056"/>
            <a:ext cx="1159175" cy="216024"/>
          </a:xfrm>
          <a:prstGeom prst="wedgeRectCallout">
            <a:avLst>
              <a:gd name="adj1" fmla="val -44310"/>
              <a:gd name="adj2" fmla="val 139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Dãy Bạch Mã</a:t>
            </a:r>
            <a:endParaRPr lang="en-US" sz="1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295057" y="2889405"/>
            <a:ext cx="927956" cy="216024"/>
          </a:xfrm>
          <a:prstGeom prst="wedgeRectCallout">
            <a:avLst>
              <a:gd name="adj1" fmla="val 53304"/>
              <a:gd name="adj2" fmla="val 107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 Cả</a:t>
            </a:r>
            <a:endParaRPr lang="en-US" sz="1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0" y="-1412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6348385" y="472499"/>
            <a:ext cx="2688113" cy="454844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35" y="987574"/>
            <a:ext cx="6291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35" y="2532842"/>
            <a:ext cx="6291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(?)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nay?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856281"/>
            <a:ext cx="6291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thềm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0" y="-1412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54" y="319141"/>
            <a:ext cx="632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Lãnh thổ nước ta đã được tạo lập vững chắc từ sau giai đoạn Cổ kiến tạo.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238" y="915567"/>
            <a:ext cx="6273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Trải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 hàng trục triệu năm không được nâng lên, các vùng núi bị ngoại lực bào mòn , phá hủy tạo nên những bề mặt san bằng cổ, thấp và thoải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07" y="29014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396651" y="561623"/>
            <a:ext cx="587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giai đoạn Tân kiến tạo địa hình nước ta thay đổi như thế nào?</a:t>
            </a:r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7543" y="1223344"/>
            <a:ext cx="6300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Himalaya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thềm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37" y="2285897"/>
            <a:ext cx="6359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TB-ĐN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7542" y="3351918"/>
            <a:ext cx="6273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" y="481746"/>
            <a:ext cx="54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6348385" y="472499"/>
            <a:ext cx="2688113" cy="454844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3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can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99" y="219004"/>
            <a:ext cx="4517889" cy="48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ảnh\sp\nhà hàng ks\tra-loi-cau-hoi-bai-2-trang-68-dia-li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93"/>
            <a:ext cx="4446596" cy="48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55576" y="519522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31640" y="357504"/>
            <a:ext cx="504056" cy="702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2539" y="2190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A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1835696" y="105958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B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476982" y="3810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1486817" y="134699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8830605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73529"/>
            <a:ext cx="4355976" cy="267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7" y="3339468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Đỉnh núi 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Phan-xi-păng (3143m) </a:t>
            </a:r>
            <a:endParaRPr lang="en-US" i="1"/>
          </a:p>
        </p:txBody>
      </p:sp>
      <p:sp>
        <p:nvSpPr>
          <p:cNvPr id="7" name="TextBox 6"/>
          <p:cNvSpPr txBox="1"/>
          <p:nvPr/>
        </p:nvSpPr>
        <p:spPr>
          <a:xfrm>
            <a:off x="5796136" y="3339468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Đỉnh núi 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Ngọc Linh (2598m</a:t>
            </a:r>
            <a:r>
              <a:rPr lang="en-US" i="1" smtClean="0">
                <a:latin typeface="Calibri" pitchFamily="34" charset="0"/>
                <a:cs typeface="Calibri" pitchFamily="34" charset="0"/>
              </a:rPr>
              <a:t>)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" y="573529"/>
            <a:ext cx="4609938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0" name="Picture 4" descr="scan00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02" y="13902"/>
            <a:ext cx="3360304" cy="51295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/>
          <p:cNvSpPr>
            <a:spLocks noChangeArrowheads="1"/>
          </p:cNvSpPr>
          <p:nvPr/>
        </p:nvSpPr>
        <p:spPr bwMode="auto">
          <a:xfrm rot="8331302">
            <a:off x="6594644" y="307999"/>
            <a:ext cx="573131" cy="301238"/>
          </a:xfrm>
          <a:custGeom>
            <a:avLst/>
            <a:gdLst>
              <a:gd name="T0" fmla="*/ 7658 w 833438"/>
              <a:gd name="T1" fmla="*/ 211729 h 355600"/>
              <a:gd name="T2" fmla="*/ 416719 w 833438"/>
              <a:gd name="T3" fmla="*/ 177800 h 355600"/>
              <a:gd name="T4" fmla="*/ 405534 w 833438"/>
              <a:gd name="T5" fmla="*/ 64 h 355600"/>
              <a:gd name="T6" fmla="*/ 5898240 60000 65536"/>
              <a:gd name="T7" fmla="*/ 11796480 60000 65536"/>
              <a:gd name="T8" fmla="*/ 0 60000 65536"/>
              <a:gd name="T9" fmla="*/ 0 w 833438"/>
              <a:gd name="T10" fmla="*/ 64 h 355600"/>
              <a:gd name="T11" fmla="*/ 405534 w 833438"/>
              <a:gd name="T12" fmla="*/ 211729 h 355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3438" h="355600" stroke="0">
                <a:moveTo>
                  <a:pt x="7658" y="211729"/>
                </a:moveTo>
                <a:lnTo>
                  <a:pt x="7657" y="211729"/>
                </a:lnTo>
                <a:cubicBezTo>
                  <a:pt x="2564" y="200550"/>
                  <a:pt x="0" y="189188"/>
                  <a:pt x="0" y="177800"/>
                </a:cubicBezTo>
                <a:cubicBezTo>
                  <a:pt x="-1" y="81462"/>
                  <a:pt x="179824" y="2649"/>
                  <a:pt x="405535" y="64"/>
                </a:cubicBezTo>
                <a:lnTo>
                  <a:pt x="416719" y="177800"/>
                </a:lnTo>
                <a:lnTo>
                  <a:pt x="7658" y="211729"/>
                </a:lnTo>
                <a:close/>
              </a:path>
              <a:path w="833438" h="355600" fill="none">
                <a:moveTo>
                  <a:pt x="7658" y="211729"/>
                </a:moveTo>
                <a:lnTo>
                  <a:pt x="7657" y="211729"/>
                </a:lnTo>
                <a:cubicBezTo>
                  <a:pt x="2564" y="200550"/>
                  <a:pt x="0" y="189188"/>
                  <a:pt x="0" y="177800"/>
                </a:cubicBezTo>
                <a:cubicBezTo>
                  <a:pt x="-1" y="81462"/>
                  <a:pt x="179824" y="2649"/>
                  <a:pt x="405535" y="64"/>
                </a:cubicBezTo>
              </a:path>
            </a:pathLst>
          </a:cu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38100" dir="5400000" algn="ctr" rotWithShape="0">
              <a:srgbClr val="343F1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rc 13"/>
          <p:cNvSpPr>
            <a:spLocks noChangeArrowheads="1"/>
          </p:cNvSpPr>
          <p:nvPr/>
        </p:nvSpPr>
        <p:spPr bwMode="auto">
          <a:xfrm rot="7824054">
            <a:off x="6777194" y="460841"/>
            <a:ext cx="444142" cy="238517"/>
          </a:xfrm>
          <a:custGeom>
            <a:avLst/>
            <a:gdLst>
              <a:gd name="T0" fmla="*/ 7873 w 644525"/>
              <a:gd name="T1" fmla="*/ 113274 h 185737"/>
              <a:gd name="T2" fmla="*/ 322263 w 644525"/>
              <a:gd name="T3" fmla="*/ 92872 h 185737"/>
              <a:gd name="T4" fmla="*/ 399530 w 644525"/>
              <a:gd name="T5" fmla="*/ 2709 h 185737"/>
              <a:gd name="T6" fmla="*/ 5898240 60000 65536"/>
              <a:gd name="T7" fmla="*/ 17694720 60000 65536"/>
              <a:gd name="T8" fmla="*/ 0 60000 65536"/>
              <a:gd name="T9" fmla="*/ 0 w 644525"/>
              <a:gd name="T10" fmla="*/ 0 h 185737"/>
              <a:gd name="T11" fmla="*/ 399530 w 644525"/>
              <a:gd name="T12" fmla="*/ 113271 h 185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525" h="185737" stroke="0">
                <a:moveTo>
                  <a:pt x="7873" y="113271"/>
                </a:moveTo>
                <a:lnTo>
                  <a:pt x="7872" y="113271"/>
                </a:lnTo>
                <a:cubicBezTo>
                  <a:pt x="2640" y="106575"/>
                  <a:pt x="0" y="99732"/>
                  <a:pt x="0" y="92869"/>
                </a:cubicBezTo>
                <a:cubicBezTo>
                  <a:pt x="0" y="41578"/>
                  <a:pt x="144282" y="0"/>
                  <a:pt x="322263" y="0"/>
                </a:cubicBezTo>
                <a:cubicBezTo>
                  <a:pt x="348304" y="-1"/>
                  <a:pt x="374249" y="909"/>
                  <a:pt x="399531" y="2708"/>
                </a:cubicBezTo>
                <a:lnTo>
                  <a:pt x="322263" y="92869"/>
                </a:lnTo>
                <a:lnTo>
                  <a:pt x="7873" y="113271"/>
                </a:lnTo>
                <a:close/>
              </a:path>
              <a:path w="644525" h="185737" fill="none">
                <a:moveTo>
                  <a:pt x="7873" y="113271"/>
                </a:moveTo>
                <a:lnTo>
                  <a:pt x="7872" y="113271"/>
                </a:lnTo>
                <a:cubicBezTo>
                  <a:pt x="2640" y="106575"/>
                  <a:pt x="0" y="99732"/>
                  <a:pt x="0" y="92869"/>
                </a:cubicBezTo>
                <a:cubicBezTo>
                  <a:pt x="0" y="41578"/>
                  <a:pt x="144282" y="0"/>
                  <a:pt x="322263" y="0"/>
                </a:cubicBezTo>
                <a:cubicBezTo>
                  <a:pt x="348304" y="-1"/>
                  <a:pt x="374249" y="909"/>
                  <a:pt x="399531" y="2708"/>
                </a:cubicBezTo>
              </a:path>
            </a:pathLst>
          </a:cu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38100" dir="5400000" algn="ctr" rotWithShape="0">
              <a:srgbClr val="343F1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rc 14"/>
          <p:cNvSpPr>
            <a:spLocks noChangeArrowheads="1"/>
          </p:cNvSpPr>
          <p:nvPr/>
        </p:nvSpPr>
        <p:spPr bwMode="auto">
          <a:xfrm rot="10126094">
            <a:off x="6971493" y="525201"/>
            <a:ext cx="396208" cy="174010"/>
          </a:xfrm>
          <a:custGeom>
            <a:avLst/>
            <a:gdLst>
              <a:gd name="T0" fmla="*/ 133 w 914400"/>
              <a:gd name="T1" fmla="*/ 223084 h 457200"/>
              <a:gd name="T2" fmla="*/ 457200 w 914400"/>
              <a:gd name="T3" fmla="*/ 228600 h 457200"/>
              <a:gd name="T4" fmla="*/ 497406 w 914400"/>
              <a:gd name="T5" fmla="*/ 886 h 457200"/>
              <a:gd name="T6" fmla="*/ 5898240 60000 65536"/>
              <a:gd name="T7" fmla="*/ 17694720 60000 65536"/>
              <a:gd name="T8" fmla="*/ 0 60000 65536"/>
              <a:gd name="T9" fmla="*/ 133 w 914400"/>
              <a:gd name="T10" fmla="*/ 0 h 457200"/>
              <a:gd name="T11" fmla="*/ 497406 w 914400"/>
              <a:gd name="T12" fmla="*/ 223084 h 457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457200" stroke="0">
                <a:moveTo>
                  <a:pt x="133" y="223084"/>
                </a:moveTo>
                <a:lnTo>
                  <a:pt x="133" y="223084"/>
                </a:lnTo>
                <a:cubicBezTo>
                  <a:pt x="6122" y="99016"/>
                  <a:pt x="208993" y="-1"/>
                  <a:pt x="457200" y="0"/>
                </a:cubicBezTo>
                <a:cubicBezTo>
                  <a:pt x="470621" y="0"/>
                  <a:pt x="484036" y="295"/>
                  <a:pt x="497405" y="885"/>
                </a:cubicBezTo>
                <a:lnTo>
                  <a:pt x="457200" y="228600"/>
                </a:lnTo>
                <a:lnTo>
                  <a:pt x="133" y="223084"/>
                </a:lnTo>
                <a:close/>
              </a:path>
              <a:path w="914400" h="457200" fill="none">
                <a:moveTo>
                  <a:pt x="133" y="223084"/>
                </a:moveTo>
                <a:lnTo>
                  <a:pt x="133" y="223084"/>
                </a:lnTo>
                <a:cubicBezTo>
                  <a:pt x="6122" y="99016"/>
                  <a:pt x="208993" y="-1"/>
                  <a:pt x="457200" y="0"/>
                </a:cubicBezTo>
                <a:cubicBezTo>
                  <a:pt x="470621" y="0"/>
                  <a:pt x="484036" y="295"/>
                  <a:pt x="497405" y="885"/>
                </a:cubicBezTo>
              </a:path>
            </a:pathLst>
          </a:cu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38100" dir="5400000" algn="ctr" rotWithShape="0">
              <a:srgbClr val="343F1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6592503" y="1285876"/>
            <a:ext cx="1065596" cy="997842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18"/>
          <p:cNvCxnSpPr>
            <a:cxnSpLocks noChangeShapeType="1"/>
          </p:cNvCxnSpPr>
          <p:nvPr/>
        </p:nvCxnSpPr>
        <p:spPr bwMode="auto">
          <a:xfrm>
            <a:off x="6360406" y="350006"/>
            <a:ext cx="469021" cy="478669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18"/>
          <p:cNvCxnSpPr>
            <a:cxnSpLocks noChangeShapeType="1"/>
          </p:cNvCxnSpPr>
          <p:nvPr/>
        </p:nvCxnSpPr>
        <p:spPr bwMode="auto">
          <a:xfrm>
            <a:off x="5940152" y="443162"/>
            <a:ext cx="311154" cy="2286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3" name="Freeform 23"/>
          <p:cNvSpPr>
            <a:spLocks/>
          </p:cNvSpPr>
          <p:nvPr/>
        </p:nvSpPr>
        <p:spPr bwMode="auto">
          <a:xfrm>
            <a:off x="7227214" y="743512"/>
            <a:ext cx="462051" cy="125924"/>
          </a:xfrm>
          <a:custGeom>
            <a:avLst/>
            <a:gdLst>
              <a:gd name="T0" fmla="*/ 1148526593 w 728"/>
              <a:gd name="T1" fmla="*/ 0 h 112"/>
              <a:gd name="T2" fmla="*/ 694163997 w 728"/>
              <a:gd name="T3" fmla="*/ 241935000 h 112"/>
              <a:gd name="T4" fmla="*/ 88347620 w 728"/>
              <a:gd name="T5" fmla="*/ 241935000 h 112"/>
              <a:gd name="T6" fmla="*/ 164075766 w 728"/>
              <a:gd name="T7" fmla="*/ 24193500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728"/>
              <a:gd name="T13" fmla="*/ 0 h 112"/>
              <a:gd name="T14" fmla="*/ 728 w 728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8" h="112">
                <a:moveTo>
                  <a:pt x="728" y="0"/>
                </a:moveTo>
                <a:cubicBezTo>
                  <a:pt x="640" y="40"/>
                  <a:pt x="552" y="80"/>
                  <a:pt x="440" y="96"/>
                </a:cubicBezTo>
                <a:cubicBezTo>
                  <a:pt x="328" y="112"/>
                  <a:pt x="112" y="96"/>
                  <a:pt x="56" y="96"/>
                </a:cubicBezTo>
                <a:cubicBezTo>
                  <a:pt x="0" y="96"/>
                  <a:pt x="96" y="96"/>
                  <a:pt x="104" y="96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1" y="800101"/>
            <a:ext cx="5508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-7591" y="1717228"/>
            <a:ext cx="5508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0512" name="Freeform 32"/>
          <p:cNvSpPr>
            <a:spLocks/>
          </p:cNvSpPr>
          <p:nvPr/>
        </p:nvSpPr>
        <p:spPr bwMode="auto">
          <a:xfrm rot="544670">
            <a:off x="6189905" y="802652"/>
            <a:ext cx="522936" cy="96287"/>
          </a:xfrm>
          <a:custGeom>
            <a:avLst/>
            <a:gdLst>
              <a:gd name="T0" fmla="*/ 0 w 480"/>
              <a:gd name="T1" fmla="*/ 0 h 104"/>
              <a:gd name="T2" fmla="*/ 78633344 w 480"/>
              <a:gd name="T3" fmla="*/ 100937401 h 104"/>
              <a:gd name="T4" fmla="*/ 235901313 w 480"/>
              <a:gd name="T5" fmla="*/ 201874802 h 104"/>
              <a:gd name="T6" fmla="*/ 786337283 w 480"/>
              <a:gd name="T7" fmla="*/ 201874802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04"/>
              <a:gd name="T14" fmla="*/ 480 w 480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04">
                <a:moveTo>
                  <a:pt x="0" y="0"/>
                </a:moveTo>
                <a:cubicBezTo>
                  <a:pt x="12" y="16"/>
                  <a:pt x="24" y="32"/>
                  <a:pt x="48" y="48"/>
                </a:cubicBezTo>
                <a:cubicBezTo>
                  <a:pt x="72" y="64"/>
                  <a:pt x="72" y="88"/>
                  <a:pt x="144" y="96"/>
                </a:cubicBezTo>
                <a:cubicBezTo>
                  <a:pt x="216" y="104"/>
                  <a:pt x="424" y="96"/>
                  <a:pt x="480" y="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3" name="Freeform 33"/>
          <p:cNvSpPr>
            <a:spLocks/>
          </p:cNvSpPr>
          <p:nvPr/>
        </p:nvSpPr>
        <p:spPr bwMode="auto">
          <a:xfrm rot="567740">
            <a:off x="7127445" y="1685668"/>
            <a:ext cx="233848" cy="63123"/>
          </a:xfrm>
          <a:custGeom>
            <a:avLst/>
            <a:gdLst>
              <a:gd name="T0" fmla="*/ 0 w 336"/>
              <a:gd name="T1" fmla="*/ 0 h 48"/>
              <a:gd name="T2" fmla="*/ 118499164 w 336"/>
              <a:gd name="T3" fmla="*/ 120967500 h 48"/>
              <a:gd name="T4" fmla="*/ 276497143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304" y="8"/>
                  <a:pt x="33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4" name="Freeform 34"/>
          <p:cNvSpPr>
            <a:spLocks/>
          </p:cNvSpPr>
          <p:nvPr/>
        </p:nvSpPr>
        <p:spPr bwMode="auto">
          <a:xfrm rot="-1716628">
            <a:off x="7847673" y="3193934"/>
            <a:ext cx="440849" cy="45719"/>
          </a:xfrm>
          <a:custGeom>
            <a:avLst/>
            <a:gdLst>
              <a:gd name="T0" fmla="*/ 0 w 336"/>
              <a:gd name="T1" fmla="*/ 0 h 48"/>
              <a:gd name="T2" fmla="*/ 473994843 w 336"/>
              <a:gd name="T3" fmla="*/ 136562654 h 48"/>
              <a:gd name="T4" fmla="*/ 1105988571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304" y="8"/>
                  <a:pt x="33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2" name="Freeform 42"/>
          <p:cNvSpPr>
            <a:spLocks/>
          </p:cNvSpPr>
          <p:nvPr/>
        </p:nvSpPr>
        <p:spPr bwMode="auto">
          <a:xfrm>
            <a:off x="6717164" y="1209675"/>
            <a:ext cx="408139" cy="76201"/>
          </a:xfrm>
          <a:custGeom>
            <a:avLst/>
            <a:gdLst>
              <a:gd name="T0" fmla="*/ 0 w 240"/>
              <a:gd name="T1" fmla="*/ 14812736 h 56"/>
              <a:gd name="T2" fmla="*/ 522579600 w 240"/>
              <a:gd name="T3" fmla="*/ 14812736 h 56"/>
              <a:gd name="T4" fmla="*/ 87096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3" name="Freeform 43"/>
          <p:cNvSpPr>
            <a:spLocks/>
          </p:cNvSpPr>
          <p:nvPr/>
        </p:nvSpPr>
        <p:spPr bwMode="auto">
          <a:xfrm rot="8204142">
            <a:off x="7713012" y="3531997"/>
            <a:ext cx="343639" cy="53796"/>
          </a:xfrm>
          <a:custGeom>
            <a:avLst/>
            <a:gdLst>
              <a:gd name="T0" fmla="*/ 0 w 240"/>
              <a:gd name="T1" fmla="*/ 14812736 h 56"/>
              <a:gd name="T2" fmla="*/ 522579600 w 240"/>
              <a:gd name="T3" fmla="*/ 14812736 h 56"/>
              <a:gd name="T4" fmla="*/ 87096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4" name="Freeform 44"/>
          <p:cNvSpPr>
            <a:spLocks/>
          </p:cNvSpPr>
          <p:nvPr/>
        </p:nvSpPr>
        <p:spPr bwMode="auto">
          <a:xfrm rot="4051641">
            <a:off x="7828199" y="2706644"/>
            <a:ext cx="342900" cy="76200"/>
          </a:xfrm>
          <a:custGeom>
            <a:avLst/>
            <a:gdLst>
              <a:gd name="T0" fmla="*/ 0 w 240"/>
              <a:gd name="T1" fmla="*/ 14812736 h 56"/>
              <a:gd name="T2" fmla="*/ 522579600 w 240"/>
              <a:gd name="T3" fmla="*/ 14812736 h 56"/>
              <a:gd name="T4" fmla="*/ 87096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5" name="Freeform 45"/>
          <p:cNvSpPr>
            <a:spLocks/>
          </p:cNvSpPr>
          <p:nvPr/>
        </p:nvSpPr>
        <p:spPr bwMode="auto">
          <a:xfrm rot="-6426574">
            <a:off x="8060067" y="3302173"/>
            <a:ext cx="228600" cy="76200"/>
          </a:xfrm>
          <a:custGeom>
            <a:avLst/>
            <a:gdLst>
              <a:gd name="T0" fmla="*/ 0 w 240"/>
              <a:gd name="T1" fmla="*/ 14812736 h 56"/>
              <a:gd name="T2" fmla="*/ 232257600 w 240"/>
              <a:gd name="T3" fmla="*/ 14812736 h 56"/>
              <a:gd name="T4" fmla="*/ 38709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eform 39"/>
          <p:cNvSpPr>
            <a:spLocks/>
          </p:cNvSpPr>
          <p:nvPr/>
        </p:nvSpPr>
        <p:spPr bwMode="auto">
          <a:xfrm rot="-5114182">
            <a:off x="7722607" y="2434696"/>
            <a:ext cx="228600" cy="76200"/>
          </a:xfrm>
          <a:custGeom>
            <a:avLst/>
            <a:gdLst>
              <a:gd name="T0" fmla="*/ 0 w 336"/>
              <a:gd name="T1" fmla="*/ 0 h 48"/>
              <a:gd name="T2" fmla="*/ 118499164 w 336"/>
              <a:gd name="T3" fmla="*/ 120967500 h 48"/>
              <a:gd name="T4" fmla="*/ 276497143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304" y="8"/>
                  <a:pt x="33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194983" y="2733934"/>
            <a:ext cx="49427" cy="129746"/>
          </a:xfrm>
          <a:custGeom>
            <a:avLst/>
            <a:gdLst>
              <a:gd name="connsiteX0" fmla="*/ 0 w 49427"/>
              <a:gd name="connsiteY0" fmla="*/ 0 h 172995"/>
              <a:gd name="connsiteX1" fmla="*/ 24714 w 49427"/>
              <a:gd name="connsiteY1" fmla="*/ 148281 h 172995"/>
              <a:gd name="connsiteX2" fmla="*/ 49427 w 49427"/>
              <a:gd name="connsiteY2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27" h="172995">
                <a:moveTo>
                  <a:pt x="0" y="0"/>
                </a:moveTo>
                <a:cubicBezTo>
                  <a:pt x="1221" y="10991"/>
                  <a:pt x="4953" y="115346"/>
                  <a:pt x="24714" y="148281"/>
                </a:cubicBezTo>
                <a:cubicBezTo>
                  <a:pt x="30708" y="158271"/>
                  <a:pt x="41189" y="164757"/>
                  <a:pt x="49427" y="1729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097952" y="2696863"/>
            <a:ext cx="74448" cy="186764"/>
          </a:xfrm>
          <a:custGeom>
            <a:avLst/>
            <a:gdLst>
              <a:gd name="connsiteX0" fmla="*/ 37378 w 74448"/>
              <a:gd name="connsiteY0" fmla="*/ 0 h 249018"/>
              <a:gd name="connsiteX1" fmla="*/ 12665 w 74448"/>
              <a:gd name="connsiteY1" fmla="*/ 61784 h 249018"/>
              <a:gd name="connsiteX2" fmla="*/ 308 w 74448"/>
              <a:gd name="connsiteY2" fmla="*/ 98854 h 249018"/>
              <a:gd name="connsiteX3" fmla="*/ 49735 w 74448"/>
              <a:gd name="connsiteY3" fmla="*/ 247135 h 249018"/>
              <a:gd name="connsiteX4" fmla="*/ 74448 w 74448"/>
              <a:gd name="connsiteY4" fmla="*/ 247135 h 2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8" h="249018">
                <a:moveTo>
                  <a:pt x="37378" y="0"/>
                </a:moveTo>
                <a:cubicBezTo>
                  <a:pt x="29140" y="20595"/>
                  <a:pt x="20453" y="41015"/>
                  <a:pt x="12665" y="61784"/>
                </a:cubicBezTo>
                <a:cubicBezTo>
                  <a:pt x="8092" y="73980"/>
                  <a:pt x="308" y="85829"/>
                  <a:pt x="308" y="98854"/>
                </a:cubicBezTo>
                <a:cubicBezTo>
                  <a:pt x="308" y="164696"/>
                  <a:pt x="-7015" y="213085"/>
                  <a:pt x="49735" y="247135"/>
                </a:cubicBezTo>
                <a:cubicBezTo>
                  <a:pt x="56799" y="251373"/>
                  <a:pt x="66210" y="247135"/>
                  <a:pt x="74448" y="24713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143619" y="3352438"/>
            <a:ext cx="100791" cy="83408"/>
          </a:xfrm>
          <a:custGeom>
            <a:avLst/>
            <a:gdLst>
              <a:gd name="connsiteX0" fmla="*/ 0 w 100791"/>
              <a:gd name="connsiteY0" fmla="*/ 0 h 111211"/>
              <a:gd name="connsiteX1" fmla="*/ 86498 w 100791"/>
              <a:gd name="connsiteY1" fmla="*/ 86498 h 111211"/>
              <a:gd name="connsiteX2" fmla="*/ 74141 w 100791"/>
              <a:gd name="connsiteY2" fmla="*/ 111211 h 1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91" h="111211">
                <a:moveTo>
                  <a:pt x="0" y="0"/>
                </a:moveTo>
                <a:cubicBezTo>
                  <a:pt x="112265" y="14033"/>
                  <a:pt x="112952" y="-19319"/>
                  <a:pt x="86498" y="86498"/>
                </a:cubicBezTo>
                <a:cubicBezTo>
                  <a:pt x="84264" y="95433"/>
                  <a:pt x="78260" y="102973"/>
                  <a:pt x="74141" y="11121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566309" y="410476"/>
            <a:ext cx="804099" cy="6491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56176" y="410477"/>
            <a:ext cx="573490" cy="41603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503" grpId="0" animBg="1"/>
      <p:bldP spid="20508" grpId="0"/>
      <p:bldP spid="20509" grpId="0"/>
      <p:bldP spid="20512" grpId="0" animBg="1"/>
      <p:bldP spid="20513" grpId="0" animBg="1"/>
      <p:bldP spid="20514" grpId="0" animBg="1"/>
      <p:bldP spid="20522" grpId="0" animBg="1"/>
      <p:bldP spid="20523" grpId="0" animBg="1"/>
      <p:bldP spid="20524" grpId="0" animBg="1"/>
      <p:bldP spid="20525" grpId="0" animBg="1"/>
      <p:bldP spid="35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8747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056" y="1059582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núi đồi, đồng 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thềm lục 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Địa hình thấp dần từ nội địa ra biển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Có 2 hướng chính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+ TB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ĐN: 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Pu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Pu 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ao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òng cung: Sông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gân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47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hình nước ta mang tính chất nhiệt đới gió mùa ẩm và chịu tác động mạnh mẽ của con người: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55" y="875496"/>
            <a:ext cx="451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* Tác động của môi trường và dòng nước 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383618"/>
            <a:ext cx="8208912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768" y="2019976"/>
            <a:ext cx="8640960" cy="479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115" y="2859782"/>
            <a:ext cx="8660748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cacxto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194" y="3507854"/>
            <a:ext cx="8886301" cy="521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886700" y="2228850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Times New Roman" pitchFamily="18" charset="0"/>
            </a:endParaRPr>
          </a:p>
        </p:txBody>
      </p:sp>
      <p:pic>
        <p:nvPicPr>
          <p:cNvPr id="345108" name="Picture 20" descr="ToancnhHaLongBay_5d10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4572000" cy="248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son-doong-cave-9-960x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25003"/>
            <a:ext cx="4495800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http://www.dulichmaohiem.com.vn/uploads/du-lich-mao-hiem/du-lich-mao-hiem-mien-trung/kham-pha-dong-son-doong/du-lich-mao-hiem-kham-pha-dong-son-doong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61036"/>
            <a:ext cx="4514850" cy="2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 descr="http://k14.vcmedia.vn/k:thumb_w/600/6lnffOHA9gPXbn4CuEkXJZ6Pdcccc/Image/2014/10/Tuan-5/5-f74b9/fun-fact-khien-ban-ngat-ngay-ve-hang-son-doo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1036"/>
            <a:ext cx="4552950" cy="2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676400" y="2303860"/>
            <a:ext cx="5410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ĐỊA HÌNH CACXTƠ NHIỆT ĐỚI ĐỘC ĐÁO</a:t>
            </a:r>
          </a:p>
        </p:txBody>
      </p:sp>
    </p:spTree>
    <p:extLst>
      <p:ext uri="{BB962C8B-B14F-4D97-AF65-F5344CB8AC3E}">
        <p14:creationId xmlns:p14="http://schemas.microsoft.com/office/powerpoint/2010/main" val="2385859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43" y="141480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19669"/>
              </p:ext>
            </p:extLst>
          </p:nvPr>
        </p:nvGraphicFramePr>
        <p:xfrm>
          <a:off x="827584" y="789552"/>
          <a:ext cx="7368480" cy="387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5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cực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13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27584" y="1491630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1274" y="2914947"/>
            <a:ext cx="3549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1274" y="1347614"/>
            <a:ext cx="3549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25163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Picture 9" descr="ho-dau-t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7" name="Picture 23" descr="sca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http://daibieunhandan.vn/media/12/04/120406194110546/07-Khai-thac-982012-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43188"/>
            <a:ext cx="44386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http://baoquangngai.com.vn/dataimages/201405/original/images956610_DSC_0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43188"/>
            <a:ext cx="4648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790700" y="3557587"/>
            <a:ext cx="5105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TIÊU CỰC CỦA CON NGƯỜI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095500" y="492919"/>
            <a:ext cx="4495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TÍCH CỰC CON NGƯỜI</a:t>
            </a:r>
          </a:p>
        </p:txBody>
      </p:sp>
    </p:spTree>
    <p:extLst>
      <p:ext uri="{BB962C8B-B14F-4D97-AF65-F5344CB8AC3E}">
        <p14:creationId xmlns:p14="http://schemas.microsoft.com/office/powerpoint/2010/main" val="2378022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Picture 9" descr="ho-dau-t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7" name="Picture 23" descr="sca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http://daibieunhandan.vn/media/12/04/120406194110546/07-Khai-thac-982012-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43188"/>
            <a:ext cx="44386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http://baoquangngai.com.vn/dataimages/201405/original/images956610_DSC_0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43188"/>
            <a:ext cx="4648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790700" y="3557587"/>
            <a:ext cx="5105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TIÊU CỰC CỦA CON NGƯỜI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095500" y="492919"/>
            <a:ext cx="4495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TÍCH CỰC CON NGƯỜI</a:t>
            </a:r>
          </a:p>
        </p:txBody>
      </p:sp>
    </p:spTree>
    <p:extLst>
      <p:ext uri="{BB962C8B-B14F-4D97-AF65-F5344CB8AC3E}">
        <p14:creationId xmlns:p14="http://schemas.microsoft.com/office/powerpoint/2010/main" val="385593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9976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cac-xtơ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2034617"/>
            <a:ext cx="9140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47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hình nước ta mang tính chất nhiệt đới gió mùa ẩm và chịu tác động mạnh mẽ của con người: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3" y="3147814"/>
            <a:ext cx="8813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4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4" y="-20538"/>
            <a:ext cx="8243887" cy="43695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1510"/>
            <a:ext cx="8686800" cy="4629150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A.Trên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2000m                   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C.Trên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1000m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B.Dưới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1500m                     D.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1000m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C.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bắc-đông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D.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A.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B.Hướng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C.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D.Hướng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tây-đông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3419872" y="1421904"/>
            <a:ext cx="381000" cy="2857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Verdana" pitchFamily="34" charset="0"/>
              </a:rPr>
              <a:t>D</a:t>
            </a:r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807357" y="2862064"/>
            <a:ext cx="381000" cy="2857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Verdana" pitchFamily="34" charset="0"/>
              </a:rPr>
              <a:t>B</a:t>
            </a:r>
          </a:p>
        </p:txBody>
      </p:sp>
      <p:sp>
        <p:nvSpPr>
          <p:cNvPr id="130056" name="Oval 8"/>
          <p:cNvSpPr>
            <a:spLocks noChangeArrowheads="1"/>
          </p:cNvSpPr>
          <p:nvPr/>
        </p:nvSpPr>
        <p:spPr bwMode="auto">
          <a:xfrm>
            <a:off x="755576" y="3651008"/>
            <a:ext cx="381000" cy="2888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Verdan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483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30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4" grpId="0" animBg="1"/>
      <p:bldP spid="130055" grpId="0" animBg="1"/>
      <p:bldP spid="1300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295400" y="285750"/>
            <a:ext cx="7391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</a:rPr>
              <a:t>Nối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</a:rPr>
              <a:t> ý ở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</a:rPr>
              <a:t>cột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</a:rPr>
              <a:t> A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</a:rPr>
              <a:t> ý ở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</a:rPr>
              <a:t>cột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</a:rPr>
              <a:t> B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</a:rPr>
              <a:t>lại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</a:rPr>
              <a:t>đúng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609600" y="2057400"/>
            <a:ext cx="464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381000" y="1428750"/>
            <a:ext cx="2971800" cy="40011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en-US" sz="2000">
                <a:latin typeface="Times New Roman" pitchFamily="18" charset="0"/>
              </a:rPr>
              <a:t> Địa hình cacxtơ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81000" y="2114550"/>
            <a:ext cx="29718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2.</a:t>
            </a:r>
            <a:r>
              <a:rPr lang="en-US" sz="2000">
                <a:latin typeface="Times New Roman" pitchFamily="18" charset="0"/>
              </a:rPr>
              <a:t> Địa hình đồng bằng phù sa mới.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228600" y="800100"/>
            <a:ext cx="381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CÁC DẠNG ĐỊA HÌNH</a:t>
            </a: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5715000" y="800100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ĐƯỢC HÌNH THÀNH</a:t>
            </a:r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381000" y="3086100"/>
            <a:ext cx="29718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3.</a:t>
            </a:r>
            <a:r>
              <a:rPr lang="en-US" sz="2000">
                <a:latin typeface="Times New Roman" pitchFamily="18" charset="0"/>
              </a:rPr>
              <a:t> Địa hình cao nguyên ba dan.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381000" y="3943350"/>
            <a:ext cx="29718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4.</a:t>
            </a:r>
            <a:r>
              <a:rPr lang="en-US" sz="2000">
                <a:latin typeface="Times New Roman" pitchFamily="18" charset="0"/>
              </a:rPr>
              <a:t> Địa hình đê  sông, đê biển.</a:t>
            </a: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5867400" y="137160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a.</a:t>
            </a:r>
            <a:r>
              <a:rPr lang="en-US" sz="2000">
                <a:latin typeface="Times New Roman" pitchFamily="18" charset="0"/>
              </a:rPr>
              <a:t> Do tác động của nội lực.</a:t>
            </a: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5867400" y="222885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b.</a:t>
            </a:r>
            <a:r>
              <a:rPr lang="en-US" sz="2000">
                <a:latin typeface="Times New Roman" pitchFamily="18" charset="0"/>
              </a:rPr>
              <a:t> Do tác động của con người.</a:t>
            </a:r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5867400" y="308610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c.</a:t>
            </a:r>
            <a:r>
              <a:rPr lang="en-US" sz="2000">
                <a:latin typeface="Times New Roman" pitchFamily="18" charset="0"/>
              </a:rPr>
              <a:t> Do tác động của nước mưa.</a:t>
            </a:r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5867400" y="394335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d.</a:t>
            </a:r>
            <a:r>
              <a:rPr lang="en-US" sz="2000">
                <a:latin typeface="Times New Roman" pitchFamily="18" charset="0"/>
              </a:rPr>
              <a:t> Do tác động của ngoại lực.</a:t>
            </a:r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>
            <a:off x="3352800" y="1657350"/>
            <a:ext cx="2514600" cy="1714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>
            <a:off x="3352800" y="2628900"/>
            <a:ext cx="2514600" cy="165735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 flipV="1">
            <a:off x="3352800" y="1657350"/>
            <a:ext cx="2514600" cy="1828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 flipV="1">
            <a:off x="3352800" y="2571750"/>
            <a:ext cx="2514600" cy="1714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8592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5" grpId="0" animBg="1"/>
      <p:bldP spid="201736" grpId="0" animBg="1"/>
      <p:bldP spid="201737" grpId="0"/>
      <p:bldP spid="201738" grpId="0"/>
      <p:bldP spid="201739" grpId="0" animBg="1"/>
      <p:bldP spid="201740" grpId="0" animBg="1"/>
      <p:bldP spid="201741" grpId="0" animBg="1"/>
      <p:bldP spid="201742" grpId="0" animBg="1"/>
      <p:bldP spid="201743" grpId="0" animBg="1"/>
      <p:bldP spid="201744" grpId="0" animBg="1"/>
      <p:bldP spid="201745" grpId="0" animBg="1"/>
      <p:bldP spid="201746" grpId="0" animBg="1"/>
      <p:bldP spid="201747" grpId="0" animBg="1"/>
      <p:bldP spid="2017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1840" y="195488"/>
            <a:ext cx="601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ồi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núi còn tạo thành cánh cung rất lớn hướng ra biển Đông và chiều dài tới 1400km, kéo dài từ Tây Bắc đến vùng Đông Nam Bộ.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88" y="2324940"/>
            <a:ext cx="4824536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469512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Vịnh Hạ Long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9274" y="1203599"/>
            <a:ext cx="5945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vùng núi lan ra sát biển hoặc bị biển nhấn chìm thành các quần đảo.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quần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thể các đảo trong vịnh Hạ Long. 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scan0022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610" y="185108"/>
            <a:ext cx="2692966" cy="490124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588278" y="477982"/>
            <a:ext cx="1583423" cy="3024698"/>
          </a:xfrm>
          <a:custGeom>
            <a:avLst/>
            <a:gdLst>
              <a:gd name="connsiteX0" fmla="*/ 0 w 2051556"/>
              <a:gd name="connsiteY0" fmla="*/ 0 h 4032931"/>
              <a:gd name="connsiteX1" fmla="*/ 110836 w 2051556"/>
              <a:gd name="connsiteY1" fmla="*/ 83127 h 4032931"/>
              <a:gd name="connsiteX2" fmla="*/ 166255 w 2051556"/>
              <a:gd name="connsiteY2" fmla="*/ 166254 h 4032931"/>
              <a:gd name="connsiteX3" fmla="*/ 193964 w 2051556"/>
              <a:gd name="connsiteY3" fmla="*/ 207818 h 4032931"/>
              <a:gd name="connsiteX4" fmla="*/ 207818 w 2051556"/>
              <a:gd name="connsiteY4" fmla="*/ 249381 h 4032931"/>
              <a:gd name="connsiteX5" fmla="*/ 235527 w 2051556"/>
              <a:gd name="connsiteY5" fmla="*/ 277091 h 4032931"/>
              <a:gd name="connsiteX6" fmla="*/ 263236 w 2051556"/>
              <a:gd name="connsiteY6" fmla="*/ 318654 h 4032931"/>
              <a:gd name="connsiteX7" fmla="*/ 277091 w 2051556"/>
              <a:gd name="connsiteY7" fmla="*/ 360218 h 4032931"/>
              <a:gd name="connsiteX8" fmla="*/ 346364 w 2051556"/>
              <a:gd name="connsiteY8" fmla="*/ 429491 h 4032931"/>
              <a:gd name="connsiteX9" fmla="*/ 360218 w 2051556"/>
              <a:gd name="connsiteY9" fmla="*/ 471054 h 4032931"/>
              <a:gd name="connsiteX10" fmla="*/ 415636 w 2051556"/>
              <a:gd name="connsiteY10" fmla="*/ 554181 h 4032931"/>
              <a:gd name="connsiteX11" fmla="*/ 512618 w 2051556"/>
              <a:gd name="connsiteY11" fmla="*/ 845127 h 4032931"/>
              <a:gd name="connsiteX12" fmla="*/ 540327 w 2051556"/>
              <a:gd name="connsiteY12" fmla="*/ 928254 h 4032931"/>
              <a:gd name="connsiteX13" fmla="*/ 554182 w 2051556"/>
              <a:gd name="connsiteY13" fmla="*/ 969818 h 4032931"/>
              <a:gd name="connsiteX14" fmla="*/ 568036 w 2051556"/>
              <a:gd name="connsiteY14" fmla="*/ 1039091 h 4032931"/>
              <a:gd name="connsiteX15" fmla="*/ 609600 w 2051556"/>
              <a:gd name="connsiteY15" fmla="*/ 1260763 h 4032931"/>
              <a:gd name="connsiteX16" fmla="*/ 623455 w 2051556"/>
              <a:gd name="connsiteY16" fmla="*/ 1302327 h 4032931"/>
              <a:gd name="connsiteX17" fmla="*/ 651164 w 2051556"/>
              <a:gd name="connsiteY17" fmla="*/ 1343891 h 4032931"/>
              <a:gd name="connsiteX18" fmla="*/ 678873 w 2051556"/>
              <a:gd name="connsiteY18" fmla="*/ 1427018 h 4032931"/>
              <a:gd name="connsiteX19" fmla="*/ 734291 w 2051556"/>
              <a:gd name="connsiteY19" fmla="*/ 1510145 h 4032931"/>
              <a:gd name="connsiteX20" fmla="*/ 789709 w 2051556"/>
              <a:gd name="connsiteY20" fmla="*/ 1593272 h 4032931"/>
              <a:gd name="connsiteX21" fmla="*/ 845127 w 2051556"/>
              <a:gd name="connsiteY21" fmla="*/ 1676400 h 4032931"/>
              <a:gd name="connsiteX22" fmla="*/ 886691 w 2051556"/>
              <a:gd name="connsiteY22" fmla="*/ 1690254 h 4032931"/>
              <a:gd name="connsiteX23" fmla="*/ 955964 w 2051556"/>
              <a:gd name="connsiteY23" fmla="*/ 1759527 h 4032931"/>
              <a:gd name="connsiteX24" fmla="*/ 997527 w 2051556"/>
              <a:gd name="connsiteY24" fmla="*/ 1801091 h 4032931"/>
              <a:gd name="connsiteX25" fmla="*/ 1094509 w 2051556"/>
              <a:gd name="connsiteY25" fmla="*/ 1898072 h 4032931"/>
              <a:gd name="connsiteX26" fmla="*/ 1122218 w 2051556"/>
              <a:gd name="connsiteY26" fmla="*/ 1939636 h 4032931"/>
              <a:gd name="connsiteX27" fmla="*/ 1205346 w 2051556"/>
              <a:gd name="connsiteY27" fmla="*/ 2022763 h 4032931"/>
              <a:gd name="connsiteX28" fmla="*/ 1274618 w 2051556"/>
              <a:gd name="connsiteY28" fmla="*/ 2092036 h 4032931"/>
              <a:gd name="connsiteX29" fmla="*/ 1343891 w 2051556"/>
              <a:gd name="connsiteY29" fmla="*/ 2175163 h 4032931"/>
              <a:gd name="connsiteX30" fmla="*/ 1427018 w 2051556"/>
              <a:gd name="connsiteY30" fmla="*/ 2202872 h 4032931"/>
              <a:gd name="connsiteX31" fmla="*/ 1454727 w 2051556"/>
              <a:gd name="connsiteY31" fmla="*/ 2244436 h 4032931"/>
              <a:gd name="connsiteX32" fmla="*/ 1496291 w 2051556"/>
              <a:gd name="connsiteY32" fmla="*/ 2272145 h 4032931"/>
              <a:gd name="connsiteX33" fmla="*/ 1551709 w 2051556"/>
              <a:gd name="connsiteY33" fmla="*/ 2355272 h 4032931"/>
              <a:gd name="connsiteX34" fmla="*/ 1579418 w 2051556"/>
              <a:gd name="connsiteY34" fmla="*/ 2396836 h 4032931"/>
              <a:gd name="connsiteX35" fmla="*/ 1620982 w 2051556"/>
              <a:gd name="connsiteY35" fmla="*/ 2438400 h 4032931"/>
              <a:gd name="connsiteX36" fmla="*/ 1704109 w 2051556"/>
              <a:gd name="connsiteY36" fmla="*/ 2563091 h 4032931"/>
              <a:gd name="connsiteX37" fmla="*/ 1731818 w 2051556"/>
              <a:gd name="connsiteY37" fmla="*/ 2604654 h 4032931"/>
              <a:gd name="connsiteX38" fmla="*/ 1745673 w 2051556"/>
              <a:gd name="connsiteY38" fmla="*/ 2646218 h 4032931"/>
              <a:gd name="connsiteX39" fmla="*/ 1801091 w 2051556"/>
              <a:gd name="connsiteY39" fmla="*/ 2729345 h 4032931"/>
              <a:gd name="connsiteX40" fmla="*/ 1856509 w 2051556"/>
              <a:gd name="connsiteY40" fmla="*/ 2812472 h 4032931"/>
              <a:gd name="connsiteX41" fmla="*/ 1884218 w 2051556"/>
              <a:gd name="connsiteY41" fmla="*/ 2854036 h 4032931"/>
              <a:gd name="connsiteX42" fmla="*/ 1925782 w 2051556"/>
              <a:gd name="connsiteY42" fmla="*/ 2937163 h 4032931"/>
              <a:gd name="connsiteX43" fmla="*/ 1953491 w 2051556"/>
              <a:gd name="connsiteY43" fmla="*/ 3020291 h 4032931"/>
              <a:gd name="connsiteX44" fmla="*/ 1967346 w 2051556"/>
              <a:gd name="connsiteY44" fmla="*/ 3061854 h 4032931"/>
              <a:gd name="connsiteX45" fmla="*/ 1981200 w 2051556"/>
              <a:gd name="connsiteY45" fmla="*/ 3131127 h 4032931"/>
              <a:gd name="connsiteX46" fmla="*/ 2008909 w 2051556"/>
              <a:gd name="connsiteY46" fmla="*/ 3214254 h 4032931"/>
              <a:gd name="connsiteX47" fmla="*/ 2036618 w 2051556"/>
              <a:gd name="connsiteY47" fmla="*/ 3325091 h 4032931"/>
              <a:gd name="connsiteX48" fmla="*/ 2050473 w 2051556"/>
              <a:gd name="connsiteY48" fmla="*/ 3380509 h 4032931"/>
              <a:gd name="connsiteX49" fmla="*/ 2008909 w 2051556"/>
              <a:gd name="connsiteY49" fmla="*/ 3754581 h 4032931"/>
              <a:gd name="connsiteX50" fmla="*/ 1981200 w 2051556"/>
              <a:gd name="connsiteY50" fmla="*/ 3796145 h 4032931"/>
              <a:gd name="connsiteX51" fmla="*/ 1967346 w 2051556"/>
              <a:gd name="connsiteY51" fmla="*/ 3837709 h 4032931"/>
              <a:gd name="connsiteX52" fmla="*/ 1898073 w 2051556"/>
              <a:gd name="connsiteY52" fmla="*/ 3879272 h 4032931"/>
              <a:gd name="connsiteX53" fmla="*/ 1856509 w 2051556"/>
              <a:gd name="connsiteY53" fmla="*/ 3906981 h 4032931"/>
              <a:gd name="connsiteX54" fmla="*/ 1801091 w 2051556"/>
              <a:gd name="connsiteY54" fmla="*/ 3920836 h 4032931"/>
              <a:gd name="connsiteX55" fmla="*/ 1717964 w 2051556"/>
              <a:gd name="connsiteY55" fmla="*/ 3948545 h 4032931"/>
              <a:gd name="connsiteX56" fmla="*/ 1676400 w 2051556"/>
              <a:gd name="connsiteY56" fmla="*/ 3962400 h 4032931"/>
              <a:gd name="connsiteX57" fmla="*/ 1579418 w 2051556"/>
              <a:gd name="connsiteY57" fmla="*/ 4003963 h 4032931"/>
              <a:gd name="connsiteX58" fmla="*/ 1482436 w 2051556"/>
              <a:gd name="connsiteY58" fmla="*/ 4031672 h 403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051556" h="4032931">
                <a:moveTo>
                  <a:pt x="0" y="0"/>
                </a:moveTo>
                <a:cubicBezTo>
                  <a:pt x="51373" y="30823"/>
                  <a:pt x="75481" y="37671"/>
                  <a:pt x="110836" y="83127"/>
                </a:cubicBezTo>
                <a:cubicBezTo>
                  <a:pt x="131282" y="109414"/>
                  <a:pt x="147782" y="138545"/>
                  <a:pt x="166255" y="166254"/>
                </a:cubicBezTo>
                <a:lnTo>
                  <a:pt x="193964" y="207818"/>
                </a:lnTo>
                <a:cubicBezTo>
                  <a:pt x="198582" y="221672"/>
                  <a:pt x="200305" y="236858"/>
                  <a:pt x="207818" y="249381"/>
                </a:cubicBezTo>
                <a:cubicBezTo>
                  <a:pt x="214538" y="260582"/>
                  <a:pt x="227367" y="266891"/>
                  <a:pt x="235527" y="277091"/>
                </a:cubicBezTo>
                <a:cubicBezTo>
                  <a:pt x="245929" y="290093"/>
                  <a:pt x="255789" y="303761"/>
                  <a:pt x="263236" y="318654"/>
                </a:cubicBezTo>
                <a:cubicBezTo>
                  <a:pt x="269767" y="331716"/>
                  <a:pt x="268329" y="348535"/>
                  <a:pt x="277091" y="360218"/>
                </a:cubicBezTo>
                <a:cubicBezTo>
                  <a:pt x="296684" y="386342"/>
                  <a:pt x="346364" y="429491"/>
                  <a:pt x="346364" y="429491"/>
                </a:cubicBezTo>
                <a:cubicBezTo>
                  <a:pt x="350982" y="443345"/>
                  <a:pt x="353126" y="458288"/>
                  <a:pt x="360218" y="471054"/>
                </a:cubicBezTo>
                <a:cubicBezTo>
                  <a:pt x="376391" y="500165"/>
                  <a:pt x="405105" y="522588"/>
                  <a:pt x="415636" y="554181"/>
                </a:cubicBezTo>
                <a:lnTo>
                  <a:pt x="512618" y="845127"/>
                </a:lnTo>
                <a:lnTo>
                  <a:pt x="540327" y="928254"/>
                </a:lnTo>
                <a:cubicBezTo>
                  <a:pt x="544945" y="942109"/>
                  <a:pt x="551318" y="955497"/>
                  <a:pt x="554182" y="969818"/>
                </a:cubicBezTo>
                <a:cubicBezTo>
                  <a:pt x="558800" y="992909"/>
                  <a:pt x="564455" y="1015817"/>
                  <a:pt x="568036" y="1039091"/>
                </a:cubicBezTo>
                <a:cubicBezTo>
                  <a:pt x="584312" y="1144885"/>
                  <a:pt x="575216" y="1157614"/>
                  <a:pt x="609600" y="1260763"/>
                </a:cubicBezTo>
                <a:cubicBezTo>
                  <a:pt x="614218" y="1274618"/>
                  <a:pt x="616924" y="1289265"/>
                  <a:pt x="623455" y="1302327"/>
                </a:cubicBezTo>
                <a:cubicBezTo>
                  <a:pt x="630902" y="1317220"/>
                  <a:pt x="641928" y="1330036"/>
                  <a:pt x="651164" y="1343891"/>
                </a:cubicBezTo>
                <a:cubicBezTo>
                  <a:pt x="660400" y="1371600"/>
                  <a:pt x="662671" y="1402716"/>
                  <a:pt x="678873" y="1427018"/>
                </a:cubicBezTo>
                <a:cubicBezTo>
                  <a:pt x="697346" y="1454727"/>
                  <a:pt x="723760" y="1478552"/>
                  <a:pt x="734291" y="1510145"/>
                </a:cubicBezTo>
                <a:cubicBezTo>
                  <a:pt x="754342" y="1570296"/>
                  <a:pt x="737819" y="1541382"/>
                  <a:pt x="789709" y="1593272"/>
                </a:cubicBezTo>
                <a:cubicBezTo>
                  <a:pt x="804234" y="1636847"/>
                  <a:pt x="800651" y="1646749"/>
                  <a:pt x="845127" y="1676400"/>
                </a:cubicBezTo>
                <a:cubicBezTo>
                  <a:pt x="857278" y="1684501"/>
                  <a:pt x="872836" y="1685636"/>
                  <a:pt x="886691" y="1690254"/>
                </a:cubicBezTo>
                <a:cubicBezTo>
                  <a:pt x="962890" y="1741053"/>
                  <a:pt x="898238" y="1690255"/>
                  <a:pt x="955964" y="1759527"/>
                </a:cubicBezTo>
                <a:cubicBezTo>
                  <a:pt x="968507" y="1774579"/>
                  <a:pt x="985498" y="1785625"/>
                  <a:pt x="997527" y="1801091"/>
                </a:cubicBezTo>
                <a:cubicBezTo>
                  <a:pt x="1075337" y="1901132"/>
                  <a:pt x="1015086" y="1871598"/>
                  <a:pt x="1094509" y="1898072"/>
                </a:cubicBezTo>
                <a:cubicBezTo>
                  <a:pt x="1103745" y="1911927"/>
                  <a:pt x="1111156" y="1927191"/>
                  <a:pt x="1122218" y="1939636"/>
                </a:cubicBezTo>
                <a:cubicBezTo>
                  <a:pt x="1148252" y="1968924"/>
                  <a:pt x="1183609" y="1990158"/>
                  <a:pt x="1205346" y="2022763"/>
                </a:cubicBezTo>
                <a:cubicBezTo>
                  <a:pt x="1242291" y="2078181"/>
                  <a:pt x="1219200" y="2055091"/>
                  <a:pt x="1274618" y="2092036"/>
                </a:cubicBezTo>
                <a:cubicBezTo>
                  <a:pt x="1291865" y="2117907"/>
                  <a:pt x="1315651" y="2159475"/>
                  <a:pt x="1343891" y="2175163"/>
                </a:cubicBezTo>
                <a:cubicBezTo>
                  <a:pt x="1369423" y="2189347"/>
                  <a:pt x="1427018" y="2202872"/>
                  <a:pt x="1427018" y="2202872"/>
                </a:cubicBezTo>
                <a:cubicBezTo>
                  <a:pt x="1436254" y="2216727"/>
                  <a:pt x="1442953" y="2232662"/>
                  <a:pt x="1454727" y="2244436"/>
                </a:cubicBezTo>
                <a:cubicBezTo>
                  <a:pt x="1466501" y="2256210"/>
                  <a:pt x="1485326" y="2259614"/>
                  <a:pt x="1496291" y="2272145"/>
                </a:cubicBezTo>
                <a:cubicBezTo>
                  <a:pt x="1518221" y="2297207"/>
                  <a:pt x="1533236" y="2327563"/>
                  <a:pt x="1551709" y="2355272"/>
                </a:cubicBezTo>
                <a:cubicBezTo>
                  <a:pt x="1560945" y="2369127"/>
                  <a:pt x="1567644" y="2385062"/>
                  <a:pt x="1579418" y="2396836"/>
                </a:cubicBezTo>
                <a:cubicBezTo>
                  <a:pt x="1593273" y="2410691"/>
                  <a:pt x="1608953" y="2422934"/>
                  <a:pt x="1620982" y="2438400"/>
                </a:cubicBezTo>
                <a:cubicBezTo>
                  <a:pt x="1620990" y="2438410"/>
                  <a:pt x="1690251" y="2542304"/>
                  <a:pt x="1704109" y="2563091"/>
                </a:cubicBezTo>
                <a:cubicBezTo>
                  <a:pt x="1713345" y="2576945"/>
                  <a:pt x="1726552" y="2588858"/>
                  <a:pt x="1731818" y="2604654"/>
                </a:cubicBezTo>
                <a:cubicBezTo>
                  <a:pt x="1736436" y="2618509"/>
                  <a:pt x="1738581" y="2633452"/>
                  <a:pt x="1745673" y="2646218"/>
                </a:cubicBezTo>
                <a:cubicBezTo>
                  <a:pt x="1761846" y="2675329"/>
                  <a:pt x="1782618" y="2701636"/>
                  <a:pt x="1801091" y="2729345"/>
                </a:cubicBezTo>
                <a:lnTo>
                  <a:pt x="1856509" y="2812472"/>
                </a:lnTo>
                <a:cubicBezTo>
                  <a:pt x="1865745" y="2826327"/>
                  <a:pt x="1878952" y="2838239"/>
                  <a:pt x="1884218" y="2854036"/>
                </a:cubicBezTo>
                <a:cubicBezTo>
                  <a:pt x="1903339" y="2911396"/>
                  <a:pt x="1889972" y="2883449"/>
                  <a:pt x="1925782" y="2937163"/>
                </a:cubicBezTo>
                <a:lnTo>
                  <a:pt x="1953491" y="3020291"/>
                </a:lnTo>
                <a:cubicBezTo>
                  <a:pt x="1958109" y="3034145"/>
                  <a:pt x="1964482" y="3047534"/>
                  <a:pt x="1967346" y="3061854"/>
                </a:cubicBezTo>
                <a:cubicBezTo>
                  <a:pt x="1971964" y="3084945"/>
                  <a:pt x="1975004" y="3108408"/>
                  <a:pt x="1981200" y="3131127"/>
                </a:cubicBezTo>
                <a:cubicBezTo>
                  <a:pt x="1988885" y="3159306"/>
                  <a:pt x="2001825" y="3185918"/>
                  <a:pt x="2008909" y="3214254"/>
                </a:cubicBezTo>
                <a:lnTo>
                  <a:pt x="2036618" y="3325091"/>
                </a:lnTo>
                <a:lnTo>
                  <a:pt x="2050473" y="3380509"/>
                </a:lnTo>
                <a:cubicBezTo>
                  <a:pt x="2050165" y="3386971"/>
                  <a:pt x="2062828" y="3673702"/>
                  <a:pt x="2008909" y="3754581"/>
                </a:cubicBezTo>
                <a:lnTo>
                  <a:pt x="1981200" y="3796145"/>
                </a:lnTo>
                <a:cubicBezTo>
                  <a:pt x="1976582" y="3810000"/>
                  <a:pt x="1974860" y="3825186"/>
                  <a:pt x="1967346" y="3837709"/>
                </a:cubicBezTo>
                <a:cubicBezTo>
                  <a:pt x="1948329" y="3869405"/>
                  <a:pt x="1930765" y="3868375"/>
                  <a:pt x="1898073" y="3879272"/>
                </a:cubicBezTo>
                <a:cubicBezTo>
                  <a:pt x="1884218" y="3888508"/>
                  <a:pt x="1871814" y="3900422"/>
                  <a:pt x="1856509" y="3906981"/>
                </a:cubicBezTo>
                <a:cubicBezTo>
                  <a:pt x="1839007" y="3914482"/>
                  <a:pt x="1819329" y="3915364"/>
                  <a:pt x="1801091" y="3920836"/>
                </a:cubicBezTo>
                <a:cubicBezTo>
                  <a:pt x="1773115" y="3929229"/>
                  <a:pt x="1745673" y="3939309"/>
                  <a:pt x="1717964" y="3948545"/>
                </a:cubicBezTo>
                <a:cubicBezTo>
                  <a:pt x="1704109" y="3953163"/>
                  <a:pt x="1688551" y="3954299"/>
                  <a:pt x="1676400" y="3962400"/>
                </a:cubicBezTo>
                <a:cubicBezTo>
                  <a:pt x="1618993" y="4000671"/>
                  <a:pt x="1650990" y="3986071"/>
                  <a:pt x="1579418" y="4003963"/>
                </a:cubicBezTo>
                <a:cubicBezTo>
                  <a:pt x="1522485" y="4041919"/>
                  <a:pt x="1554506" y="4031672"/>
                  <a:pt x="1482436" y="40316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87726" y="418236"/>
            <a:ext cx="111767" cy="270164"/>
          </a:xfrm>
          <a:custGeom>
            <a:avLst/>
            <a:gdLst>
              <a:gd name="connsiteX0" fmla="*/ 96982 w 111767"/>
              <a:gd name="connsiteY0" fmla="*/ 0 h 360218"/>
              <a:gd name="connsiteX1" fmla="*/ 96982 w 111767"/>
              <a:gd name="connsiteY1" fmla="*/ 180109 h 360218"/>
              <a:gd name="connsiteX2" fmla="*/ 83127 w 111767"/>
              <a:gd name="connsiteY2" fmla="*/ 221672 h 360218"/>
              <a:gd name="connsiteX3" fmla="*/ 55418 w 111767"/>
              <a:gd name="connsiteY3" fmla="*/ 249382 h 360218"/>
              <a:gd name="connsiteX4" fmla="*/ 41563 w 111767"/>
              <a:gd name="connsiteY4" fmla="*/ 290945 h 360218"/>
              <a:gd name="connsiteX5" fmla="*/ 13854 w 111767"/>
              <a:gd name="connsiteY5" fmla="*/ 332509 h 360218"/>
              <a:gd name="connsiteX6" fmla="*/ 0 w 111767"/>
              <a:gd name="connsiteY6" fmla="*/ 360218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67" h="360218">
                <a:moveTo>
                  <a:pt x="96982" y="0"/>
                </a:moveTo>
                <a:cubicBezTo>
                  <a:pt x="115612" y="93150"/>
                  <a:pt x="117751" y="65879"/>
                  <a:pt x="96982" y="180109"/>
                </a:cubicBezTo>
                <a:cubicBezTo>
                  <a:pt x="94370" y="194477"/>
                  <a:pt x="90641" y="209149"/>
                  <a:pt x="83127" y="221672"/>
                </a:cubicBezTo>
                <a:cubicBezTo>
                  <a:pt x="76406" y="232873"/>
                  <a:pt x="64654" y="240145"/>
                  <a:pt x="55418" y="249382"/>
                </a:cubicBezTo>
                <a:cubicBezTo>
                  <a:pt x="50800" y="263236"/>
                  <a:pt x="48094" y="277883"/>
                  <a:pt x="41563" y="290945"/>
                </a:cubicBezTo>
                <a:cubicBezTo>
                  <a:pt x="34116" y="305838"/>
                  <a:pt x="22421" y="318231"/>
                  <a:pt x="13854" y="332509"/>
                </a:cubicBezTo>
                <a:cubicBezTo>
                  <a:pt x="8541" y="341364"/>
                  <a:pt x="4618" y="350982"/>
                  <a:pt x="0" y="36021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43610" y="477983"/>
            <a:ext cx="124691" cy="249382"/>
          </a:xfrm>
          <a:custGeom>
            <a:avLst/>
            <a:gdLst>
              <a:gd name="connsiteX0" fmla="*/ 124691 w 124691"/>
              <a:gd name="connsiteY0" fmla="*/ 0 h 332509"/>
              <a:gd name="connsiteX1" fmla="*/ 96982 w 124691"/>
              <a:gd name="connsiteY1" fmla="*/ 166255 h 332509"/>
              <a:gd name="connsiteX2" fmla="*/ 69273 w 124691"/>
              <a:gd name="connsiteY2" fmla="*/ 277091 h 332509"/>
              <a:gd name="connsiteX3" fmla="*/ 41564 w 124691"/>
              <a:gd name="connsiteY3" fmla="*/ 318655 h 332509"/>
              <a:gd name="connsiteX4" fmla="*/ 0 w 124691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" h="332509">
                <a:moveTo>
                  <a:pt x="124691" y="0"/>
                </a:moveTo>
                <a:cubicBezTo>
                  <a:pt x="99531" y="226428"/>
                  <a:pt x="127444" y="54558"/>
                  <a:pt x="96982" y="166255"/>
                </a:cubicBezTo>
                <a:cubicBezTo>
                  <a:pt x="86962" y="202996"/>
                  <a:pt x="90397" y="245404"/>
                  <a:pt x="69273" y="277091"/>
                </a:cubicBezTo>
                <a:cubicBezTo>
                  <a:pt x="60037" y="290946"/>
                  <a:pt x="54566" y="308253"/>
                  <a:pt x="41564" y="318655"/>
                </a:cubicBezTo>
                <a:cubicBezTo>
                  <a:pt x="30160" y="327778"/>
                  <a:pt x="0" y="332509"/>
                  <a:pt x="0" y="3325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187624" y="685801"/>
            <a:ext cx="290946" cy="207818"/>
          </a:xfrm>
          <a:custGeom>
            <a:avLst/>
            <a:gdLst>
              <a:gd name="connsiteX0" fmla="*/ 290946 w 290946"/>
              <a:gd name="connsiteY0" fmla="*/ 0 h 277091"/>
              <a:gd name="connsiteX1" fmla="*/ 277091 w 290946"/>
              <a:gd name="connsiteY1" fmla="*/ 69273 h 277091"/>
              <a:gd name="connsiteX2" fmla="*/ 249382 w 290946"/>
              <a:gd name="connsiteY2" fmla="*/ 110836 h 277091"/>
              <a:gd name="connsiteX3" fmla="*/ 110836 w 290946"/>
              <a:gd name="connsiteY3" fmla="*/ 166255 h 277091"/>
              <a:gd name="connsiteX4" fmla="*/ 69273 w 290946"/>
              <a:gd name="connsiteY4" fmla="*/ 180109 h 277091"/>
              <a:gd name="connsiteX5" fmla="*/ 27709 w 290946"/>
              <a:gd name="connsiteY5" fmla="*/ 221673 h 277091"/>
              <a:gd name="connsiteX6" fmla="*/ 0 w 290946"/>
              <a:gd name="connsiteY6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946" h="277091">
                <a:moveTo>
                  <a:pt x="290946" y="0"/>
                </a:moveTo>
                <a:cubicBezTo>
                  <a:pt x="286328" y="23091"/>
                  <a:pt x="285359" y="47224"/>
                  <a:pt x="277091" y="69273"/>
                </a:cubicBezTo>
                <a:cubicBezTo>
                  <a:pt x="271244" y="84864"/>
                  <a:pt x="261156" y="99062"/>
                  <a:pt x="249382" y="110836"/>
                </a:cubicBezTo>
                <a:cubicBezTo>
                  <a:pt x="212284" y="147934"/>
                  <a:pt x="158251" y="152708"/>
                  <a:pt x="110836" y="166255"/>
                </a:cubicBezTo>
                <a:cubicBezTo>
                  <a:pt x="96794" y="170267"/>
                  <a:pt x="83127" y="175491"/>
                  <a:pt x="69273" y="180109"/>
                </a:cubicBezTo>
                <a:cubicBezTo>
                  <a:pt x="55418" y="193964"/>
                  <a:pt x="38577" y="205370"/>
                  <a:pt x="27709" y="221673"/>
                </a:cubicBezTo>
                <a:cubicBezTo>
                  <a:pt x="-35971" y="317192"/>
                  <a:pt x="45542" y="231549"/>
                  <a:pt x="0" y="27709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331642" y="882398"/>
            <a:ext cx="332509" cy="105177"/>
          </a:xfrm>
          <a:custGeom>
            <a:avLst/>
            <a:gdLst>
              <a:gd name="connsiteX0" fmla="*/ 332509 w 332509"/>
              <a:gd name="connsiteY0" fmla="*/ 0 h 140236"/>
              <a:gd name="connsiteX1" fmla="*/ 263236 w 332509"/>
              <a:gd name="connsiteY1" fmla="*/ 13854 h 140236"/>
              <a:gd name="connsiteX2" fmla="*/ 180109 w 332509"/>
              <a:gd name="connsiteY2" fmla="*/ 83127 h 140236"/>
              <a:gd name="connsiteX3" fmla="*/ 96982 w 332509"/>
              <a:gd name="connsiteY3" fmla="*/ 110836 h 140236"/>
              <a:gd name="connsiteX4" fmla="*/ 41563 w 332509"/>
              <a:gd name="connsiteY4" fmla="*/ 138545 h 140236"/>
              <a:gd name="connsiteX5" fmla="*/ 0 w 332509"/>
              <a:gd name="connsiteY5" fmla="*/ 138545 h 14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09" h="140236">
                <a:moveTo>
                  <a:pt x="332509" y="0"/>
                </a:moveTo>
                <a:cubicBezTo>
                  <a:pt x="309418" y="4618"/>
                  <a:pt x="285285" y="5586"/>
                  <a:pt x="263236" y="13854"/>
                </a:cubicBezTo>
                <a:cubicBezTo>
                  <a:pt x="187266" y="42342"/>
                  <a:pt x="254748" y="41661"/>
                  <a:pt x="180109" y="83127"/>
                </a:cubicBezTo>
                <a:cubicBezTo>
                  <a:pt x="154577" y="97312"/>
                  <a:pt x="123106" y="97774"/>
                  <a:pt x="96982" y="110836"/>
                </a:cubicBezTo>
                <a:cubicBezTo>
                  <a:pt x="78509" y="120072"/>
                  <a:pt x="61422" y="132871"/>
                  <a:pt x="41563" y="138545"/>
                </a:cubicBezTo>
                <a:cubicBezTo>
                  <a:pt x="28242" y="142351"/>
                  <a:pt x="13854" y="138545"/>
                  <a:pt x="0" y="1385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5" grpId="0" animBg="1"/>
      <p:bldP spid="16" grpId="0" animBg="1"/>
      <p:bldP spid="17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5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21" name="Text Box 13"/>
          <p:cNvSpPr txBox="1">
            <a:spLocks noChangeArrowheads="1"/>
          </p:cNvSpPr>
          <p:nvPr/>
        </p:nvSpPr>
        <p:spPr bwMode="auto">
          <a:xfrm>
            <a:off x="3203848" y="285751"/>
            <a:ext cx="532859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mạnh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kinh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đồi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núi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1559895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nuoc-che-xanh-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89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3" name="Picture 3" descr="hinh5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5" name="Picture 5" descr="Kham pha mien Dong Nam Bo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6134100" y="814387"/>
            <a:ext cx="1143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CAO SU</a:t>
            </a:r>
          </a:p>
        </p:txBody>
      </p:sp>
      <p:sp>
        <p:nvSpPr>
          <p:cNvPr id="353294" name="Text Box 14"/>
          <p:cNvSpPr txBox="1">
            <a:spLocks noChangeArrowheads="1"/>
          </p:cNvSpPr>
          <p:nvPr/>
        </p:nvSpPr>
        <p:spPr bwMode="auto">
          <a:xfrm>
            <a:off x="6515100" y="4179094"/>
            <a:ext cx="762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CHÈ</a:t>
            </a:r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1047750" y="4171950"/>
            <a:ext cx="1371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HỒ TIÊU</a:t>
            </a:r>
          </a:p>
        </p:txBody>
      </p:sp>
      <p:pic>
        <p:nvPicPr>
          <p:cNvPr id="76802" name="Picture 2" descr="http://123chienluoc.com/resources/attach/2015/10/17/biss99-Moi-ngay-hoc-vai-tu-tieng-Anh-ve-ca-phe-2015101716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0"/>
            <a:ext cx="4572000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095500" y="2421731"/>
            <a:ext cx="5105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TRỒNG CÂY CÔNG NGHIỆP LÂU NĂM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76300" y="792956"/>
            <a:ext cx="1219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CÀ PHÊ</a:t>
            </a:r>
          </a:p>
        </p:txBody>
      </p:sp>
      <p:pic>
        <p:nvPicPr>
          <p:cNvPr id="30" name="Picture 16" descr="images612927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20100328101338Picture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 descr="T10%25252C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6050"/>
            <a:ext cx="4495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9" descr="IMG_097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457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057400" y="557212"/>
            <a:ext cx="914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TRÂU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6019800" y="514350"/>
            <a:ext cx="762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BÒ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553200" y="3543300"/>
            <a:ext cx="6477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DÊ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2667000" y="3600450"/>
            <a:ext cx="838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CỪU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3200400" y="2514601"/>
            <a:ext cx="2895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CHĂN NUÔI GIA SÚC</a:t>
            </a:r>
          </a:p>
        </p:txBody>
      </p:sp>
    </p:spTree>
    <p:extLst>
      <p:ext uri="{BB962C8B-B14F-4D97-AF65-F5344CB8AC3E}">
        <p14:creationId xmlns:p14="http://schemas.microsoft.com/office/powerpoint/2010/main" val="577673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3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3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93" grpId="0" animBg="1"/>
      <p:bldP spid="353294" grpId="0" animBg="1"/>
      <p:bldP spid="353295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Khai thác th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ImageView_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" descr="Apatit-lao-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 descr="Xi-nghiep-khai-thac-2-IMG_01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89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362200" y="2400301"/>
            <a:ext cx="4114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KHAI THÁC KHOÁNG SẢN</a:t>
            </a:r>
          </a:p>
        </p:txBody>
      </p:sp>
    </p:spTree>
    <p:extLst>
      <p:ext uri="{BB962C8B-B14F-4D97-AF65-F5344CB8AC3E}">
        <p14:creationId xmlns:p14="http://schemas.microsoft.com/office/powerpoint/2010/main" val="1233002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9" name="Picture 9" descr="4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4" name="Picture 34" descr="333825-DSC_03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614613"/>
            <a:ext cx="4552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http://vietaction.com/images/uploads/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009900" y="628650"/>
            <a:ext cx="2971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PHÁT TRIỂN DU LỊCH</a:t>
            </a:r>
          </a:p>
        </p:txBody>
      </p:sp>
      <p:pic>
        <p:nvPicPr>
          <p:cNvPr id="9" name="Picture 36" descr="thuyd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586038"/>
            <a:ext cx="4572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714628" y="4500562"/>
            <a:ext cx="334327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PHÁT TRIỂN THUỶ ĐIỆN</a:t>
            </a:r>
          </a:p>
        </p:txBody>
      </p:sp>
      <p:pic>
        <p:nvPicPr>
          <p:cNvPr id="11" name="Picture 25" descr="http://daln.gov.vn/r/files/news/0915/kfw6-09-2015-02-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64292"/>
            <a:ext cx="9220200" cy="519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2476500" y="1107281"/>
            <a:ext cx="3581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PHÁT TRIỂN LÂM NGHIỆP</a:t>
            </a:r>
          </a:p>
        </p:txBody>
      </p:sp>
    </p:spTree>
    <p:extLst>
      <p:ext uri="{BB962C8B-B14F-4D97-AF65-F5344CB8AC3E}">
        <p14:creationId xmlns:p14="http://schemas.microsoft.com/office/powerpoint/2010/main" val="2899754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5816" y="195488"/>
            <a:ext cx="601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ồi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núi còn tạo thành cánh cung rất lớn hướng ra biển Đông và chiều dài tới 1400km, kéo dài từ Tây Bắc đến vùng Đông Nam Bộ.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1203599"/>
            <a:ext cx="5945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quần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thể các đảo trong vịnh Hạ Long.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610" y="185108"/>
            <a:ext cx="2692966" cy="490124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588278" y="477982"/>
            <a:ext cx="1583423" cy="3024698"/>
          </a:xfrm>
          <a:custGeom>
            <a:avLst/>
            <a:gdLst>
              <a:gd name="connsiteX0" fmla="*/ 0 w 2051556"/>
              <a:gd name="connsiteY0" fmla="*/ 0 h 4032931"/>
              <a:gd name="connsiteX1" fmla="*/ 110836 w 2051556"/>
              <a:gd name="connsiteY1" fmla="*/ 83127 h 4032931"/>
              <a:gd name="connsiteX2" fmla="*/ 166255 w 2051556"/>
              <a:gd name="connsiteY2" fmla="*/ 166254 h 4032931"/>
              <a:gd name="connsiteX3" fmla="*/ 193964 w 2051556"/>
              <a:gd name="connsiteY3" fmla="*/ 207818 h 4032931"/>
              <a:gd name="connsiteX4" fmla="*/ 207818 w 2051556"/>
              <a:gd name="connsiteY4" fmla="*/ 249381 h 4032931"/>
              <a:gd name="connsiteX5" fmla="*/ 235527 w 2051556"/>
              <a:gd name="connsiteY5" fmla="*/ 277091 h 4032931"/>
              <a:gd name="connsiteX6" fmla="*/ 263236 w 2051556"/>
              <a:gd name="connsiteY6" fmla="*/ 318654 h 4032931"/>
              <a:gd name="connsiteX7" fmla="*/ 277091 w 2051556"/>
              <a:gd name="connsiteY7" fmla="*/ 360218 h 4032931"/>
              <a:gd name="connsiteX8" fmla="*/ 346364 w 2051556"/>
              <a:gd name="connsiteY8" fmla="*/ 429491 h 4032931"/>
              <a:gd name="connsiteX9" fmla="*/ 360218 w 2051556"/>
              <a:gd name="connsiteY9" fmla="*/ 471054 h 4032931"/>
              <a:gd name="connsiteX10" fmla="*/ 415636 w 2051556"/>
              <a:gd name="connsiteY10" fmla="*/ 554181 h 4032931"/>
              <a:gd name="connsiteX11" fmla="*/ 512618 w 2051556"/>
              <a:gd name="connsiteY11" fmla="*/ 845127 h 4032931"/>
              <a:gd name="connsiteX12" fmla="*/ 540327 w 2051556"/>
              <a:gd name="connsiteY12" fmla="*/ 928254 h 4032931"/>
              <a:gd name="connsiteX13" fmla="*/ 554182 w 2051556"/>
              <a:gd name="connsiteY13" fmla="*/ 969818 h 4032931"/>
              <a:gd name="connsiteX14" fmla="*/ 568036 w 2051556"/>
              <a:gd name="connsiteY14" fmla="*/ 1039091 h 4032931"/>
              <a:gd name="connsiteX15" fmla="*/ 609600 w 2051556"/>
              <a:gd name="connsiteY15" fmla="*/ 1260763 h 4032931"/>
              <a:gd name="connsiteX16" fmla="*/ 623455 w 2051556"/>
              <a:gd name="connsiteY16" fmla="*/ 1302327 h 4032931"/>
              <a:gd name="connsiteX17" fmla="*/ 651164 w 2051556"/>
              <a:gd name="connsiteY17" fmla="*/ 1343891 h 4032931"/>
              <a:gd name="connsiteX18" fmla="*/ 678873 w 2051556"/>
              <a:gd name="connsiteY18" fmla="*/ 1427018 h 4032931"/>
              <a:gd name="connsiteX19" fmla="*/ 734291 w 2051556"/>
              <a:gd name="connsiteY19" fmla="*/ 1510145 h 4032931"/>
              <a:gd name="connsiteX20" fmla="*/ 789709 w 2051556"/>
              <a:gd name="connsiteY20" fmla="*/ 1593272 h 4032931"/>
              <a:gd name="connsiteX21" fmla="*/ 845127 w 2051556"/>
              <a:gd name="connsiteY21" fmla="*/ 1676400 h 4032931"/>
              <a:gd name="connsiteX22" fmla="*/ 886691 w 2051556"/>
              <a:gd name="connsiteY22" fmla="*/ 1690254 h 4032931"/>
              <a:gd name="connsiteX23" fmla="*/ 955964 w 2051556"/>
              <a:gd name="connsiteY23" fmla="*/ 1759527 h 4032931"/>
              <a:gd name="connsiteX24" fmla="*/ 997527 w 2051556"/>
              <a:gd name="connsiteY24" fmla="*/ 1801091 h 4032931"/>
              <a:gd name="connsiteX25" fmla="*/ 1094509 w 2051556"/>
              <a:gd name="connsiteY25" fmla="*/ 1898072 h 4032931"/>
              <a:gd name="connsiteX26" fmla="*/ 1122218 w 2051556"/>
              <a:gd name="connsiteY26" fmla="*/ 1939636 h 4032931"/>
              <a:gd name="connsiteX27" fmla="*/ 1205346 w 2051556"/>
              <a:gd name="connsiteY27" fmla="*/ 2022763 h 4032931"/>
              <a:gd name="connsiteX28" fmla="*/ 1274618 w 2051556"/>
              <a:gd name="connsiteY28" fmla="*/ 2092036 h 4032931"/>
              <a:gd name="connsiteX29" fmla="*/ 1343891 w 2051556"/>
              <a:gd name="connsiteY29" fmla="*/ 2175163 h 4032931"/>
              <a:gd name="connsiteX30" fmla="*/ 1427018 w 2051556"/>
              <a:gd name="connsiteY30" fmla="*/ 2202872 h 4032931"/>
              <a:gd name="connsiteX31" fmla="*/ 1454727 w 2051556"/>
              <a:gd name="connsiteY31" fmla="*/ 2244436 h 4032931"/>
              <a:gd name="connsiteX32" fmla="*/ 1496291 w 2051556"/>
              <a:gd name="connsiteY32" fmla="*/ 2272145 h 4032931"/>
              <a:gd name="connsiteX33" fmla="*/ 1551709 w 2051556"/>
              <a:gd name="connsiteY33" fmla="*/ 2355272 h 4032931"/>
              <a:gd name="connsiteX34" fmla="*/ 1579418 w 2051556"/>
              <a:gd name="connsiteY34" fmla="*/ 2396836 h 4032931"/>
              <a:gd name="connsiteX35" fmla="*/ 1620982 w 2051556"/>
              <a:gd name="connsiteY35" fmla="*/ 2438400 h 4032931"/>
              <a:gd name="connsiteX36" fmla="*/ 1704109 w 2051556"/>
              <a:gd name="connsiteY36" fmla="*/ 2563091 h 4032931"/>
              <a:gd name="connsiteX37" fmla="*/ 1731818 w 2051556"/>
              <a:gd name="connsiteY37" fmla="*/ 2604654 h 4032931"/>
              <a:gd name="connsiteX38" fmla="*/ 1745673 w 2051556"/>
              <a:gd name="connsiteY38" fmla="*/ 2646218 h 4032931"/>
              <a:gd name="connsiteX39" fmla="*/ 1801091 w 2051556"/>
              <a:gd name="connsiteY39" fmla="*/ 2729345 h 4032931"/>
              <a:gd name="connsiteX40" fmla="*/ 1856509 w 2051556"/>
              <a:gd name="connsiteY40" fmla="*/ 2812472 h 4032931"/>
              <a:gd name="connsiteX41" fmla="*/ 1884218 w 2051556"/>
              <a:gd name="connsiteY41" fmla="*/ 2854036 h 4032931"/>
              <a:gd name="connsiteX42" fmla="*/ 1925782 w 2051556"/>
              <a:gd name="connsiteY42" fmla="*/ 2937163 h 4032931"/>
              <a:gd name="connsiteX43" fmla="*/ 1953491 w 2051556"/>
              <a:gd name="connsiteY43" fmla="*/ 3020291 h 4032931"/>
              <a:gd name="connsiteX44" fmla="*/ 1967346 w 2051556"/>
              <a:gd name="connsiteY44" fmla="*/ 3061854 h 4032931"/>
              <a:gd name="connsiteX45" fmla="*/ 1981200 w 2051556"/>
              <a:gd name="connsiteY45" fmla="*/ 3131127 h 4032931"/>
              <a:gd name="connsiteX46" fmla="*/ 2008909 w 2051556"/>
              <a:gd name="connsiteY46" fmla="*/ 3214254 h 4032931"/>
              <a:gd name="connsiteX47" fmla="*/ 2036618 w 2051556"/>
              <a:gd name="connsiteY47" fmla="*/ 3325091 h 4032931"/>
              <a:gd name="connsiteX48" fmla="*/ 2050473 w 2051556"/>
              <a:gd name="connsiteY48" fmla="*/ 3380509 h 4032931"/>
              <a:gd name="connsiteX49" fmla="*/ 2008909 w 2051556"/>
              <a:gd name="connsiteY49" fmla="*/ 3754581 h 4032931"/>
              <a:gd name="connsiteX50" fmla="*/ 1981200 w 2051556"/>
              <a:gd name="connsiteY50" fmla="*/ 3796145 h 4032931"/>
              <a:gd name="connsiteX51" fmla="*/ 1967346 w 2051556"/>
              <a:gd name="connsiteY51" fmla="*/ 3837709 h 4032931"/>
              <a:gd name="connsiteX52" fmla="*/ 1898073 w 2051556"/>
              <a:gd name="connsiteY52" fmla="*/ 3879272 h 4032931"/>
              <a:gd name="connsiteX53" fmla="*/ 1856509 w 2051556"/>
              <a:gd name="connsiteY53" fmla="*/ 3906981 h 4032931"/>
              <a:gd name="connsiteX54" fmla="*/ 1801091 w 2051556"/>
              <a:gd name="connsiteY54" fmla="*/ 3920836 h 4032931"/>
              <a:gd name="connsiteX55" fmla="*/ 1717964 w 2051556"/>
              <a:gd name="connsiteY55" fmla="*/ 3948545 h 4032931"/>
              <a:gd name="connsiteX56" fmla="*/ 1676400 w 2051556"/>
              <a:gd name="connsiteY56" fmla="*/ 3962400 h 4032931"/>
              <a:gd name="connsiteX57" fmla="*/ 1579418 w 2051556"/>
              <a:gd name="connsiteY57" fmla="*/ 4003963 h 4032931"/>
              <a:gd name="connsiteX58" fmla="*/ 1482436 w 2051556"/>
              <a:gd name="connsiteY58" fmla="*/ 4031672 h 403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051556" h="4032931">
                <a:moveTo>
                  <a:pt x="0" y="0"/>
                </a:moveTo>
                <a:cubicBezTo>
                  <a:pt x="51373" y="30823"/>
                  <a:pt x="75481" y="37671"/>
                  <a:pt x="110836" y="83127"/>
                </a:cubicBezTo>
                <a:cubicBezTo>
                  <a:pt x="131282" y="109414"/>
                  <a:pt x="147782" y="138545"/>
                  <a:pt x="166255" y="166254"/>
                </a:cubicBezTo>
                <a:lnTo>
                  <a:pt x="193964" y="207818"/>
                </a:lnTo>
                <a:cubicBezTo>
                  <a:pt x="198582" y="221672"/>
                  <a:pt x="200305" y="236858"/>
                  <a:pt x="207818" y="249381"/>
                </a:cubicBezTo>
                <a:cubicBezTo>
                  <a:pt x="214538" y="260582"/>
                  <a:pt x="227367" y="266891"/>
                  <a:pt x="235527" y="277091"/>
                </a:cubicBezTo>
                <a:cubicBezTo>
                  <a:pt x="245929" y="290093"/>
                  <a:pt x="255789" y="303761"/>
                  <a:pt x="263236" y="318654"/>
                </a:cubicBezTo>
                <a:cubicBezTo>
                  <a:pt x="269767" y="331716"/>
                  <a:pt x="268329" y="348535"/>
                  <a:pt x="277091" y="360218"/>
                </a:cubicBezTo>
                <a:cubicBezTo>
                  <a:pt x="296684" y="386342"/>
                  <a:pt x="346364" y="429491"/>
                  <a:pt x="346364" y="429491"/>
                </a:cubicBezTo>
                <a:cubicBezTo>
                  <a:pt x="350982" y="443345"/>
                  <a:pt x="353126" y="458288"/>
                  <a:pt x="360218" y="471054"/>
                </a:cubicBezTo>
                <a:cubicBezTo>
                  <a:pt x="376391" y="500165"/>
                  <a:pt x="405105" y="522588"/>
                  <a:pt x="415636" y="554181"/>
                </a:cubicBezTo>
                <a:lnTo>
                  <a:pt x="512618" y="845127"/>
                </a:lnTo>
                <a:lnTo>
                  <a:pt x="540327" y="928254"/>
                </a:lnTo>
                <a:cubicBezTo>
                  <a:pt x="544945" y="942109"/>
                  <a:pt x="551318" y="955497"/>
                  <a:pt x="554182" y="969818"/>
                </a:cubicBezTo>
                <a:cubicBezTo>
                  <a:pt x="558800" y="992909"/>
                  <a:pt x="564455" y="1015817"/>
                  <a:pt x="568036" y="1039091"/>
                </a:cubicBezTo>
                <a:cubicBezTo>
                  <a:pt x="584312" y="1144885"/>
                  <a:pt x="575216" y="1157614"/>
                  <a:pt x="609600" y="1260763"/>
                </a:cubicBezTo>
                <a:cubicBezTo>
                  <a:pt x="614218" y="1274618"/>
                  <a:pt x="616924" y="1289265"/>
                  <a:pt x="623455" y="1302327"/>
                </a:cubicBezTo>
                <a:cubicBezTo>
                  <a:pt x="630902" y="1317220"/>
                  <a:pt x="641928" y="1330036"/>
                  <a:pt x="651164" y="1343891"/>
                </a:cubicBezTo>
                <a:cubicBezTo>
                  <a:pt x="660400" y="1371600"/>
                  <a:pt x="662671" y="1402716"/>
                  <a:pt x="678873" y="1427018"/>
                </a:cubicBezTo>
                <a:cubicBezTo>
                  <a:pt x="697346" y="1454727"/>
                  <a:pt x="723760" y="1478552"/>
                  <a:pt x="734291" y="1510145"/>
                </a:cubicBezTo>
                <a:cubicBezTo>
                  <a:pt x="754342" y="1570296"/>
                  <a:pt x="737819" y="1541382"/>
                  <a:pt x="789709" y="1593272"/>
                </a:cubicBezTo>
                <a:cubicBezTo>
                  <a:pt x="804234" y="1636847"/>
                  <a:pt x="800651" y="1646749"/>
                  <a:pt x="845127" y="1676400"/>
                </a:cubicBezTo>
                <a:cubicBezTo>
                  <a:pt x="857278" y="1684501"/>
                  <a:pt x="872836" y="1685636"/>
                  <a:pt x="886691" y="1690254"/>
                </a:cubicBezTo>
                <a:cubicBezTo>
                  <a:pt x="962890" y="1741053"/>
                  <a:pt x="898238" y="1690255"/>
                  <a:pt x="955964" y="1759527"/>
                </a:cubicBezTo>
                <a:cubicBezTo>
                  <a:pt x="968507" y="1774579"/>
                  <a:pt x="985498" y="1785625"/>
                  <a:pt x="997527" y="1801091"/>
                </a:cubicBezTo>
                <a:cubicBezTo>
                  <a:pt x="1075337" y="1901132"/>
                  <a:pt x="1015086" y="1871598"/>
                  <a:pt x="1094509" y="1898072"/>
                </a:cubicBezTo>
                <a:cubicBezTo>
                  <a:pt x="1103745" y="1911927"/>
                  <a:pt x="1111156" y="1927191"/>
                  <a:pt x="1122218" y="1939636"/>
                </a:cubicBezTo>
                <a:cubicBezTo>
                  <a:pt x="1148252" y="1968924"/>
                  <a:pt x="1183609" y="1990158"/>
                  <a:pt x="1205346" y="2022763"/>
                </a:cubicBezTo>
                <a:cubicBezTo>
                  <a:pt x="1242291" y="2078181"/>
                  <a:pt x="1219200" y="2055091"/>
                  <a:pt x="1274618" y="2092036"/>
                </a:cubicBezTo>
                <a:cubicBezTo>
                  <a:pt x="1291865" y="2117907"/>
                  <a:pt x="1315651" y="2159475"/>
                  <a:pt x="1343891" y="2175163"/>
                </a:cubicBezTo>
                <a:cubicBezTo>
                  <a:pt x="1369423" y="2189347"/>
                  <a:pt x="1427018" y="2202872"/>
                  <a:pt x="1427018" y="2202872"/>
                </a:cubicBezTo>
                <a:cubicBezTo>
                  <a:pt x="1436254" y="2216727"/>
                  <a:pt x="1442953" y="2232662"/>
                  <a:pt x="1454727" y="2244436"/>
                </a:cubicBezTo>
                <a:cubicBezTo>
                  <a:pt x="1466501" y="2256210"/>
                  <a:pt x="1485326" y="2259614"/>
                  <a:pt x="1496291" y="2272145"/>
                </a:cubicBezTo>
                <a:cubicBezTo>
                  <a:pt x="1518221" y="2297207"/>
                  <a:pt x="1533236" y="2327563"/>
                  <a:pt x="1551709" y="2355272"/>
                </a:cubicBezTo>
                <a:cubicBezTo>
                  <a:pt x="1560945" y="2369127"/>
                  <a:pt x="1567644" y="2385062"/>
                  <a:pt x="1579418" y="2396836"/>
                </a:cubicBezTo>
                <a:cubicBezTo>
                  <a:pt x="1593273" y="2410691"/>
                  <a:pt x="1608953" y="2422934"/>
                  <a:pt x="1620982" y="2438400"/>
                </a:cubicBezTo>
                <a:cubicBezTo>
                  <a:pt x="1620990" y="2438410"/>
                  <a:pt x="1690251" y="2542304"/>
                  <a:pt x="1704109" y="2563091"/>
                </a:cubicBezTo>
                <a:cubicBezTo>
                  <a:pt x="1713345" y="2576945"/>
                  <a:pt x="1726552" y="2588858"/>
                  <a:pt x="1731818" y="2604654"/>
                </a:cubicBezTo>
                <a:cubicBezTo>
                  <a:pt x="1736436" y="2618509"/>
                  <a:pt x="1738581" y="2633452"/>
                  <a:pt x="1745673" y="2646218"/>
                </a:cubicBezTo>
                <a:cubicBezTo>
                  <a:pt x="1761846" y="2675329"/>
                  <a:pt x="1782618" y="2701636"/>
                  <a:pt x="1801091" y="2729345"/>
                </a:cubicBezTo>
                <a:lnTo>
                  <a:pt x="1856509" y="2812472"/>
                </a:lnTo>
                <a:cubicBezTo>
                  <a:pt x="1865745" y="2826327"/>
                  <a:pt x="1878952" y="2838239"/>
                  <a:pt x="1884218" y="2854036"/>
                </a:cubicBezTo>
                <a:cubicBezTo>
                  <a:pt x="1903339" y="2911396"/>
                  <a:pt x="1889972" y="2883449"/>
                  <a:pt x="1925782" y="2937163"/>
                </a:cubicBezTo>
                <a:lnTo>
                  <a:pt x="1953491" y="3020291"/>
                </a:lnTo>
                <a:cubicBezTo>
                  <a:pt x="1958109" y="3034145"/>
                  <a:pt x="1964482" y="3047534"/>
                  <a:pt x="1967346" y="3061854"/>
                </a:cubicBezTo>
                <a:cubicBezTo>
                  <a:pt x="1971964" y="3084945"/>
                  <a:pt x="1975004" y="3108408"/>
                  <a:pt x="1981200" y="3131127"/>
                </a:cubicBezTo>
                <a:cubicBezTo>
                  <a:pt x="1988885" y="3159306"/>
                  <a:pt x="2001825" y="3185918"/>
                  <a:pt x="2008909" y="3214254"/>
                </a:cubicBezTo>
                <a:lnTo>
                  <a:pt x="2036618" y="3325091"/>
                </a:lnTo>
                <a:lnTo>
                  <a:pt x="2050473" y="3380509"/>
                </a:lnTo>
                <a:cubicBezTo>
                  <a:pt x="2050165" y="3386971"/>
                  <a:pt x="2062828" y="3673702"/>
                  <a:pt x="2008909" y="3754581"/>
                </a:cubicBezTo>
                <a:lnTo>
                  <a:pt x="1981200" y="3796145"/>
                </a:lnTo>
                <a:cubicBezTo>
                  <a:pt x="1976582" y="3810000"/>
                  <a:pt x="1974860" y="3825186"/>
                  <a:pt x="1967346" y="3837709"/>
                </a:cubicBezTo>
                <a:cubicBezTo>
                  <a:pt x="1948329" y="3869405"/>
                  <a:pt x="1930765" y="3868375"/>
                  <a:pt x="1898073" y="3879272"/>
                </a:cubicBezTo>
                <a:cubicBezTo>
                  <a:pt x="1884218" y="3888508"/>
                  <a:pt x="1871814" y="3900422"/>
                  <a:pt x="1856509" y="3906981"/>
                </a:cubicBezTo>
                <a:cubicBezTo>
                  <a:pt x="1839007" y="3914482"/>
                  <a:pt x="1819329" y="3915364"/>
                  <a:pt x="1801091" y="3920836"/>
                </a:cubicBezTo>
                <a:cubicBezTo>
                  <a:pt x="1773115" y="3929229"/>
                  <a:pt x="1745673" y="3939309"/>
                  <a:pt x="1717964" y="3948545"/>
                </a:cubicBezTo>
                <a:cubicBezTo>
                  <a:pt x="1704109" y="3953163"/>
                  <a:pt x="1688551" y="3954299"/>
                  <a:pt x="1676400" y="3962400"/>
                </a:cubicBezTo>
                <a:cubicBezTo>
                  <a:pt x="1618993" y="4000671"/>
                  <a:pt x="1650990" y="3986071"/>
                  <a:pt x="1579418" y="4003963"/>
                </a:cubicBezTo>
                <a:cubicBezTo>
                  <a:pt x="1522485" y="4041919"/>
                  <a:pt x="1554506" y="4031672"/>
                  <a:pt x="1482436" y="40316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87726" y="418236"/>
            <a:ext cx="111767" cy="270164"/>
          </a:xfrm>
          <a:custGeom>
            <a:avLst/>
            <a:gdLst>
              <a:gd name="connsiteX0" fmla="*/ 96982 w 111767"/>
              <a:gd name="connsiteY0" fmla="*/ 0 h 360218"/>
              <a:gd name="connsiteX1" fmla="*/ 96982 w 111767"/>
              <a:gd name="connsiteY1" fmla="*/ 180109 h 360218"/>
              <a:gd name="connsiteX2" fmla="*/ 83127 w 111767"/>
              <a:gd name="connsiteY2" fmla="*/ 221672 h 360218"/>
              <a:gd name="connsiteX3" fmla="*/ 55418 w 111767"/>
              <a:gd name="connsiteY3" fmla="*/ 249382 h 360218"/>
              <a:gd name="connsiteX4" fmla="*/ 41563 w 111767"/>
              <a:gd name="connsiteY4" fmla="*/ 290945 h 360218"/>
              <a:gd name="connsiteX5" fmla="*/ 13854 w 111767"/>
              <a:gd name="connsiteY5" fmla="*/ 332509 h 360218"/>
              <a:gd name="connsiteX6" fmla="*/ 0 w 111767"/>
              <a:gd name="connsiteY6" fmla="*/ 360218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67" h="360218">
                <a:moveTo>
                  <a:pt x="96982" y="0"/>
                </a:moveTo>
                <a:cubicBezTo>
                  <a:pt x="115612" y="93150"/>
                  <a:pt x="117751" y="65879"/>
                  <a:pt x="96982" y="180109"/>
                </a:cubicBezTo>
                <a:cubicBezTo>
                  <a:pt x="94370" y="194477"/>
                  <a:pt x="90641" y="209149"/>
                  <a:pt x="83127" y="221672"/>
                </a:cubicBezTo>
                <a:cubicBezTo>
                  <a:pt x="76406" y="232873"/>
                  <a:pt x="64654" y="240145"/>
                  <a:pt x="55418" y="249382"/>
                </a:cubicBezTo>
                <a:cubicBezTo>
                  <a:pt x="50800" y="263236"/>
                  <a:pt x="48094" y="277883"/>
                  <a:pt x="41563" y="290945"/>
                </a:cubicBezTo>
                <a:cubicBezTo>
                  <a:pt x="34116" y="305838"/>
                  <a:pt x="22421" y="318231"/>
                  <a:pt x="13854" y="332509"/>
                </a:cubicBezTo>
                <a:cubicBezTo>
                  <a:pt x="8541" y="341364"/>
                  <a:pt x="4618" y="350982"/>
                  <a:pt x="0" y="36021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43610" y="477983"/>
            <a:ext cx="124691" cy="249382"/>
          </a:xfrm>
          <a:custGeom>
            <a:avLst/>
            <a:gdLst>
              <a:gd name="connsiteX0" fmla="*/ 124691 w 124691"/>
              <a:gd name="connsiteY0" fmla="*/ 0 h 332509"/>
              <a:gd name="connsiteX1" fmla="*/ 96982 w 124691"/>
              <a:gd name="connsiteY1" fmla="*/ 166255 h 332509"/>
              <a:gd name="connsiteX2" fmla="*/ 69273 w 124691"/>
              <a:gd name="connsiteY2" fmla="*/ 277091 h 332509"/>
              <a:gd name="connsiteX3" fmla="*/ 41564 w 124691"/>
              <a:gd name="connsiteY3" fmla="*/ 318655 h 332509"/>
              <a:gd name="connsiteX4" fmla="*/ 0 w 124691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" h="332509">
                <a:moveTo>
                  <a:pt x="124691" y="0"/>
                </a:moveTo>
                <a:cubicBezTo>
                  <a:pt x="99531" y="226428"/>
                  <a:pt x="127444" y="54558"/>
                  <a:pt x="96982" y="166255"/>
                </a:cubicBezTo>
                <a:cubicBezTo>
                  <a:pt x="86962" y="202996"/>
                  <a:pt x="90397" y="245404"/>
                  <a:pt x="69273" y="277091"/>
                </a:cubicBezTo>
                <a:cubicBezTo>
                  <a:pt x="60037" y="290946"/>
                  <a:pt x="54566" y="308253"/>
                  <a:pt x="41564" y="318655"/>
                </a:cubicBezTo>
                <a:cubicBezTo>
                  <a:pt x="30160" y="327778"/>
                  <a:pt x="0" y="332509"/>
                  <a:pt x="0" y="3325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187624" y="685801"/>
            <a:ext cx="290946" cy="207818"/>
          </a:xfrm>
          <a:custGeom>
            <a:avLst/>
            <a:gdLst>
              <a:gd name="connsiteX0" fmla="*/ 290946 w 290946"/>
              <a:gd name="connsiteY0" fmla="*/ 0 h 277091"/>
              <a:gd name="connsiteX1" fmla="*/ 277091 w 290946"/>
              <a:gd name="connsiteY1" fmla="*/ 69273 h 277091"/>
              <a:gd name="connsiteX2" fmla="*/ 249382 w 290946"/>
              <a:gd name="connsiteY2" fmla="*/ 110836 h 277091"/>
              <a:gd name="connsiteX3" fmla="*/ 110836 w 290946"/>
              <a:gd name="connsiteY3" fmla="*/ 166255 h 277091"/>
              <a:gd name="connsiteX4" fmla="*/ 69273 w 290946"/>
              <a:gd name="connsiteY4" fmla="*/ 180109 h 277091"/>
              <a:gd name="connsiteX5" fmla="*/ 27709 w 290946"/>
              <a:gd name="connsiteY5" fmla="*/ 221673 h 277091"/>
              <a:gd name="connsiteX6" fmla="*/ 0 w 290946"/>
              <a:gd name="connsiteY6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946" h="277091">
                <a:moveTo>
                  <a:pt x="290946" y="0"/>
                </a:moveTo>
                <a:cubicBezTo>
                  <a:pt x="286328" y="23091"/>
                  <a:pt x="285359" y="47224"/>
                  <a:pt x="277091" y="69273"/>
                </a:cubicBezTo>
                <a:cubicBezTo>
                  <a:pt x="271244" y="84864"/>
                  <a:pt x="261156" y="99062"/>
                  <a:pt x="249382" y="110836"/>
                </a:cubicBezTo>
                <a:cubicBezTo>
                  <a:pt x="212284" y="147934"/>
                  <a:pt x="158251" y="152708"/>
                  <a:pt x="110836" y="166255"/>
                </a:cubicBezTo>
                <a:cubicBezTo>
                  <a:pt x="96794" y="170267"/>
                  <a:pt x="83127" y="175491"/>
                  <a:pt x="69273" y="180109"/>
                </a:cubicBezTo>
                <a:cubicBezTo>
                  <a:pt x="55418" y="193964"/>
                  <a:pt x="38577" y="205370"/>
                  <a:pt x="27709" y="221673"/>
                </a:cubicBezTo>
                <a:cubicBezTo>
                  <a:pt x="-35971" y="317192"/>
                  <a:pt x="45542" y="231549"/>
                  <a:pt x="0" y="27709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331642" y="882398"/>
            <a:ext cx="332509" cy="105177"/>
          </a:xfrm>
          <a:custGeom>
            <a:avLst/>
            <a:gdLst>
              <a:gd name="connsiteX0" fmla="*/ 332509 w 332509"/>
              <a:gd name="connsiteY0" fmla="*/ 0 h 140236"/>
              <a:gd name="connsiteX1" fmla="*/ 263236 w 332509"/>
              <a:gd name="connsiteY1" fmla="*/ 13854 h 140236"/>
              <a:gd name="connsiteX2" fmla="*/ 180109 w 332509"/>
              <a:gd name="connsiteY2" fmla="*/ 83127 h 140236"/>
              <a:gd name="connsiteX3" fmla="*/ 96982 w 332509"/>
              <a:gd name="connsiteY3" fmla="*/ 110836 h 140236"/>
              <a:gd name="connsiteX4" fmla="*/ 41563 w 332509"/>
              <a:gd name="connsiteY4" fmla="*/ 138545 h 140236"/>
              <a:gd name="connsiteX5" fmla="*/ 0 w 332509"/>
              <a:gd name="connsiteY5" fmla="*/ 138545 h 14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09" h="140236">
                <a:moveTo>
                  <a:pt x="332509" y="0"/>
                </a:moveTo>
                <a:cubicBezTo>
                  <a:pt x="309418" y="4618"/>
                  <a:pt x="285285" y="5586"/>
                  <a:pt x="263236" y="13854"/>
                </a:cubicBezTo>
                <a:cubicBezTo>
                  <a:pt x="187266" y="42342"/>
                  <a:pt x="254748" y="41661"/>
                  <a:pt x="180109" y="83127"/>
                </a:cubicBezTo>
                <a:cubicBezTo>
                  <a:pt x="154577" y="97312"/>
                  <a:pt x="123106" y="97774"/>
                  <a:pt x="96982" y="110836"/>
                </a:cubicBezTo>
                <a:cubicBezTo>
                  <a:pt x="78509" y="120072"/>
                  <a:pt x="61422" y="132871"/>
                  <a:pt x="41563" y="138545"/>
                </a:cubicBezTo>
                <a:cubicBezTo>
                  <a:pt x="28242" y="142351"/>
                  <a:pt x="13854" y="138545"/>
                  <a:pt x="0" y="1385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43808" y="2211710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 animBg="1"/>
      <p:bldP spid="16" grpId="0" animBg="1"/>
      <p:bldP spid="17" grpId="0" animBg="1"/>
      <p:bldP spid="19" grpId="0" animBg="1"/>
      <p:bldP spid="2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5" name="Picture 65" descr="nguoiduatin-deo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6" name="Text Box 66"/>
          <p:cNvSpPr txBox="1">
            <a:spLocks noChangeArrowheads="1"/>
          </p:cNvSpPr>
          <p:nvPr/>
        </p:nvSpPr>
        <p:spPr bwMode="auto">
          <a:xfrm>
            <a:off x="1905000" y="588170"/>
            <a:ext cx="677145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đồi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núi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gây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trở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ngại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2295077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1540</Words>
  <Application>Microsoft Office PowerPoint</Application>
  <PresentationFormat>On-screen Show (16:9)</PresentationFormat>
  <Paragraphs>140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83</cp:revision>
  <dcterms:created xsi:type="dcterms:W3CDTF">2020-04-04T10:50:30Z</dcterms:created>
  <dcterms:modified xsi:type="dcterms:W3CDTF">2022-03-02T08:26:55Z</dcterms:modified>
</cp:coreProperties>
</file>