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6" r:id="rId3"/>
    <p:sldId id="277" r:id="rId4"/>
    <p:sldId id="299" r:id="rId5"/>
    <p:sldId id="278" r:id="rId6"/>
    <p:sldId id="285" r:id="rId7"/>
    <p:sldId id="286" r:id="rId8"/>
    <p:sldId id="287" r:id="rId9"/>
    <p:sldId id="282" r:id="rId10"/>
    <p:sldId id="258" r:id="rId11"/>
    <p:sldId id="294" r:id="rId12"/>
    <p:sldId id="295" r:id="rId13"/>
    <p:sldId id="279" r:id="rId14"/>
    <p:sldId id="292" r:id="rId15"/>
    <p:sldId id="293" r:id="rId16"/>
    <p:sldId id="288" r:id="rId17"/>
    <p:sldId id="297" r:id="rId18"/>
    <p:sldId id="291" r:id="rId19"/>
    <p:sldId id="280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0F4C6-491C-4D08-B031-F0C5D8B66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5E3F4-483D-4FBE-8F4B-9BB7AB763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62CD4-1A89-4385-8AA0-CF565BA7B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79A880-7FD8-4107-9CC7-CBCBAE42C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9879-AB7F-4BE3-BD76-46C99FC1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0E3C0-C3DB-4876-81B5-4B2FCC4EA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F38CC-BC04-43CC-8573-28468532E5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F2878-A233-49DC-9520-9D2DBA97F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4E4B0-D907-4E25-B32C-45492E737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12F0D-6C6C-4F76-B92F-354538AFB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CFEC1-A464-4BBD-835A-D309B48AB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0574-3285-4623-8B94-54DBA5F1D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72E6E-3356-4FA9-8464-32A1078995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43:</a:t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 TRUNG BỘ VÀ NAM BỘ</a:t>
            </a:r>
            <a:endParaRPr lang="en-US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1A9BA5D-88A5-42F7-A934-D30A8C40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962400"/>
            <a:ext cx="5715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HẬU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TH-THCS THUỴ HẢI- THÁI THUỴ THÁI BÌNH</a:t>
            </a:r>
          </a:p>
        </p:txBody>
      </p:sp>
    </p:spTree>
    <p:extLst>
      <p:ext uri="{BB962C8B-B14F-4D97-AF65-F5344CB8AC3E}">
        <p14:creationId xmlns:p14="http://schemas.microsoft.com/office/powerpoint/2010/main" val="4492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>
                <a:solidFill>
                  <a:srgbClr val="FF3300"/>
                </a:solidFill>
              </a:rPr>
              <a:t>b) Đồng bằng Nam Bộ </a:t>
            </a:r>
            <a:endParaRPr lang="en-US" sz="2400"/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Hình thành và phát triển trên miền sụt võng rộng lớn, được phù sa của hệ thống sông Đồng Nai - Vàm Cỏ và hệ thống sông Mê Công bồi đắp nên.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Đồng bằng Nam Bộ rộng lớn, chiếm hơn 1/2 diện tích đất phù sa của cả nước.</a:t>
            </a:r>
          </a:p>
        </p:txBody>
      </p:sp>
      <p:pic>
        <p:nvPicPr>
          <p:cNvPr id="4100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 bằng sông Cửu Long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Trang+v6-4-a1+Thu+hoach+lua+dong+bang+Cuu+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%C4%91%E1%BB%93ng%20b%E1%BA%B1ng%20s%C3%B4ng%20C%E1%BB%ADu%20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Chợ nổi Cái Bè-Tiền Giang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928687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>
                <a:solidFill>
                  <a:srgbClr val="FF3300"/>
                </a:solidFill>
              </a:rPr>
              <a:t>4) Tài nguyên phong phú và tập trung, dễ khai thác</a:t>
            </a:r>
            <a:endParaRPr lang="pt-BR" sz="2400" b="1">
              <a:solidFill>
                <a:srgbClr val="FF3300"/>
              </a:solidFill>
            </a:endParaRPr>
          </a:p>
          <a:p>
            <a:pPr marL="457200" indent="-457200" algn="l">
              <a:lnSpc>
                <a:spcPct val="90000"/>
              </a:lnSpc>
              <a:buAutoNum type="alphaLcParenR"/>
            </a:pPr>
            <a:r>
              <a:rPr lang="pt-BR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Khí hậu -Đất đai</a:t>
            </a:r>
          </a:p>
          <a:p>
            <a:pPr algn="l">
              <a:lnSpc>
                <a:spcPct val="90000"/>
              </a:lnSpc>
            </a:pP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Tuy có mùa khô khá gay gắt, nhưng nhìn chung khí hậu, đất đai vẫn thuận lợi cho sản xuất nông - lâm nghiệp và nuôi trồng thủy sản với quy mô lớn.</a:t>
            </a:r>
            <a:endParaRPr lang="pt-BR" sz="2400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 đỏ ba zan thích hợp với cây công nghiệp: chè, cà phê, tiêu, điều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40964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40965" name="Rectangle 9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40966" name="Picture 5" descr="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1" descr="1065063122970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6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381000" y="639286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572000" y="6172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CHÈ BẢO LỘC</a:t>
            </a: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57200" y="6096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DỨA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công nghiệp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41988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41989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en-US" sz="2400"/>
          </a:p>
        </p:txBody>
      </p:sp>
      <p:pic>
        <p:nvPicPr>
          <p:cNvPr id="41990" name="Picture 5" descr="vuoncap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7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19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862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8600" y="3138488"/>
            <a:ext cx="394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Cánh đồng lúa ở ĐB Sông Cửu Long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29200" y="3810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Cây ăn quả ở ĐNB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867400" y="3276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Dừa Bến Tre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114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90600" y="3810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Rừng cây cao su ở Đồng 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4) Tài nguyên phong phú và tập trung, dễ khai thác</a:t>
            </a:r>
            <a:endParaRPr lang="pt-B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a) Khí hậu -Đất đai</a:t>
            </a:r>
            <a:endParaRPr lang="pt-BR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b) Tài nguyên rừng</a:t>
            </a:r>
            <a:r>
              <a:rPr lang="pt-BR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Phong phú, nhiều kiểu loại sinh thái. Rừng phân bố rộng rãi từ miền núi Trường Sơn, Tây Nguyên tới các đồng bằng ven biển.</a:t>
            </a:r>
          </a:p>
          <a:p>
            <a:pPr algn="l"/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Diện tích rừng chiếm gần 60% diện tích rừng cả nước, với nhiều sinh vật quý hiếm.</a:t>
            </a:r>
          </a:p>
        </p:txBody>
      </p:sp>
      <p:pic>
        <p:nvPicPr>
          <p:cNvPr id="46084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19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724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Rectangle 7"/>
          <p:cNvSpPr>
            <a:spLocks noGrp="1" noChangeArrowheads="1"/>
          </p:cNvSpPr>
          <p:nvPr>
            <p:ph/>
          </p:nvPr>
        </p:nvSpPr>
        <p:spPr>
          <a:xfrm>
            <a:off x="228600" y="1006475"/>
            <a:ext cx="8229600" cy="5851525"/>
          </a:xfrm>
        </p:spPr>
        <p:txBody>
          <a:bodyPr/>
          <a:lstStyle/>
          <a:p>
            <a:endParaRPr lang="en-US"/>
          </a:p>
        </p:txBody>
      </p:sp>
      <p:pic>
        <p:nvPicPr>
          <p:cNvPr id="37897" name="Picture 9" descr="f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/>
            <a:r>
              <a:rPr lang="pt-BR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 Tài nguyên biển</a:t>
            </a:r>
            <a:endParaRPr lang="pt-BR" sz="2400" i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Đa dạng và có giá trị lớn.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Bờ biển Nam Trung Bộ có nhiều vũng, vịnh nước sâu, kín, thuận lợi để xây dựng các hải cảng.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Thềm lục địa phía nam có trữ lượng dầu khí rất lớn.</a:t>
            </a:r>
          </a:p>
        </p:txBody>
      </p:sp>
      <p:pic>
        <p:nvPicPr>
          <p:cNvPr id="26628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 49-BÀI 43:MIỀN NAM TRUNG BỘ VÀ NAM BỘ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0480" y="571500"/>
            <a:ext cx="4572000" cy="6172200"/>
          </a:xfrm>
        </p:spPr>
        <p:txBody>
          <a:bodyPr/>
          <a:lstStyle/>
          <a:p>
            <a:pPr algn="l"/>
            <a:r>
              <a:rPr lang="en-US" sz="24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1) vị trí địa lí, phạm vi lãnh thổ</a:t>
            </a:r>
            <a:endParaRPr lang="en-US" sz="24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 Nam Trung Bộ và Nam Bộ bao gồm toàn bộ lãnh thổ phía nam nước ta: từ Đà Nẵng tới Cà Mau, chiếm tới 1/2 diện tích của cả nước, gồm Tây Nguyên, Duyên hải Nam Trung Bộ và Đồng bằng Nam Bộ (đồng bằng sông Cửu Long).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 giáp:</a:t>
            </a:r>
          </a:p>
          <a:p>
            <a:pPr algn="l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Phía Bắc: giáp miền Tây Bắc và Bắc Trung Bộ.</a:t>
            </a:r>
          </a:p>
          <a:p>
            <a:pPr algn="l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Phía Tây: giáp Lào và Campuchia.</a:t>
            </a:r>
          </a:p>
          <a:p>
            <a:pPr algn="l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Phía Đông và phía Nam: giáp biển Đông.</a:t>
            </a:r>
          </a:p>
          <a:p>
            <a:pPr algn="l"/>
            <a:r>
              <a:rPr lang="en-US" sz="2400"/>
              <a:t>.</a:t>
            </a:r>
          </a:p>
        </p:txBody>
      </p:sp>
      <p:pic>
        <p:nvPicPr>
          <p:cNvPr id="22532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/>
            <a:r>
              <a:rPr lang="pt-BR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 Tài nguyên biển</a:t>
            </a:r>
            <a:endParaRPr lang="pt-BR" sz="2400" i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Trên vùng biển còn có nhiều đảo yến giàu có, những đảo đá san hô, những ngư trường lớn như Hoàng Sa - Trường Sa, Ninh Thuận - Bình Thuận,…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Có nhiều bãi biển đẹp, có giá trị về du lịch, giao thông vận tải biển...</a:t>
            </a:r>
          </a:p>
        </p:txBody>
      </p:sp>
      <p:pic>
        <p:nvPicPr>
          <p:cNvPr id="26628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/>
            <a:r>
              <a:rPr lang="pt-B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Tài nguyên biển</a:t>
            </a:r>
          </a:p>
          <a:p>
            <a:pPr algn="l"/>
            <a:r>
              <a:rPr lang="pt-BR" sz="2400" b="1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Miền Nam Trung Bộ và Nam Bộ có diện tích rộng lớn, thiên nhiên đa dạng, tài nguyên phong phú.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Khó khăn: khô hạn kéo dài, dễ gây ra hạn hán cháy rừng.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Để phát triển kinh tế bền vững, cần chú trọng bảo vệ môi trường rừng, biển, đất và các hệ sinh thái tự nhiên.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657600" cy="61722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2) Một miền nhiệt đới gió mùa nóng quanh năm, có mùa khô sâu sắc</a:t>
            </a:r>
          </a:p>
          <a:p>
            <a:pPr algn="l">
              <a:lnSpc>
                <a:spcPct val="80000"/>
              </a:lnSpc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Nhiệt độ tăng cao (so với hai miền trước):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vi-VN" sz="2400" i="1">
                <a:latin typeface="Times New Roman" pitchFamily="18" charset="0"/>
                <a:cs typeface="Times New Roman" pitchFamily="18" charset="0"/>
              </a:rPr>
              <a:t>- Nhiệt độ trung bình năm vượt 25 độ C ở đồng bằng và 21 độ C ở vùng núi.</a:t>
            </a:r>
          </a:p>
          <a:p>
            <a:pPr algn="l"/>
            <a:r>
              <a:rPr lang="vi-VN" sz="2400" i="1">
                <a:latin typeface="Times New Roman" pitchFamily="18" charset="0"/>
                <a:cs typeface="Times New Roman" pitchFamily="18" charset="0"/>
              </a:rPr>
              <a:t>- Biên độ nhiệt năm giảm rõ rệt, dao động trong khoảng 3 – 7 độ C.</a:t>
            </a:r>
          </a:p>
          <a:p>
            <a:pPr algn="l"/>
            <a:r>
              <a:rPr lang="vi-VN" sz="2400" i="1">
                <a:latin typeface="Times New Roman" pitchFamily="18" charset="0"/>
                <a:cs typeface="Times New Roman" pitchFamily="18" charset="0"/>
              </a:rPr>
              <a:t>- Không có mùa đông lạnh như hai miền phía bắc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6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5181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657600" cy="61722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2) Một miền nhiệt đới gió mùa nóng quanh năm, có mùa khô sâu sắc</a:t>
            </a:r>
          </a:p>
          <a:p>
            <a:pPr algn="l">
              <a:lnSpc>
                <a:spcPct val="80000"/>
              </a:lnSpc>
            </a:pPr>
            <a:r>
              <a:rPr lang="vi-VN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 độ mưa không đồng nhất:</a:t>
            </a:r>
            <a:endParaRPr lang="en-US" sz="24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Duyên hải Nam Trung Bộ có mùa khô kéo dài, nhiều nơi bị hạn gay gắt, mùa mưa đến muộn và tập trung trong thời gian ngắn (tháng 10, 11).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Khu vực Tây Nguyên và Nam Bộ mùa mưa kéo dài 6 tháng (từ tháng 5 đến tháng 10), chiếm 80% lượng mưa cả năm, mùa khô hạn thiếu nước nghiêm trọng.</a:t>
            </a:r>
          </a:p>
          <a:p>
            <a:pPr algn="l">
              <a:lnSpc>
                <a:spcPct val="80000"/>
              </a:lnSpc>
            </a:pP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5181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b="1">
                <a:solidFill>
                  <a:srgbClr val="FF3300"/>
                </a:solidFill>
              </a:rPr>
              <a:t>TIẾT 49-BÀI 43:MIỀN NAM TRUNG BỘ VÀ NAM BỘ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3352800" cy="6172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>
                <a:solidFill>
                  <a:srgbClr val="FF3300"/>
                </a:solidFill>
              </a:rPr>
              <a:t>3) Trường Sơn nam hùng vĩ và đồng bằng nam bộ rộng lớn</a:t>
            </a:r>
          </a:p>
          <a:p>
            <a:pPr algn="l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a) Trường Sơn nam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Hình thành trên một miền nền bằng rất cổ (nền cổ Kon Tum), được Tân kiến tạo nâng lên mạnh mẽ.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Núi và cao nguyên rộng lớn, hùng vĩ.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Cảnh quan nhiệt đới đa dạng.</a:t>
            </a:r>
          </a:p>
          <a:p>
            <a:pPr algn="l"/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Khí hậu miền núi và cao nguyên mát mẻ, lạnh giá.</a:t>
            </a:r>
          </a:p>
        </p:txBody>
      </p:sp>
      <p:pic>
        <p:nvPicPr>
          <p:cNvPr id="24580" name="Picture 4" descr="Hinh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791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31747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31748" name="Picture 10" descr="2264318799_3aaa3a5c50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 descr="HcJT_XLq9UH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nguyên Lâm Viên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trên bản đồ các núi cao trên 2000m: Ngọc linh 2598m, Chư yang sin 2405m... Các cao nguyên: Plây cu, Đắc lắc ,Lâm viên, Mơ nông, Di linh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495800" cy="2643188"/>
          </a:xfrm>
        </p:spPr>
      </p:pic>
      <p:pic>
        <p:nvPicPr>
          <p:cNvPr id="3277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4191000" cy="2644775"/>
          </a:xfrm>
        </p:spPr>
      </p:pic>
      <p:pic>
        <p:nvPicPr>
          <p:cNvPr id="3277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38588"/>
            <a:ext cx="4267200" cy="2919412"/>
          </a:xfrm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09600" y="42672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2775" name="Picture 10" descr="2264318799_3aaa3a5c50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7239000" y="1752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ĐẮC LẮC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533400" y="6019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 VIÊN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4724400" y="5943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LINH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381000" y="3276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ĐẮC LẮC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phố Đà Lạt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3796" name="Picture 5" descr="Da%20lat%2024%20D%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029200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7" name="Picture 5" descr="2012_Jul_25_-_Pi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995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BÀI 43: MIỀN NAM TRUNG BỘ VÀ NAM BỘ</vt:lpstr>
      <vt:lpstr>TIẾT 49-BÀI 43:MIỀN NAM TRUNG BỘ VÀ NAM BỘ</vt:lpstr>
      <vt:lpstr>TIẾT 49-BÀI 43:MIỀN NAM TRUNG BỘ VÀ NAM BỘ</vt:lpstr>
      <vt:lpstr>TIẾT 49-BÀI 43:MIỀN NAM TRUNG BỘ VÀ NAM BỘ</vt:lpstr>
      <vt:lpstr>TIẾT 49-BÀI 43:MIỀN NAM TRUNG BỘ VÀ NAM BỘ</vt:lpstr>
      <vt:lpstr>Cao nguyên Lâm Viên</vt:lpstr>
      <vt:lpstr>Xác định trên bản đồ các núi cao trên 2000m: Ngọc linh 2598m, Chư yang sin 2405m... Các cao nguyên: Plây cu, Đắc lắc ,Lâm viên, Mơ nông, Di linh</vt:lpstr>
      <vt:lpstr>Thành phố Đà Lạt</vt:lpstr>
      <vt:lpstr>PowerPoint Presentation</vt:lpstr>
      <vt:lpstr>TIẾT 49-BÀI 43:MIỀN NAM TRUNG BỘ VÀ NAM BỘ</vt:lpstr>
      <vt:lpstr>Đồng bằng sông Cửu Long</vt:lpstr>
      <vt:lpstr>Chợ nổi Cái Bè-Tiền Giang</vt:lpstr>
      <vt:lpstr>TIẾT 49-BÀI 43:MIỀN NAM TRUNG BỘ VÀ NAM BỘ</vt:lpstr>
      <vt:lpstr>Đất đỏ ba zan thích hợp với cây công nghiệp: chè, cà phê, tiêu, điều</vt:lpstr>
      <vt:lpstr>Cây công nghiệp</vt:lpstr>
      <vt:lpstr>PowerPoint Presentation</vt:lpstr>
      <vt:lpstr>TIẾT 49-BÀI 43:MIỀN NAM TRUNG BỘ VÀ NAM BỘ</vt:lpstr>
      <vt:lpstr>PowerPoint Presentation</vt:lpstr>
      <vt:lpstr>TIẾT 49-BÀI 43:MIỀN NAM TRUNG BỘ VÀ NAM BỘ</vt:lpstr>
      <vt:lpstr>TIẾT 49-BÀI 43:MIỀN NAM TRUNG BỘ VÀ NAM BỘ</vt:lpstr>
      <vt:lpstr>TIẾT 49-BÀI 43:MIỀN NAM TRUNG BỘ VÀ NAM BỘ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49-BÀI 43:MIỀN NAM TRUNG BỘ VÀ NAM BỘ</dc:title>
  <dc:creator>thanh</dc:creator>
  <cp:lastModifiedBy>Admin</cp:lastModifiedBy>
  <cp:revision>27</cp:revision>
  <dcterms:created xsi:type="dcterms:W3CDTF">2015-04-13T13:58:01Z</dcterms:created>
  <dcterms:modified xsi:type="dcterms:W3CDTF">2023-04-18T15:47:46Z</dcterms:modified>
</cp:coreProperties>
</file>