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4"/>
  </p:notesMasterIdLst>
  <p:handoutMasterIdLst>
    <p:handoutMasterId r:id="rId35"/>
  </p:handoutMasterIdLst>
  <p:sldIdLst>
    <p:sldId id="366" r:id="rId2"/>
    <p:sldId id="312" r:id="rId3"/>
    <p:sldId id="335" r:id="rId4"/>
    <p:sldId id="336" r:id="rId5"/>
    <p:sldId id="376" r:id="rId6"/>
    <p:sldId id="337" r:id="rId7"/>
    <p:sldId id="367" r:id="rId8"/>
    <p:sldId id="340" r:id="rId9"/>
    <p:sldId id="377" r:id="rId10"/>
    <p:sldId id="379" r:id="rId11"/>
    <p:sldId id="341" r:id="rId12"/>
    <p:sldId id="361" r:id="rId13"/>
    <p:sldId id="359" r:id="rId14"/>
    <p:sldId id="342" r:id="rId15"/>
    <p:sldId id="370" r:id="rId16"/>
    <p:sldId id="371" r:id="rId17"/>
    <p:sldId id="372" r:id="rId18"/>
    <p:sldId id="373" r:id="rId19"/>
    <p:sldId id="374" r:id="rId20"/>
    <p:sldId id="375" r:id="rId21"/>
    <p:sldId id="363" r:id="rId22"/>
    <p:sldId id="364" r:id="rId23"/>
    <p:sldId id="386" r:id="rId24"/>
    <p:sldId id="388" r:id="rId25"/>
    <p:sldId id="350" r:id="rId26"/>
    <p:sldId id="381" r:id="rId27"/>
    <p:sldId id="382" r:id="rId28"/>
    <p:sldId id="383" r:id="rId29"/>
    <p:sldId id="385" r:id="rId30"/>
    <p:sldId id="368" r:id="rId31"/>
    <p:sldId id="352" r:id="rId32"/>
    <p:sldId id="315" r:id="rId33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00"/>
    <a:srgbClr val="0099FF"/>
    <a:srgbClr val="FF0066"/>
    <a:srgbClr val="FFFFCC"/>
    <a:srgbClr val="00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5" autoAdjust="0"/>
    <p:restoredTop sz="99317" autoAdjust="0"/>
  </p:normalViewPr>
  <p:slideViewPr>
    <p:cSldViewPr>
      <p:cViewPr>
        <p:scale>
          <a:sx n="81" d="100"/>
          <a:sy n="81" d="100"/>
        </p:scale>
        <p:origin x="-45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828B2182-8A47-47AE-A72C-9B29335D15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2F9D0E51-3F0D-474D-862B-D0742C03D4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BCA26D18-96F6-4945-BB27-79DB4EBD4F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xmlns="" id="{984A0200-B3A4-4547-8EA6-B5D051C60E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AEAC17-7DE3-46E1-9216-A7317F89A3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017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ABA2345E-2D7C-47E4-8BD1-D150B15477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978E08B5-886A-422F-843C-5E6D5BB248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F3D50E5F-7F23-4631-8EC8-33863A3B6A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xmlns="" id="{B3CDC3AC-0C27-484D-BC9E-F2572B3E9F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xmlns="" id="{E4783093-35F6-45C6-8B00-A6265A6FBC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xmlns="" id="{55162B56-F6C6-483D-B876-B9AEC9161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715C50-3E7F-4635-B72F-EB23E4F556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81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E45D8D1D-29C8-41A3-956F-2F5C5C194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621FF8-AC6F-43EE-8FDE-9CF0021F29A4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1A9E1982-7EBE-403E-AFFB-62FB4DDE2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088EC5F3-3582-4BAF-9FD7-93FB7DFEE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0733226-AB1A-429D-B2EB-0B64A1E59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328DB5-6CE1-4A22-99C9-055E8FBB98D4}" type="slidenum">
              <a:rPr lang="en-US" altLang="vi-VN"/>
              <a:pPr eaLnBrk="1" hangingPunct="1"/>
              <a:t>13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A1D79A9C-BE61-4CCA-9260-F435615F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35FEC757-4731-4A61-B4CF-3B9D4B415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6F43328E-5C15-46FB-AD86-94CD28EFF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C0CDA-21DB-421C-A510-67CDAF01BB81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91E6824-733D-46DD-AD4E-F7AE061A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C170557-DD61-4899-9269-6140B139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6F43328E-5C15-46FB-AD86-94CD28EFF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C0CDA-21DB-421C-A510-67CDAF01BB81}" type="slidenum">
              <a:rPr lang="en-US" altLang="vi-VN"/>
              <a:pPr eaLnBrk="1" hangingPunct="1"/>
              <a:t>15</a:t>
            </a:fld>
            <a:endParaRPr lang="en-US" altLang="vi-V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91E6824-733D-46DD-AD4E-F7AE061A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C170557-DD61-4899-9269-6140B139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9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6F43328E-5C15-46FB-AD86-94CD28EFF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C0CDA-21DB-421C-A510-67CDAF01BB81}" type="slidenum">
              <a:rPr lang="en-US" altLang="vi-VN"/>
              <a:pPr eaLnBrk="1" hangingPunct="1"/>
              <a:t>16</a:t>
            </a:fld>
            <a:endParaRPr lang="en-US" altLang="vi-V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91E6824-733D-46DD-AD4E-F7AE061A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C170557-DD61-4899-9269-6140B139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5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6F43328E-5C15-46FB-AD86-94CD28EFF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C0CDA-21DB-421C-A510-67CDAF01BB81}" type="slidenum">
              <a:rPr lang="en-US" altLang="vi-VN"/>
              <a:pPr eaLnBrk="1" hangingPunct="1"/>
              <a:t>17</a:t>
            </a:fld>
            <a:endParaRPr lang="en-US" altLang="vi-V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91E6824-733D-46DD-AD4E-F7AE061A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C170557-DD61-4899-9269-6140B139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7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6F43328E-5C15-46FB-AD86-94CD28EFF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C0CDA-21DB-421C-A510-67CDAF01BB81}" type="slidenum">
              <a:rPr lang="en-US" altLang="vi-VN"/>
              <a:pPr eaLnBrk="1" hangingPunct="1"/>
              <a:t>18</a:t>
            </a:fld>
            <a:endParaRPr lang="en-US" altLang="vi-V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91E6824-733D-46DD-AD4E-F7AE061A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C170557-DD61-4899-9269-6140B139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3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6F43328E-5C15-46FB-AD86-94CD28EFF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C0CDA-21DB-421C-A510-67CDAF01BB81}" type="slidenum">
              <a:rPr lang="en-US" altLang="vi-VN"/>
              <a:pPr eaLnBrk="1" hangingPunct="1"/>
              <a:t>19</a:t>
            </a:fld>
            <a:endParaRPr lang="en-US" altLang="vi-V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91E6824-733D-46DD-AD4E-F7AE061A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C170557-DD61-4899-9269-6140B139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39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4B3CCE9A-6EDF-4A6D-94F2-CD1225EF8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537A1E-3241-415B-861B-03650B5D6981}" type="slidenum">
              <a:rPr lang="en-US" altLang="vi-VN"/>
              <a:pPr eaLnBrk="1" hangingPunct="1"/>
              <a:t>21</a:t>
            </a:fld>
            <a:endParaRPr lang="en-US" altLang="vi-VN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7AF9F6BB-6F10-434C-9289-9C7796E8E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BA5E2DEC-2D85-480D-B6C1-573E5FC1D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7CB4E7D4-85BF-4429-8EB4-526811D82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67CBAB-0229-4D55-B13F-92DBD91BDA3D}" type="slidenum">
              <a:rPr lang="en-US" altLang="vi-VN"/>
              <a:pPr eaLnBrk="1" hangingPunct="1"/>
              <a:t>22</a:t>
            </a:fld>
            <a:endParaRPr lang="en-US" altLang="vi-VN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56ED8ECC-F3A0-4BA1-B687-E0AEF3179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2CB9E942-B337-40D8-B495-0F30EDACB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A0721B13-5D77-4EA7-8D22-0D14172BA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F1918-32A4-4928-A5EC-CB37EE7D9995}" type="slidenum">
              <a:rPr lang="en-US" altLang="vi-VN"/>
              <a:pPr eaLnBrk="1" hangingPunct="1"/>
              <a:t>25</a:t>
            </a:fld>
            <a:endParaRPr lang="en-US" altLang="vi-VN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1E7AD576-7AEB-4FEA-9E39-77A6FFBE7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7CD18D1D-FF53-4097-87A9-BB26EC0B6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BF2D0BEC-7949-4784-A240-EACD6414F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4F2D7F-A833-46A5-A689-6036F58CECA0}" type="slidenum">
              <a:rPr lang="en-US" altLang="vi-VN"/>
              <a:pPr eaLnBrk="1" hangingPunct="1"/>
              <a:t>2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3DE280D3-BE99-416C-8559-A1C3648E5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30E16160-632A-4415-BD01-935E1E675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40AEF759-2A25-4D7D-9EF8-3CD1D84D5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2D8B64-05C9-42AE-917C-939BCF07B5E4}" type="slidenum">
              <a:rPr lang="en-US" altLang="vi-VN"/>
              <a:pPr eaLnBrk="1" hangingPunct="1"/>
              <a:t>30</a:t>
            </a:fld>
            <a:endParaRPr lang="en-US" altLang="vi-VN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E6ED2D86-98F9-4A9D-8DA6-FCD3870F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C81E5166-2F65-4101-80A5-7BAD4618A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3950EAEF-6EF1-4074-B040-A6B9854FA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46483-50FC-43E7-97A6-599A37C82D83}" type="slidenum">
              <a:rPr lang="en-US" altLang="vi-VN"/>
              <a:pPr eaLnBrk="1" hangingPunct="1"/>
              <a:t>31</a:t>
            </a:fld>
            <a:endParaRPr lang="en-US" altLang="vi-V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ABADC747-07A0-439E-8710-0087C69D4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6357FF5C-B99A-479D-BC0F-64BDB0098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0A00B247-21E6-4A4C-8E0F-0D13BB879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73C1AE-19DD-4A2E-ADB8-B39F6D60CD05}" type="slidenum">
              <a:rPr lang="en-US" altLang="vi-VN"/>
              <a:pPr eaLnBrk="1" hangingPunct="1"/>
              <a:t>32</a:t>
            </a:fld>
            <a:endParaRPr lang="en-US" altLang="vi-VN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5D3E8097-CEAB-4C85-84E4-74FB789DD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xmlns="" id="{02E698E1-B33A-43A5-A509-31B07C624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14925C02-51D9-4FDD-B118-76AD18AE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F4040C-0F4C-4826-AFFC-8C0EF981BBC0}" type="slidenum">
              <a:rPr lang="en-US" altLang="vi-VN"/>
              <a:pPr eaLnBrk="1" hangingPunct="1"/>
              <a:t>3</a:t>
            </a:fld>
            <a:endParaRPr lang="en-US" altLang="vi-VN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4624A7D2-6E16-48E0-B40C-EE2A3A96B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7C96642F-FEE0-430D-B32A-69EE0DDF7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6C110027-BB6F-455D-A0DB-0CC9924C9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8564FF-80AE-4886-AF7B-D3C35F0015AB}" type="slidenum">
              <a:rPr lang="en-US" altLang="vi-VN"/>
              <a:pPr eaLnBrk="1" hangingPunct="1"/>
              <a:t>4</a:t>
            </a:fld>
            <a:endParaRPr lang="en-US" altLang="vi-V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8AD62291-D8FC-43C0-B137-6DBEAEE11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63944D17-63FF-44B5-9CF8-7018256C2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9FAC88BA-3088-4148-B83C-F8FA21145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F6339-639F-4165-8218-62A912F78CC9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B24A865B-2C7D-450F-8B16-A1C19B677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6F30D77D-F0AC-4A2A-9655-DB7001815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494B097-E522-4320-8EF3-705986D0F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5F639D-1E37-4BCB-B8A5-EA0A6669A77F}" type="slidenum">
              <a:rPr lang="en-US" altLang="vi-VN"/>
              <a:pPr eaLnBrk="1" hangingPunct="1"/>
              <a:t>7</a:t>
            </a:fld>
            <a:endParaRPr lang="en-US" altLang="vi-VN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DC98D993-15E0-4827-BA5B-AC084B7BD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07116605-6FD4-437A-AF09-C9E056653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728A9744-252B-46EA-B391-366FBAC25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661B59-3366-4053-A58E-BBB40D0D525C}" type="slidenum">
              <a:rPr lang="en-US" altLang="vi-VN"/>
              <a:pPr eaLnBrk="1" hangingPunct="1"/>
              <a:t>8</a:t>
            </a:fld>
            <a:endParaRPr lang="en-US" altLang="vi-V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E7538090-D1AA-41F4-B8A5-4E8E00F1C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E475AC6C-B37C-4053-BEAE-50894E999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B1785CBC-079E-4757-B0BF-99B62BD29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295622-88A0-4086-B295-87CF281DE7C6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2EFDA58C-1898-490F-B146-DCA897824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5AD3E174-0FBC-40BA-9CFC-4A36A7E9B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ED597598-FF39-4398-B050-31ED6792D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09ACE7-561E-4B82-AED9-1157E4C6D16B}" type="slidenum">
              <a:rPr lang="en-US" altLang="vi-VN"/>
              <a:pPr eaLnBrk="1" hangingPunct="1"/>
              <a:t>12</a:t>
            </a:fld>
            <a:endParaRPr lang="en-US" altLang="vi-VN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AC1417E4-F277-4FA5-80CE-8448ACDA8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0202F848-DA43-4B34-BB02-EB7994180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2E5895-B624-485D-A733-794D4B06D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23F31EA-91E9-47E5-996D-DFF9D8CA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B843A0E-6935-453E-B1AE-F49AA62D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DA0DF94-05F7-4513-AC8E-A9504977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8DBE12-CF6D-4275-AACC-5CC62EF8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489909D-C1B2-4B54-8B43-70514287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1555C49-96A2-48E5-B0B4-64BDC1A1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98E592E-9C56-4D7D-B551-958887D1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32F81C3-4689-4972-8950-779BF358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7914A23-15E4-4773-8246-7538AD6A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2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87191D3-32BB-45A1-8DBC-587B92FBA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5DB71C03-C395-497F-9D58-2E8E668D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8BFD18C-FD66-495B-883C-D817AA69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265E49D-D90A-4A5B-9B25-CF211FC3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2C19A9-3D3D-46F9-BF17-6209865D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BA8EF7D-C09F-4938-9FD2-BCBD8D11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C5F616E-816B-44AF-9D66-5E7CEB51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57F87E0-5035-4B12-B5D0-1D43799B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01838E7-70CF-4EAB-85A1-D22AB557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01A36AC-404C-4908-A2AF-1EC6146A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4AA69C5-1F57-4C2D-AE47-1E42B1F7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10E1999-5ADB-4B9E-AFAD-0BBB254A3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580ECFC-CE6D-45AF-8637-DD1F8199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0E29C45-0D29-4774-9E5E-FD19677F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B594648-B601-4054-A960-CEDF2FB4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EA8A7BE-2E51-4B8F-89ED-F72A1C57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0E6D3FF-3A0F-451B-9A49-E9DCCD633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4CF3D12-383B-4633-9FDB-F60BD075F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79436BE-26D9-47DB-A5D9-A019F409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EAA93F6-C551-46C2-B072-B05233A2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4D44CB9-2C5A-46B9-9618-A801A73F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35A826E-21DB-4557-B62B-E921EE48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6AEF6A5-6D77-41C1-9ECA-F5D1DE0B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7B2EBAB-A867-4D5B-8601-5089D0C6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D1B9A168-CFB4-46FD-934D-6FBE2FCCD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F35EF13-2C5F-4D04-A815-5E271664D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4EC0E2E-8F13-4A60-B5FD-63074C35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24B2CF62-6C28-4AC5-BE19-F4947785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D827929D-D45A-4FED-A245-A761ADB4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B6F571B-49C8-40D4-A9DE-57F3D6EE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151BDB5D-26F5-4B68-B5F7-CE8F13C8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0DEAA99-F44B-40BA-9C18-63CFFDFB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2C9088F2-BC59-43A5-BB0B-B3F87FAC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FF56922-9321-4D03-AAA1-18515F00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417CBFD6-BF2A-4C13-8E24-F2D35D3F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7009B4F-587C-44F6-9689-5B1C090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3A702F-C2E5-4399-BF82-DE868A26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A8C9D63-DE74-4C49-9825-BBC698FB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21EEE3-159E-41FF-90F1-B0C377A9B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1313FCC-B90F-4E10-A73B-B8855A2C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826F0-9F46-4BB4-8C91-758BCBC0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A25E3C7-E4DA-44F0-960B-6DDC64C9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87B465-FB46-43F5-8A74-E9C079FA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1B378965-C3DA-4E99-A485-A79D91E58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BAE39FC-5DCF-471C-88B5-9136DC35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920843C-06DC-4262-93E2-9B32DC9B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90385F4-5137-471B-8FE4-323C7754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9D91FBE-1D2C-4C38-80C4-8DB4634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FEB6BE96-D91D-49C9-8071-A4FDC5B9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37802EB-2A68-43C3-86B9-57A8E478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5F1F390-EE9F-4EE4-9A1A-80801D871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A0C2BB3-C136-42D6-A992-C4AB37BF8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2F63293-8BFA-4387-959E-A3024C3D1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audio" Target="../media/audio1.wav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6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hyperlink" Target="http://sea007.violet.vn/" TargetMode="External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audio" Target="../media/audio2.wav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.AN\B&#224;i%2044.%20R&#432;&#7907;u%20Etylic%20(Hai%20-%20thao%20giang%202011-2012)\My%20heart%20-%20Chuckie%20Akenz.mp3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1">
            <a:extLst>
              <a:ext uri="{FF2B5EF4-FFF2-40B4-BE49-F238E27FC236}">
                <a16:creationId xmlns:a16="http://schemas.microsoft.com/office/drawing/2014/main" xmlns="" id="{0042C72B-3041-4808-9EE5-EFB6780F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1066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2" name="Picture 66" descr="Cau hoi">
            <a:extLst>
              <a:ext uri="{FF2B5EF4-FFF2-40B4-BE49-F238E27FC236}">
                <a16:creationId xmlns:a16="http://schemas.microsoft.com/office/drawing/2014/main" xmlns="" id="{2AF13E4B-FA35-46CE-84B9-ACAD39B12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049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5">
            <a:extLst>
              <a:ext uri="{FF2B5EF4-FFF2-40B4-BE49-F238E27FC236}">
                <a16:creationId xmlns:a16="http://schemas.microsoft.com/office/drawing/2014/main" xmlns="" id="{0D6D2939-F10C-41B8-88A6-02E6520FA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44975"/>
            <a:ext cx="121158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vi-VN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vi-VN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glucozơ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(-C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nH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    </a:t>
            </a:r>
            <a:r>
              <a:rPr lang="pt-BR" alt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tº, axit          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alt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vi-VN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ED9A9ED-41CB-4DDD-B9CB-D316504AA1AE}"/>
              </a:ext>
            </a:extLst>
          </p:cNvPr>
          <p:cNvCxnSpPr>
            <a:cxnSpLocks/>
          </p:cNvCxnSpPr>
          <p:nvPr/>
        </p:nvCxnSpPr>
        <p:spPr>
          <a:xfrm>
            <a:off x="5199744" y="3505199"/>
            <a:ext cx="990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1">
            <a:extLst>
              <a:ext uri="{FF2B5EF4-FFF2-40B4-BE49-F238E27FC236}">
                <a16:creationId xmlns:a16="http://schemas.microsoft.com/office/drawing/2014/main" xmlns="" id="{3BB63F6A-00BD-4A0D-B0AB-46EE0337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35464"/>
            <a:ext cx="1104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saccarozơ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xmlns="" id="{E32C7A4D-68D4-4D5B-8E16-E6BDBC1B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926012"/>
            <a:ext cx="1196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saccarozơ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Cho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44" grpId="0"/>
      <p:bldP spid="14" grpId="0" autoUpdateAnimBg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-6350"/>
            <a:ext cx="80264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AF4B7649-D4D7-4E4F-9FD8-EF18E702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0B6D70AD-4478-48C6-9FA0-FC0EE261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935372"/>
            <a:ext cx="50291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98082C62-1133-40C4-8C33-82820317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1371601"/>
            <a:ext cx="49529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2A2B1933-9392-4DAC-A9F0-0E2C5BC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9" y="1811629"/>
            <a:ext cx="49529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BB050A75-5247-4B32-A662-941FC531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8" y="2253104"/>
            <a:ext cx="49529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O, 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P,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A26DE984-76B3-4AB2-9F35-466614F1F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5" y="3424535"/>
            <a:ext cx="49529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A59881AF-7CC5-4524-96C4-26B1CF78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773" y="1165238"/>
            <a:ext cx="693419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aminoaxetic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vi-VN" sz="2400" baseline="-2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</a:t>
            </a:r>
            <a:r>
              <a:rPr lang="en-US" altLang="vi-VN" sz="2400" baseline="-2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-COOH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1" name="Text Box 6">
            <a:extLst>
              <a:ext uri="{FF2B5EF4-FFF2-40B4-BE49-F238E27FC236}">
                <a16:creationId xmlns:a16="http://schemas.microsoft.com/office/drawing/2014/main" xmlns="" id="{57CF1BE2-9FEE-49A0-BF1A-1FCECB16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" y="3893403"/>
            <a:ext cx="4952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55" descr="white_man_teacher_reading">
            <a:extLst>
              <a:ext uri="{FF2B5EF4-FFF2-40B4-BE49-F238E27FC236}">
                <a16:creationId xmlns:a16="http://schemas.microsoft.com/office/drawing/2014/main" xmlns="" id="{CBAE3E2C-4C0A-41B1-B927-D1C1C419E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35506"/>
            <a:ext cx="1905000" cy="246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76D3B95D-6B38-4165-BC36-09C5E9837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C02E44FF-9750-43F5-AE95-7A28CEFB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5105400" cy="60198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3B0AB3FE-1BE0-471C-BCF7-7FF7F641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990600"/>
            <a:ext cx="49879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D61DC8A2-0A7F-4CFA-91BA-013DE6C4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1371601"/>
            <a:ext cx="49879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C245258A-DF65-49FA-9D0E-8BDDA7E4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1763714"/>
            <a:ext cx="49879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884D1E3E-ECBE-4F83-8A3C-80D8DF9E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2228671"/>
            <a:ext cx="498792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O, 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P,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12BB3B2D-2F69-4A63-864D-4EB35E10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2" y="3576935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Text Box 6">
            <a:extLst>
              <a:ext uri="{FF2B5EF4-FFF2-40B4-BE49-F238E27FC236}">
                <a16:creationId xmlns:a16="http://schemas.microsoft.com/office/drawing/2014/main" xmlns="" id="{B786C52B-0226-4985-80B0-91A413EF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4" y="3969603"/>
            <a:ext cx="4931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A8ABF418-0940-49F3-B36B-85794314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63015"/>
            <a:ext cx="6781800" cy="1200329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protein.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xmlns="" id="{948649B0-8BD9-44E5-9A94-1A468C62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4" y="4807803"/>
            <a:ext cx="4931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9E4DC2F2-F7D2-4346-B9A8-1BA377EBDE45}"/>
              </a:ext>
            </a:extLst>
          </p:cNvPr>
          <p:cNvGrpSpPr>
            <a:grpSpLocks/>
          </p:cNvGrpSpPr>
          <p:nvPr/>
        </p:nvGrpSpPr>
        <p:grpSpPr bwMode="auto">
          <a:xfrm>
            <a:off x="5175548" y="1141414"/>
            <a:ext cx="6864052" cy="936625"/>
            <a:chOff x="106" y="2656"/>
            <a:chExt cx="5174" cy="590"/>
          </a:xfrm>
        </p:grpSpPr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xmlns="" id="{E9B406C6-1AF7-4D69-A02B-B1E2D0A0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723"/>
              <a:ext cx="46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3329" name="Picture 8" descr="Cau hoi">
              <a:extLst>
                <a:ext uri="{FF2B5EF4-FFF2-40B4-BE49-F238E27FC236}">
                  <a16:creationId xmlns:a16="http://schemas.microsoft.com/office/drawing/2014/main" xmlns="" id="{8D5F9F86-945F-4BDF-A7F6-091C7A473B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2656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1D48CA70-007B-488A-B81D-F75B8D0D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13035FCE-CE02-4481-B8AD-4DFB3DE7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D692D715-47CD-481F-A05E-2ACAFD9D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9942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80E5734E-40D1-49BD-A830-40E45857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1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3604F1A8-50C9-4021-AB6A-56BED1780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784640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9AD20C34-7819-41B4-A9EC-F8B6D155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2165641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4B07CECB-1C0B-4644-A40B-5BDD3A61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2578680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60717A2F-D36A-42BC-ADBE-73943F06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88419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CEAE843D-3627-4C9A-9A97-5C89B1C612AD}"/>
              </a:ext>
            </a:extLst>
          </p:cNvPr>
          <p:cNvGrpSpPr>
            <a:grpSpLocks/>
          </p:cNvGrpSpPr>
          <p:nvPr/>
        </p:nvGrpSpPr>
        <p:grpSpPr bwMode="auto">
          <a:xfrm>
            <a:off x="5333999" y="1035327"/>
            <a:ext cx="6553201" cy="877888"/>
            <a:chOff x="-12" y="2603"/>
            <a:chExt cx="5420" cy="553"/>
          </a:xfrm>
        </p:grpSpPr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xmlns="" id="{481217CE-0E2B-43FA-8503-F5FD70EEC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2633"/>
              <a:ext cx="479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4355" name="Picture 8" descr="Cau hoi">
              <a:extLst>
                <a:ext uri="{FF2B5EF4-FFF2-40B4-BE49-F238E27FC236}">
                  <a16:creationId xmlns:a16="http://schemas.microsoft.com/office/drawing/2014/main" xmlns="" id="{7C3CA509-E664-4139-85D0-66BC29145F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603"/>
              <a:ext cx="57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BB888CEC-BA81-47C2-AAE6-8A63887D85CF}"/>
              </a:ext>
            </a:extLst>
          </p:cNvPr>
          <p:cNvGrpSpPr>
            <a:grpSpLocks/>
          </p:cNvGrpSpPr>
          <p:nvPr/>
        </p:nvGrpSpPr>
        <p:grpSpPr bwMode="auto">
          <a:xfrm>
            <a:off x="5333998" y="2032744"/>
            <a:ext cx="6477001" cy="955675"/>
            <a:chOff x="26" y="2592"/>
            <a:chExt cx="5254" cy="602"/>
          </a:xfrm>
        </p:grpSpPr>
        <p:sp>
          <p:nvSpPr>
            <p:cNvPr id="14352" name="Text Box 16">
              <a:extLst>
                <a:ext uri="{FF2B5EF4-FFF2-40B4-BE49-F238E27FC236}">
                  <a16:creationId xmlns:a16="http://schemas.microsoft.com/office/drawing/2014/main" xmlns="" id="{F04B1F8B-9E71-4FE2-ADFA-D55068B83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" y="2592"/>
              <a:ext cx="46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14353" name="Picture 8" descr="Cau hoi">
              <a:extLst>
                <a:ext uri="{FF2B5EF4-FFF2-40B4-BE49-F238E27FC236}">
                  <a16:creationId xmlns:a16="http://schemas.microsoft.com/office/drawing/2014/main" xmlns="" id="{0360ECDC-730E-41AF-964B-01341AB4D5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2676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885E95BC-C510-41D1-8F5C-FF52B485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741" y="3121769"/>
            <a:ext cx="6705602" cy="30469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5F454716-82A8-438B-9A7C-1F01C7B1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88FA8D9-2652-431C-B51A-54C5AF35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B3307198-4200-406C-AFE8-395A646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24792EC-4F7F-44F4-9614-E50892A1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37160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B1A7607-C3F9-4120-AEAD-B1DA75B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73996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C259D882-29BB-47F5-8723-B2AB9060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7" y="2065288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16">
            <a:extLst>
              <a:ext uri="{FF2B5EF4-FFF2-40B4-BE49-F238E27FC236}">
                <a16:creationId xmlns:a16="http://schemas.microsoft.com/office/drawing/2014/main" xmlns="" id="{C2B90FB3-AEA6-4C31-9A3C-36A5EFE2C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066801"/>
            <a:ext cx="5867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ở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8871B267-ED62-4686-82E7-EFD63074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2420773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CEE28B9-899B-477E-897D-BE50A43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813051"/>
            <a:ext cx="48418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xmlns="" id="{6AD8EF0E-4ABA-42AF-AAAA-743B6BF2F982}"/>
              </a:ext>
            </a:extLst>
          </p:cNvPr>
          <p:cNvGrpSpPr>
            <a:grpSpLocks/>
          </p:cNvGrpSpPr>
          <p:nvPr/>
        </p:nvGrpSpPr>
        <p:grpSpPr bwMode="auto">
          <a:xfrm>
            <a:off x="5237162" y="3246215"/>
            <a:ext cx="6802438" cy="868364"/>
            <a:chOff x="480" y="2363"/>
            <a:chExt cx="5280" cy="547"/>
          </a:xfrm>
        </p:grpSpPr>
        <p:sp>
          <p:nvSpPr>
            <p:cNvPr id="15382" name="Text Box 17">
              <a:extLst>
                <a:ext uri="{FF2B5EF4-FFF2-40B4-BE49-F238E27FC236}">
                  <a16:creationId xmlns:a16="http://schemas.microsoft.com/office/drawing/2014/main" xmlns="" id="{5AE6E267-1121-4309-95CF-D38769CF5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56"/>
              <a:ext cx="5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3" name="Text Box 19">
              <a:extLst>
                <a:ext uri="{FF2B5EF4-FFF2-40B4-BE49-F238E27FC236}">
                  <a16:creationId xmlns:a16="http://schemas.microsoft.com/office/drawing/2014/main" xmlns="" id="{84A841C6-0C0F-4BCB-AA8F-8E81EEF5B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2619"/>
              <a:ext cx="19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4" name="Line 24">
              <a:extLst>
                <a:ext uri="{FF2B5EF4-FFF2-40B4-BE49-F238E27FC236}">
                  <a16:creationId xmlns:a16="http://schemas.microsoft.com/office/drawing/2014/main" xmlns="" id="{E336EAC6-A7B5-49BD-AF05-F6319672B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" y="2622"/>
              <a:ext cx="1056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5" name="Text Box 25">
              <a:extLst>
                <a:ext uri="{FF2B5EF4-FFF2-40B4-BE49-F238E27FC236}">
                  <a16:creationId xmlns:a16="http://schemas.microsoft.com/office/drawing/2014/main" xmlns="" id="{9A119E11-EC92-47BD-994A-A42B15760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5" y="2363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="1" baseline="30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8B617F95-7F1D-42E9-A4E7-B91556C17DFC}"/>
              </a:ext>
            </a:extLst>
          </p:cNvPr>
          <p:cNvGrpSpPr>
            <a:grpSpLocks/>
          </p:cNvGrpSpPr>
          <p:nvPr/>
        </p:nvGrpSpPr>
        <p:grpSpPr bwMode="auto">
          <a:xfrm>
            <a:off x="131762" y="4331674"/>
            <a:ext cx="4897438" cy="925513"/>
            <a:chOff x="372" y="2372"/>
            <a:chExt cx="5388" cy="583"/>
          </a:xfrm>
        </p:grpSpPr>
        <p:sp>
          <p:nvSpPr>
            <p:cNvPr id="15378" name="Text Box 17">
              <a:extLst>
                <a:ext uri="{FF2B5EF4-FFF2-40B4-BE49-F238E27FC236}">
                  <a16:creationId xmlns:a16="http://schemas.microsoft.com/office/drawing/2014/main" xmlns="" id="{9EE79B3D-444D-4228-82C0-EAE2D04DA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9" name="Text Box 19">
              <a:extLst>
                <a:ext uri="{FF2B5EF4-FFF2-40B4-BE49-F238E27FC236}">
                  <a16:creationId xmlns:a16="http://schemas.microsoft.com/office/drawing/2014/main" xmlns="" id="{4B819017-F499-4BD1-BA6F-3296F141D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0" name="Line 24">
              <a:extLst>
                <a:ext uri="{FF2B5EF4-FFF2-40B4-BE49-F238E27FC236}">
                  <a16:creationId xmlns:a16="http://schemas.microsoft.com/office/drawing/2014/main" xmlns="" id="{B77D995A-D177-4D79-BE87-93D10F9A8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1" name="Text Box 25">
              <a:extLst>
                <a:ext uri="{FF2B5EF4-FFF2-40B4-BE49-F238E27FC236}">
                  <a16:creationId xmlns:a16="http://schemas.microsoft.com/office/drawing/2014/main" xmlns="" id="{14C3D6CC-9594-45A6-AB60-BC038DAA1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6">
            <a:extLst>
              <a:ext uri="{FF2B5EF4-FFF2-40B4-BE49-F238E27FC236}">
                <a16:creationId xmlns:a16="http://schemas.microsoft.com/office/drawing/2014/main" xmlns="" id="{44164CBB-7982-46C4-86F7-94F9593E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3248322"/>
            <a:ext cx="47656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55" descr="white_man_teacher_reading">
            <a:extLst>
              <a:ext uri="{FF2B5EF4-FFF2-40B4-BE49-F238E27FC236}">
                <a16:creationId xmlns:a16="http://schemas.microsoft.com/office/drawing/2014/main" xmlns="" id="{BEAE69F4-CA87-4BDD-9058-DA94609E3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129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27A6AC6C-A8C6-4884-9838-8F20F0AD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2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88FA8D9-2652-431C-B51A-54C5AF35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B3307198-4200-406C-AFE8-395A646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24792EC-4F7F-44F4-9614-E50892A1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37160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B1A7607-C3F9-4120-AEAD-B1DA75B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73996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C259D882-29BB-47F5-8723-B2AB9060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7" y="2065288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8871B267-ED62-4686-82E7-EFD63074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2420773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CEE28B9-899B-477E-897D-BE50A43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813051"/>
            <a:ext cx="48418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xmlns="" id="{44164CBB-7982-46C4-86F7-94F9593E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3248322"/>
            <a:ext cx="47656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27A6AC6C-A8C6-4884-9838-8F20F0AD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15">
            <a:extLst>
              <a:ext uri="{FF2B5EF4-FFF2-40B4-BE49-F238E27FC236}">
                <a16:creationId xmlns:a16="http://schemas.microsoft.com/office/drawing/2014/main" xmlns="" id="{CC95A409-5480-4A50-8AB6-4CAECA9F6E1B}"/>
              </a:ext>
            </a:extLst>
          </p:cNvPr>
          <p:cNvGrpSpPr>
            <a:grpSpLocks/>
          </p:cNvGrpSpPr>
          <p:nvPr/>
        </p:nvGrpSpPr>
        <p:grpSpPr bwMode="auto">
          <a:xfrm>
            <a:off x="5486399" y="1270770"/>
            <a:ext cx="6525533" cy="838200"/>
            <a:chOff x="26" y="2666"/>
            <a:chExt cx="5325" cy="528"/>
          </a:xfrm>
        </p:grpSpPr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xmlns="" id="{F05FE7D6-9EC1-4ED0-9337-1A77F9215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2666"/>
              <a:ext cx="46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cừu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giặt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xà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hỏng</a:t>
              </a:r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31" name="Picture 8" descr="Cau hoi">
              <a:extLst>
                <a:ext uri="{FF2B5EF4-FFF2-40B4-BE49-F238E27FC236}">
                  <a16:creationId xmlns:a16="http://schemas.microsoft.com/office/drawing/2014/main" xmlns="" id="{67E6E930-20D3-45EF-BA46-C8D2D6C059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2676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7">
            <a:extLst>
              <a:ext uri="{FF2B5EF4-FFF2-40B4-BE49-F238E27FC236}">
                <a16:creationId xmlns:a16="http://schemas.microsoft.com/office/drawing/2014/main" xmlns="" id="{F6760D8F-20D0-4BE5-BF2A-5904BFF94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971801"/>
            <a:ext cx="6754132" cy="1200329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protein. Cho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xmlns="" id="{3C1C3ADD-39EB-4113-9203-8C576891A2E4}"/>
              </a:ext>
            </a:extLst>
          </p:cNvPr>
          <p:cNvGrpSpPr>
            <a:grpSpLocks/>
          </p:cNvGrpSpPr>
          <p:nvPr/>
        </p:nvGrpSpPr>
        <p:grpSpPr bwMode="auto">
          <a:xfrm>
            <a:off x="65881" y="4625804"/>
            <a:ext cx="4897438" cy="925513"/>
            <a:chOff x="372" y="2372"/>
            <a:chExt cx="5388" cy="583"/>
          </a:xfrm>
        </p:grpSpPr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xmlns="" id="{EF7A0D95-D1BC-4972-BF25-CC59EB899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xmlns="" id="{E900AB7A-B287-4296-A8E1-E45E4B69D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4">
              <a:extLst>
                <a:ext uri="{FF2B5EF4-FFF2-40B4-BE49-F238E27FC236}">
                  <a16:creationId xmlns:a16="http://schemas.microsoft.com/office/drawing/2014/main" xmlns="" id="{EF9B61C1-BAE9-465A-B47B-9CA1FA9F0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5">
              <a:extLst>
                <a:ext uri="{FF2B5EF4-FFF2-40B4-BE49-F238E27FC236}">
                  <a16:creationId xmlns:a16="http://schemas.microsoft.com/office/drawing/2014/main" xmlns="" id="{E8BD9F1C-9FA7-4F1D-8D47-C2C0D4789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7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88FA8D9-2652-431C-B51A-54C5AF35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B3307198-4200-406C-AFE8-395A646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24792EC-4F7F-44F4-9614-E50892A1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37160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B1A7607-C3F9-4120-AEAD-B1DA75B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73996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C259D882-29BB-47F5-8723-B2AB9060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7" y="2065288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8871B267-ED62-4686-82E7-EFD63074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2420773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CEE28B9-899B-477E-897D-BE50A43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813051"/>
            <a:ext cx="48418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xmlns="" id="{44164CBB-7982-46C4-86F7-94F9593E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3248322"/>
            <a:ext cx="47656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27A6AC6C-A8C6-4884-9838-8F20F0AD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5B09E8C5-3EDB-4823-970B-9FAC3442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" y="5839530"/>
            <a:ext cx="48212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xmlns="" id="{20704D91-1B27-441B-8041-77E465A603D9}"/>
              </a:ext>
            </a:extLst>
          </p:cNvPr>
          <p:cNvGrpSpPr>
            <a:grpSpLocks/>
          </p:cNvGrpSpPr>
          <p:nvPr/>
        </p:nvGrpSpPr>
        <p:grpSpPr bwMode="auto">
          <a:xfrm>
            <a:off x="5278210" y="990600"/>
            <a:ext cx="6761390" cy="930275"/>
            <a:chOff x="113" y="2607"/>
            <a:chExt cx="5190" cy="586"/>
          </a:xfrm>
        </p:grpSpPr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xmlns="" id="{239D8D5A-AC75-4ACB-BC40-F1B3C1BF5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" y="2670"/>
              <a:ext cx="45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tóc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miếng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33" name="Picture 8" descr="Cau hoi">
              <a:extLst>
                <a:ext uri="{FF2B5EF4-FFF2-40B4-BE49-F238E27FC236}">
                  <a16:creationId xmlns:a16="http://schemas.microsoft.com/office/drawing/2014/main" xmlns="" id="{0011CA6A-4D8B-4E3F-9F62-F2779922930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607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6">
            <a:extLst>
              <a:ext uri="{FF2B5EF4-FFF2-40B4-BE49-F238E27FC236}">
                <a16:creationId xmlns:a16="http://schemas.microsoft.com/office/drawing/2014/main" xmlns="" id="{1E72CAC8-B044-4C88-8399-8C1C2FB2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878" y="2295588"/>
            <a:ext cx="6698797" cy="830997"/>
          </a:xfrm>
          <a:prstGeom prst="rect">
            <a:avLst/>
          </a:prstGeom>
          <a:noFill/>
          <a:ln w="9525" algn="ctr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endParaRPr lang="en-US" alt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xmlns="" id="{7E3DCE09-D666-4C1C-94A9-E2013CA5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879" y="3377403"/>
            <a:ext cx="6698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xmlns="" id="{234217DC-BCC6-47FA-87CA-A8018754CF68}"/>
              </a:ext>
            </a:extLst>
          </p:cNvPr>
          <p:cNvGrpSpPr>
            <a:grpSpLocks/>
          </p:cNvGrpSpPr>
          <p:nvPr/>
        </p:nvGrpSpPr>
        <p:grpSpPr bwMode="auto">
          <a:xfrm>
            <a:off x="65881" y="4625804"/>
            <a:ext cx="4897438" cy="925513"/>
            <a:chOff x="372" y="2372"/>
            <a:chExt cx="5388" cy="583"/>
          </a:xfrm>
        </p:grpSpPr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xmlns="" id="{B29F5267-2EF0-4F79-87C6-1A47E7AE1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9">
              <a:extLst>
                <a:ext uri="{FF2B5EF4-FFF2-40B4-BE49-F238E27FC236}">
                  <a16:creationId xmlns:a16="http://schemas.microsoft.com/office/drawing/2014/main" xmlns="" id="{09F226FB-8473-499D-B2CC-48698A9F0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4">
              <a:extLst>
                <a:ext uri="{FF2B5EF4-FFF2-40B4-BE49-F238E27FC236}">
                  <a16:creationId xmlns:a16="http://schemas.microsoft.com/office/drawing/2014/main" xmlns="" id="{1824DC26-BACB-4D29-8CF9-A9DBFB38B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5">
              <a:extLst>
                <a:ext uri="{FF2B5EF4-FFF2-40B4-BE49-F238E27FC236}">
                  <a16:creationId xmlns:a16="http://schemas.microsoft.com/office/drawing/2014/main" xmlns="" id="{1F01D985-2B88-43F9-808E-98B49BC27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5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88FA8D9-2652-431C-B51A-54C5AF35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B3307198-4200-406C-AFE8-395A646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24792EC-4F7F-44F4-9614-E50892A1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37160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B1A7607-C3F9-4120-AEAD-B1DA75B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739961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C259D882-29BB-47F5-8723-B2AB9060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7" y="2065288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8871B267-ED62-4686-82E7-EFD63074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" y="2420773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CEE28B9-899B-477E-897D-BE50A43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813051"/>
            <a:ext cx="48418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xmlns="" id="{44164CBB-7982-46C4-86F7-94F9593E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3248322"/>
            <a:ext cx="47656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27A6AC6C-A8C6-4884-9838-8F20F0AD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5B09E8C5-3EDB-4823-970B-9FAC3442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53335"/>
            <a:ext cx="48212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15">
            <a:extLst>
              <a:ext uri="{FF2B5EF4-FFF2-40B4-BE49-F238E27FC236}">
                <a16:creationId xmlns:a16="http://schemas.microsoft.com/office/drawing/2014/main" xmlns="" id="{CE4E6CC4-9A0D-402A-A469-F84662E9D4A3}"/>
              </a:ext>
            </a:extLst>
          </p:cNvPr>
          <p:cNvGrpSpPr>
            <a:grpSpLocks/>
          </p:cNvGrpSpPr>
          <p:nvPr/>
        </p:nvGrpSpPr>
        <p:grpSpPr bwMode="auto">
          <a:xfrm>
            <a:off x="5318125" y="1100529"/>
            <a:ext cx="6693807" cy="847725"/>
            <a:chOff x="168" y="2592"/>
            <a:chExt cx="5112" cy="534"/>
          </a:xfrm>
        </p:grpSpPr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xmlns="" id="{D066C755-6453-43AC-8DEC-EC3D4E87E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592"/>
              <a:ext cx="45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protein?</a:t>
              </a:r>
            </a:p>
          </p:txBody>
        </p:sp>
        <p:pic>
          <p:nvPicPr>
            <p:cNvPr id="31" name="Picture 8" descr="Cau hoi">
              <a:extLst>
                <a:ext uri="{FF2B5EF4-FFF2-40B4-BE49-F238E27FC236}">
                  <a16:creationId xmlns:a16="http://schemas.microsoft.com/office/drawing/2014/main" xmlns="" id="{63838BFA-1B25-4EF2-9D89-3B45941DAB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608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6">
            <a:extLst>
              <a:ext uri="{FF2B5EF4-FFF2-40B4-BE49-F238E27FC236}">
                <a16:creationId xmlns:a16="http://schemas.microsoft.com/office/drawing/2014/main" xmlns="" id="{F20A560F-1832-4995-A7C9-5A94359D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14601"/>
            <a:ext cx="6754132" cy="830997"/>
          </a:xfrm>
          <a:prstGeom prst="rect">
            <a:avLst/>
          </a:prstGeom>
          <a:noFill/>
          <a:ln w="9525" algn="ctr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xmlns="" id="{2E4861F0-0A72-47C9-8869-B39A2726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" y="5581471"/>
            <a:ext cx="4897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xmlns="" id="{78F167EA-D4C4-4907-ABA8-8C8220798E5A}"/>
              </a:ext>
            </a:extLst>
          </p:cNvPr>
          <p:cNvGrpSpPr>
            <a:grpSpLocks/>
          </p:cNvGrpSpPr>
          <p:nvPr/>
        </p:nvGrpSpPr>
        <p:grpSpPr bwMode="auto">
          <a:xfrm>
            <a:off x="65881" y="4408487"/>
            <a:ext cx="4897438" cy="925513"/>
            <a:chOff x="372" y="2372"/>
            <a:chExt cx="5388" cy="583"/>
          </a:xfrm>
        </p:grpSpPr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xmlns="" id="{E87065CC-F6CF-422F-817D-C5F620C01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xmlns="" id="{1F429C95-F20F-475E-BC68-A066FA2F7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xmlns="" id="{D0FCDCAB-34CA-4EBD-A9BE-800B90CA3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xmlns="" id="{C114A38C-50A9-46EF-8AB3-B651102F3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9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88FA8D9-2652-431C-B51A-54C5AF35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B3307198-4200-406C-AFE8-395A646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24792EC-4F7F-44F4-9614-E50892A1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B1A7607-C3F9-4120-AEAD-B1DA75B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10" y="16002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C259D882-29BB-47F5-8723-B2AB9060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7" y="19812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8871B267-ED62-4686-82E7-EFD63074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622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CEE28B9-899B-477E-897D-BE50A43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743200"/>
            <a:ext cx="48418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xmlns="" id="{44164CBB-7982-46C4-86F7-94F9593E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4" y="3200400"/>
            <a:ext cx="48974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27A6AC6C-A8C6-4884-9838-8F20F0AD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5B09E8C5-3EDB-4823-970B-9FAC3442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77135"/>
            <a:ext cx="48212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xmlns="" id="{2E4861F0-0A72-47C9-8869-B39A2726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" y="5581471"/>
            <a:ext cx="48871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xmlns="" id="{06D33CE0-7E1B-4B3A-ADD4-7F3ECAC167A6}"/>
              </a:ext>
            </a:extLst>
          </p:cNvPr>
          <p:cNvGrpSpPr>
            <a:grpSpLocks/>
          </p:cNvGrpSpPr>
          <p:nvPr/>
        </p:nvGrpSpPr>
        <p:grpSpPr bwMode="auto">
          <a:xfrm>
            <a:off x="5285844" y="1139887"/>
            <a:ext cx="6726090" cy="1570038"/>
            <a:chOff x="160" y="2592"/>
            <a:chExt cx="5120" cy="989"/>
          </a:xfrm>
        </p:grpSpPr>
        <p:sp>
          <p:nvSpPr>
            <p:cNvPr id="33" name="Text Box 16">
              <a:extLst>
                <a:ext uri="{FF2B5EF4-FFF2-40B4-BE49-F238E27FC236}">
                  <a16:creationId xmlns:a16="http://schemas.microsoft.com/office/drawing/2014/main" xmlns="" id="{BC18265C-F16F-4CE0-BB64-5C61F5646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592"/>
              <a:ext cx="4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itchFamily="18" charset="0"/>
                </a:rPr>
                <a:t>Có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lụa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bề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ngoài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dệt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tằm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dệt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. Cho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8" descr="Cau hoi">
              <a:extLst>
                <a:ext uri="{FF2B5EF4-FFF2-40B4-BE49-F238E27FC236}">
                  <a16:creationId xmlns:a16="http://schemas.microsoft.com/office/drawing/2014/main" xmlns="" id="{D6CEFFE0-1507-47E5-ADDC-14EC08217C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2837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 Box 6">
            <a:extLst>
              <a:ext uri="{FF2B5EF4-FFF2-40B4-BE49-F238E27FC236}">
                <a16:creationId xmlns:a16="http://schemas.microsoft.com/office/drawing/2014/main" xmlns="" id="{6A38150A-1C31-4EF2-ADF3-DF6259DB5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352" y="2868509"/>
            <a:ext cx="6715581" cy="83099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9" name="Group 26">
            <a:extLst>
              <a:ext uri="{FF2B5EF4-FFF2-40B4-BE49-F238E27FC236}">
                <a16:creationId xmlns:a16="http://schemas.microsoft.com/office/drawing/2014/main" xmlns="" id="{6007283F-9C79-47E5-86AF-DA167F462A52}"/>
              </a:ext>
            </a:extLst>
          </p:cNvPr>
          <p:cNvGrpSpPr>
            <a:grpSpLocks/>
          </p:cNvGrpSpPr>
          <p:nvPr/>
        </p:nvGrpSpPr>
        <p:grpSpPr bwMode="auto">
          <a:xfrm>
            <a:off x="65881" y="4332287"/>
            <a:ext cx="4897438" cy="925513"/>
            <a:chOff x="372" y="2372"/>
            <a:chExt cx="5388" cy="583"/>
          </a:xfrm>
        </p:grpSpPr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xmlns="" id="{DCBDD57C-BC9E-4899-BD5D-25BD8092A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9">
              <a:extLst>
                <a:ext uri="{FF2B5EF4-FFF2-40B4-BE49-F238E27FC236}">
                  <a16:creationId xmlns:a16="http://schemas.microsoft.com/office/drawing/2014/main" xmlns="" id="{008E9CDF-D28C-42A7-9BEA-42BA09E40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xmlns="" id="{90C84A8E-B7E8-4879-8BF4-5DDEBCA99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5">
              <a:extLst>
                <a:ext uri="{FF2B5EF4-FFF2-40B4-BE49-F238E27FC236}">
                  <a16:creationId xmlns:a16="http://schemas.microsoft.com/office/drawing/2014/main" xmlns="" id="{F4FA7F69-AC33-45E9-A4F9-78655ED3C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88FA8D9-2652-431C-B51A-54C5AF35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B3307198-4200-406C-AFE8-395A6469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A24792EC-4F7F-44F4-9614-E50892A1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B1A7607-C3F9-4120-AEAD-B1DA75B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C259D882-29BB-47F5-8723-B2AB9060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0535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8871B267-ED62-4686-82E7-EFD63074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4856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CEE28B9-899B-477E-897D-BE50A434B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590800"/>
            <a:ext cx="48418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xmlns="" id="{44164CBB-7982-46C4-86F7-94F9593E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" y="2971800"/>
            <a:ext cx="47656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27A6AC6C-A8C6-4884-9838-8F20F0AD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5B09E8C5-3EDB-4823-970B-9FAC3442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72335"/>
            <a:ext cx="48212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xmlns="" id="{2E4861F0-0A72-47C9-8869-B39A2726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" y="5200471"/>
            <a:ext cx="4963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xmlns="" id="{D769C69F-3CC3-40C1-9E20-C04FC5591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0135"/>
            <a:ext cx="48212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xmlns="" id="{3F4A1FF7-77D8-42C6-8921-54892D3DB21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838200"/>
            <a:ext cx="6673317" cy="901761"/>
            <a:chOff x="98" y="2617"/>
            <a:chExt cx="5110" cy="546"/>
          </a:xfrm>
        </p:grpSpPr>
        <p:sp>
          <p:nvSpPr>
            <p:cNvPr id="31" name="Text Box 16">
              <a:extLst>
                <a:ext uri="{FF2B5EF4-FFF2-40B4-BE49-F238E27FC236}">
                  <a16:creationId xmlns:a16="http://schemas.microsoft.com/office/drawing/2014/main" xmlns="" id="{930E47FD-6812-4DF7-90A6-92E7875BF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640"/>
              <a:ext cx="45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video </a:t>
              </a:r>
              <a:r>
                <a:rPr lang="en-US" altLang="vi-VN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vi-VN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32" name="Picture 8" descr="Cau hoi">
              <a:extLst>
                <a:ext uri="{FF2B5EF4-FFF2-40B4-BE49-F238E27FC236}">
                  <a16:creationId xmlns:a16="http://schemas.microsoft.com/office/drawing/2014/main" xmlns="" id="{7D7588A0-ED6F-4868-BE13-CAD4ECC104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2617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Box 32">
            <a:extLst>
              <a:ext uri="{FF2B5EF4-FFF2-40B4-BE49-F238E27FC236}">
                <a16:creationId xmlns:a16="http://schemas.microsoft.com/office/drawing/2014/main" xmlns="" id="{97CA2E8E-95BB-42B5-BBBA-B48D35310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317893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(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han ung dong tu cua Protein">
            <a:hlinkClick r:id="" action="ppaction://media"/>
            <a:extLst>
              <a:ext uri="{FF2B5EF4-FFF2-40B4-BE49-F238E27FC236}">
                <a16:creationId xmlns:a16="http://schemas.microsoft.com/office/drawing/2014/main" xmlns="" id="{70CB36F6-C89C-4BE5-A79B-9B6E27C753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3456" y="1814235"/>
            <a:ext cx="6960960" cy="4383140"/>
          </a:xfrm>
          <a:prstGeom prst="rect">
            <a:avLst/>
          </a:prstGeom>
        </p:spPr>
      </p:pic>
      <p:grpSp>
        <p:nvGrpSpPr>
          <p:cNvPr id="26" name="Group 26">
            <a:extLst>
              <a:ext uri="{FF2B5EF4-FFF2-40B4-BE49-F238E27FC236}">
                <a16:creationId xmlns:a16="http://schemas.microsoft.com/office/drawing/2014/main" xmlns="" id="{853BE4D3-ABE8-4CBC-B112-84260BC6BE9D}"/>
              </a:ext>
            </a:extLst>
          </p:cNvPr>
          <p:cNvGrpSpPr>
            <a:grpSpLocks/>
          </p:cNvGrpSpPr>
          <p:nvPr/>
        </p:nvGrpSpPr>
        <p:grpSpPr bwMode="auto">
          <a:xfrm>
            <a:off x="65881" y="4110036"/>
            <a:ext cx="4897438" cy="847725"/>
            <a:chOff x="372" y="2321"/>
            <a:chExt cx="5388" cy="534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xmlns="" id="{E7966877-FCF2-4821-AF9D-06831C45F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372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xmlns="" id="{B5AEA5E2-ECBF-41E5-8D5C-431625D62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5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xmlns="" id="{B05BA28D-FA7F-4E64-A4ED-4CAEBCD94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564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5">
              <a:extLst>
                <a:ext uri="{FF2B5EF4-FFF2-40B4-BE49-F238E27FC236}">
                  <a16:creationId xmlns:a16="http://schemas.microsoft.com/office/drawing/2014/main" xmlns="" id="{E0D68B0F-29EE-48B8-9C6B-C2C46AE6F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21"/>
              <a:ext cx="4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4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9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User\Downloads\baby.jpg">
            <a:extLst>
              <a:ext uri="{FF2B5EF4-FFF2-40B4-BE49-F238E27FC236}">
                <a16:creationId xmlns:a16="http://schemas.microsoft.com/office/drawing/2014/main" xmlns="" id="{266FF55D-F211-4D31-A790-CDA94378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1C7B59-1450-44DD-8B04-46DD9050018C}"/>
              </a:ext>
            </a:extLst>
          </p:cNvPr>
          <p:cNvSpPr txBox="1"/>
          <p:nvPr/>
        </p:nvSpPr>
        <p:spPr>
          <a:xfrm>
            <a:off x="2819400" y="1458120"/>
            <a:ext cx="6934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55" descr="white_man_teacher_reading">
            <a:extLst>
              <a:ext uri="{FF2B5EF4-FFF2-40B4-BE49-F238E27FC236}">
                <a16:creationId xmlns:a16="http://schemas.microsoft.com/office/drawing/2014/main" xmlns="" id="{AB4606D9-EEC2-4255-BB1C-8660837F8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20224"/>
            <a:ext cx="2057400" cy="26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ung dong tu cua Protein">
            <a:hlinkClick r:id="" action="ppaction://media"/>
            <a:extLst>
              <a:ext uri="{FF2B5EF4-FFF2-40B4-BE49-F238E27FC236}">
                <a16:creationId xmlns:a16="http://schemas.microsoft.com/office/drawing/2014/main" xmlns="" id="{2099A477-AC55-4EFA-ABBB-C41B1542FE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6" y="-1"/>
            <a:ext cx="12181114" cy="69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BC6E1A0D-9B67-4DBB-875E-CAC0D99F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4D3DB503-1CE9-4265-8DC1-F98916239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49180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98939F24-405A-49D8-B129-002CC5D8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189998EF-B2DE-44A1-9711-45FE0F72F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02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28C98271-0F45-4999-B1DB-00FFC89E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xmlns="" id="{6A272FB0-745A-474E-BF8C-A1EF01B8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86535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25B2C7C4-CD62-49F4-B177-5283D6B60BEB}"/>
              </a:ext>
            </a:extLst>
          </p:cNvPr>
          <p:cNvGrpSpPr>
            <a:grpSpLocks/>
          </p:cNvGrpSpPr>
          <p:nvPr/>
        </p:nvGrpSpPr>
        <p:grpSpPr bwMode="auto">
          <a:xfrm>
            <a:off x="5192486" y="1040482"/>
            <a:ext cx="6847114" cy="847725"/>
            <a:chOff x="168" y="2592"/>
            <a:chExt cx="5112" cy="534"/>
          </a:xfrm>
        </p:grpSpPr>
        <p:sp>
          <p:nvSpPr>
            <p:cNvPr id="21528" name="Text Box 16">
              <a:extLst>
                <a:ext uri="{FF2B5EF4-FFF2-40B4-BE49-F238E27FC236}">
                  <a16:creationId xmlns:a16="http://schemas.microsoft.com/office/drawing/2014/main" xmlns="" id="{73277D70-2A10-4EA6-B4E2-B16CC54DD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592"/>
              <a:ext cx="45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ở </a:t>
              </a:r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vi-VN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21529" name="Picture 8" descr="Cau hoi">
              <a:extLst>
                <a:ext uri="{FF2B5EF4-FFF2-40B4-BE49-F238E27FC236}">
                  <a16:creationId xmlns:a16="http://schemas.microsoft.com/office/drawing/2014/main" xmlns="" id="{EB0FEA18-AAC4-4A9A-BDAB-DC2653CE9B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608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 Box 6">
            <a:extLst>
              <a:ext uri="{FF2B5EF4-FFF2-40B4-BE49-F238E27FC236}">
                <a16:creationId xmlns:a16="http://schemas.microsoft.com/office/drawing/2014/main" xmlns="" id="{344BC2D4-D014-4B8E-A5DE-F6F499F8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799" y="2133600"/>
            <a:ext cx="6705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9" name="Text Box 6">
            <a:extLst>
              <a:ext uri="{FF2B5EF4-FFF2-40B4-BE49-F238E27FC236}">
                <a16:creationId xmlns:a16="http://schemas.microsoft.com/office/drawing/2014/main" xmlns="" id="{E9AB0779-A370-49B0-949E-CA8140BDD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2" y="4438471"/>
            <a:ext cx="49348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xmlns="" id="{B3D68ABF-86FE-4051-ACAB-39307998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8" y="5486400"/>
            <a:ext cx="48233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xmlns="" id="{95DB6563-42C0-4824-9239-16FBDCCF4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2" y="5874603"/>
            <a:ext cx="49761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đun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xmlns="" id="{5F9FF953-E190-46A9-BDEB-DE264B36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62200"/>
            <a:ext cx="4876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255CFA90-2D4C-4123-BAB3-62D74DA87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554" y="2133600"/>
            <a:ext cx="68210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tan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protein.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1930B125-CBCF-4785-B2FF-7E32A15A046F}"/>
              </a:ext>
            </a:extLst>
          </p:cNvPr>
          <p:cNvGrpSpPr>
            <a:grpSpLocks/>
          </p:cNvGrpSpPr>
          <p:nvPr/>
        </p:nvGrpSpPr>
        <p:grpSpPr bwMode="auto">
          <a:xfrm>
            <a:off x="5288062" y="1078192"/>
            <a:ext cx="6751537" cy="847725"/>
            <a:chOff x="32" y="2592"/>
            <a:chExt cx="5248" cy="534"/>
          </a:xfrm>
        </p:grpSpPr>
        <p:sp>
          <p:nvSpPr>
            <p:cNvPr id="21526" name="Text Box 16">
              <a:extLst>
                <a:ext uri="{FF2B5EF4-FFF2-40B4-BE49-F238E27FC236}">
                  <a16:creationId xmlns:a16="http://schemas.microsoft.com/office/drawing/2014/main" xmlns="" id="{05482939-3C75-494F-9302-AE3392F83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592"/>
              <a:ext cx="45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 ?</a:t>
              </a:r>
            </a:p>
          </p:txBody>
        </p:sp>
        <p:pic>
          <p:nvPicPr>
            <p:cNvPr id="21527" name="Picture 8" descr="Cau hoi">
              <a:extLst>
                <a:ext uri="{FF2B5EF4-FFF2-40B4-BE49-F238E27FC236}">
                  <a16:creationId xmlns:a16="http://schemas.microsoft.com/office/drawing/2014/main" xmlns="" id="{2F6B9010-55A5-4F34-A1D1-E17A5A247D2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2608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 Box 6">
            <a:extLst>
              <a:ext uri="{FF2B5EF4-FFF2-40B4-BE49-F238E27FC236}">
                <a16:creationId xmlns:a16="http://schemas.microsoft.com/office/drawing/2014/main" xmlns="" id="{34C6600B-766D-4032-A43A-B87535E5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799" y="3820319"/>
            <a:ext cx="6781800" cy="1200329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4F1A7A74-7344-464F-99DD-BFFE3EAC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26">
            <a:extLst>
              <a:ext uri="{FF2B5EF4-FFF2-40B4-BE49-F238E27FC236}">
                <a16:creationId xmlns:a16="http://schemas.microsoft.com/office/drawing/2014/main" xmlns="" id="{53D1F675-98D2-471C-974D-70669A8E74D8}"/>
              </a:ext>
            </a:extLst>
          </p:cNvPr>
          <p:cNvGrpSpPr>
            <a:grpSpLocks/>
          </p:cNvGrpSpPr>
          <p:nvPr/>
        </p:nvGrpSpPr>
        <p:grpSpPr bwMode="auto">
          <a:xfrm>
            <a:off x="129758" y="3417887"/>
            <a:ext cx="4897438" cy="925513"/>
            <a:chOff x="372" y="2372"/>
            <a:chExt cx="5388" cy="583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xmlns="" id="{98E4B74B-EA63-48E0-97BB-C4CFA9B62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xmlns="" id="{152B8294-CF94-4884-99F1-4AFAC5253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xmlns="" id="{13A745B1-7D45-40E5-B2DA-B7936727C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xmlns="" id="{6AD316E8-ACCC-4D44-8AF8-4434AF0EA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 build="allAtOnce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A000436E-F353-4A61-8085-6DAFA3A1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9A5A39E7-7ADD-478B-8F3F-28BB58DA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" y="762000"/>
            <a:ext cx="50599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B0B2718C-4952-4C5F-848C-DC74A671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" y="1143000"/>
            <a:ext cx="50186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5F44D7E4-791A-43F6-A28C-EC11C05B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" y="1524000"/>
            <a:ext cx="50186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5F87DB7B-C727-4AB8-BBFB-B5EB8E40A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" y="1828800"/>
            <a:ext cx="49965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xmlns="" id="{74D6BAB9-A8E3-42EA-A290-73F729711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2209800"/>
            <a:ext cx="507274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DA824F9B-A791-4E12-971B-AAA4018B286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219200"/>
            <a:ext cx="6781800" cy="1200150"/>
            <a:chOff x="168" y="2592"/>
            <a:chExt cx="5112" cy="756"/>
          </a:xfrm>
        </p:grpSpPr>
        <p:sp>
          <p:nvSpPr>
            <p:cNvPr id="22550" name="Text Box 16">
              <a:extLst>
                <a:ext uri="{FF2B5EF4-FFF2-40B4-BE49-F238E27FC236}">
                  <a16:creationId xmlns:a16="http://schemas.microsoft.com/office/drawing/2014/main" xmlns="" id="{F19F9522-7F82-4F9C-B864-26F82802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592"/>
              <a:ext cx="453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“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đun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22551" name="Picture 8" descr="Cau hoi">
              <a:extLst>
                <a:ext uri="{FF2B5EF4-FFF2-40B4-BE49-F238E27FC236}">
                  <a16:creationId xmlns:a16="http://schemas.microsoft.com/office/drawing/2014/main" xmlns="" id="{4A239DDD-EFAC-4C7F-A7CE-F19FE40B06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608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7">
            <a:extLst>
              <a:ext uri="{FF2B5EF4-FFF2-40B4-BE49-F238E27FC236}">
                <a16:creationId xmlns:a16="http://schemas.microsoft.com/office/drawing/2014/main" xmlns="" id="{C69CBF77-9587-43DF-B5A4-11EFF3E84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667001"/>
            <a:ext cx="6781800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protein,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4" descr="C:\Bai du thi cua Ma\1048b112a7dfb37.jpg">
            <a:extLst>
              <a:ext uri="{FF2B5EF4-FFF2-40B4-BE49-F238E27FC236}">
                <a16:creationId xmlns:a16="http://schemas.microsoft.com/office/drawing/2014/main" xmlns="" id="{2D0ED9D2-9DEA-49BF-A3EB-ED7A1DAC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374357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:\Bai du thi cua Ma\BunRieuCua2.jpg">
            <a:extLst>
              <a:ext uri="{FF2B5EF4-FFF2-40B4-BE49-F238E27FC236}">
                <a16:creationId xmlns:a16="http://schemas.microsoft.com/office/drawing/2014/main" xmlns="" id="{2990D8C2-1E17-4AA3-B011-6305C667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96219"/>
            <a:ext cx="2895600" cy="21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xmlns="" id="{3F45F277-164C-44B0-9A84-C30C74A194C1}"/>
              </a:ext>
            </a:extLst>
          </p:cNvPr>
          <p:cNvSpPr/>
          <p:nvPr/>
        </p:nvSpPr>
        <p:spPr>
          <a:xfrm rot="16200000">
            <a:off x="7901782" y="5304232"/>
            <a:ext cx="731837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9C2B3577-EFF5-4A43-BCFF-3B80FB4F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xmlns="" id="{E58DC70D-AE0D-48D8-9502-9BFB97C8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6" y="4110335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xmlns="" id="{05DE2469-6589-4B0C-A0DD-03075311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2" y="4438471"/>
            <a:ext cx="49348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xmlns="" id="{D871152A-1C2C-453F-B7FF-631B8CF0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58135"/>
            <a:ext cx="48233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xmlns="" id="{C233DD70-A197-4420-B12C-514427C4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2" y="5874603"/>
            <a:ext cx="49761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đun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6">
            <a:extLst>
              <a:ext uri="{FF2B5EF4-FFF2-40B4-BE49-F238E27FC236}">
                <a16:creationId xmlns:a16="http://schemas.microsoft.com/office/drawing/2014/main" xmlns="" id="{AF8166A7-FB7D-4717-A627-4788AD2BC3C2}"/>
              </a:ext>
            </a:extLst>
          </p:cNvPr>
          <p:cNvGrpSpPr>
            <a:grpSpLocks/>
          </p:cNvGrpSpPr>
          <p:nvPr/>
        </p:nvGrpSpPr>
        <p:grpSpPr bwMode="auto">
          <a:xfrm>
            <a:off x="25574" y="3276600"/>
            <a:ext cx="4897438" cy="925513"/>
            <a:chOff x="372" y="2372"/>
            <a:chExt cx="5388" cy="583"/>
          </a:xfrm>
        </p:grpSpPr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xmlns="" id="{375AC261-B8EB-40C0-9AE5-C3BF4E342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456"/>
              <a:ext cx="5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+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r>
                <a:rPr lang="en-US" alt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amino </a:t>
              </a:r>
              <a:r>
                <a:rPr lang="en-US" altLang="vi-VN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19">
              <a:extLst>
                <a:ext uri="{FF2B5EF4-FFF2-40B4-BE49-F238E27FC236}">
                  <a16:creationId xmlns:a16="http://schemas.microsoft.com/office/drawing/2014/main" xmlns="" id="{BA76A847-34C6-44FE-9E28-C9C7FD9D4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664"/>
              <a:ext cx="22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24">
              <a:extLst>
                <a:ext uri="{FF2B5EF4-FFF2-40B4-BE49-F238E27FC236}">
                  <a16:creationId xmlns:a16="http://schemas.microsoft.com/office/drawing/2014/main" xmlns="" id="{59E0E843-C2D7-4CA4-BE1D-46EFC6C11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622"/>
              <a:ext cx="810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5">
              <a:extLst>
                <a:ext uri="{FF2B5EF4-FFF2-40B4-BE49-F238E27FC236}">
                  <a16:creationId xmlns:a16="http://schemas.microsoft.com/office/drawing/2014/main" xmlns="" id="{7109E8D8-C13B-47A4-8AA3-F62120FDF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372"/>
              <a:ext cx="4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vi-VN" sz="24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12192000" cy="639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kern="1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kern="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64 – </a:t>
            </a:r>
            <a:r>
              <a:rPr lang="en-US" sz="3200" b="1" kern="1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53:      </a:t>
            </a:r>
            <a:r>
              <a:rPr lang="en-US" sz="3600" b="1" kern="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762000"/>
            <a:ext cx="4775200" cy="6096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4400" b="1">
              <a:solidFill>
                <a:srgbClr val="CC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" y="762001"/>
            <a:ext cx="483023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Trạng thái tự nhiên  </a:t>
            </a:r>
            <a:endParaRPr lang="vi-VN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" y="1122364"/>
            <a:ext cx="48302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Thành phần và cấu tạo phân tử  </a:t>
            </a:r>
            <a:endParaRPr lang="vi-VN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-55033" y="1801813"/>
            <a:ext cx="48302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Thành phần nguyên tố</a:t>
            </a:r>
            <a:endParaRPr lang="vi-VN" sz="2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-27518" y="2133601"/>
            <a:ext cx="483023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Cấu tạo phân tử</a:t>
            </a:r>
            <a:endParaRPr lang="vi-VN" sz="2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1" y="2459038"/>
            <a:ext cx="48302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Tính chất</a:t>
            </a:r>
            <a:endParaRPr lang="vi-VN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Text Box 5"/>
          <p:cNvSpPr txBox="1">
            <a:spLocks noChangeArrowheads="1"/>
          </p:cNvSpPr>
          <p:nvPr/>
        </p:nvSpPr>
        <p:spPr bwMode="auto">
          <a:xfrm>
            <a:off x="0" y="2770188"/>
            <a:ext cx="467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002060"/>
                </a:solidFill>
                <a:latin typeface="Times New Roman" pitchFamily="18" charset="0"/>
              </a:rPr>
              <a:t>1. Phản ứng thủy phân</a:t>
            </a:r>
            <a:endParaRPr lang="vi-VN" sz="22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5306" name="Text Box 5"/>
          <p:cNvSpPr txBox="1">
            <a:spLocks noChangeArrowheads="1"/>
          </p:cNvSpPr>
          <p:nvPr/>
        </p:nvSpPr>
        <p:spPr bwMode="auto">
          <a:xfrm>
            <a:off x="-19050" y="3089275"/>
            <a:ext cx="467360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002060"/>
                </a:solidFill>
                <a:latin typeface="Times New Roman" pitchFamily="18" charset="0"/>
              </a:rPr>
              <a:t>2. Sự phân hủy bởi nhiệt</a:t>
            </a:r>
            <a:endParaRPr lang="vi-VN" sz="22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8467" y="3433763"/>
            <a:ext cx="467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002060"/>
                </a:solidFill>
                <a:latin typeface="Times New Roman" pitchFamily="18" charset="0"/>
              </a:rPr>
              <a:t>3. Sự đông tụ</a:t>
            </a:r>
            <a:endParaRPr lang="vi-VN" sz="22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0" y="38100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Khi đun nóng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 cho thêm hóa chất </a:t>
            </a:r>
            <a:r>
              <a:rPr lang="vi-V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protein sẽ đông tụ và vón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</a:p>
        </p:txBody>
      </p:sp>
      <p:pic>
        <p:nvPicPr>
          <p:cNvPr id="33" name="Picture 14" descr="C:\Bai du thi cua Ma\1048b112a7df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3865563"/>
            <a:ext cx="456776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bi-quyet-nau-canh-cua-dong-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32225"/>
            <a:ext cx="5903384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4682067" y="2108200"/>
            <a:ext cx="7509933" cy="708282"/>
            <a:chOff x="502" y="2592"/>
            <a:chExt cx="4279" cy="534"/>
          </a:xfrm>
        </p:grpSpPr>
        <p:sp>
          <p:nvSpPr>
            <p:cNvPr id="55315" name="Text Box 16"/>
            <p:cNvSpPr txBox="1">
              <a:spLocks noChangeArrowheads="1"/>
            </p:cNvSpPr>
            <p:nvPr/>
          </p:nvSpPr>
          <p:spPr bwMode="auto">
            <a:xfrm>
              <a:off x="745" y="2592"/>
              <a:ext cx="403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sz="2000" b="1">
                  <a:solidFill>
                    <a:srgbClr val="0033CC"/>
                  </a:solidFill>
                  <a:latin typeface="Times New Roman" pitchFamily="18" charset="0"/>
                </a:rPr>
                <a:t>Giải thích hiện tượng: 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khi nấu canh cua, “gạch” cua xuất hiện dần từng mảng trong quá trình đun ?</a:t>
              </a:r>
            </a:p>
          </p:txBody>
        </p:sp>
        <p:pic>
          <p:nvPicPr>
            <p:cNvPr id="55316" name="Picture 8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2608"/>
              <a:ext cx="3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682068" y="798514"/>
            <a:ext cx="7584017" cy="708025"/>
            <a:chOff x="502" y="2592"/>
            <a:chExt cx="4321" cy="534"/>
          </a:xfrm>
        </p:grpSpPr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>
              <a:off x="787" y="2592"/>
              <a:ext cx="403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sz="2000" b="1">
                  <a:solidFill>
                    <a:srgbClr val="003300"/>
                  </a:solidFill>
                  <a:latin typeface="Times New Roman" pitchFamily="18" charset="0"/>
                </a:rPr>
                <a:t>Trong cuộc sống hàng ngày, sự đông tụ Protein có lợi hay có hại ?</a:t>
              </a:r>
            </a:p>
          </p:txBody>
        </p:sp>
        <p:pic>
          <p:nvPicPr>
            <p:cNvPr id="55314" name="Picture 8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2608"/>
              <a:ext cx="3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59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G_1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1" cy="3124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achLamDauHuDungMuoiEpso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5588000" cy="3124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4175601447_de4d017ac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733800"/>
            <a:ext cx="5588000" cy="3124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3733800"/>
            <a:ext cx="5818717" cy="3124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5810251" y="1562100"/>
            <a:ext cx="793749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17051" y="3086100"/>
            <a:ext cx="0" cy="6858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48867" y="5181600"/>
            <a:ext cx="9144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784A8BFE-3854-4957-A6AA-7C4DA1538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E54A1BE8-D531-4481-8F4E-18A847C9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49180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B99A7534-830F-438F-BD70-2220A1C5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1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56AA4D23-F72A-4DA1-A3E1-964C841E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0EAD063C-A6ED-4D90-8CA5-3836DE12D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xmlns="" id="{E156D753-45CC-442E-A458-DCA83AE8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xmlns="" id="{10690298-49CF-4512-AAB7-AAB547B5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40BF18F2-928B-4FB1-B5A6-831DC0325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10" y="3028950"/>
            <a:ext cx="48767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F8B8F5C3-9AC8-4311-9C5B-0B07DA5DA0D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838013"/>
            <a:ext cx="6705600" cy="931459"/>
            <a:chOff x="168" y="2386"/>
            <a:chExt cx="5112" cy="756"/>
          </a:xfrm>
        </p:grpSpPr>
        <p:sp>
          <p:nvSpPr>
            <p:cNvPr id="23576" name="Text Box 16">
              <a:extLst>
                <a:ext uri="{FF2B5EF4-FFF2-40B4-BE49-F238E27FC236}">
                  <a16:creationId xmlns:a16="http://schemas.microsoft.com/office/drawing/2014/main" xmlns="" id="{8651A590-984E-40CD-A858-66EB43C52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2386"/>
              <a:ext cx="453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3577" name="Picture 8" descr="Cau hoi">
              <a:extLst>
                <a:ext uri="{FF2B5EF4-FFF2-40B4-BE49-F238E27FC236}">
                  <a16:creationId xmlns:a16="http://schemas.microsoft.com/office/drawing/2014/main" xmlns="" id="{B5E08565-A086-459E-AEF7-D6AB6B8846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448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5">
            <a:extLst>
              <a:ext uri="{FF2B5EF4-FFF2-40B4-BE49-F238E27FC236}">
                <a16:creationId xmlns:a16="http://schemas.microsoft.com/office/drawing/2014/main" xmlns="" id="{95C853ED-4540-4226-A732-F0BBA65E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882834"/>
            <a:ext cx="3200400" cy="1809689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xmlns="" id="{4A2AC764-53E4-4C43-82F4-60C95D48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00" y="1882834"/>
            <a:ext cx="2908460" cy="1876426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xmlns="" id="{04466DBE-FE07-4092-87CA-E617AFFE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51326"/>
            <a:ext cx="3200400" cy="176847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64514" name="Picture 2" descr="C:\Users\User\Downloads\1286505710_CMTC-031.gif">
            <a:extLst>
              <a:ext uri="{FF2B5EF4-FFF2-40B4-BE49-F238E27FC236}">
                <a16:creationId xmlns:a16="http://schemas.microsoft.com/office/drawing/2014/main" xmlns="" id="{E60D27D9-F259-4DF9-8065-50BC11BF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4251326"/>
            <a:ext cx="2908460" cy="17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39">
            <a:extLst>
              <a:ext uri="{FF2B5EF4-FFF2-40B4-BE49-F238E27FC236}">
                <a16:creationId xmlns:a16="http://schemas.microsoft.com/office/drawing/2014/main" xmlns="" id="{F3BCF130-F823-481D-9AB7-52C2371D8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9" y="3729335"/>
            <a:ext cx="3135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ebdings" pitchFamily="18" charset="2"/>
              </a:rPr>
              <a:t>Thực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phẩm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xmlns="" id="{703A5AAD-B449-4DB9-AD76-0D3DC777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199" y="3692523"/>
            <a:ext cx="290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nghiệp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dệt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xmlns="" id="{4CFC0F9F-A27D-4F6E-A7BA-E281C4C4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9" y="60915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ebdings" pitchFamily="18" charset="2"/>
              </a:rPr>
              <a:t>Thuộc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da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xmlns="" id="{3D016FF5-4529-4FF0-B5F6-59F9A465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6167735"/>
            <a:ext cx="290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ebdings" pitchFamily="18" charset="2"/>
              </a:rPr>
              <a:t>Đồ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mĩ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nghệ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53" name="Text Box 6">
            <a:extLst>
              <a:ext uri="{FF2B5EF4-FFF2-40B4-BE49-F238E27FC236}">
                <a16:creationId xmlns:a16="http://schemas.microsoft.com/office/drawing/2014/main" xmlns="" id="{677C0F5E-4353-4079-9C07-AC9B4943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73" y="3467726"/>
            <a:ext cx="48767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94878104-B513-415C-B95F-829C28FC4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50" grpId="0"/>
      <p:bldP spid="51" grpId="0"/>
      <p:bldP spid="52" grpId="0"/>
      <p:bldP spid="5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6235701" y="2971800"/>
            <a:ext cx="5956300" cy="1143000"/>
          </a:xfrm>
        </p:spPr>
        <p:txBody>
          <a:bodyPr/>
          <a:lstStyle/>
          <a:p>
            <a:pPr eaLnBrk="1" hangingPunct="1"/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Cung cấp các nguồn nguyên liệu cho sự tạo máu, bạch huyết, hormone, enzym, kháng thể…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-508000" y="11430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t-BR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Là hợp phần chủ yếu, quyết định toàn bộ các đặc trưng của khẩu phần thức ăn</a:t>
            </a:r>
            <a:endParaRPr lang="en-US" sz="2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images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1" y="4114800"/>
            <a:ext cx="3009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1480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mall_1251709496_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81200"/>
            <a:ext cx="609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1"/>
          <p:cNvSpPr txBox="1">
            <a:spLocks noChangeArrowheads="1"/>
          </p:cNvSpPr>
          <p:nvPr/>
        </p:nvSpPr>
        <p:spPr bwMode="auto">
          <a:xfrm>
            <a:off x="3509434" y="193676"/>
            <a:ext cx="59393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/>
            <a:r>
              <a:rPr lang="pt-B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dinh dưỡng của protein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9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066800"/>
            <a:ext cx="1229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- Cần thiết cho chuyển hóa bình thường các chất dinh dưỡng khác, đặc biệt là vitamin và chất khoáng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- Là nguồn năng lượng cho cơ thể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- Protein chiếm 19% trọng lượng cơ thể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Protein là thành phần không thể thiếu được của mọi cơ thể sống.</a:t>
            </a:r>
          </a:p>
          <a:p>
            <a:pPr eaLnBrk="1" hangingPunct="1">
              <a:buFontTx/>
              <a:buNone/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- Protein kích thích sự thèm ăn và vì thế nó giữ vai trò chính tiếp nhận các chế độ ăn khác nhau.</a:t>
            </a:r>
          </a:p>
          <a:p>
            <a:pPr eaLnBrk="1" hangingPunct="1">
              <a:buFontTx/>
              <a:buNone/>
              <a:defRPr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43200" y="3063875"/>
            <a:ext cx="796078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 thực phẩm giàu protein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239685" y="3690939"/>
            <a:ext cx="4015316" cy="3178175"/>
            <a:chOff x="0" y="251219"/>
            <a:chExt cx="4267200" cy="3177781"/>
          </a:xfrm>
        </p:grpSpPr>
        <p:pic>
          <p:nvPicPr>
            <p:cNvPr id="63507" name="Picture 10" descr="lowfat_dairy_istock384x2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219"/>
              <a:ext cx="4267200" cy="31777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8" name="Rectangle 12"/>
            <p:cNvSpPr txBox="1">
              <a:spLocks noChangeArrowheads="1"/>
            </p:cNvSpPr>
            <p:nvPr/>
          </p:nvSpPr>
          <p:spPr bwMode="auto">
            <a:xfrm>
              <a:off x="304802" y="370609"/>
              <a:ext cx="1981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Sữa ít béo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31200" y="0"/>
            <a:ext cx="3860800" cy="3003550"/>
            <a:chOff x="4267200" y="457200"/>
            <a:chExt cx="4876800" cy="3003366"/>
          </a:xfrm>
        </p:grpSpPr>
        <p:pic>
          <p:nvPicPr>
            <p:cNvPr id="63505" name="Picture 13" descr="beef_thum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57200"/>
              <a:ext cx="4876800" cy="30033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6" name="Rectangle 16"/>
            <p:cNvSpPr>
              <a:spLocks noChangeArrowheads="1"/>
            </p:cNvSpPr>
            <p:nvPr/>
          </p:nvSpPr>
          <p:spPr bwMode="auto">
            <a:xfrm>
              <a:off x="4301836" y="513647"/>
              <a:ext cx="1454245" cy="46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Thịt bò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0" y="3733800"/>
            <a:ext cx="4165600" cy="3200400"/>
            <a:chOff x="124690" y="2971800"/>
            <a:chExt cx="4366273" cy="3581400"/>
          </a:xfrm>
        </p:grpSpPr>
        <p:pic>
          <p:nvPicPr>
            <p:cNvPr id="63503" name="Picture 17" descr="tải xuống (4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90" y="2971800"/>
              <a:ext cx="4366273" cy="304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4" name="Rectangle 12"/>
            <p:cNvSpPr txBox="1">
              <a:spLocks noChangeArrowheads="1"/>
            </p:cNvSpPr>
            <p:nvPr/>
          </p:nvSpPr>
          <p:spPr bwMode="auto">
            <a:xfrm>
              <a:off x="124690" y="6019800"/>
              <a:ext cx="414250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Các loại hải sản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"/>
            <a:ext cx="4165600" cy="3027363"/>
            <a:chOff x="-3" y="0"/>
            <a:chExt cx="3124199" cy="3027220"/>
          </a:xfrm>
        </p:grpSpPr>
        <p:pic>
          <p:nvPicPr>
            <p:cNvPr id="63501" name="Picture 12" descr="tải xuống (6)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3" y="0"/>
              <a:ext cx="3124199" cy="3027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2" name="TextBox 1"/>
            <p:cNvSpPr txBox="1">
              <a:spLocks noChangeArrowheads="1"/>
            </p:cNvSpPr>
            <p:nvPr/>
          </p:nvSpPr>
          <p:spPr bwMode="auto">
            <a:xfrm>
              <a:off x="976745" y="2541701"/>
              <a:ext cx="8651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Cá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286251" y="4763"/>
            <a:ext cx="4044949" cy="3022600"/>
            <a:chOff x="0" y="3429000"/>
            <a:chExt cx="4959319" cy="3429000"/>
          </a:xfrm>
        </p:grpSpPr>
        <p:pic>
          <p:nvPicPr>
            <p:cNvPr id="63499" name="Picture 7" descr="trung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4800600" cy="3429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0" name="TextBox 16"/>
            <p:cNvSpPr txBox="1">
              <a:spLocks noChangeArrowheads="1"/>
            </p:cNvSpPr>
            <p:nvPr/>
          </p:nvSpPr>
          <p:spPr bwMode="auto">
            <a:xfrm>
              <a:off x="3009808" y="6324600"/>
              <a:ext cx="1949511" cy="52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331200" y="3690938"/>
            <a:ext cx="3860800" cy="3187700"/>
            <a:chOff x="4945012" y="240830"/>
            <a:chExt cx="4198988" cy="3188170"/>
          </a:xfrm>
        </p:grpSpPr>
        <p:pic>
          <p:nvPicPr>
            <p:cNvPr id="63497" name="Picture 4" descr="chicken-tandoori-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12" y="240830"/>
              <a:ext cx="4198988" cy="31881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8" name="Rectangle 2"/>
            <p:cNvSpPr>
              <a:spLocks noChangeArrowheads="1"/>
            </p:cNvSpPr>
            <p:nvPr/>
          </p:nvSpPr>
          <p:spPr bwMode="auto">
            <a:xfrm>
              <a:off x="4999399" y="2867852"/>
              <a:ext cx="1503176" cy="52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Thịt gà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1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4" descr="1082169_442581272527582_608441031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42" name="WordArt 26">
            <a:extLst>
              <a:ext uri="{FF2B5EF4-FFF2-40B4-BE49-F238E27FC236}">
                <a16:creationId xmlns:a16="http://schemas.microsoft.com/office/drawing/2014/main" xmlns="" id="{DB022C03-4308-4A54-88DA-B36ED7C7A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219200"/>
            <a:ext cx="9448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PROTEIN</a:t>
            </a:r>
          </a:p>
        </p:txBody>
      </p:sp>
      <p:pic>
        <p:nvPicPr>
          <p:cNvPr id="6147" name="Picture 7" descr="C:\Users\User\Downloads\Protein_TF_PDB_1a8e.png">
            <a:extLst>
              <a:ext uri="{FF2B5EF4-FFF2-40B4-BE49-F238E27FC236}">
                <a16:creationId xmlns:a16="http://schemas.microsoft.com/office/drawing/2014/main" xmlns="" id="{B30442D8-E765-4A37-8126-F6FF1621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9448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09F6919-5E0E-4497-B17F-CFCDF999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590800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64 –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53</a:t>
            </a:r>
          </a:p>
        </p:txBody>
      </p:sp>
    </p:spTree>
  </p:cSld>
  <p:clrMapOvr>
    <a:masterClrMapping/>
  </p:clrMapOvr>
  <p:transition spd="med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2" descr="Cover">
            <a:extLst>
              <a:ext uri="{FF2B5EF4-FFF2-40B4-BE49-F238E27FC236}">
                <a16:creationId xmlns:a16="http://schemas.microsoft.com/office/drawing/2014/main" xmlns="" id="{D2C73B32-93DA-4CF8-89CD-5E7CBFB4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527">
            <a:off x="103640" y="4978195"/>
            <a:ext cx="3121667" cy="7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Cover">
            <a:extLst>
              <a:ext uri="{FF2B5EF4-FFF2-40B4-BE49-F238E27FC236}">
                <a16:creationId xmlns:a16="http://schemas.microsoft.com/office/drawing/2014/main" xmlns="" id="{E8B534AE-D7D9-4E1F-B803-8EE8C64C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6952">
            <a:off x="111448" y="3828214"/>
            <a:ext cx="2791809" cy="15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Cover">
            <a:extLst>
              <a:ext uri="{FF2B5EF4-FFF2-40B4-BE49-F238E27FC236}">
                <a16:creationId xmlns:a16="http://schemas.microsoft.com/office/drawing/2014/main" xmlns="" id="{3B5FDE9F-CE4D-4BED-B098-0EBD972F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773">
            <a:off x="2877882" y="3797344"/>
            <a:ext cx="2542495" cy="15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Cover">
            <a:extLst>
              <a:ext uri="{FF2B5EF4-FFF2-40B4-BE49-F238E27FC236}">
                <a16:creationId xmlns:a16="http://schemas.microsoft.com/office/drawing/2014/main" xmlns="" id="{A4ACAF8A-8769-481E-9922-0B8DD6D3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064">
            <a:off x="8216977" y="5760552"/>
            <a:ext cx="2397264" cy="8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Cover">
            <a:extLst>
              <a:ext uri="{FF2B5EF4-FFF2-40B4-BE49-F238E27FC236}">
                <a16:creationId xmlns:a16="http://schemas.microsoft.com/office/drawing/2014/main" xmlns="" id="{223E7BEA-FE78-47C6-A90D-3D1B6AC2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1730">
            <a:off x="8085517" y="4407081"/>
            <a:ext cx="2554289" cy="8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Cover">
            <a:extLst>
              <a:ext uri="{FF2B5EF4-FFF2-40B4-BE49-F238E27FC236}">
                <a16:creationId xmlns:a16="http://schemas.microsoft.com/office/drawing/2014/main" xmlns="" id="{CFEE66CE-CC5E-4511-ADFA-02A12CA3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0861">
            <a:off x="8483047" y="4930622"/>
            <a:ext cx="2435138" cy="15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Cover">
            <a:extLst>
              <a:ext uri="{FF2B5EF4-FFF2-40B4-BE49-F238E27FC236}">
                <a16:creationId xmlns:a16="http://schemas.microsoft.com/office/drawing/2014/main" xmlns="" id="{43EF7555-535E-4F14-BBDB-034C6490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6" y="4204241"/>
            <a:ext cx="3198306" cy="15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Cover">
            <a:extLst>
              <a:ext uri="{FF2B5EF4-FFF2-40B4-BE49-F238E27FC236}">
                <a16:creationId xmlns:a16="http://schemas.microsoft.com/office/drawing/2014/main" xmlns="" id="{84102D0C-E30C-41FE-A32F-39A28F90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22" y="2869186"/>
            <a:ext cx="2531178" cy="71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Cover">
            <a:extLst>
              <a:ext uri="{FF2B5EF4-FFF2-40B4-BE49-F238E27FC236}">
                <a16:creationId xmlns:a16="http://schemas.microsoft.com/office/drawing/2014/main" xmlns="" id="{1180AA49-9149-44CB-B175-5FBB1082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604">
            <a:off x="9535687" y="2106560"/>
            <a:ext cx="1960562" cy="134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Cover">
            <a:extLst>
              <a:ext uri="{FF2B5EF4-FFF2-40B4-BE49-F238E27FC236}">
                <a16:creationId xmlns:a16="http://schemas.microsoft.com/office/drawing/2014/main" xmlns="" id="{0900BE0C-B237-4226-A3E0-E76CF506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07" y="2042208"/>
            <a:ext cx="1886493" cy="100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Cover">
            <a:extLst>
              <a:ext uri="{FF2B5EF4-FFF2-40B4-BE49-F238E27FC236}">
                <a16:creationId xmlns:a16="http://schemas.microsoft.com/office/drawing/2014/main" xmlns="" id="{65782D22-CCC4-41DB-A69B-31E41700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241">
            <a:off x="9542826" y="1500962"/>
            <a:ext cx="2193386" cy="68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Cover">
            <a:extLst>
              <a:ext uri="{FF2B5EF4-FFF2-40B4-BE49-F238E27FC236}">
                <a16:creationId xmlns:a16="http://schemas.microsoft.com/office/drawing/2014/main" xmlns="" id="{8B768D3D-0893-45FD-8194-BF2B42FE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191">
            <a:off x="9787012" y="507124"/>
            <a:ext cx="1847850" cy="14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Cover">
            <a:extLst>
              <a:ext uri="{FF2B5EF4-FFF2-40B4-BE49-F238E27FC236}">
                <a16:creationId xmlns:a16="http://schemas.microsoft.com/office/drawing/2014/main" xmlns="" id="{8A95BD0C-07D3-4D23-AD40-0FEAEA05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644">
            <a:off x="7725640" y="557243"/>
            <a:ext cx="2001936" cy="189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Cover">
            <a:extLst>
              <a:ext uri="{FF2B5EF4-FFF2-40B4-BE49-F238E27FC236}">
                <a16:creationId xmlns:a16="http://schemas.microsoft.com/office/drawing/2014/main" xmlns="" id="{DE1DC130-594A-4BC3-A934-C5C4C2AC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234">
            <a:off x="5333517" y="1489244"/>
            <a:ext cx="2311554" cy="256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Cover">
            <a:extLst>
              <a:ext uri="{FF2B5EF4-FFF2-40B4-BE49-F238E27FC236}">
                <a16:creationId xmlns:a16="http://schemas.microsoft.com/office/drawing/2014/main" xmlns="" id="{DE887269-D505-4500-A65A-50355685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9" y="2136106"/>
            <a:ext cx="203200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 descr="Cover">
            <a:extLst>
              <a:ext uri="{FF2B5EF4-FFF2-40B4-BE49-F238E27FC236}">
                <a16:creationId xmlns:a16="http://schemas.microsoft.com/office/drawing/2014/main" xmlns="" id="{7706F141-3EAB-452C-A1C2-241F97C4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8" y="1617426"/>
            <a:ext cx="1951235" cy="72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Cover">
            <a:extLst>
              <a:ext uri="{FF2B5EF4-FFF2-40B4-BE49-F238E27FC236}">
                <a16:creationId xmlns:a16="http://schemas.microsoft.com/office/drawing/2014/main" xmlns="" id="{A2B8AC8D-AA73-4061-AF6A-27BE59B7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4" y="791902"/>
            <a:ext cx="2069305" cy="149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Cover">
            <a:extLst>
              <a:ext uri="{FF2B5EF4-FFF2-40B4-BE49-F238E27FC236}">
                <a16:creationId xmlns:a16="http://schemas.microsoft.com/office/drawing/2014/main" xmlns="" id="{97265BA8-B92D-4F8E-8DF7-14903BFD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399">
            <a:off x="2379462" y="1120488"/>
            <a:ext cx="2856967" cy="32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Cover">
            <a:hlinkClick r:id="rId23"/>
            <a:extLst>
              <a:ext uri="{FF2B5EF4-FFF2-40B4-BE49-F238E27FC236}">
                <a16:creationId xmlns:a16="http://schemas.microsoft.com/office/drawing/2014/main" xmlns="" id="{3D37A31A-6B4B-4E2B-9C1D-5B93D967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66" y="3191115"/>
            <a:ext cx="2092324" cy="13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xmlns="" id="{8F89DCFA-F718-4F82-92B1-E6F75B82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7CB0692-0EDA-4959-AD80-6E5432B9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F907D583-3C84-4D9D-B8E3-6D0E1C92D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49180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803D70B5-C7AC-457C-B85C-D7F292A1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1371601"/>
            <a:ext cx="487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F02D31C6-44A6-44C5-A480-EE0A74A6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8649"/>
            <a:ext cx="480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98C47FE3-6A18-4F67-A8B0-44F007726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29" y="2179811"/>
            <a:ext cx="480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xmlns="" id="{D420FE0F-EEAA-444F-8B57-17796800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26507"/>
            <a:ext cx="480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xmlns="" id="{1699E37D-AFCD-4C45-AC8C-6E01D8BF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07507"/>
            <a:ext cx="480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6D16524C-BCF8-42D2-9843-3C8AAAF9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7168"/>
            <a:ext cx="480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WordArt 19">
            <a:extLst>
              <a:ext uri="{FF2B5EF4-FFF2-40B4-BE49-F238E27FC236}">
                <a16:creationId xmlns:a16="http://schemas.microsoft.com/office/drawing/2014/main" xmlns="" id="{D1624113-A558-4221-B15F-3DE9AC3476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990600"/>
            <a:ext cx="5334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400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99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Rectangle 27">
            <a:extLst>
              <a:ext uri="{FF2B5EF4-FFF2-40B4-BE49-F238E27FC236}">
                <a16:creationId xmlns:a16="http://schemas.microsoft.com/office/drawing/2014/main" xmlns="" id="{8A085951-B134-43F2-AA54-6828E78ED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66257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xmlns="" id="{44A4C319-7477-48AF-B869-9807317BE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199" y="1905001"/>
            <a:ext cx="6625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1, 2, 3, 4 (SGK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160)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2D6F9046-A151-46F5-AF78-2888AF1EA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hinh">
            <a:extLst>
              <a:ext uri="{FF2B5EF4-FFF2-40B4-BE49-F238E27FC236}">
                <a16:creationId xmlns:a16="http://schemas.microsoft.com/office/drawing/2014/main" xmlns="" id="{2C8B4923-2AB8-47B4-834E-4B27FA6C6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1" descr="sunflowers_wave_hb">
            <a:extLst>
              <a:ext uri="{FF2B5EF4-FFF2-40B4-BE49-F238E27FC236}">
                <a16:creationId xmlns:a16="http://schemas.microsoft.com/office/drawing/2014/main" xmlns="" id="{B7654E04-BBCD-4FCC-B45C-941F4DE997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98" y="3160712"/>
            <a:ext cx="48768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22">
            <a:extLst>
              <a:ext uri="{FF2B5EF4-FFF2-40B4-BE49-F238E27FC236}">
                <a16:creationId xmlns:a16="http://schemas.microsoft.com/office/drawing/2014/main" xmlns="" id="{AAA987AE-571F-4A37-A836-59095EFEBF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219200"/>
            <a:ext cx="411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KẾT THÚC</a:t>
            </a:r>
          </a:p>
        </p:txBody>
      </p:sp>
      <p:sp>
        <p:nvSpPr>
          <p:cNvPr id="143383" name="WordArt 23">
            <a:extLst>
              <a:ext uri="{FF2B5EF4-FFF2-40B4-BE49-F238E27FC236}">
                <a16:creationId xmlns:a16="http://schemas.microsoft.com/office/drawing/2014/main" xmlns="" id="{97EC727F-05FB-4A2B-84BC-83733B94E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321" y="1981200"/>
            <a:ext cx="5414351" cy="117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43384" name="My heart - Chuckie Akenz.mp3">
            <a:hlinkClick r:id="" action="ppaction://media"/>
            <a:extLst>
              <a:ext uri="{FF2B5EF4-FFF2-40B4-BE49-F238E27FC236}">
                <a16:creationId xmlns:a16="http://schemas.microsoft.com/office/drawing/2014/main" xmlns="" id="{14F13535-6A0F-4BE1-A0E6-CA81CE88FA1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45998"/>
            <a:ext cx="683035" cy="6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0" fill="hold"/>
                                        <p:tgtEl>
                                          <p:spTgt spid="143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8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>
            <a:extLst>
              <a:ext uri="{FF2B5EF4-FFF2-40B4-BE49-F238E27FC236}">
                <a16:creationId xmlns:a16="http://schemas.microsoft.com/office/drawing/2014/main" xmlns="" id="{104A028A-10CF-424A-B008-7B148C0C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xmlns="" id="{F3EE56B9-4251-422D-992E-8904CEAB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412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27EA85AB-C002-4240-8D95-69969A5A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0" y="903254"/>
            <a:ext cx="4767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alt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2EB3C9F0-4092-4483-BAD1-01B1C1C5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0" y="1443097"/>
            <a:ext cx="4767196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06" name="Picture 6" descr="C:\Users\User\Downloads\Soy-whey-protein-diet.jpg">
            <a:extLst>
              <a:ext uri="{FF2B5EF4-FFF2-40B4-BE49-F238E27FC236}">
                <a16:creationId xmlns:a16="http://schemas.microsoft.com/office/drawing/2014/main" xmlns="" id="{A6EB87A7-0C78-4089-8EA5-BC9BA1E0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8" y="3637280"/>
            <a:ext cx="3200401" cy="291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6">
            <a:extLst>
              <a:ext uri="{FF2B5EF4-FFF2-40B4-BE49-F238E27FC236}">
                <a16:creationId xmlns:a16="http://schemas.microsoft.com/office/drawing/2014/main" xmlns="" id="{6F3CC6F7-917F-40F4-A906-D35C5E02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09800"/>
            <a:ext cx="6775361" cy="1200329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2400" b="1" i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AF31070F-8348-47DF-A04E-7232C5E338F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268733"/>
            <a:ext cx="6781800" cy="830263"/>
            <a:chOff x="248" y="2592"/>
            <a:chExt cx="5032" cy="523"/>
          </a:xfrm>
        </p:grpSpPr>
        <p:sp>
          <p:nvSpPr>
            <p:cNvPr id="7181" name="Text Box 16">
              <a:extLst>
                <a:ext uri="{FF2B5EF4-FFF2-40B4-BE49-F238E27FC236}">
                  <a16:creationId xmlns:a16="http://schemas.microsoft.com/office/drawing/2014/main" xmlns="" id="{AD6AAE76-E12D-4A3C-A7F4-70ABFE5C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" y="2592"/>
              <a:ext cx="45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prôtêin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182" name="Picture 8" descr="Cau hoi">
              <a:extLst>
                <a:ext uri="{FF2B5EF4-FFF2-40B4-BE49-F238E27FC236}">
                  <a16:creationId xmlns:a16="http://schemas.microsoft.com/office/drawing/2014/main" xmlns="" id="{1007F3AA-4438-4AE2-ABBD-A5026BDD69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2630"/>
              <a:ext cx="4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5" name="Picture 17" descr="C:\Users\User\Downloads\protein.jpg">
            <a:extLst>
              <a:ext uri="{FF2B5EF4-FFF2-40B4-BE49-F238E27FC236}">
                <a16:creationId xmlns:a16="http://schemas.microsoft.com/office/drawing/2014/main" xmlns="" id="{9DD31DE1-09AA-4BF7-9E1C-A4200110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37280"/>
            <a:ext cx="3200400" cy="291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E:\TANDIEN\TULIEUHOAHOC\12\PROTEIN\S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0"/>
            <a:ext cx="3909484" cy="2514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114800"/>
            <a:ext cx="3909484" cy="27305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9" descr="E:\TANDIEN\TULIEUHOAHOC\12\PROTEIN\T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962400" cy="2743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3" descr="E:\TANDIEN\TULIEUHOAHOC\12\PROTEIN\M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33" y="4102100"/>
            <a:ext cx="3829051" cy="2743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11582400" cy="954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?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Tại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sao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Protein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tại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những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dạng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khác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nhau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?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Vậy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Protein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thành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phần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cấu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tạo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thế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nào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? </a:t>
            </a:r>
          </a:p>
        </p:txBody>
      </p:sp>
      <p:pic>
        <p:nvPicPr>
          <p:cNvPr id="13" name="Picture 45" descr="C:\Users\CAOTUAN\Pictures\bai 26\1490698b232d5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1733" y="27710"/>
            <a:ext cx="3894667" cy="2542309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160" name="Picture 9" descr="Bi-quyet-thit-heo-3.jpg image by khigiada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26989"/>
            <a:ext cx="3911600" cy="25431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46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2BC57D1A-22A6-41F3-8A88-F212CC78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470E2863-C2A1-42C5-8113-87FBD61A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1" y="933450"/>
            <a:ext cx="50243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3D095E58-A34E-493B-BABF-DD1E69C42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0" y="1338866"/>
            <a:ext cx="500777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DA611E00-78FA-4AE0-BA6A-57B5514D0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0" y="2662841"/>
            <a:ext cx="50077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7DE4B45B-21D6-4D1F-8E99-F980262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2" y="3153266"/>
            <a:ext cx="50077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42CB1F2E-931C-4C40-B3B8-C50F19A18981}"/>
              </a:ext>
            </a:extLst>
          </p:cNvPr>
          <p:cNvGrpSpPr>
            <a:grpSpLocks/>
          </p:cNvGrpSpPr>
          <p:nvPr/>
        </p:nvGrpSpPr>
        <p:grpSpPr bwMode="auto">
          <a:xfrm>
            <a:off x="5404785" y="1114425"/>
            <a:ext cx="6558615" cy="1200150"/>
            <a:chOff x="90" y="2762"/>
            <a:chExt cx="5694" cy="756"/>
          </a:xfrm>
        </p:grpSpPr>
        <p:sp>
          <p:nvSpPr>
            <p:cNvPr id="10252" name="Text Box 39">
              <a:extLst>
                <a:ext uri="{FF2B5EF4-FFF2-40B4-BE49-F238E27FC236}">
                  <a16:creationId xmlns:a16="http://schemas.microsoft.com/office/drawing/2014/main" xmlns="" id="{EEEF0411-7E7A-4920-A18A-AE1D2EF04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2762"/>
              <a:ext cx="509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SGK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protein?</a:t>
              </a:r>
            </a:p>
          </p:txBody>
        </p:sp>
        <p:pic>
          <p:nvPicPr>
            <p:cNvPr id="9231" name="Picture 8" descr="Cau hoi">
              <a:extLst>
                <a:ext uri="{FF2B5EF4-FFF2-40B4-BE49-F238E27FC236}">
                  <a16:creationId xmlns:a16="http://schemas.microsoft.com/office/drawing/2014/main" xmlns="" id="{43C52DB5-22E7-40E6-8841-8B491F65A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822"/>
              <a:ext cx="60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E5D4005A-063B-4EE8-8E81-3CA79619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784" y="2616506"/>
            <a:ext cx="6558615" cy="830997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O, 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P,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4ED3AD0B-3DD4-4DC0-82FB-9ECAA006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3" y="3581400"/>
            <a:ext cx="50077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O, 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P,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xmlns="" id="{08A664A1-FACE-419F-92F4-50C30BA3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77A3B6A9-52E8-428A-9459-49E6F47BE40B}"/>
              </a:ext>
            </a:extLst>
          </p:cNvPr>
          <p:cNvGrpSpPr>
            <a:grpSpLocks/>
          </p:cNvGrpSpPr>
          <p:nvPr/>
        </p:nvGrpSpPr>
        <p:grpSpPr bwMode="auto">
          <a:xfrm>
            <a:off x="5257799" y="1143000"/>
            <a:ext cx="6853109" cy="990600"/>
            <a:chOff x="96" y="2880"/>
            <a:chExt cx="5328" cy="624"/>
          </a:xfrm>
        </p:grpSpPr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xmlns="" id="{8C314BB6-E72C-4192-8382-B86F21795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" y="2928"/>
              <a:ext cx="46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thành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bột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10256" name="Picture 8" descr="Cau hoi">
              <a:extLst>
                <a:ext uri="{FF2B5EF4-FFF2-40B4-BE49-F238E27FC236}">
                  <a16:creationId xmlns:a16="http://schemas.microsoft.com/office/drawing/2014/main" xmlns="" id="{B2D867F5-0C1B-4738-ABFC-BBF695F94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0"/>
              <a:ext cx="6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F32B49F9-D376-4B8E-901A-7A62FCAA4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198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6347E892-F0DC-4FF2-91FA-400B248FF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1" y="933450"/>
            <a:ext cx="50243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xmlns="" id="{102E8728-AB6D-4880-B001-97DC68EC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0" y="1338866"/>
            <a:ext cx="500777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F426A6F2-2510-4E87-8015-DF6557AB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0" y="2662841"/>
            <a:ext cx="50077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xmlns="" id="{F906B1FA-D415-47F4-9318-C26B50F7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2" y="3153266"/>
            <a:ext cx="50077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xmlns="" id="{BA752DCC-DA2D-478B-A85E-15CB55C4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3" y="3581400"/>
            <a:ext cx="50077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O, 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P,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088C2E57-D5A9-440B-8829-61604242A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10E5245B-EB9F-4DE8-B1DF-C37A494AC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105400" cy="6096000"/>
          </a:xfrm>
          <a:prstGeom prst="rect">
            <a:avLst/>
          </a:prstGeom>
          <a:solidFill>
            <a:srgbClr val="03732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73DAE1D4-D160-4311-9D35-A1012F66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990600"/>
            <a:ext cx="49879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D42CB3E4-8283-43F8-9F2A-24888411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1371601"/>
            <a:ext cx="49879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C173B050-F315-4B28-8B37-3D0E62A4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7" y="1733550"/>
            <a:ext cx="49879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9DB63B49-7127-4189-BE85-6DF325C4D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" y="2152471"/>
            <a:ext cx="498792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O, 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P,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ACEB0752-9EE8-45A2-9388-2B1E2641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348335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0" name="Picture 4" descr="C:\Users\User\Downloads\protein-structure-3782.jpg">
            <a:extLst>
              <a:ext uri="{FF2B5EF4-FFF2-40B4-BE49-F238E27FC236}">
                <a16:creationId xmlns:a16="http://schemas.microsoft.com/office/drawing/2014/main" xmlns="" id="{5A61F6EF-B424-407B-B709-3A67324E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954405"/>
            <a:ext cx="1911352" cy="34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C:\Users\User\Downloads\adn2.jpg">
            <a:extLst>
              <a:ext uri="{FF2B5EF4-FFF2-40B4-BE49-F238E27FC236}">
                <a16:creationId xmlns:a16="http://schemas.microsoft.com/office/drawing/2014/main" xmlns="" id="{2415490F-CAF5-4908-860B-39D5A6F1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954405"/>
            <a:ext cx="1752600" cy="34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0AE6443B-F9B4-44A8-B8C3-BE8506B696DC}"/>
              </a:ext>
            </a:extLst>
          </p:cNvPr>
          <p:cNvGrpSpPr>
            <a:grpSpLocks/>
          </p:cNvGrpSpPr>
          <p:nvPr/>
        </p:nvGrpSpPr>
        <p:grpSpPr bwMode="auto">
          <a:xfrm>
            <a:off x="5186472" y="838200"/>
            <a:ext cx="6700727" cy="1200151"/>
            <a:chOff x="113" y="2592"/>
            <a:chExt cx="5167" cy="756"/>
          </a:xfrm>
        </p:grpSpPr>
        <p:sp>
          <p:nvSpPr>
            <p:cNvPr id="10259" name="Text Box 16">
              <a:extLst>
                <a:ext uri="{FF2B5EF4-FFF2-40B4-BE49-F238E27FC236}">
                  <a16:creationId xmlns:a16="http://schemas.microsoft.com/office/drawing/2014/main" xmlns="" id="{F468D804-4618-42F5-AF3E-67E2DE3D2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92"/>
              <a:ext cx="460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SGK,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protein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pic>
          <p:nvPicPr>
            <p:cNvPr id="11284" name="Picture 8" descr="Cau hoi">
              <a:extLst>
                <a:ext uri="{FF2B5EF4-FFF2-40B4-BE49-F238E27FC236}">
                  <a16:creationId xmlns:a16="http://schemas.microsoft.com/office/drawing/2014/main" xmlns="" id="{6D0A9FD9-3E83-496F-B84F-DF4C91C97A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633"/>
              <a:ext cx="55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38">
            <a:extLst>
              <a:ext uri="{FF2B5EF4-FFF2-40B4-BE49-F238E27FC236}">
                <a16:creationId xmlns:a16="http://schemas.microsoft.com/office/drawing/2014/main" xmlns="" id="{DA443630-19CF-46A7-BB6A-53BFBF958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5" y="6320135"/>
            <a:ext cx="2112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ebdings" pitchFamily="18" charset="2"/>
              </a:rPr>
              <a:t>Dạng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rỗng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xmlns="" id="{B8B8089E-50B9-4005-8AA7-25BD2997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7" y="6320135"/>
            <a:ext cx="1508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ebdings" pitchFamily="18" charset="2"/>
              </a:rPr>
              <a:t>Dạng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đặc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55DD638F-C5CD-4DDB-A4F9-89B150365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114" y="2064603"/>
            <a:ext cx="6730286" cy="830997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có phân tử khối rất 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có cấu tạo rất phức tạp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A338811D-6396-4062-987D-BC58AE3F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4" y="3741003"/>
            <a:ext cx="498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0923BB30-679C-4263-8464-0C4F143E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09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0" hangingPunct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                 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604000" y="2362201"/>
            <a:ext cx="1625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203200" y="1"/>
            <a:ext cx="6197600" cy="2435225"/>
            <a:chOff x="1060" y="340"/>
            <a:chExt cx="3513" cy="1783"/>
          </a:xfrm>
        </p:grpSpPr>
        <p:sp>
          <p:nvSpPr>
            <p:cNvPr id="51264" name="Text Box 5"/>
            <p:cNvSpPr txBox="1">
              <a:spLocks noChangeArrowheads="1"/>
            </p:cNvSpPr>
            <p:nvPr/>
          </p:nvSpPr>
          <p:spPr bwMode="auto">
            <a:xfrm>
              <a:off x="2347" y="1019"/>
              <a:ext cx="60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65" name="Text Box 6"/>
            <p:cNvSpPr txBox="1">
              <a:spLocks noChangeArrowheads="1"/>
            </p:cNvSpPr>
            <p:nvPr/>
          </p:nvSpPr>
          <p:spPr bwMode="auto">
            <a:xfrm>
              <a:off x="2347" y="1653"/>
              <a:ext cx="60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66" name="Text Box 7"/>
            <p:cNvSpPr txBox="1">
              <a:spLocks noChangeArrowheads="1"/>
            </p:cNvSpPr>
            <p:nvPr/>
          </p:nvSpPr>
          <p:spPr bwMode="auto">
            <a:xfrm>
              <a:off x="3815" y="1019"/>
              <a:ext cx="75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67" name="Text Box 8"/>
            <p:cNvSpPr txBox="1">
              <a:spLocks noChangeArrowheads="1"/>
            </p:cNvSpPr>
            <p:nvPr/>
          </p:nvSpPr>
          <p:spPr bwMode="auto">
            <a:xfrm>
              <a:off x="3087" y="1019"/>
              <a:ext cx="57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68" name="Line 9"/>
            <p:cNvSpPr>
              <a:spLocks noChangeShapeType="1"/>
            </p:cNvSpPr>
            <p:nvPr/>
          </p:nvSpPr>
          <p:spPr bwMode="auto">
            <a:xfrm>
              <a:off x="2884" y="1238"/>
              <a:ext cx="3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Line 10"/>
            <p:cNvSpPr>
              <a:spLocks noChangeShapeType="1"/>
            </p:cNvSpPr>
            <p:nvPr/>
          </p:nvSpPr>
          <p:spPr bwMode="auto">
            <a:xfrm rot="5400000" flipH="1">
              <a:off x="2520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Text Box 11"/>
            <p:cNvSpPr txBox="1">
              <a:spLocks noChangeArrowheads="1"/>
            </p:cNvSpPr>
            <p:nvPr/>
          </p:nvSpPr>
          <p:spPr bwMode="auto">
            <a:xfrm>
              <a:off x="2431" y="392"/>
              <a:ext cx="54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71" name="Line 12"/>
            <p:cNvSpPr>
              <a:spLocks noChangeShapeType="1"/>
            </p:cNvSpPr>
            <p:nvPr/>
          </p:nvSpPr>
          <p:spPr bwMode="auto">
            <a:xfrm rot="5400000" flipH="1">
              <a:off x="2520" y="1551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2" name="Line 13"/>
            <p:cNvSpPr>
              <a:spLocks noChangeShapeType="1"/>
            </p:cNvSpPr>
            <p:nvPr/>
          </p:nvSpPr>
          <p:spPr bwMode="auto">
            <a:xfrm flipH="1" flipV="1">
              <a:off x="3374" y="1426"/>
              <a:ext cx="2" cy="247"/>
            </a:xfrm>
            <a:prstGeom prst="line">
              <a:avLst/>
            </a:prstGeom>
            <a:noFill/>
            <a:ln w="1016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Text Box 14"/>
            <p:cNvSpPr txBox="1">
              <a:spLocks noChangeArrowheads="1"/>
            </p:cNvSpPr>
            <p:nvPr/>
          </p:nvSpPr>
          <p:spPr bwMode="auto">
            <a:xfrm>
              <a:off x="3084" y="1653"/>
              <a:ext cx="59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1274" name="Line 15"/>
            <p:cNvSpPr>
              <a:spLocks noChangeShapeType="1"/>
            </p:cNvSpPr>
            <p:nvPr/>
          </p:nvSpPr>
          <p:spPr bwMode="auto">
            <a:xfrm flipV="1">
              <a:off x="2193" y="1238"/>
              <a:ext cx="2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Text Box 16"/>
            <p:cNvSpPr txBox="1">
              <a:spLocks noChangeArrowheads="1"/>
            </p:cNvSpPr>
            <p:nvPr/>
          </p:nvSpPr>
          <p:spPr bwMode="auto">
            <a:xfrm>
              <a:off x="1755" y="1019"/>
              <a:ext cx="55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51276" name="Text Box 17"/>
            <p:cNvSpPr txBox="1">
              <a:spLocks noChangeArrowheads="1"/>
            </p:cNvSpPr>
            <p:nvPr/>
          </p:nvSpPr>
          <p:spPr bwMode="auto">
            <a:xfrm>
              <a:off x="1767" y="340"/>
              <a:ext cx="53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77" name="Text Box 18"/>
            <p:cNvSpPr txBox="1">
              <a:spLocks noChangeArrowheads="1"/>
            </p:cNvSpPr>
            <p:nvPr/>
          </p:nvSpPr>
          <p:spPr bwMode="auto">
            <a:xfrm>
              <a:off x="1060" y="1019"/>
              <a:ext cx="61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78" name="Line 19"/>
            <p:cNvSpPr>
              <a:spLocks noChangeShapeType="1"/>
            </p:cNvSpPr>
            <p:nvPr/>
          </p:nvSpPr>
          <p:spPr bwMode="auto">
            <a:xfrm rot="5400000" flipH="1">
              <a:off x="1904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Line 20"/>
            <p:cNvSpPr>
              <a:spLocks noChangeShapeType="1"/>
            </p:cNvSpPr>
            <p:nvPr/>
          </p:nvSpPr>
          <p:spPr bwMode="auto">
            <a:xfrm>
              <a:off x="1588" y="1238"/>
              <a:ext cx="2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Line 21"/>
            <p:cNvSpPr>
              <a:spLocks noChangeShapeType="1"/>
            </p:cNvSpPr>
            <p:nvPr/>
          </p:nvSpPr>
          <p:spPr bwMode="auto">
            <a:xfrm>
              <a:off x="3578" y="1238"/>
              <a:ext cx="3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89600" y="1"/>
            <a:ext cx="6197600" cy="2424113"/>
            <a:chOff x="1060" y="340"/>
            <a:chExt cx="3513" cy="1785"/>
          </a:xfrm>
        </p:grpSpPr>
        <p:sp>
          <p:nvSpPr>
            <p:cNvPr id="51247" name="Text Box 23"/>
            <p:cNvSpPr txBox="1">
              <a:spLocks noChangeArrowheads="1"/>
            </p:cNvSpPr>
            <p:nvPr/>
          </p:nvSpPr>
          <p:spPr bwMode="auto">
            <a:xfrm>
              <a:off x="2346" y="1019"/>
              <a:ext cx="6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48" name="Text Box 24"/>
            <p:cNvSpPr txBox="1">
              <a:spLocks noChangeArrowheads="1"/>
            </p:cNvSpPr>
            <p:nvPr/>
          </p:nvSpPr>
          <p:spPr bwMode="auto">
            <a:xfrm>
              <a:off x="2348" y="1653"/>
              <a:ext cx="60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49" name="Text Box 25"/>
            <p:cNvSpPr txBox="1">
              <a:spLocks noChangeArrowheads="1"/>
            </p:cNvSpPr>
            <p:nvPr/>
          </p:nvSpPr>
          <p:spPr bwMode="auto">
            <a:xfrm>
              <a:off x="3814" y="1019"/>
              <a:ext cx="759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50" name="Text Box 26"/>
            <p:cNvSpPr txBox="1">
              <a:spLocks noChangeArrowheads="1"/>
            </p:cNvSpPr>
            <p:nvPr/>
          </p:nvSpPr>
          <p:spPr bwMode="auto">
            <a:xfrm>
              <a:off x="3088" y="1019"/>
              <a:ext cx="569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51" name="Line 27"/>
            <p:cNvSpPr>
              <a:spLocks noChangeShapeType="1"/>
            </p:cNvSpPr>
            <p:nvPr/>
          </p:nvSpPr>
          <p:spPr bwMode="auto">
            <a:xfrm>
              <a:off x="2884" y="1238"/>
              <a:ext cx="3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Line 28"/>
            <p:cNvSpPr>
              <a:spLocks noChangeShapeType="1"/>
            </p:cNvSpPr>
            <p:nvPr/>
          </p:nvSpPr>
          <p:spPr bwMode="auto">
            <a:xfrm rot="5400000" flipH="1">
              <a:off x="2520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Text Box 29"/>
            <p:cNvSpPr txBox="1">
              <a:spLocks noChangeArrowheads="1"/>
            </p:cNvSpPr>
            <p:nvPr/>
          </p:nvSpPr>
          <p:spPr bwMode="auto">
            <a:xfrm>
              <a:off x="2374" y="342"/>
              <a:ext cx="662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54" name="Line 30"/>
            <p:cNvSpPr>
              <a:spLocks noChangeShapeType="1"/>
            </p:cNvSpPr>
            <p:nvPr/>
          </p:nvSpPr>
          <p:spPr bwMode="auto">
            <a:xfrm rot="5400000" flipH="1">
              <a:off x="2520" y="1551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Line 31"/>
            <p:cNvSpPr>
              <a:spLocks noChangeShapeType="1"/>
            </p:cNvSpPr>
            <p:nvPr/>
          </p:nvSpPr>
          <p:spPr bwMode="auto">
            <a:xfrm flipH="1" flipV="1">
              <a:off x="3374" y="1426"/>
              <a:ext cx="2" cy="247"/>
            </a:xfrm>
            <a:prstGeom prst="line">
              <a:avLst/>
            </a:prstGeom>
            <a:noFill/>
            <a:ln w="1016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Text Box 32"/>
            <p:cNvSpPr txBox="1">
              <a:spLocks noChangeArrowheads="1"/>
            </p:cNvSpPr>
            <p:nvPr/>
          </p:nvSpPr>
          <p:spPr bwMode="auto">
            <a:xfrm>
              <a:off x="3084" y="1653"/>
              <a:ext cx="600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1257" name="Line 33"/>
            <p:cNvSpPr>
              <a:spLocks noChangeShapeType="1"/>
            </p:cNvSpPr>
            <p:nvPr/>
          </p:nvSpPr>
          <p:spPr bwMode="auto">
            <a:xfrm flipV="1">
              <a:off x="2193" y="1238"/>
              <a:ext cx="2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Text Box 34"/>
            <p:cNvSpPr txBox="1">
              <a:spLocks noChangeArrowheads="1"/>
            </p:cNvSpPr>
            <p:nvPr/>
          </p:nvSpPr>
          <p:spPr bwMode="auto">
            <a:xfrm>
              <a:off x="1755" y="1019"/>
              <a:ext cx="557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51259" name="Text Box 35"/>
            <p:cNvSpPr txBox="1">
              <a:spLocks noChangeArrowheads="1"/>
            </p:cNvSpPr>
            <p:nvPr/>
          </p:nvSpPr>
          <p:spPr bwMode="auto">
            <a:xfrm>
              <a:off x="1766" y="340"/>
              <a:ext cx="53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60" name="Text Box 36"/>
            <p:cNvSpPr txBox="1">
              <a:spLocks noChangeArrowheads="1"/>
            </p:cNvSpPr>
            <p:nvPr/>
          </p:nvSpPr>
          <p:spPr bwMode="auto">
            <a:xfrm>
              <a:off x="1060" y="1019"/>
              <a:ext cx="61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61" name="Line 37"/>
            <p:cNvSpPr>
              <a:spLocks noChangeShapeType="1"/>
            </p:cNvSpPr>
            <p:nvPr/>
          </p:nvSpPr>
          <p:spPr bwMode="auto">
            <a:xfrm rot="5400000" flipH="1">
              <a:off x="1904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Line 38"/>
            <p:cNvSpPr>
              <a:spLocks noChangeShapeType="1"/>
            </p:cNvSpPr>
            <p:nvPr/>
          </p:nvSpPr>
          <p:spPr bwMode="auto">
            <a:xfrm>
              <a:off x="1588" y="1238"/>
              <a:ext cx="2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39"/>
            <p:cNvSpPr>
              <a:spLocks noChangeShapeType="1"/>
            </p:cNvSpPr>
            <p:nvPr/>
          </p:nvSpPr>
          <p:spPr bwMode="auto">
            <a:xfrm>
              <a:off x="3578" y="1238"/>
              <a:ext cx="3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75" name="Oval 41"/>
          <p:cNvSpPr>
            <a:spLocks noChangeArrowheads="1"/>
          </p:cNvSpPr>
          <p:nvPr/>
        </p:nvSpPr>
        <p:spPr bwMode="auto">
          <a:xfrm>
            <a:off x="4415367" y="457201"/>
            <a:ext cx="2434167" cy="1535113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5588000" y="1992314"/>
            <a:ext cx="0" cy="18938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1" name="Freeform 51"/>
          <p:cNvSpPr>
            <a:spLocks/>
          </p:cNvSpPr>
          <p:nvPr/>
        </p:nvSpPr>
        <p:spPr bwMode="auto">
          <a:xfrm>
            <a:off x="5588000" y="1981200"/>
            <a:ext cx="914400" cy="762000"/>
          </a:xfrm>
          <a:custGeom>
            <a:avLst/>
            <a:gdLst>
              <a:gd name="T0" fmla="*/ 0 w 192"/>
              <a:gd name="T1" fmla="*/ 0 h 240"/>
              <a:gd name="T2" fmla="*/ 2147483647 w 192"/>
              <a:gd name="T3" fmla="*/ 2147483647 h 240"/>
              <a:gd name="T4" fmla="*/ 2147483647 w 192"/>
              <a:gd name="T5" fmla="*/ 2147483647 h 240"/>
              <a:gd name="T6" fmla="*/ 0 60000 65536"/>
              <a:gd name="T7" fmla="*/ 0 60000 65536"/>
              <a:gd name="T8" fmla="*/ 0 60000 65536"/>
              <a:gd name="T9" fmla="*/ 0 w 192"/>
              <a:gd name="T10" fmla="*/ 0 h 240"/>
              <a:gd name="T11" fmla="*/ 192 w 19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40">
                <a:moveTo>
                  <a:pt x="0" y="0"/>
                </a:moveTo>
                <a:cubicBezTo>
                  <a:pt x="8" y="76"/>
                  <a:pt x="16" y="152"/>
                  <a:pt x="48" y="192"/>
                </a:cubicBezTo>
                <a:cubicBezTo>
                  <a:pt x="80" y="232"/>
                  <a:pt x="136" y="236"/>
                  <a:pt x="192" y="240"/>
                </a:cubicBez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4470400" y="3355976"/>
            <a:ext cx="6908800" cy="2435225"/>
            <a:chOff x="1060" y="340"/>
            <a:chExt cx="3513" cy="1783"/>
          </a:xfrm>
        </p:grpSpPr>
        <p:sp>
          <p:nvSpPr>
            <p:cNvPr id="51230" name="Text Box 53"/>
            <p:cNvSpPr txBox="1">
              <a:spLocks noChangeArrowheads="1"/>
            </p:cNvSpPr>
            <p:nvPr/>
          </p:nvSpPr>
          <p:spPr bwMode="auto">
            <a:xfrm>
              <a:off x="2347" y="1019"/>
              <a:ext cx="60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31" name="Text Box 54"/>
            <p:cNvSpPr txBox="1">
              <a:spLocks noChangeArrowheads="1"/>
            </p:cNvSpPr>
            <p:nvPr/>
          </p:nvSpPr>
          <p:spPr bwMode="auto">
            <a:xfrm>
              <a:off x="2347" y="1653"/>
              <a:ext cx="60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32" name="Text Box 55"/>
            <p:cNvSpPr txBox="1">
              <a:spLocks noChangeArrowheads="1"/>
            </p:cNvSpPr>
            <p:nvPr/>
          </p:nvSpPr>
          <p:spPr bwMode="auto">
            <a:xfrm>
              <a:off x="3815" y="1019"/>
              <a:ext cx="75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33" name="Text Box 56"/>
            <p:cNvSpPr txBox="1">
              <a:spLocks noChangeArrowheads="1"/>
            </p:cNvSpPr>
            <p:nvPr/>
          </p:nvSpPr>
          <p:spPr bwMode="auto">
            <a:xfrm>
              <a:off x="3087" y="1019"/>
              <a:ext cx="57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34" name="Line 57"/>
            <p:cNvSpPr>
              <a:spLocks noChangeShapeType="1"/>
            </p:cNvSpPr>
            <p:nvPr/>
          </p:nvSpPr>
          <p:spPr bwMode="auto">
            <a:xfrm>
              <a:off x="2884" y="1238"/>
              <a:ext cx="3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Line 58"/>
            <p:cNvSpPr>
              <a:spLocks noChangeShapeType="1"/>
            </p:cNvSpPr>
            <p:nvPr/>
          </p:nvSpPr>
          <p:spPr bwMode="auto">
            <a:xfrm rot="5400000" flipH="1">
              <a:off x="2520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Text Box 59"/>
            <p:cNvSpPr txBox="1">
              <a:spLocks noChangeArrowheads="1"/>
            </p:cNvSpPr>
            <p:nvPr/>
          </p:nvSpPr>
          <p:spPr bwMode="auto">
            <a:xfrm>
              <a:off x="2429" y="392"/>
              <a:ext cx="54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37" name="Line 60"/>
            <p:cNvSpPr>
              <a:spLocks noChangeShapeType="1"/>
            </p:cNvSpPr>
            <p:nvPr/>
          </p:nvSpPr>
          <p:spPr bwMode="auto">
            <a:xfrm rot="5400000" flipH="1">
              <a:off x="2520" y="1551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Line 61"/>
            <p:cNvSpPr>
              <a:spLocks noChangeShapeType="1"/>
            </p:cNvSpPr>
            <p:nvPr/>
          </p:nvSpPr>
          <p:spPr bwMode="auto">
            <a:xfrm flipH="1" flipV="1">
              <a:off x="3374" y="1426"/>
              <a:ext cx="2" cy="247"/>
            </a:xfrm>
            <a:prstGeom prst="line">
              <a:avLst/>
            </a:prstGeom>
            <a:noFill/>
            <a:ln w="1016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Text Box 62"/>
            <p:cNvSpPr txBox="1">
              <a:spLocks noChangeArrowheads="1"/>
            </p:cNvSpPr>
            <p:nvPr/>
          </p:nvSpPr>
          <p:spPr bwMode="auto">
            <a:xfrm>
              <a:off x="3084" y="1653"/>
              <a:ext cx="59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1240" name="Line 63"/>
            <p:cNvSpPr>
              <a:spLocks noChangeShapeType="1"/>
            </p:cNvSpPr>
            <p:nvPr/>
          </p:nvSpPr>
          <p:spPr bwMode="auto">
            <a:xfrm flipV="1">
              <a:off x="2193" y="1238"/>
              <a:ext cx="2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Text Box 64"/>
            <p:cNvSpPr txBox="1">
              <a:spLocks noChangeArrowheads="1"/>
            </p:cNvSpPr>
            <p:nvPr/>
          </p:nvSpPr>
          <p:spPr bwMode="auto">
            <a:xfrm>
              <a:off x="1755" y="1019"/>
              <a:ext cx="55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51242" name="Text Box 65"/>
            <p:cNvSpPr txBox="1">
              <a:spLocks noChangeArrowheads="1"/>
            </p:cNvSpPr>
            <p:nvPr/>
          </p:nvSpPr>
          <p:spPr bwMode="auto">
            <a:xfrm>
              <a:off x="1767" y="340"/>
              <a:ext cx="53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43" name="Text Box 66"/>
            <p:cNvSpPr txBox="1">
              <a:spLocks noChangeArrowheads="1"/>
            </p:cNvSpPr>
            <p:nvPr/>
          </p:nvSpPr>
          <p:spPr bwMode="auto">
            <a:xfrm>
              <a:off x="1060" y="1019"/>
              <a:ext cx="61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endParaRPr lang="en-US" sz="36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44" name="Line 67"/>
            <p:cNvSpPr>
              <a:spLocks noChangeShapeType="1"/>
            </p:cNvSpPr>
            <p:nvPr/>
          </p:nvSpPr>
          <p:spPr bwMode="auto">
            <a:xfrm rot="5400000" flipH="1">
              <a:off x="1904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Line 68"/>
            <p:cNvSpPr>
              <a:spLocks noChangeShapeType="1"/>
            </p:cNvSpPr>
            <p:nvPr/>
          </p:nvSpPr>
          <p:spPr bwMode="auto">
            <a:xfrm>
              <a:off x="1588" y="1238"/>
              <a:ext cx="2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Line 69"/>
            <p:cNvSpPr>
              <a:spLocks noChangeShapeType="1"/>
            </p:cNvSpPr>
            <p:nvPr/>
          </p:nvSpPr>
          <p:spPr bwMode="auto">
            <a:xfrm>
              <a:off x="3578" y="1238"/>
              <a:ext cx="3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711200" y="3355976"/>
            <a:ext cx="6604000" cy="2435225"/>
            <a:chOff x="1060" y="340"/>
            <a:chExt cx="3513" cy="1783"/>
          </a:xfrm>
        </p:grpSpPr>
        <p:sp>
          <p:nvSpPr>
            <p:cNvPr id="51213" name="Text Box 71"/>
            <p:cNvSpPr txBox="1">
              <a:spLocks noChangeArrowheads="1"/>
            </p:cNvSpPr>
            <p:nvPr/>
          </p:nvSpPr>
          <p:spPr bwMode="auto">
            <a:xfrm>
              <a:off x="2347" y="1019"/>
              <a:ext cx="60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14" name="Text Box 72"/>
            <p:cNvSpPr txBox="1">
              <a:spLocks noChangeArrowheads="1"/>
            </p:cNvSpPr>
            <p:nvPr/>
          </p:nvSpPr>
          <p:spPr bwMode="auto">
            <a:xfrm>
              <a:off x="2347" y="1653"/>
              <a:ext cx="60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15" name="Text Box 73"/>
            <p:cNvSpPr txBox="1">
              <a:spLocks noChangeArrowheads="1"/>
            </p:cNvSpPr>
            <p:nvPr/>
          </p:nvSpPr>
          <p:spPr bwMode="auto">
            <a:xfrm>
              <a:off x="3815" y="1019"/>
              <a:ext cx="75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endPara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6" name="Text Box 74"/>
            <p:cNvSpPr txBox="1">
              <a:spLocks noChangeArrowheads="1"/>
            </p:cNvSpPr>
            <p:nvPr/>
          </p:nvSpPr>
          <p:spPr bwMode="auto">
            <a:xfrm>
              <a:off x="3087" y="1019"/>
              <a:ext cx="57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1217" name="Line 75"/>
            <p:cNvSpPr>
              <a:spLocks noChangeShapeType="1"/>
            </p:cNvSpPr>
            <p:nvPr/>
          </p:nvSpPr>
          <p:spPr bwMode="auto">
            <a:xfrm>
              <a:off x="2884" y="1238"/>
              <a:ext cx="3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Line 76"/>
            <p:cNvSpPr>
              <a:spLocks noChangeShapeType="1"/>
            </p:cNvSpPr>
            <p:nvPr/>
          </p:nvSpPr>
          <p:spPr bwMode="auto">
            <a:xfrm rot="5400000" flipH="1">
              <a:off x="2520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Text Box 77"/>
            <p:cNvSpPr txBox="1">
              <a:spLocks noChangeArrowheads="1"/>
            </p:cNvSpPr>
            <p:nvPr/>
          </p:nvSpPr>
          <p:spPr bwMode="auto">
            <a:xfrm>
              <a:off x="2425" y="382"/>
              <a:ext cx="54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0" name="Line 78"/>
            <p:cNvSpPr>
              <a:spLocks noChangeShapeType="1"/>
            </p:cNvSpPr>
            <p:nvPr/>
          </p:nvSpPr>
          <p:spPr bwMode="auto">
            <a:xfrm rot="5400000" flipH="1">
              <a:off x="2520" y="1551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79"/>
            <p:cNvSpPr>
              <a:spLocks noChangeShapeType="1"/>
            </p:cNvSpPr>
            <p:nvPr/>
          </p:nvSpPr>
          <p:spPr bwMode="auto">
            <a:xfrm flipH="1" flipV="1">
              <a:off x="3374" y="1426"/>
              <a:ext cx="2" cy="247"/>
            </a:xfrm>
            <a:prstGeom prst="line">
              <a:avLst/>
            </a:prstGeom>
            <a:noFill/>
            <a:ln w="1016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Text Box 80"/>
            <p:cNvSpPr txBox="1">
              <a:spLocks noChangeArrowheads="1"/>
            </p:cNvSpPr>
            <p:nvPr/>
          </p:nvSpPr>
          <p:spPr bwMode="auto">
            <a:xfrm>
              <a:off x="3084" y="1653"/>
              <a:ext cx="59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1223" name="Line 81"/>
            <p:cNvSpPr>
              <a:spLocks noChangeShapeType="1"/>
            </p:cNvSpPr>
            <p:nvPr/>
          </p:nvSpPr>
          <p:spPr bwMode="auto">
            <a:xfrm flipV="1">
              <a:off x="2193" y="1238"/>
              <a:ext cx="2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Text Box 82"/>
            <p:cNvSpPr txBox="1">
              <a:spLocks noChangeArrowheads="1"/>
            </p:cNvSpPr>
            <p:nvPr/>
          </p:nvSpPr>
          <p:spPr bwMode="auto">
            <a:xfrm>
              <a:off x="1755" y="1019"/>
              <a:ext cx="55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51225" name="Text Box 83"/>
            <p:cNvSpPr txBox="1">
              <a:spLocks noChangeArrowheads="1"/>
            </p:cNvSpPr>
            <p:nvPr/>
          </p:nvSpPr>
          <p:spPr bwMode="auto">
            <a:xfrm>
              <a:off x="1767" y="340"/>
              <a:ext cx="53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26" name="Text Box 84"/>
            <p:cNvSpPr txBox="1">
              <a:spLocks noChangeArrowheads="1"/>
            </p:cNvSpPr>
            <p:nvPr/>
          </p:nvSpPr>
          <p:spPr bwMode="auto">
            <a:xfrm>
              <a:off x="1060" y="1019"/>
              <a:ext cx="61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3600" b="1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1227" name="Line 85"/>
            <p:cNvSpPr>
              <a:spLocks noChangeShapeType="1"/>
            </p:cNvSpPr>
            <p:nvPr/>
          </p:nvSpPr>
          <p:spPr bwMode="auto">
            <a:xfrm rot="5400000" flipH="1">
              <a:off x="1904" y="928"/>
              <a:ext cx="2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Line 86"/>
            <p:cNvSpPr>
              <a:spLocks noChangeShapeType="1"/>
            </p:cNvSpPr>
            <p:nvPr/>
          </p:nvSpPr>
          <p:spPr bwMode="auto">
            <a:xfrm>
              <a:off x="1588" y="1238"/>
              <a:ext cx="2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Line 87"/>
            <p:cNvSpPr>
              <a:spLocks noChangeShapeType="1"/>
            </p:cNvSpPr>
            <p:nvPr/>
          </p:nvSpPr>
          <p:spPr bwMode="auto">
            <a:xfrm>
              <a:off x="3578" y="1238"/>
              <a:ext cx="30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3998384" y="5876926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SzPct val="120000"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 kết peptit</a:t>
            </a:r>
          </a:p>
        </p:txBody>
      </p:sp>
      <p:sp>
        <p:nvSpPr>
          <p:cNvPr id="20569" name="Line 89"/>
          <p:cNvSpPr>
            <a:spLocks noChangeShapeType="1"/>
          </p:cNvSpPr>
          <p:nvPr/>
        </p:nvSpPr>
        <p:spPr bwMode="auto">
          <a:xfrm>
            <a:off x="5791200" y="4724401"/>
            <a:ext cx="0" cy="1139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12" name="Rectangle 90"/>
          <p:cNvSpPr>
            <a:spLocks noChangeArrowheads="1"/>
          </p:cNvSpPr>
          <p:nvPr/>
        </p:nvSpPr>
        <p:spPr bwMode="auto">
          <a:xfrm>
            <a:off x="0" y="6334126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 hình thành liên kết peptit giữa 2 amino axit</a:t>
            </a:r>
          </a:p>
        </p:txBody>
      </p:sp>
    </p:spTree>
    <p:extLst>
      <p:ext uri="{BB962C8B-B14F-4D97-AF65-F5344CB8AC3E}">
        <p14:creationId xmlns:p14="http://schemas.microsoft.com/office/powerpoint/2010/main" val="21602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73775" grpId="0" animBg="1"/>
      <p:bldP spid="2056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6326</TotalTime>
  <Words>2896</Words>
  <Application>Microsoft Office PowerPoint</Application>
  <PresentationFormat>Custom</PresentationFormat>
  <Paragraphs>314</Paragraphs>
  <Slides>32</Slides>
  <Notes>22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Cung cấp các nguồn nguyên liệu cho sự tạo máu, bạch huyết, hormone, enzym, kháng thể…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WIN7PRO</cp:lastModifiedBy>
  <cp:revision>829</cp:revision>
  <dcterms:created xsi:type="dcterms:W3CDTF">2008-03-06T03:51:23Z</dcterms:created>
  <dcterms:modified xsi:type="dcterms:W3CDTF">2023-07-21T16:48:35Z</dcterms:modified>
</cp:coreProperties>
</file>