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 id="2147483678" r:id="rId2"/>
    <p:sldMasterId id="2147483690" r:id="rId3"/>
  </p:sldMasterIdLst>
  <p:notesMasterIdLst>
    <p:notesMasterId r:id="rId35"/>
  </p:notesMasterIdLst>
  <p:sldIdLst>
    <p:sldId id="476" r:id="rId4"/>
    <p:sldId id="256" r:id="rId5"/>
    <p:sldId id="257" r:id="rId6"/>
    <p:sldId id="446" r:id="rId7"/>
    <p:sldId id="447" r:id="rId8"/>
    <p:sldId id="449" r:id="rId9"/>
    <p:sldId id="448" r:id="rId10"/>
    <p:sldId id="472" r:id="rId11"/>
    <p:sldId id="262" r:id="rId12"/>
    <p:sldId id="269" r:id="rId13"/>
    <p:sldId id="470" r:id="rId14"/>
    <p:sldId id="471" r:id="rId15"/>
    <p:sldId id="477" r:id="rId16"/>
    <p:sldId id="473" r:id="rId17"/>
    <p:sldId id="474" r:id="rId18"/>
    <p:sldId id="479" r:id="rId19"/>
    <p:sldId id="458" r:id="rId20"/>
    <p:sldId id="384" r:id="rId21"/>
    <p:sldId id="385" r:id="rId22"/>
    <p:sldId id="276" r:id="rId23"/>
    <p:sldId id="454" r:id="rId24"/>
    <p:sldId id="453" r:id="rId25"/>
    <p:sldId id="456" r:id="rId26"/>
    <p:sldId id="387" r:id="rId27"/>
    <p:sldId id="455" r:id="rId28"/>
    <p:sldId id="467" r:id="rId29"/>
    <p:sldId id="475" r:id="rId30"/>
    <p:sldId id="478" r:id="rId31"/>
    <p:sldId id="468" r:id="rId32"/>
    <p:sldId id="379" r:id="rId33"/>
    <p:sldId id="380" r:id="rId3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6">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44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4C12B1A-044D-45B0-A077-824A7AD32EED}">
  <a:tblStyle styleId="{64C12B1A-044D-45B0-A077-824A7AD32EED}"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568"/>
    <p:restoredTop sz="94620"/>
  </p:normalViewPr>
  <p:slideViewPr>
    <p:cSldViewPr snapToGrid="0">
      <p:cViewPr varScale="1">
        <p:scale>
          <a:sx n="44" d="100"/>
          <a:sy n="44" d="100"/>
        </p:scale>
        <p:origin x="942" y="48"/>
      </p:cViewPr>
      <p:guideLst>
        <p:guide orient="horz" pos="2186"/>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9pPr>
          </a:lstStyle>
          <a:p>
            <a:endParaRPr/>
          </a:p>
        </p:txBody>
      </p:sp>
      <p:sp>
        <p:nvSpPr>
          <p:cNvPr id="4" name="Google Shape;4;n"/>
          <p:cNvSpPr txBox="1">
            <a:spLocks noGrp="1"/>
          </p:cNvSpPr>
          <p:nvPr>
            <p:ph type="dt" idx="10"/>
          </p:nvPr>
        </p:nvSpPr>
        <p:spPr>
          <a:xfrm>
            <a:off x="3884612"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ctr"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5212"/>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9pPr>
          </a:lstStyle>
          <a:p>
            <a:endParaRPr/>
          </a:p>
        </p:txBody>
      </p:sp>
      <p:sp>
        <p:nvSpPr>
          <p:cNvPr id="8" name="Google Shape;8;n"/>
          <p:cNvSpPr txBox="1">
            <a:spLocks noGrp="1"/>
          </p:cNvSpPr>
          <p:nvPr>
            <p:ph type="sldNum" idx="12"/>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a:p>
        </p:txBody>
      </p:sp>
    </p:spTree>
    <p:extLst>
      <p:ext uri="{BB962C8B-B14F-4D97-AF65-F5344CB8AC3E}">
        <p14:creationId xmlns:p14="http://schemas.microsoft.com/office/powerpoint/2010/main" val="332569007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https://drive.google.com/file/d/1p9fcDT89xjGX-EQAhsdl167AKxNfxdDm/view?usp=sharing</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a:t>
            </a:fld>
            <a:endParaRPr lang="en-US"/>
          </a:p>
        </p:txBody>
      </p:sp>
    </p:spTree>
    <p:extLst>
      <p:ext uri="{BB962C8B-B14F-4D97-AF65-F5344CB8AC3E}">
        <p14:creationId xmlns:p14="http://schemas.microsoft.com/office/powerpoint/2010/main" val="2292803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100" name="Google Shape;10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5705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107" name="Google Shape;107;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6661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167" name="Google Shape;167;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9124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32" name="Google Shape;232;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7290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02" name="Google Shape;302;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3950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02" name="Google Shape;302;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4702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4EBEF0-36C1-6949-B4AE-252DA3826C87}"/>
              </a:ext>
            </a:extLst>
          </p:cNvPr>
          <p:cNvSpPr>
            <a:spLocks noGrp="1"/>
          </p:cNvSpPr>
          <p:nvPr>
            <p:ph type="dt" sz="half" idx="10"/>
          </p:nvPr>
        </p:nvSpPr>
        <p:spPr/>
        <p:txBody>
          <a:bodyPr/>
          <a:lstStyle/>
          <a:p>
            <a:endParaRPr lang="x-none"/>
          </a:p>
        </p:txBody>
      </p:sp>
      <p:sp>
        <p:nvSpPr>
          <p:cNvPr id="3" name="Footer Placeholder 2">
            <a:extLst>
              <a:ext uri="{FF2B5EF4-FFF2-40B4-BE49-F238E27FC236}">
                <a16:creationId xmlns:a16="http://schemas.microsoft.com/office/drawing/2014/main" id="{4D3CD9A4-22C7-AE41-BF07-A1164A6F06BE}"/>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6E2DB8E4-D47C-D64B-BAE7-ED44F27813D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257553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4EBEF0-36C1-6949-B4AE-252DA3826C87}"/>
              </a:ext>
            </a:extLst>
          </p:cNvPr>
          <p:cNvSpPr>
            <a:spLocks noGrp="1"/>
          </p:cNvSpPr>
          <p:nvPr>
            <p:ph type="dt" sz="half" idx="10"/>
          </p:nvPr>
        </p:nvSpPr>
        <p:spPr/>
        <p:txBody>
          <a:bodyPr/>
          <a:lstStyle/>
          <a:p>
            <a:endParaRPr lang="x-none"/>
          </a:p>
        </p:txBody>
      </p:sp>
      <p:sp>
        <p:nvSpPr>
          <p:cNvPr id="3" name="Footer Placeholder 2">
            <a:extLst>
              <a:ext uri="{FF2B5EF4-FFF2-40B4-BE49-F238E27FC236}">
                <a16:creationId xmlns:a16="http://schemas.microsoft.com/office/drawing/2014/main" id="{4D3CD9A4-22C7-AE41-BF07-A1164A6F06BE}"/>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6E2DB8E4-D47C-D64B-BAE7-ED44F27813D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664736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4A922-1531-7649-9C0C-80A92C16C0A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66D063A7-C00B-0147-BB1A-3E0EA468C30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AB9DB9A3-15C6-3949-B368-53AFF653B52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7DF8F24-B6E6-0B42-8F01-8685655CFEAA}"/>
              </a:ext>
            </a:extLst>
          </p:cNvPr>
          <p:cNvSpPr>
            <a:spLocks noGrp="1"/>
          </p:cNvSpPr>
          <p:nvPr>
            <p:ph type="dt" sz="half" idx="10"/>
          </p:nvPr>
        </p:nvSpPr>
        <p:spPr/>
        <p:txBody>
          <a:bodyPr/>
          <a:lstStyle/>
          <a:p>
            <a:endParaRPr lang="x-none"/>
          </a:p>
        </p:txBody>
      </p:sp>
      <p:sp>
        <p:nvSpPr>
          <p:cNvPr id="6" name="Footer Placeholder 5">
            <a:extLst>
              <a:ext uri="{FF2B5EF4-FFF2-40B4-BE49-F238E27FC236}">
                <a16:creationId xmlns:a16="http://schemas.microsoft.com/office/drawing/2014/main" id="{96703D1C-E28F-F94E-9746-0F47E8A31FB1}"/>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EF4466E9-03B0-864C-A780-77BAF11A84F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solidFill>
                <a:srgbClr val="000000"/>
              </a:solidFill>
              <a:latin typeface="Arial"/>
              <a:ea typeface="Arial"/>
              <a:cs typeface="Arial"/>
              <a:sym typeface="Arial"/>
            </a:endParaRPr>
          </a:p>
        </p:txBody>
      </p:sp>
    </p:spTree>
    <p:extLst>
      <p:ext uri="{BB962C8B-B14F-4D97-AF65-F5344CB8AC3E}">
        <p14:creationId xmlns:p14="http://schemas.microsoft.com/office/powerpoint/2010/main" val="386206868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E5765-1516-2149-A73A-611F72C932D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3A90260E-453B-6A44-862F-F6803C0DE06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x-none"/>
          </a:p>
        </p:txBody>
      </p:sp>
      <p:sp>
        <p:nvSpPr>
          <p:cNvPr id="4" name="Text Placeholder 3">
            <a:extLst>
              <a:ext uri="{FF2B5EF4-FFF2-40B4-BE49-F238E27FC236}">
                <a16:creationId xmlns:a16="http://schemas.microsoft.com/office/drawing/2014/main" id="{B320C273-E2B0-1F43-9DE0-1B30840F0A3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F5CCA9C-E8DA-E940-9058-FC37B5E2D246}"/>
              </a:ext>
            </a:extLst>
          </p:cNvPr>
          <p:cNvSpPr>
            <a:spLocks noGrp="1"/>
          </p:cNvSpPr>
          <p:nvPr>
            <p:ph type="dt" sz="half" idx="10"/>
          </p:nvPr>
        </p:nvSpPr>
        <p:spPr/>
        <p:txBody>
          <a:bodyPr/>
          <a:lstStyle/>
          <a:p>
            <a:endParaRPr lang="x-none"/>
          </a:p>
        </p:txBody>
      </p:sp>
      <p:sp>
        <p:nvSpPr>
          <p:cNvPr id="6" name="Footer Placeholder 5">
            <a:extLst>
              <a:ext uri="{FF2B5EF4-FFF2-40B4-BE49-F238E27FC236}">
                <a16:creationId xmlns:a16="http://schemas.microsoft.com/office/drawing/2014/main" id="{FC4D8CA6-B774-7044-91DE-281886E951F2}"/>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4D256893-16A4-5248-B900-F564B497FEC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solidFill>
                <a:srgbClr val="000000"/>
              </a:solidFill>
              <a:latin typeface="Arial"/>
              <a:ea typeface="Arial"/>
              <a:cs typeface="Arial"/>
              <a:sym typeface="Arial"/>
            </a:endParaRPr>
          </a:p>
        </p:txBody>
      </p:sp>
    </p:spTree>
    <p:extLst>
      <p:ext uri="{BB962C8B-B14F-4D97-AF65-F5344CB8AC3E}">
        <p14:creationId xmlns:p14="http://schemas.microsoft.com/office/powerpoint/2010/main" val="374444973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0E7BD-1DA5-B644-9AEF-D72B71BF55D1}"/>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E966F69D-08D7-7A43-B4A7-355C265B5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CFC7CCA0-1B2C-6B49-868A-32BEEE768359}"/>
              </a:ext>
            </a:extLst>
          </p:cNvPr>
          <p:cNvSpPr>
            <a:spLocks noGrp="1"/>
          </p:cNvSpPr>
          <p:nvPr>
            <p:ph type="dt" sz="half" idx="10"/>
          </p:nvPr>
        </p:nvSpPr>
        <p:spPr/>
        <p:txBody>
          <a:bodyPr/>
          <a:lstStyle/>
          <a:p>
            <a:endParaRPr lang="x-none"/>
          </a:p>
        </p:txBody>
      </p:sp>
      <p:sp>
        <p:nvSpPr>
          <p:cNvPr id="5" name="Footer Placeholder 4">
            <a:extLst>
              <a:ext uri="{FF2B5EF4-FFF2-40B4-BE49-F238E27FC236}">
                <a16:creationId xmlns:a16="http://schemas.microsoft.com/office/drawing/2014/main" id="{2479B47C-081C-D84F-980C-D0EB8A593972}"/>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38946F84-4737-BB4C-97CB-6B207A4C7D7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solidFill>
                <a:srgbClr val="000000"/>
              </a:solidFill>
              <a:latin typeface="Arial"/>
              <a:ea typeface="Arial"/>
              <a:cs typeface="Arial"/>
              <a:sym typeface="Arial"/>
            </a:endParaRPr>
          </a:p>
        </p:txBody>
      </p:sp>
    </p:spTree>
    <p:extLst>
      <p:ext uri="{BB962C8B-B14F-4D97-AF65-F5344CB8AC3E}">
        <p14:creationId xmlns:p14="http://schemas.microsoft.com/office/powerpoint/2010/main" val="4103002598"/>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63CBE7-083F-504F-A6A3-F036C7FA089E}"/>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FE1CDFDB-F81C-EF43-A7BD-8200AECF69C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DDBADC51-1F72-494A-A5EE-73E9431EDAE8}"/>
              </a:ext>
            </a:extLst>
          </p:cNvPr>
          <p:cNvSpPr>
            <a:spLocks noGrp="1"/>
          </p:cNvSpPr>
          <p:nvPr>
            <p:ph type="dt" sz="half" idx="10"/>
          </p:nvPr>
        </p:nvSpPr>
        <p:spPr/>
        <p:txBody>
          <a:bodyPr/>
          <a:lstStyle/>
          <a:p>
            <a:endParaRPr lang="x-none"/>
          </a:p>
        </p:txBody>
      </p:sp>
      <p:sp>
        <p:nvSpPr>
          <p:cNvPr id="5" name="Footer Placeholder 4">
            <a:extLst>
              <a:ext uri="{FF2B5EF4-FFF2-40B4-BE49-F238E27FC236}">
                <a16:creationId xmlns:a16="http://schemas.microsoft.com/office/drawing/2014/main" id="{015D3D8F-B961-9741-97BB-B0EBBCA62F06}"/>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88846432-A6B3-924A-AC9B-1B9C4E692BE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solidFill>
                <a:srgbClr val="000000"/>
              </a:solidFill>
              <a:latin typeface="Arial"/>
              <a:ea typeface="Arial"/>
              <a:cs typeface="Arial"/>
              <a:sym typeface="Arial"/>
            </a:endParaRPr>
          </a:p>
        </p:txBody>
      </p:sp>
    </p:spTree>
    <p:extLst>
      <p:ext uri="{BB962C8B-B14F-4D97-AF65-F5344CB8AC3E}">
        <p14:creationId xmlns:p14="http://schemas.microsoft.com/office/powerpoint/2010/main" val="159795426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ED600-DD62-BC45-BE77-6BCBBC34108C}"/>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x-none"/>
          </a:p>
        </p:txBody>
      </p:sp>
      <p:sp>
        <p:nvSpPr>
          <p:cNvPr id="3" name="Subtitle 2">
            <a:extLst>
              <a:ext uri="{FF2B5EF4-FFF2-40B4-BE49-F238E27FC236}">
                <a16:creationId xmlns:a16="http://schemas.microsoft.com/office/drawing/2014/main" id="{2F0E2BAE-4BED-5D40-AA51-4527446F06D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41FB7674-E344-7E4D-BDE9-0196070AF35F}"/>
              </a:ext>
            </a:extLst>
          </p:cNvPr>
          <p:cNvSpPr>
            <a:spLocks noGrp="1"/>
          </p:cNvSpPr>
          <p:nvPr>
            <p:ph type="dt" sz="half" idx="10"/>
          </p:nvPr>
        </p:nvSpPr>
        <p:spPr/>
        <p:txBody>
          <a:bodyPr/>
          <a:lstStyle/>
          <a:p>
            <a:endParaRPr lang="x-none"/>
          </a:p>
        </p:txBody>
      </p:sp>
      <p:sp>
        <p:nvSpPr>
          <p:cNvPr id="5" name="Footer Placeholder 4">
            <a:extLst>
              <a:ext uri="{FF2B5EF4-FFF2-40B4-BE49-F238E27FC236}">
                <a16:creationId xmlns:a16="http://schemas.microsoft.com/office/drawing/2014/main" id="{35148BCC-07F9-FF49-8EFC-1942F50F2EBB}"/>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2E05A007-E43B-8A4A-9B0B-938BE4AFEF3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0515044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C4145-4910-DA47-A80F-5626EC3D5BF4}"/>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C929BA18-E483-8B47-BED4-B77299B8B8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12B196AB-6F0D-934F-ACD3-5940AC019AB6}"/>
              </a:ext>
            </a:extLst>
          </p:cNvPr>
          <p:cNvSpPr>
            <a:spLocks noGrp="1"/>
          </p:cNvSpPr>
          <p:nvPr>
            <p:ph type="dt" sz="half" idx="10"/>
          </p:nvPr>
        </p:nvSpPr>
        <p:spPr/>
        <p:txBody>
          <a:bodyPr/>
          <a:lstStyle/>
          <a:p>
            <a:endParaRPr lang="x-none"/>
          </a:p>
        </p:txBody>
      </p:sp>
      <p:sp>
        <p:nvSpPr>
          <p:cNvPr id="5" name="Footer Placeholder 4">
            <a:extLst>
              <a:ext uri="{FF2B5EF4-FFF2-40B4-BE49-F238E27FC236}">
                <a16:creationId xmlns:a16="http://schemas.microsoft.com/office/drawing/2014/main" id="{26189DA5-6AEA-6C42-A3BC-672E3D41C752}"/>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AE43FE62-9F25-DB4C-8E92-E19EEDC5B37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64695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B4373-15E3-2D48-94D5-EA1CA456A041}"/>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0A7E1B47-A9ED-B247-9CF9-6755861DDFA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AEF9F0-5DA9-594C-A2B3-040F4FE89AFF}"/>
              </a:ext>
            </a:extLst>
          </p:cNvPr>
          <p:cNvSpPr>
            <a:spLocks noGrp="1"/>
          </p:cNvSpPr>
          <p:nvPr>
            <p:ph type="dt" sz="half" idx="10"/>
          </p:nvPr>
        </p:nvSpPr>
        <p:spPr/>
        <p:txBody>
          <a:bodyPr/>
          <a:lstStyle/>
          <a:p>
            <a:endParaRPr lang="x-none"/>
          </a:p>
        </p:txBody>
      </p:sp>
      <p:sp>
        <p:nvSpPr>
          <p:cNvPr id="5" name="Footer Placeholder 4">
            <a:extLst>
              <a:ext uri="{FF2B5EF4-FFF2-40B4-BE49-F238E27FC236}">
                <a16:creationId xmlns:a16="http://schemas.microsoft.com/office/drawing/2014/main" id="{981B98A5-CD67-1F4E-B00D-B313CBAA5E6D}"/>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60920769-CF13-1E47-9D54-57735B1360C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solidFill>
                <a:srgbClr val="000000"/>
              </a:solidFill>
              <a:latin typeface="Arial"/>
              <a:ea typeface="Arial"/>
              <a:cs typeface="Arial"/>
              <a:sym typeface="Arial"/>
            </a:endParaRPr>
          </a:p>
        </p:txBody>
      </p:sp>
    </p:spTree>
    <p:extLst>
      <p:ext uri="{BB962C8B-B14F-4D97-AF65-F5344CB8AC3E}">
        <p14:creationId xmlns:p14="http://schemas.microsoft.com/office/powerpoint/2010/main" val="2437124556"/>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670C0-20B4-714D-A9EB-A3D0038A5A47}"/>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A73C184D-44A6-FF45-9D75-BFBD09186F9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C7709B2E-325F-C342-8254-B23F914B3E8D}"/>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8BAACC0C-5624-ED43-B548-FC502C2486C9}"/>
              </a:ext>
            </a:extLst>
          </p:cNvPr>
          <p:cNvSpPr>
            <a:spLocks noGrp="1"/>
          </p:cNvSpPr>
          <p:nvPr>
            <p:ph type="dt" sz="half" idx="10"/>
          </p:nvPr>
        </p:nvSpPr>
        <p:spPr/>
        <p:txBody>
          <a:bodyPr/>
          <a:lstStyle/>
          <a:p>
            <a:endParaRPr lang="x-none"/>
          </a:p>
        </p:txBody>
      </p:sp>
      <p:sp>
        <p:nvSpPr>
          <p:cNvPr id="6" name="Footer Placeholder 5">
            <a:extLst>
              <a:ext uri="{FF2B5EF4-FFF2-40B4-BE49-F238E27FC236}">
                <a16:creationId xmlns:a16="http://schemas.microsoft.com/office/drawing/2014/main" id="{20C4EEEE-1F46-A54D-B20D-68BDE1AD89E7}"/>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316BF143-12EF-5E43-9513-1E51A186658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solidFill>
                <a:srgbClr val="000000"/>
              </a:solidFill>
              <a:latin typeface="Arial"/>
              <a:ea typeface="Arial"/>
              <a:cs typeface="Arial"/>
              <a:sym typeface="Arial"/>
            </a:endParaRPr>
          </a:p>
        </p:txBody>
      </p:sp>
    </p:spTree>
    <p:extLst>
      <p:ext uri="{BB962C8B-B14F-4D97-AF65-F5344CB8AC3E}">
        <p14:creationId xmlns:p14="http://schemas.microsoft.com/office/powerpoint/2010/main" val="3379868823"/>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73EDA-108A-824A-817E-DFE9BAE7D97D}"/>
              </a:ext>
            </a:extLst>
          </p:cNvPr>
          <p:cNvSpPr>
            <a:spLocks noGrp="1"/>
          </p:cNvSpPr>
          <p:nvPr>
            <p:ph type="title"/>
          </p:nvPr>
        </p:nvSpPr>
        <p:spPr>
          <a:xfrm>
            <a:off x="629841" y="365126"/>
            <a:ext cx="78867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BF7C5F25-99AE-074F-8516-662232419B3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B5E76FC-5954-704B-8BDA-3CB5DC4C2AE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57FC2CE8-3157-0E4F-B005-3EF6C05A7F8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7E50CE4-2BC3-304B-8570-F7F7DD6F9DD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F5B1DCA1-5205-A848-A64F-4ACD8E7B98AC}"/>
              </a:ext>
            </a:extLst>
          </p:cNvPr>
          <p:cNvSpPr>
            <a:spLocks noGrp="1"/>
          </p:cNvSpPr>
          <p:nvPr>
            <p:ph type="dt" sz="half" idx="10"/>
          </p:nvPr>
        </p:nvSpPr>
        <p:spPr/>
        <p:txBody>
          <a:bodyPr/>
          <a:lstStyle/>
          <a:p>
            <a:endParaRPr lang="x-none"/>
          </a:p>
        </p:txBody>
      </p:sp>
      <p:sp>
        <p:nvSpPr>
          <p:cNvPr id="8" name="Footer Placeholder 7">
            <a:extLst>
              <a:ext uri="{FF2B5EF4-FFF2-40B4-BE49-F238E27FC236}">
                <a16:creationId xmlns:a16="http://schemas.microsoft.com/office/drawing/2014/main" id="{7F3A5E25-91FE-C843-830B-6CE661DA55E4}"/>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449A99E1-33A6-3249-BC45-B62CCC88F52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solidFill>
                <a:srgbClr val="000000"/>
              </a:solidFill>
              <a:latin typeface="Arial"/>
              <a:ea typeface="Arial"/>
              <a:cs typeface="Arial"/>
              <a:sym typeface="Arial"/>
            </a:endParaRPr>
          </a:p>
        </p:txBody>
      </p:sp>
    </p:spTree>
    <p:extLst>
      <p:ext uri="{BB962C8B-B14F-4D97-AF65-F5344CB8AC3E}">
        <p14:creationId xmlns:p14="http://schemas.microsoft.com/office/powerpoint/2010/main" val="3409029646"/>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45C9F-6F03-FC4E-875B-95DF2C92367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x-none"/>
          </a:p>
        </p:txBody>
      </p:sp>
      <p:sp>
        <p:nvSpPr>
          <p:cNvPr id="3" name="Subtitle 2">
            <a:extLst>
              <a:ext uri="{FF2B5EF4-FFF2-40B4-BE49-F238E27FC236}">
                <a16:creationId xmlns:a16="http://schemas.microsoft.com/office/drawing/2014/main" id="{A018ED8D-D8DC-9F4A-9C7D-ABDFC9902D0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292337F3-6EAC-1F4D-A17C-FD7B18F6F905}"/>
              </a:ext>
            </a:extLst>
          </p:cNvPr>
          <p:cNvSpPr>
            <a:spLocks noGrp="1"/>
          </p:cNvSpPr>
          <p:nvPr>
            <p:ph type="dt" sz="half" idx="10"/>
          </p:nvPr>
        </p:nvSpPr>
        <p:spPr/>
        <p:txBody>
          <a:bodyPr/>
          <a:lstStyle/>
          <a:p>
            <a:endParaRPr lang="x-none"/>
          </a:p>
        </p:txBody>
      </p:sp>
      <p:sp>
        <p:nvSpPr>
          <p:cNvPr id="5" name="Footer Placeholder 4">
            <a:extLst>
              <a:ext uri="{FF2B5EF4-FFF2-40B4-BE49-F238E27FC236}">
                <a16:creationId xmlns:a16="http://schemas.microsoft.com/office/drawing/2014/main" id="{7427BF5A-D8B7-B744-9A60-B53EFAC7F80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39D99422-A943-FD46-883C-CE925AD06C1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778767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B4378-D0DB-C443-9F23-3D8C5726007E}"/>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685C5C38-C4E6-934A-9306-AFB2D548A7BD}"/>
              </a:ext>
            </a:extLst>
          </p:cNvPr>
          <p:cNvSpPr>
            <a:spLocks noGrp="1"/>
          </p:cNvSpPr>
          <p:nvPr>
            <p:ph type="dt" sz="half" idx="10"/>
          </p:nvPr>
        </p:nvSpPr>
        <p:spPr/>
        <p:txBody>
          <a:bodyPr/>
          <a:lstStyle/>
          <a:p>
            <a:endParaRPr lang="x-none"/>
          </a:p>
        </p:txBody>
      </p:sp>
      <p:sp>
        <p:nvSpPr>
          <p:cNvPr id="4" name="Footer Placeholder 3">
            <a:extLst>
              <a:ext uri="{FF2B5EF4-FFF2-40B4-BE49-F238E27FC236}">
                <a16:creationId xmlns:a16="http://schemas.microsoft.com/office/drawing/2014/main" id="{09F43A80-567A-6C4A-A043-CE0217E56444}"/>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75132510-291D-DB44-9C5A-893817A3D51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759102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C59A98-F413-0943-95D6-2A0CAA31657F}"/>
              </a:ext>
            </a:extLst>
          </p:cNvPr>
          <p:cNvSpPr>
            <a:spLocks noGrp="1"/>
          </p:cNvSpPr>
          <p:nvPr>
            <p:ph type="dt" sz="half" idx="10"/>
          </p:nvPr>
        </p:nvSpPr>
        <p:spPr/>
        <p:txBody>
          <a:bodyPr/>
          <a:lstStyle/>
          <a:p>
            <a:endParaRPr lang="x-none"/>
          </a:p>
        </p:txBody>
      </p:sp>
      <p:sp>
        <p:nvSpPr>
          <p:cNvPr id="3" name="Footer Placeholder 2">
            <a:extLst>
              <a:ext uri="{FF2B5EF4-FFF2-40B4-BE49-F238E27FC236}">
                <a16:creationId xmlns:a16="http://schemas.microsoft.com/office/drawing/2014/main" id="{E814A054-9CE3-004E-89C2-072013E985F9}"/>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EB4B85AC-C771-E642-9C46-746BE9E7EC0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8695926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8851F-274C-CF46-9608-25523F0E00C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A747BAAB-6234-364D-8C1F-F1FA04CA4FDC}"/>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AA2984DA-8C8A-BF45-BA7B-3C03FE614FA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2A9832F-7251-F749-958A-FA6A41F3586A}"/>
              </a:ext>
            </a:extLst>
          </p:cNvPr>
          <p:cNvSpPr>
            <a:spLocks noGrp="1"/>
          </p:cNvSpPr>
          <p:nvPr>
            <p:ph type="dt" sz="half" idx="10"/>
          </p:nvPr>
        </p:nvSpPr>
        <p:spPr/>
        <p:txBody>
          <a:bodyPr/>
          <a:lstStyle/>
          <a:p>
            <a:endParaRPr lang="x-none"/>
          </a:p>
        </p:txBody>
      </p:sp>
      <p:sp>
        <p:nvSpPr>
          <p:cNvPr id="6" name="Footer Placeholder 5">
            <a:extLst>
              <a:ext uri="{FF2B5EF4-FFF2-40B4-BE49-F238E27FC236}">
                <a16:creationId xmlns:a16="http://schemas.microsoft.com/office/drawing/2014/main" id="{BAF97F6E-4C1F-8B42-BAF2-FE9719DFA78C}"/>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EB9CAD9A-AF22-3D40-9A62-D82B502D477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solidFill>
                <a:srgbClr val="000000"/>
              </a:solidFill>
              <a:latin typeface="Arial"/>
              <a:ea typeface="Arial"/>
              <a:cs typeface="Arial"/>
              <a:sym typeface="Arial"/>
            </a:endParaRPr>
          </a:p>
        </p:txBody>
      </p:sp>
    </p:spTree>
    <p:extLst>
      <p:ext uri="{BB962C8B-B14F-4D97-AF65-F5344CB8AC3E}">
        <p14:creationId xmlns:p14="http://schemas.microsoft.com/office/powerpoint/2010/main" val="1189783424"/>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996E6-D1AE-7C44-9E0D-FE62015BAEC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33EC7069-6CC9-E145-BFB1-80AE4E0996C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x-none"/>
          </a:p>
        </p:txBody>
      </p:sp>
      <p:sp>
        <p:nvSpPr>
          <p:cNvPr id="4" name="Text Placeholder 3">
            <a:extLst>
              <a:ext uri="{FF2B5EF4-FFF2-40B4-BE49-F238E27FC236}">
                <a16:creationId xmlns:a16="http://schemas.microsoft.com/office/drawing/2014/main" id="{524D313D-76C4-E043-BDF8-1BFF13533B8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E266D3A-DFB5-374D-A573-01705A39940F}"/>
              </a:ext>
            </a:extLst>
          </p:cNvPr>
          <p:cNvSpPr>
            <a:spLocks noGrp="1"/>
          </p:cNvSpPr>
          <p:nvPr>
            <p:ph type="dt" sz="half" idx="10"/>
          </p:nvPr>
        </p:nvSpPr>
        <p:spPr/>
        <p:txBody>
          <a:bodyPr/>
          <a:lstStyle/>
          <a:p>
            <a:endParaRPr lang="x-none"/>
          </a:p>
        </p:txBody>
      </p:sp>
      <p:sp>
        <p:nvSpPr>
          <p:cNvPr id="6" name="Footer Placeholder 5">
            <a:extLst>
              <a:ext uri="{FF2B5EF4-FFF2-40B4-BE49-F238E27FC236}">
                <a16:creationId xmlns:a16="http://schemas.microsoft.com/office/drawing/2014/main" id="{AF1711EE-7878-4F45-ACCA-310C4015D405}"/>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DB6E8415-B6EF-C54C-99D8-66E55D584F9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solidFill>
                <a:srgbClr val="000000"/>
              </a:solidFill>
              <a:latin typeface="Arial"/>
              <a:ea typeface="Arial"/>
              <a:cs typeface="Arial"/>
              <a:sym typeface="Arial"/>
            </a:endParaRPr>
          </a:p>
        </p:txBody>
      </p:sp>
    </p:spTree>
    <p:extLst>
      <p:ext uri="{BB962C8B-B14F-4D97-AF65-F5344CB8AC3E}">
        <p14:creationId xmlns:p14="http://schemas.microsoft.com/office/powerpoint/2010/main" val="1064535253"/>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88214-2F00-7A4C-BF26-053D7E5ADFD9}"/>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8FF28A15-42C4-CF40-A62A-63716C9114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3E251B42-2AE0-E749-A466-35AE929FF119}"/>
              </a:ext>
            </a:extLst>
          </p:cNvPr>
          <p:cNvSpPr>
            <a:spLocks noGrp="1"/>
          </p:cNvSpPr>
          <p:nvPr>
            <p:ph type="dt" sz="half" idx="10"/>
          </p:nvPr>
        </p:nvSpPr>
        <p:spPr/>
        <p:txBody>
          <a:bodyPr/>
          <a:lstStyle/>
          <a:p>
            <a:endParaRPr lang="x-none"/>
          </a:p>
        </p:txBody>
      </p:sp>
      <p:sp>
        <p:nvSpPr>
          <p:cNvPr id="5" name="Footer Placeholder 4">
            <a:extLst>
              <a:ext uri="{FF2B5EF4-FFF2-40B4-BE49-F238E27FC236}">
                <a16:creationId xmlns:a16="http://schemas.microsoft.com/office/drawing/2014/main" id="{3321E799-D997-7841-A631-28EAD6E203E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839D3287-BB7D-BD4F-93B3-1EBE9782E5A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solidFill>
                <a:srgbClr val="000000"/>
              </a:solidFill>
              <a:latin typeface="Arial"/>
              <a:ea typeface="Arial"/>
              <a:cs typeface="Arial"/>
              <a:sym typeface="Arial"/>
            </a:endParaRPr>
          </a:p>
        </p:txBody>
      </p:sp>
    </p:spTree>
    <p:extLst>
      <p:ext uri="{BB962C8B-B14F-4D97-AF65-F5344CB8AC3E}">
        <p14:creationId xmlns:p14="http://schemas.microsoft.com/office/powerpoint/2010/main" val="1029113284"/>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970627-5D72-1440-9E1C-C15113D0DD8B}"/>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FA77D965-EA7C-A14F-9E57-5231787A98C8}"/>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076C8774-7B0F-FB4C-B7E3-42CEB8A0AEE5}"/>
              </a:ext>
            </a:extLst>
          </p:cNvPr>
          <p:cNvSpPr>
            <a:spLocks noGrp="1"/>
          </p:cNvSpPr>
          <p:nvPr>
            <p:ph type="dt" sz="half" idx="10"/>
          </p:nvPr>
        </p:nvSpPr>
        <p:spPr/>
        <p:txBody>
          <a:bodyPr/>
          <a:lstStyle/>
          <a:p>
            <a:endParaRPr lang="x-none"/>
          </a:p>
        </p:txBody>
      </p:sp>
      <p:sp>
        <p:nvSpPr>
          <p:cNvPr id="5" name="Footer Placeholder 4">
            <a:extLst>
              <a:ext uri="{FF2B5EF4-FFF2-40B4-BE49-F238E27FC236}">
                <a16:creationId xmlns:a16="http://schemas.microsoft.com/office/drawing/2014/main" id="{5D7C26AA-A34D-F240-88F7-AA629A084FE9}"/>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A167B00B-3032-A94F-AB4F-2DF890C53CD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solidFill>
                <a:srgbClr val="000000"/>
              </a:solidFill>
              <a:latin typeface="Arial"/>
              <a:ea typeface="Arial"/>
              <a:cs typeface="Arial"/>
              <a:sym typeface="Arial"/>
            </a:endParaRPr>
          </a:p>
        </p:txBody>
      </p:sp>
    </p:spTree>
    <p:extLst>
      <p:ext uri="{BB962C8B-B14F-4D97-AF65-F5344CB8AC3E}">
        <p14:creationId xmlns:p14="http://schemas.microsoft.com/office/powerpoint/2010/main" val="78681952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75E13-A411-B342-9500-D5581714F4E9}"/>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396473B7-A2E3-D84B-84A9-FBB6DC579698}"/>
              </a:ext>
            </a:extLst>
          </p:cNvPr>
          <p:cNvSpPr>
            <a:spLocks noGrp="1"/>
          </p:cNvSpPr>
          <p:nvPr>
            <p:ph type="dt" sz="half" idx="10"/>
          </p:nvPr>
        </p:nvSpPr>
        <p:spPr/>
        <p:txBody>
          <a:bodyPr/>
          <a:lstStyle/>
          <a:p>
            <a:endParaRPr lang="x-none"/>
          </a:p>
        </p:txBody>
      </p:sp>
      <p:sp>
        <p:nvSpPr>
          <p:cNvPr id="4" name="Footer Placeholder 3">
            <a:extLst>
              <a:ext uri="{FF2B5EF4-FFF2-40B4-BE49-F238E27FC236}">
                <a16:creationId xmlns:a16="http://schemas.microsoft.com/office/drawing/2014/main" id="{76BA17F8-22B7-7842-AEBE-62C0795A21D8}"/>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70304AEB-74EB-4D47-8EB3-90C32816F00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132679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45C9F-6F03-FC4E-875B-95DF2C92367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x-none"/>
          </a:p>
        </p:txBody>
      </p:sp>
      <p:sp>
        <p:nvSpPr>
          <p:cNvPr id="3" name="Subtitle 2">
            <a:extLst>
              <a:ext uri="{FF2B5EF4-FFF2-40B4-BE49-F238E27FC236}">
                <a16:creationId xmlns:a16="http://schemas.microsoft.com/office/drawing/2014/main" id="{A018ED8D-D8DC-9F4A-9C7D-ABDFC9902D0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292337F3-6EAC-1F4D-A17C-FD7B18F6F905}"/>
              </a:ext>
            </a:extLst>
          </p:cNvPr>
          <p:cNvSpPr>
            <a:spLocks noGrp="1"/>
          </p:cNvSpPr>
          <p:nvPr>
            <p:ph type="dt" sz="half" idx="10"/>
          </p:nvPr>
        </p:nvSpPr>
        <p:spPr/>
        <p:txBody>
          <a:bodyPr/>
          <a:lstStyle/>
          <a:p>
            <a:endParaRPr lang="x-none"/>
          </a:p>
        </p:txBody>
      </p:sp>
      <p:sp>
        <p:nvSpPr>
          <p:cNvPr id="5" name="Footer Placeholder 4">
            <a:extLst>
              <a:ext uri="{FF2B5EF4-FFF2-40B4-BE49-F238E27FC236}">
                <a16:creationId xmlns:a16="http://schemas.microsoft.com/office/drawing/2014/main" id="{7427BF5A-D8B7-B744-9A60-B53EFAC7F80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39D99422-A943-FD46-883C-CE925AD06C1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226503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13D2D-7AA3-A347-91EB-FE796D4A784B}"/>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CF5AABBB-F72D-E344-86AF-E5A41C8DD3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A6A7FDE7-418B-E24F-BFE9-F5878F80637D}"/>
              </a:ext>
            </a:extLst>
          </p:cNvPr>
          <p:cNvSpPr>
            <a:spLocks noGrp="1"/>
          </p:cNvSpPr>
          <p:nvPr>
            <p:ph type="dt" sz="half" idx="10"/>
          </p:nvPr>
        </p:nvSpPr>
        <p:spPr/>
        <p:txBody>
          <a:bodyPr/>
          <a:lstStyle/>
          <a:p>
            <a:endParaRPr lang="x-none"/>
          </a:p>
        </p:txBody>
      </p:sp>
      <p:sp>
        <p:nvSpPr>
          <p:cNvPr id="5" name="Footer Placeholder 4">
            <a:extLst>
              <a:ext uri="{FF2B5EF4-FFF2-40B4-BE49-F238E27FC236}">
                <a16:creationId xmlns:a16="http://schemas.microsoft.com/office/drawing/2014/main" id="{F553EEBB-AC41-204F-9C74-43F4C952D15B}"/>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D5D607F7-66C4-894C-AA77-E6661AB96F2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57640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EE4C6-71F6-524A-94D1-F05046C0AB07}"/>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BE093668-46A0-764C-AFDC-D2F5C4F175B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26D449-3D7E-7243-B8D9-9A3C445A56BA}"/>
              </a:ext>
            </a:extLst>
          </p:cNvPr>
          <p:cNvSpPr>
            <a:spLocks noGrp="1"/>
          </p:cNvSpPr>
          <p:nvPr>
            <p:ph type="dt" sz="half" idx="10"/>
          </p:nvPr>
        </p:nvSpPr>
        <p:spPr/>
        <p:txBody>
          <a:bodyPr/>
          <a:lstStyle/>
          <a:p>
            <a:endParaRPr lang="x-none"/>
          </a:p>
        </p:txBody>
      </p:sp>
      <p:sp>
        <p:nvSpPr>
          <p:cNvPr id="5" name="Footer Placeholder 4">
            <a:extLst>
              <a:ext uri="{FF2B5EF4-FFF2-40B4-BE49-F238E27FC236}">
                <a16:creationId xmlns:a16="http://schemas.microsoft.com/office/drawing/2014/main" id="{FA4B9359-3A3D-2B40-9115-1ED013628A6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B62BA5FB-0A9A-524C-A98B-FD0A75B8224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solidFill>
                <a:srgbClr val="000000"/>
              </a:solidFill>
              <a:latin typeface="Arial"/>
              <a:ea typeface="Arial"/>
              <a:cs typeface="Arial"/>
              <a:sym typeface="Arial"/>
            </a:endParaRPr>
          </a:p>
        </p:txBody>
      </p:sp>
    </p:spTree>
    <p:extLst>
      <p:ext uri="{BB962C8B-B14F-4D97-AF65-F5344CB8AC3E}">
        <p14:creationId xmlns:p14="http://schemas.microsoft.com/office/powerpoint/2010/main" val="29648858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15BC1-0347-9A4D-96BA-C5682F17F849}"/>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F23BD7DF-4E62-3248-A2BF-3CFEAF93D7EB}"/>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F5F6E3CF-021D-4E43-BE75-8675C8AD5A3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14858859-9227-344E-8821-83283F1CD48C}"/>
              </a:ext>
            </a:extLst>
          </p:cNvPr>
          <p:cNvSpPr>
            <a:spLocks noGrp="1"/>
          </p:cNvSpPr>
          <p:nvPr>
            <p:ph type="dt" sz="half" idx="10"/>
          </p:nvPr>
        </p:nvSpPr>
        <p:spPr/>
        <p:txBody>
          <a:bodyPr/>
          <a:lstStyle/>
          <a:p>
            <a:endParaRPr lang="x-none"/>
          </a:p>
        </p:txBody>
      </p:sp>
      <p:sp>
        <p:nvSpPr>
          <p:cNvPr id="6" name="Footer Placeholder 5">
            <a:extLst>
              <a:ext uri="{FF2B5EF4-FFF2-40B4-BE49-F238E27FC236}">
                <a16:creationId xmlns:a16="http://schemas.microsoft.com/office/drawing/2014/main" id="{E386CA25-0BE0-5245-B864-D323F305DF70}"/>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7332D578-8C54-ED4E-BB88-701B004D5E9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solidFill>
                <a:srgbClr val="000000"/>
              </a:solidFill>
              <a:latin typeface="Arial"/>
              <a:ea typeface="Arial"/>
              <a:cs typeface="Arial"/>
              <a:sym typeface="Arial"/>
            </a:endParaRPr>
          </a:p>
        </p:txBody>
      </p:sp>
    </p:spTree>
    <p:extLst>
      <p:ext uri="{BB962C8B-B14F-4D97-AF65-F5344CB8AC3E}">
        <p14:creationId xmlns:p14="http://schemas.microsoft.com/office/powerpoint/2010/main" val="257985760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6D695-E6D4-614C-98BC-5DDE1977D88C}"/>
              </a:ext>
            </a:extLst>
          </p:cNvPr>
          <p:cNvSpPr>
            <a:spLocks noGrp="1"/>
          </p:cNvSpPr>
          <p:nvPr>
            <p:ph type="title"/>
          </p:nvPr>
        </p:nvSpPr>
        <p:spPr>
          <a:xfrm>
            <a:off x="629841" y="365126"/>
            <a:ext cx="78867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BFDF3B60-2DAC-CF49-B87D-B034E78AD0A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02CEC72-3065-5546-BC99-44E6184F0365}"/>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CD6089B7-C077-4A49-A9C8-E3F62E755D8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7C3F2DA-BBD8-BE4D-90FD-D0BF56E7602C}"/>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72BF46B4-C313-FF4E-BA12-62B14E3B9AB9}"/>
              </a:ext>
            </a:extLst>
          </p:cNvPr>
          <p:cNvSpPr>
            <a:spLocks noGrp="1"/>
          </p:cNvSpPr>
          <p:nvPr>
            <p:ph type="dt" sz="half" idx="10"/>
          </p:nvPr>
        </p:nvSpPr>
        <p:spPr/>
        <p:txBody>
          <a:bodyPr/>
          <a:lstStyle/>
          <a:p>
            <a:endParaRPr lang="x-none"/>
          </a:p>
        </p:txBody>
      </p:sp>
      <p:sp>
        <p:nvSpPr>
          <p:cNvPr id="8" name="Footer Placeholder 7">
            <a:extLst>
              <a:ext uri="{FF2B5EF4-FFF2-40B4-BE49-F238E27FC236}">
                <a16:creationId xmlns:a16="http://schemas.microsoft.com/office/drawing/2014/main" id="{B060F8F1-1217-F243-AF79-D86BB25B1539}"/>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C7EDE393-637C-3944-85E1-0278091BC25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solidFill>
                <a:srgbClr val="000000"/>
              </a:solidFill>
              <a:latin typeface="Arial"/>
              <a:ea typeface="Arial"/>
              <a:cs typeface="Arial"/>
              <a:sym typeface="Arial"/>
            </a:endParaRPr>
          </a:p>
        </p:txBody>
      </p:sp>
    </p:spTree>
    <p:extLst>
      <p:ext uri="{BB962C8B-B14F-4D97-AF65-F5344CB8AC3E}">
        <p14:creationId xmlns:p14="http://schemas.microsoft.com/office/powerpoint/2010/main" val="264594013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75E13-A411-B342-9500-D5581714F4E9}"/>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396473B7-A2E3-D84B-84A9-FBB6DC579698}"/>
              </a:ext>
            </a:extLst>
          </p:cNvPr>
          <p:cNvSpPr>
            <a:spLocks noGrp="1"/>
          </p:cNvSpPr>
          <p:nvPr>
            <p:ph type="dt" sz="half" idx="10"/>
          </p:nvPr>
        </p:nvSpPr>
        <p:spPr/>
        <p:txBody>
          <a:bodyPr/>
          <a:lstStyle/>
          <a:p>
            <a:endParaRPr lang="x-none"/>
          </a:p>
        </p:txBody>
      </p:sp>
      <p:sp>
        <p:nvSpPr>
          <p:cNvPr id="4" name="Footer Placeholder 3">
            <a:extLst>
              <a:ext uri="{FF2B5EF4-FFF2-40B4-BE49-F238E27FC236}">
                <a16:creationId xmlns:a16="http://schemas.microsoft.com/office/drawing/2014/main" id="{76BA17F8-22B7-7842-AEBE-62C0795A21D8}"/>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70304AEB-74EB-4D47-8EB3-90C32816F00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6421592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1"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1"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1"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1"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1"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1"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1"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1"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1" i="0" u="none" strike="noStrike" cap="none">
                <a:solidFill>
                  <a:schemeClr val="dk2"/>
                </a:solidFill>
                <a:latin typeface="Times New Roman"/>
                <a:ea typeface="Times New Roman"/>
                <a:cs typeface="Times New Roman"/>
                <a:sym typeface="Times New Roman"/>
              </a:defRPr>
            </a:lvl9pPr>
          </a:lstStyle>
          <a:p>
            <a:endParaRPr/>
          </a:p>
        </p:txBody>
      </p:sp>
      <p:sp>
        <p:nvSpPr>
          <p:cNvPr id="86" name="Google Shape;86;p1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New Roman"/>
              <a:buChar char="•"/>
              <a:defRPr sz="3200" b="1"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1"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1"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1"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1"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1"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1"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1"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1" i="0" u="none" strike="noStrike" cap="none">
                <a:solidFill>
                  <a:schemeClr val="dk1"/>
                </a:solidFill>
                <a:latin typeface="Times New Roman"/>
                <a:ea typeface="Times New Roman"/>
                <a:cs typeface="Times New Roman"/>
                <a:sym typeface="Times New Roman"/>
              </a:defRPr>
            </a:lvl9pPr>
          </a:lstStyle>
          <a:p>
            <a:endParaRPr/>
          </a:p>
        </p:txBody>
      </p:sp>
      <p:sp>
        <p:nvSpPr>
          <p:cNvPr id="87" name="Google Shape;87;p13"/>
          <p:cNvSpPr txBox="1">
            <a:spLocks noGrp="1"/>
          </p:cNvSpPr>
          <p:nvPr>
            <p:ph type="dt" idx="10"/>
          </p:nvPr>
        </p:nvSpPr>
        <p:spPr>
          <a:xfrm>
            <a:off x="457200" y="6251575"/>
            <a:ext cx="2133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88" name="Google Shape;88;p13"/>
          <p:cNvSpPr txBox="1">
            <a:spLocks noGrp="1"/>
          </p:cNvSpPr>
          <p:nvPr>
            <p:ph type="sldNum" idx="12"/>
          </p:nvPr>
        </p:nvSpPr>
        <p:spPr>
          <a:xfrm>
            <a:off x="6553200" y="6248400"/>
            <a:ext cx="21336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Arial"/>
              <a:ea typeface="Arial"/>
              <a:cs typeface="Arial"/>
              <a:sym typeface="Arial"/>
            </a:endParaRPr>
          </a:p>
        </p:txBody>
      </p:sp>
      <p:sp>
        <p:nvSpPr>
          <p:cNvPr id="89" name="Google Shape;89;p13"/>
          <p:cNvSpPr txBox="1">
            <a:spLocks noGrp="1"/>
          </p:cNvSpPr>
          <p:nvPr>
            <p:ph type="ftr" idx="11"/>
          </p:nvPr>
        </p:nvSpPr>
        <p:spPr>
          <a:xfrm>
            <a:off x="3124200" y="6248400"/>
            <a:ext cx="2895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F27B84-B585-8C49-A3AC-89F4C3504DF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3E1AD9C0-6AC3-234B-94F1-5AB61B375C2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1BB9893D-045D-6544-98E1-AD50B7557DA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x-none"/>
          </a:p>
        </p:txBody>
      </p:sp>
      <p:sp>
        <p:nvSpPr>
          <p:cNvPr id="5" name="Footer Placeholder 4">
            <a:extLst>
              <a:ext uri="{FF2B5EF4-FFF2-40B4-BE49-F238E27FC236}">
                <a16:creationId xmlns:a16="http://schemas.microsoft.com/office/drawing/2014/main" id="{28029CE6-B6E0-E64C-8142-1ABA0ADA954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497D4E4B-2067-BA40-B1D9-A191C5BBFA3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solidFill>
                <a:srgbClr val="000000"/>
              </a:solidFill>
              <a:latin typeface="Arial"/>
              <a:ea typeface="Arial"/>
              <a:cs typeface="Arial"/>
              <a:sym typeface="Arial"/>
            </a:endParaRPr>
          </a:p>
        </p:txBody>
      </p:sp>
    </p:spTree>
    <p:extLst>
      <p:ext uri="{BB962C8B-B14F-4D97-AF65-F5344CB8AC3E}">
        <p14:creationId xmlns:p14="http://schemas.microsoft.com/office/powerpoint/2010/main" val="221042985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x-non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310D1D-D114-964C-9F7B-57EC0C09C6B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9D7E1C8D-7B5B-E541-9D47-7EFDBD27169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6A0AFE12-BADD-2446-84FD-62E82497BF9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x-none"/>
          </a:p>
        </p:txBody>
      </p:sp>
      <p:sp>
        <p:nvSpPr>
          <p:cNvPr id="5" name="Footer Placeholder 4">
            <a:extLst>
              <a:ext uri="{FF2B5EF4-FFF2-40B4-BE49-F238E27FC236}">
                <a16:creationId xmlns:a16="http://schemas.microsoft.com/office/drawing/2014/main" id="{63FCC0D6-64BC-5040-A4F1-E28733D29AA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31CEEF5D-4110-8844-BC2B-73CE9D8FC5D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solidFill>
                <a:srgbClr val="000000"/>
              </a:solidFill>
              <a:latin typeface="Arial"/>
              <a:ea typeface="Arial"/>
              <a:cs typeface="Arial"/>
              <a:sym typeface="Arial"/>
            </a:endParaRPr>
          </a:p>
        </p:txBody>
      </p:sp>
    </p:spTree>
    <p:extLst>
      <p:ext uri="{BB962C8B-B14F-4D97-AF65-F5344CB8AC3E}">
        <p14:creationId xmlns:p14="http://schemas.microsoft.com/office/powerpoint/2010/main" val="299664681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x-non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21.xml"/><Relationship Id="rId5" Type="http://schemas.openxmlformats.org/officeDocument/2006/relationships/image" Target="../media/image23.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hyperlink" Target="http://vi.wikipedia.org/wiki/T%E1%BA%ADp_tin:China_Qing_Dynasty_Flag_1889.svg" TargetMode="External"/><Relationship Id="rId2" Type="http://schemas.openxmlformats.org/officeDocument/2006/relationships/image" Target="../media/image29.jpeg"/><Relationship Id="rId1" Type="http://schemas.openxmlformats.org/officeDocument/2006/relationships/slideLayout" Target="../slideLayouts/slideLayout16.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6.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1.xml"/><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10.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84413094_509100287581556_548775748540553687_n">
            <a:hlinkClick r:id="" action="ppaction://media"/>
            <a:extLst>
              <a:ext uri="{FF2B5EF4-FFF2-40B4-BE49-F238E27FC236}">
                <a16:creationId xmlns:a16="http://schemas.microsoft.com/office/drawing/2014/main" id="{3D32235B-76CB-4A7E-133F-A530A4C2E428}"/>
              </a:ext>
            </a:extLst>
          </p:cNvPr>
          <p:cNvPicPr>
            <a:picLocks noChangeAspect="1"/>
          </p:cNvPicPr>
          <p:nvPr>
            <a:videoFile r:link="rId1"/>
            <p:extLst>
              <p:ext uri="{DAA4B4D4-6D71-4841-9C94-3DE7FCFB9230}">
                <p14:media xmlns:p14="http://schemas.microsoft.com/office/powerpoint/2010/main" r:embed="rId2">
                  <p14:trim st="8845" end="19651"/>
                </p14:media>
              </p:ext>
            </p:extLst>
          </p:nvPr>
        </p:nvPicPr>
        <p:blipFill>
          <a:blip r:embed="rId5"/>
          <a:stretch>
            <a:fillRect/>
          </a:stretch>
        </p:blipFill>
        <p:spPr>
          <a:xfrm>
            <a:off x="1168400" y="1137454"/>
            <a:ext cx="6908800" cy="5060145"/>
          </a:xfrm>
          <a:prstGeom prst="rect">
            <a:avLst/>
          </a:prstGeom>
        </p:spPr>
      </p:pic>
      <p:sp>
        <p:nvSpPr>
          <p:cNvPr id="3" name="TextBox 2">
            <a:extLst>
              <a:ext uri="{FF2B5EF4-FFF2-40B4-BE49-F238E27FC236}">
                <a16:creationId xmlns:a16="http://schemas.microsoft.com/office/drawing/2014/main" id="{A03F7E9B-82A8-DA9E-CB5A-1D2B88119883}"/>
              </a:ext>
            </a:extLst>
          </p:cNvPr>
          <p:cNvSpPr txBox="1"/>
          <p:nvPr/>
        </p:nvSpPr>
        <p:spPr>
          <a:xfrm>
            <a:off x="457199" y="183347"/>
            <a:ext cx="6011333"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video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694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2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8"/>
          <p:cNvSpPr txBox="1"/>
          <p:nvPr/>
        </p:nvSpPr>
        <p:spPr>
          <a:xfrm>
            <a:off x="0" y="1524000"/>
            <a:ext cx="9144000" cy="3667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pic>
        <p:nvPicPr>
          <p:cNvPr id="235" name="Google Shape;235;p28" descr="Hình:Tang Dynasty circa 700 CE.jpg"/>
          <p:cNvPicPr preferRelativeResize="0"/>
          <p:nvPr/>
        </p:nvPicPr>
        <p:blipFill rotWithShape="1">
          <a:blip r:embed="rId3">
            <a:alphaModFix/>
          </a:blip>
          <a:srcRect/>
          <a:stretch/>
        </p:blipFill>
        <p:spPr>
          <a:xfrm>
            <a:off x="4483100" y="3040459"/>
            <a:ext cx="3816865" cy="3113227"/>
          </a:xfrm>
          <a:prstGeom prst="rect">
            <a:avLst/>
          </a:prstGeom>
          <a:noFill/>
          <a:ln>
            <a:solidFill>
              <a:schemeClr val="accent1"/>
            </a:solidFill>
          </a:ln>
        </p:spPr>
      </p:pic>
      <p:sp>
        <p:nvSpPr>
          <p:cNvPr id="236" name="Google Shape;236;p28"/>
          <p:cNvSpPr txBox="1"/>
          <p:nvPr/>
        </p:nvSpPr>
        <p:spPr>
          <a:xfrm>
            <a:off x="3352800" y="6172200"/>
            <a:ext cx="5791200" cy="366712"/>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FF"/>
              </a:buClr>
              <a:buSzPts val="1800"/>
              <a:buFont typeface="Times New Roman"/>
              <a:buNone/>
            </a:pPr>
            <a:r>
              <a:rPr lang="en-US" sz="1800" b="1" i="0" u="none" dirty="0" err="1">
                <a:solidFill>
                  <a:srgbClr val="0000FF"/>
                </a:solidFill>
                <a:latin typeface="Times New Roman"/>
                <a:ea typeface="Times New Roman"/>
                <a:cs typeface="Times New Roman"/>
                <a:sym typeface="Times New Roman"/>
              </a:rPr>
              <a:t>Bản</a:t>
            </a:r>
            <a:r>
              <a:rPr lang="en-US" sz="1800" b="1" i="0" u="none" dirty="0">
                <a:solidFill>
                  <a:srgbClr val="0000FF"/>
                </a:solidFill>
                <a:latin typeface="Times New Roman"/>
                <a:ea typeface="Times New Roman"/>
                <a:cs typeface="Times New Roman"/>
                <a:sym typeface="Times New Roman"/>
              </a:rPr>
              <a:t> </a:t>
            </a:r>
            <a:r>
              <a:rPr lang="en-US" sz="1800" b="1" i="0" u="none" dirty="0" err="1">
                <a:solidFill>
                  <a:srgbClr val="0000FF"/>
                </a:solidFill>
                <a:latin typeface="Times New Roman"/>
                <a:ea typeface="Times New Roman"/>
                <a:cs typeface="Times New Roman"/>
                <a:sym typeface="Times New Roman"/>
              </a:rPr>
              <a:t>đồ</a:t>
            </a:r>
            <a:r>
              <a:rPr lang="en-US" sz="1800" b="1" i="0" u="none" dirty="0">
                <a:solidFill>
                  <a:srgbClr val="0000FF"/>
                </a:solidFill>
                <a:latin typeface="Times New Roman"/>
                <a:ea typeface="Times New Roman"/>
                <a:cs typeface="Times New Roman"/>
                <a:sym typeface="Times New Roman"/>
              </a:rPr>
              <a:t> </a:t>
            </a:r>
            <a:r>
              <a:rPr lang="en-US" sz="1800" b="1" i="0" u="none" dirty="0" err="1">
                <a:solidFill>
                  <a:srgbClr val="0000FF"/>
                </a:solidFill>
                <a:latin typeface="Times New Roman"/>
                <a:ea typeface="Times New Roman"/>
                <a:cs typeface="Times New Roman"/>
                <a:sym typeface="Times New Roman"/>
              </a:rPr>
              <a:t>Trung</a:t>
            </a:r>
            <a:r>
              <a:rPr lang="en-US" sz="1800" b="1" i="0" u="none" dirty="0">
                <a:solidFill>
                  <a:srgbClr val="0000FF"/>
                </a:solidFill>
                <a:latin typeface="Times New Roman"/>
                <a:ea typeface="Times New Roman"/>
                <a:cs typeface="Times New Roman"/>
                <a:sym typeface="Times New Roman"/>
              </a:rPr>
              <a:t> </a:t>
            </a:r>
            <a:r>
              <a:rPr lang="en-US" sz="1800" b="1" i="0" u="none" dirty="0" err="1">
                <a:solidFill>
                  <a:srgbClr val="0000FF"/>
                </a:solidFill>
                <a:latin typeface="Times New Roman"/>
                <a:ea typeface="Times New Roman"/>
                <a:cs typeface="Times New Roman"/>
                <a:sym typeface="Times New Roman"/>
              </a:rPr>
              <a:t>Quốc</a:t>
            </a:r>
            <a:r>
              <a:rPr lang="en-US" sz="1800" b="1" i="0" u="none" dirty="0">
                <a:solidFill>
                  <a:srgbClr val="0000FF"/>
                </a:solidFill>
                <a:latin typeface="Times New Roman"/>
                <a:ea typeface="Times New Roman"/>
                <a:cs typeface="Times New Roman"/>
                <a:sym typeface="Times New Roman"/>
              </a:rPr>
              <a:t> </a:t>
            </a:r>
            <a:r>
              <a:rPr lang="en-US" sz="1800" b="1" i="0" u="none" dirty="0" err="1">
                <a:solidFill>
                  <a:srgbClr val="0000FF"/>
                </a:solidFill>
                <a:latin typeface="Times New Roman"/>
                <a:ea typeface="Times New Roman"/>
                <a:cs typeface="Times New Roman"/>
                <a:sym typeface="Times New Roman"/>
              </a:rPr>
              <a:t>thời</a:t>
            </a:r>
            <a:r>
              <a:rPr lang="en-US" sz="1800" b="1" i="0" u="none" dirty="0">
                <a:solidFill>
                  <a:srgbClr val="0000FF"/>
                </a:solidFill>
                <a:latin typeface="Times New Roman"/>
                <a:ea typeface="Times New Roman"/>
                <a:cs typeface="Times New Roman"/>
                <a:sym typeface="Times New Roman"/>
              </a:rPr>
              <a:t> </a:t>
            </a:r>
            <a:r>
              <a:rPr lang="en-US" sz="1800" b="1" i="0" u="none" dirty="0" err="1">
                <a:solidFill>
                  <a:srgbClr val="0000FF"/>
                </a:solidFill>
                <a:latin typeface="Times New Roman"/>
                <a:ea typeface="Times New Roman"/>
                <a:cs typeface="Times New Roman"/>
                <a:sym typeface="Times New Roman"/>
              </a:rPr>
              <a:t>nhà</a:t>
            </a:r>
            <a:r>
              <a:rPr lang="en-US" sz="1800" b="1" i="0" u="none" dirty="0">
                <a:solidFill>
                  <a:srgbClr val="0000FF"/>
                </a:solidFill>
                <a:latin typeface="Times New Roman"/>
                <a:ea typeface="Times New Roman"/>
                <a:cs typeface="Times New Roman"/>
                <a:sym typeface="Times New Roman"/>
              </a:rPr>
              <a:t> </a:t>
            </a:r>
            <a:r>
              <a:rPr lang="en-US" sz="1800" b="1" i="0" u="none" dirty="0" err="1">
                <a:solidFill>
                  <a:srgbClr val="0000FF"/>
                </a:solidFill>
                <a:latin typeface="Times New Roman"/>
                <a:ea typeface="Times New Roman"/>
                <a:cs typeface="Times New Roman"/>
                <a:sym typeface="Times New Roman"/>
              </a:rPr>
              <a:t>Đường</a:t>
            </a:r>
            <a:r>
              <a:rPr lang="en-US" sz="1800" b="1" i="0" u="none" dirty="0">
                <a:solidFill>
                  <a:srgbClr val="0000FF"/>
                </a:solidFill>
                <a:latin typeface="Times New Roman"/>
                <a:ea typeface="Times New Roman"/>
                <a:cs typeface="Times New Roman"/>
                <a:sym typeface="Times New Roman"/>
              </a:rPr>
              <a:t> </a:t>
            </a:r>
            <a:r>
              <a:rPr lang="en-US" sz="1800" b="1" i="0" u="none" dirty="0" err="1">
                <a:solidFill>
                  <a:srgbClr val="0000FF"/>
                </a:solidFill>
                <a:latin typeface="Times New Roman"/>
                <a:ea typeface="Times New Roman"/>
                <a:cs typeface="Times New Roman"/>
                <a:sym typeface="Times New Roman"/>
              </a:rPr>
              <a:t>năm</a:t>
            </a:r>
            <a:r>
              <a:rPr lang="en-US" sz="1800" b="1" i="0" u="none" dirty="0">
                <a:solidFill>
                  <a:srgbClr val="0000FF"/>
                </a:solidFill>
                <a:latin typeface="Times New Roman"/>
                <a:ea typeface="Times New Roman"/>
                <a:cs typeface="Times New Roman"/>
                <a:sym typeface="Times New Roman"/>
              </a:rPr>
              <a:t> 700</a:t>
            </a:r>
            <a:endParaRPr dirty="0"/>
          </a:p>
        </p:txBody>
      </p:sp>
      <p:sp>
        <p:nvSpPr>
          <p:cNvPr id="237" name="Google Shape;237;p28"/>
          <p:cNvSpPr/>
          <p:nvPr/>
        </p:nvSpPr>
        <p:spPr>
          <a:xfrm>
            <a:off x="476968" y="1227534"/>
            <a:ext cx="8190063" cy="1502126"/>
          </a:xfrm>
          <a:prstGeom prst="horizontalScroll">
            <a:avLst>
              <a:gd name="adj" fmla="val 12500"/>
            </a:avLst>
          </a:prstGeom>
          <a:solidFill>
            <a:schemeClr val="accent2">
              <a:lumMod val="20000"/>
              <a:lumOff val="80000"/>
            </a:schemeClr>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dirty="0" err="1">
                <a:solidFill>
                  <a:schemeClr val="tx1"/>
                </a:solidFill>
                <a:latin typeface="Times New Roman" panose="02020603050405020304" pitchFamily="18" charset="0"/>
                <a:ea typeface="Times New Roman"/>
                <a:cs typeface="Times New Roman" panose="02020603050405020304" pitchFamily="18" charset="0"/>
                <a:sym typeface="Times New Roman"/>
              </a:rPr>
              <a:t>Nhà</a:t>
            </a:r>
            <a:r>
              <a:rPr lang="en-US" sz="2800" b="1" i="0" u="none" dirty="0">
                <a:solidFill>
                  <a:schemeClr val="tx1"/>
                </a:solidFill>
                <a:latin typeface="Times New Roman" panose="02020603050405020304" pitchFamily="18" charset="0"/>
                <a:ea typeface="Times New Roman"/>
                <a:cs typeface="Times New Roman" panose="02020603050405020304" pitchFamily="18" charset="0"/>
                <a:sym typeface="Times New Roman"/>
              </a:rPr>
              <a:t> </a:t>
            </a:r>
            <a:r>
              <a:rPr lang="en-US" sz="2800" b="1" i="0" u="none" dirty="0" err="1">
                <a:solidFill>
                  <a:schemeClr val="tx1"/>
                </a:solidFill>
                <a:latin typeface="Times New Roman" panose="02020603050405020304" pitchFamily="18" charset="0"/>
                <a:ea typeface="Times New Roman"/>
                <a:cs typeface="Times New Roman" panose="02020603050405020304" pitchFamily="18" charset="0"/>
                <a:sym typeface="Times New Roman"/>
              </a:rPr>
              <a:t>Đường</a:t>
            </a:r>
            <a:r>
              <a:rPr lang="en-US" sz="2800" b="1" i="0" u="none" dirty="0">
                <a:solidFill>
                  <a:schemeClr val="tx1"/>
                </a:solidFill>
                <a:latin typeface="Times New Roman" panose="02020603050405020304" pitchFamily="18" charset="0"/>
                <a:ea typeface="Times New Roman"/>
                <a:cs typeface="Times New Roman" panose="02020603050405020304" pitchFamily="18" charset="0"/>
                <a:sym typeface="Times New Roman"/>
              </a:rPr>
              <a:t> </a:t>
            </a:r>
            <a:r>
              <a:rPr lang="en-US" sz="2800" b="1" i="0" u="none" dirty="0" err="1">
                <a:solidFill>
                  <a:schemeClr val="tx1"/>
                </a:solidFill>
                <a:latin typeface="Times New Roman" panose="02020603050405020304" pitchFamily="18" charset="0"/>
                <a:ea typeface="Times New Roman"/>
                <a:cs typeface="Times New Roman" panose="02020603050405020304" pitchFamily="18" charset="0"/>
                <a:sym typeface="Times New Roman"/>
              </a:rPr>
              <a:t>xác</a:t>
            </a:r>
            <a:r>
              <a:rPr lang="en-US" sz="2800" dirty="0">
                <a:solidFill>
                  <a:schemeClr val="tx1"/>
                </a:solidFill>
                <a:latin typeface="Times New Roman" panose="02020603050405020304" pitchFamily="18" charset="0"/>
                <a:ea typeface="Times New Roman"/>
                <a:cs typeface="Times New Roman" panose="02020603050405020304" pitchFamily="18" charset="0"/>
              </a:rPr>
              <a:t> </a:t>
            </a:r>
            <a:r>
              <a:rPr lang="en-US" sz="2800" b="1" i="0" u="none" dirty="0" err="1">
                <a:solidFill>
                  <a:schemeClr val="tx1"/>
                </a:solidFill>
                <a:latin typeface="Times New Roman" panose="02020603050405020304" pitchFamily="18" charset="0"/>
                <a:ea typeface="Times New Roman"/>
                <a:cs typeface="Times New Roman" panose="02020603050405020304" pitchFamily="18" charset="0"/>
                <a:sym typeface="Times New Roman"/>
              </a:rPr>
              <a:t>lập</a:t>
            </a:r>
            <a:r>
              <a:rPr lang="en-US" sz="2800" b="1" i="0" u="none" dirty="0">
                <a:solidFill>
                  <a:schemeClr val="tx1"/>
                </a:solidFill>
                <a:latin typeface="Times New Roman" panose="02020603050405020304" pitchFamily="18" charset="0"/>
                <a:ea typeface="Times New Roman"/>
                <a:cs typeface="Times New Roman" panose="02020603050405020304" pitchFamily="18" charset="0"/>
                <a:sym typeface="Times New Roman"/>
              </a:rPr>
              <a:t> 618 – 907.</a:t>
            </a:r>
            <a:r>
              <a:rPr lang="en-US" sz="2800" dirty="0">
                <a:solidFill>
                  <a:schemeClr val="tx1"/>
                </a:solidFill>
                <a:latin typeface="Times New Roman" panose="02020603050405020304" pitchFamily="18" charset="0"/>
                <a:ea typeface="Times New Roman"/>
                <a:cs typeface="Times New Roman" panose="02020603050405020304" pitchFamily="18" charset="0"/>
              </a:rPr>
              <a:t> </a:t>
            </a:r>
            <a:r>
              <a:rPr lang="en-US" sz="2800" b="1" i="0" u="none" dirty="0" err="1">
                <a:solidFill>
                  <a:schemeClr val="tx1"/>
                </a:solidFill>
                <a:latin typeface="Times New Roman" panose="02020603050405020304" pitchFamily="18" charset="0"/>
                <a:ea typeface="Times New Roman"/>
                <a:cs typeface="Times New Roman" panose="02020603050405020304" pitchFamily="18" charset="0"/>
                <a:sym typeface="Times New Roman"/>
              </a:rPr>
              <a:t>Đây</a:t>
            </a:r>
            <a:r>
              <a:rPr lang="en-US" sz="2800" b="1" i="0" u="none" dirty="0">
                <a:solidFill>
                  <a:schemeClr val="tx1"/>
                </a:solidFill>
                <a:latin typeface="Times New Roman" panose="02020603050405020304" pitchFamily="18" charset="0"/>
                <a:ea typeface="Times New Roman"/>
                <a:cs typeface="Times New Roman" panose="02020603050405020304" pitchFamily="18" charset="0"/>
                <a:sym typeface="Times New Roman"/>
              </a:rPr>
              <a:t> </a:t>
            </a:r>
            <a:r>
              <a:rPr lang="en-US" sz="2800" b="1" i="0" u="none" dirty="0" err="1">
                <a:solidFill>
                  <a:schemeClr val="tx1"/>
                </a:solidFill>
                <a:latin typeface="Times New Roman" panose="02020603050405020304" pitchFamily="18" charset="0"/>
                <a:ea typeface="Times New Roman"/>
                <a:cs typeface="Times New Roman" panose="02020603050405020304" pitchFamily="18" charset="0"/>
                <a:sym typeface="Times New Roman"/>
              </a:rPr>
              <a:t>là</a:t>
            </a:r>
            <a:r>
              <a:rPr lang="en-US" sz="2800" b="1" i="0" u="none" dirty="0">
                <a:solidFill>
                  <a:schemeClr val="tx1"/>
                </a:solidFill>
                <a:latin typeface="Times New Roman" panose="02020603050405020304" pitchFamily="18" charset="0"/>
                <a:ea typeface="Times New Roman"/>
                <a:cs typeface="Times New Roman" panose="02020603050405020304" pitchFamily="18" charset="0"/>
                <a:sym typeface="Times New Roman"/>
              </a:rPr>
              <a:t> </a:t>
            </a:r>
            <a:r>
              <a:rPr lang="en-US" sz="2800" b="1" i="0" u="none" dirty="0" err="1">
                <a:solidFill>
                  <a:schemeClr val="tx1"/>
                </a:solidFill>
                <a:latin typeface="Times New Roman" panose="02020603050405020304" pitchFamily="18" charset="0"/>
                <a:ea typeface="Times New Roman"/>
                <a:cs typeface="Times New Roman" panose="02020603050405020304" pitchFamily="18" charset="0"/>
                <a:sym typeface="Times New Roman"/>
              </a:rPr>
              <a:t>đỉnh</a:t>
            </a:r>
            <a:r>
              <a:rPr lang="en-US" sz="2800" b="1" i="0" u="none" dirty="0">
                <a:solidFill>
                  <a:schemeClr val="tx1"/>
                </a:solidFill>
                <a:latin typeface="Times New Roman" panose="02020603050405020304" pitchFamily="18" charset="0"/>
                <a:ea typeface="Times New Roman"/>
                <a:cs typeface="Times New Roman" panose="02020603050405020304" pitchFamily="18" charset="0"/>
                <a:sym typeface="Times New Roman"/>
              </a:rPr>
              <a:t> </a:t>
            </a:r>
            <a:r>
              <a:rPr lang="en-US" sz="2800" b="1" i="0" u="none" dirty="0" err="1">
                <a:solidFill>
                  <a:schemeClr val="tx1"/>
                </a:solidFill>
                <a:latin typeface="Times New Roman" panose="02020603050405020304" pitchFamily="18" charset="0"/>
                <a:ea typeface="Times New Roman"/>
                <a:cs typeface="Times New Roman" panose="02020603050405020304" pitchFamily="18" charset="0"/>
                <a:sym typeface="Times New Roman"/>
              </a:rPr>
              <a:t>cao</a:t>
            </a:r>
            <a:r>
              <a:rPr lang="en-US" sz="2800" dirty="0">
                <a:solidFill>
                  <a:schemeClr val="tx1"/>
                </a:solidFill>
                <a:latin typeface="Times New Roman" panose="02020603050405020304" pitchFamily="18" charset="0"/>
                <a:ea typeface="Times New Roman"/>
                <a:cs typeface="Times New Roman" panose="02020603050405020304" pitchFamily="18" charset="0"/>
              </a:rPr>
              <a:t> </a:t>
            </a:r>
            <a:r>
              <a:rPr lang="en-US" sz="2800" b="1" i="0" u="none" dirty="0" err="1">
                <a:solidFill>
                  <a:schemeClr val="tx1"/>
                </a:solidFill>
                <a:latin typeface="Times New Roman" panose="02020603050405020304" pitchFamily="18" charset="0"/>
                <a:ea typeface="Times New Roman"/>
                <a:cs typeface="Times New Roman" panose="02020603050405020304" pitchFamily="18" charset="0"/>
                <a:sym typeface="Times New Roman"/>
              </a:rPr>
              <a:t>của</a:t>
            </a:r>
            <a:r>
              <a:rPr lang="en-US" sz="2800" b="1" i="0" u="none" dirty="0">
                <a:solidFill>
                  <a:schemeClr val="tx1"/>
                </a:solidFill>
                <a:latin typeface="Times New Roman" panose="02020603050405020304" pitchFamily="18" charset="0"/>
                <a:ea typeface="Times New Roman"/>
                <a:cs typeface="Times New Roman" panose="02020603050405020304" pitchFamily="18" charset="0"/>
                <a:sym typeface="Times New Roman"/>
              </a:rPr>
              <a:t> </a:t>
            </a:r>
            <a:r>
              <a:rPr lang="en-US" sz="2800" b="1" i="0" u="none" dirty="0" err="1">
                <a:solidFill>
                  <a:schemeClr val="tx1"/>
                </a:solidFill>
                <a:latin typeface="Times New Roman" panose="02020603050405020304" pitchFamily="18" charset="0"/>
                <a:ea typeface="Times New Roman"/>
                <a:cs typeface="Times New Roman" panose="02020603050405020304" pitchFamily="18" charset="0"/>
                <a:sym typeface="Times New Roman"/>
              </a:rPr>
              <a:t>chế</a:t>
            </a:r>
            <a:r>
              <a:rPr lang="en-US" sz="2800" b="1" i="0" u="none" dirty="0">
                <a:solidFill>
                  <a:schemeClr val="tx1"/>
                </a:solidFill>
                <a:latin typeface="Times New Roman" panose="02020603050405020304" pitchFamily="18" charset="0"/>
                <a:ea typeface="Times New Roman"/>
                <a:cs typeface="Times New Roman" panose="02020603050405020304" pitchFamily="18" charset="0"/>
                <a:sym typeface="Times New Roman"/>
              </a:rPr>
              <a:t> </a:t>
            </a:r>
            <a:r>
              <a:rPr lang="en-US" sz="2800" b="1" i="0" u="none" dirty="0" err="1">
                <a:solidFill>
                  <a:schemeClr val="tx1"/>
                </a:solidFill>
                <a:latin typeface="Times New Roman" panose="02020603050405020304" pitchFamily="18" charset="0"/>
                <a:ea typeface="Times New Roman"/>
                <a:cs typeface="Times New Roman" panose="02020603050405020304" pitchFamily="18" charset="0"/>
                <a:sym typeface="Times New Roman"/>
              </a:rPr>
              <a:t>độ</a:t>
            </a:r>
            <a:r>
              <a:rPr lang="en-US" sz="2800" b="1" i="0" u="none" dirty="0">
                <a:solidFill>
                  <a:schemeClr val="tx1"/>
                </a:solidFill>
                <a:latin typeface="Times New Roman" panose="02020603050405020304" pitchFamily="18" charset="0"/>
                <a:ea typeface="Times New Roman"/>
                <a:cs typeface="Times New Roman" panose="02020603050405020304" pitchFamily="18" charset="0"/>
                <a:sym typeface="Times New Roman"/>
              </a:rPr>
              <a:t> </a:t>
            </a:r>
            <a:r>
              <a:rPr lang="en-US" sz="2800" dirty="0">
                <a:solidFill>
                  <a:schemeClr val="tx1"/>
                </a:solidFill>
                <a:latin typeface="Times New Roman" panose="02020603050405020304" pitchFamily="18" charset="0"/>
                <a:ea typeface="Times New Roman"/>
                <a:cs typeface="Times New Roman" panose="02020603050405020304" pitchFamily="18" charset="0"/>
              </a:rPr>
              <a:t> </a:t>
            </a:r>
            <a:r>
              <a:rPr lang="en-US" sz="2800" b="1" i="0" u="none" dirty="0" err="1">
                <a:solidFill>
                  <a:schemeClr val="tx1"/>
                </a:solidFill>
                <a:latin typeface="Times New Roman" panose="02020603050405020304" pitchFamily="18" charset="0"/>
                <a:ea typeface="Times New Roman"/>
                <a:cs typeface="Times New Roman" panose="02020603050405020304" pitchFamily="18" charset="0"/>
                <a:sym typeface="Times New Roman"/>
              </a:rPr>
              <a:t>phong</a:t>
            </a:r>
            <a:r>
              <a:rPr lang="en-US" sz="2800" b="1" i="0" u="none" dirty="0">
                <a:solidFill>
                  <a:schemeClr val="tx1"/>
                </a:solidFill>
                <a:latin typeface="Times New Roman" panose="02020603050405020304" pitchFamily="18" charset="0"/>
                <a:ea typeface="Times New Roman"/>
                <a:cs typeface="Times New Roman" panose="02020603050405020304" pitchFamily="18" charset="0"/>
                <a:sym typeface="Times New Roman"/>
              </a:rPr>
              <a:t> </a:t>
            </a:r>
            <a:r>
              <a:rPr lang="en-US" sz="2800" b="1" i="0" u="none" dirty="0" err="1">
                <a:solidFill>
                  <a:schemeClr val="tx1"/>
                </a:solidFill>
                <a:latin typeface="Times New Roman" panose="02020603050405020304" pitchFamily="18" charset="0"/>
                <a:ea typeface="Times New Roman"/>
                <a:cs typeface="Times New Roman" panose="02020603050405020304" pitchFamily="18" charset="0"/>
                <a:sym typeface="Times New Roman"/>
              </a:rPr>
              <a:t>kiến</a:t>
            </a:r>
            <a:r>
              <a:rPr lang="en-US" sz="2800" b="1" i="0" u="none" dirty="0">
                <a:solidFill>
                  <a:schemeClr val="tx1"/>
                </a:solidFill>
                <a:latin typeface="Times New Roman" panose="02020603050405020304" pitchFamily="18" charset="0"/>
                <a:ea typeface="Times New Roman"/>
                <a:cs typeface="Times New Roman" panose="02020603050405020304" pitchFamily="18" charset="0"/>
                <a:sym typeface="Times New Roman"/>
              </a:rPr>
              <a:t> </a:t>
            </a:r>
            <a:r>
              <a:rPr lang="en-US" sz="2800" b="1" i="0" u="none" dirty="0" err="1">
                <a:solidFill>
                  <a:schemeClr val="tx1"/>
                </a:solidFill>
                <a:latin typeface="Times New Roman" panose="02020603050405020304" pitchFamily="18" charset="0"/>
                <a:ea typeface="Times New Roman"/>
                <a:cs typeface="Times New Roman" panose="02020603050405020304" pitchFamily="18" charset="0"/>
                <a:sym typeface="Times New Roman"/>
              </a:rPr>
              <a:t>Trung</a:t>
            </a:r>
            <a:r>
              <a:rPr lang="en-US" sz="2800" b="1" i="0" u="none" dirty="0">
                <a:solidFill>
                  <a:schemeClr val="tx1"/>
                </a:solidFill>
                <a:latin typeface="Times New Roman" panose="02020603050405020304" pitchFamily="18" charset="0"/>
                <a:ea typeface="Times New Roman"/>
                <a:cs typeface="Times New Roman" panose="02020603050405020304" pitchFamily="18" charset="0"/>
                <a:sym typeface="Times New Roman"/>
              </a:rPr>
              <a:t> </a:t>
            </a:r>
            <a:r>
              <a:rPr lang="en-US" sz="2800" b="1" i="0" u="none" dirty="0" err="1">
                <a:solidFill>
                  <a:schemeClr val="tx1"/>
                </a:solidFill>
                <a:latin typeface="Times New Roman" panose="02020603050405020304" pitchFamily="18" charset="0"/>
                <a:ea typeface="Times New Roman"/>
                <a:cs typeface="Times New Roman" panose="02020603050405020304" pitchFamily="18" charset="0"/>
                <a:sym typeface="Times New Roman"/>
              </a:rPr>
              <a:t>Quốc</a:t>
            </a:r>
            <a:r>
              <a:rPr lang="en-US" sz="2800" b="1" i="0" u="none" dirty="0">
                <a:solidFill>
                  <a:schemeClr val="tx1"/>
                </a:solidFill>
                <a:latin typeface="Times New Roman" panose="02020603050405020304" pitchFamily="18" charset="0"/>
                <a:ea typeface="Times New Roman"/>
                <a:cs typeface="Times New Roman" panose="02020603050405020304" pitchFamily="18" charset="0"/>
                <a:sym typeface="Times New Roman"/>
              </a:rPr>
              <a:t>.</a:t>
            </a:r>
            <a:endParaRPr sz="2800" dirty="0">
              <a:solidFill>
                <a:schemeClr val="tx1"/>
              </a:solidFill>
              <a:latin typeface="Times New Roman" panose="02020603050405020304" pitchFamily="18" charset="0"/>
              <a:cs typeface="Times New Roman" panose="02020603050405020304" pitchFamily="18" charset="0"/>
            </a:endParaRPr>
          </a:p>
          <a:p>
            <a:pPr marL="0" marR="0" lvl="0" indent="0" algn="l" rtl="0">
              <a:lnSpc>
                <a:spcPct val="100000"/>
              </a:lnSpc>
              <a:spcBef>
                <a:spcPts val="0"/>
              </a:spcBef>
              <a:spcAft>
                <a:spcPts val="0"/>
              </a:spcAft>
              <a:buNone/>
            </a:pPr>
            <a:endParaRPr sz="2800" b="1" i="0" u="none" dirty="0">
              <a:solidFill>
                <a:schemeClr val="dk1"/>
              </a:solidFill>
              <a:latin typeface="Times New Roman"/>
              <a:ea typeface="Times New Roman"/>
              <a:cs typeface="Times New Roman"/>
              <a:sym typeface="Times New Roman"/>
            </a:endParaRPr>
          </a:p>
        </p:txBody>
      </p:sp>
      <p:sp>
        <p:nvSpPr>
          <p:cNvPr id="8" name="TextBox 7">
            <a:extLst>
              <a:ext uri="{FF2B5EF4-FFF2-40B4-BE49-F238E27FC236}">
                <a16:creationId xmlns:a16="http://schemas.microsoft.com/office/drawing/2014/main" id="{91A1C926-AFD1-D6A5-6CCE-8036C685F90F}"/>
              </a:ext>
            </a:extLst>
          </p:cNvPr>
          <p:cNvSpPr txBox="1"/>
          <p:nvPr/>
        </p:nvSpPr>
        <p:spPr>
          <a:xfrm>
            <a:off x="210065" y="704314"/>
            <a:ext cx="8190063" cy="523220"/>
          </a:xfrm>
          <a:prstGeom prst="rect">
            <a:avLst/>
          </a:prstGeom>
          <a:noFill/>
        </p:spPr>
        <p:txBody>
          <a:bodyPr wrap="none" rtlCol="0">
            <a:spAutoFit/>
          </a:bodyPr>
          <a:lstStyle/>
          <a:p>
            <a:r>
              <a:rPr lang="vi-VN" sz="2800" b="1" dirty="0">
                <a:latin typeface="Times New Roman" panose="02020603050405020304" pitchFamily="18" charset="0"/>
                <a:cs typeface="Times New Roman" panose="02020603050405020304" pitchFamily="18" charset="0"/>
              </a:rPr>
              <a:t>2. Sự</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thịnh vượng của Trung Quốc dưới thời Đường</a:t>
            </a:r>
            <a:endParaRPr lang="x-none" sz="2800" b="1"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5618DFEB-7AF1-4EEC-359B-DD774218BFFB}"/>
              </a:ext>
            </a:extLst>
          </p:cNvPr>
          <p:cNvSpPr/>
          <p:nvPr/>
        </p:nvSpPr>
        <p:spPr>
          <a:xfrm>
            <a:off x="353820" y="205382"/>
            <a:ext cx="8046308" cy="4001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lvl="0" indent="0" algn="ctr">
              <a:spcAft>
                <a:spcPts val="600"/>
              </a:spcAft>
              <a:buSzPts val="1400"/>
            </a:pPr>
            <a:r>
              <a:rPr lang="en-US" sz="2000" b="1" dirty="0">
                <a:solidFill>
                  <a:schemeClr val="dk2"/>
                </a:solidFill>
                <a:latin typeface="Times New Roman"/>
                <a:cs typeface="Times New Roman"/>
                <a:sym typeface="Times New Roman"/>
              </a:rPr>
              <a:t>BÀI 6: KHÁI QUÁT TIẾN TRÌNH LỊCH SỬ TRUNG QUỐC</a:t>
            </a:r>
          </a:p>
        </p:txBody>
      </p:sp>
      <p:pic>
        <p:nvPicPr>
          <p:cNvPr id="10" name="Picture 9">
            <a:extLst>
              <a:ext uri="{FF2B5EF4-FFF2-40B4-BE49-F238E27FC236}">
                <a16:creationId xmlns:a16="http://schemas.microsoft.com/office/drawing/2014/main" id="{A599DF00-2D43-8010-FD06-E07F05657ACF}"/>
              </a:ext>
            </a:extLst>
          </p:cNvPr>
          <p:cNvPicPr>
            <a:picLocks noChangeAspect="1"/>
          </p:cNvPicPr>
          <p:nvPr/>
        </p:nvPicPr>
        <p:blipFill>
          <a:blip r:embed="rId4"/>
          <a:stretch>
            <a:fillRect/>
          </a:stretch>
        </p:blipFill>
        <p:spPr>
          <a:xfrm>
            <a:off x="1090477" y="2607073"/>
            <a:ext cx="2262323" cy="3748483"/>
          </a:xfrm>
          <a:prstGeom prst="rect">
            <a:avLst/>
          </a:prstGeom>
        </p:spPr>
      </p:pic>
      <p:sp>
        <p:nvSpPr>
          <p:cNvPr id="2" name="Date Placeholder 1">
            <a:extLst>
              <a:ext uri="{FF2B5EF4-FFF2-40B4-BE49-F238E27FC236}">
                <a16:creationId xmlns:a16="http://schemas.microsoft.com/office/drawing/2014/main" id="{338810A2-6DE1-D36B-461E-5EAF40601561}"/>
              </a:ext>
            </a:extLst>
          </p:cNvPr>
          <p:cNvSpPr>
            <a:spLocks noGrp="1"/>
          </p:cNvSpPr>
          <p:nvPr>
            <p:ph type="dt" sz="half" idx="10"/>
          </p:nvPr>
        </p:nvSpPr>
        <p:spPr/>
        <p:txBody>
          <a:bodyPr/>
          <a:lstStyle/>
          <a:p>
            <a:endParaRPr lang="x-none"/>
          </a:p>
        </p:txBody>
      </p:sp>
      <p:sp>
        <p:nvSpPr>
          <p:cNvPr id="3" name="Footer Placeholder 2">
            <a:extLst>
              <a:ext uri="{FF2B5EF4-FFF2-40B4-BE49-F238E27FC236}">
                <a16:creationId xmlns:a16="http://schemas.microsoft.com/office/drawing/2014/main" id="{651ED8CD-AE9E-F7D2-C65A-63D54504F138}"/>
              </a:ext>
            </a:extLst>
          </p:cNvPr>
          <p:cNvSpPr>
            <a:spLocks noGrp="1"/>
          </p:cNvSpPr>
          <p:nvPr>
            <p:ph type="ftr" sz="quarter" idx="11"/>
          </p:nvPr>
        </p:nvSpPr>
        <p:spPr/>
        <p:txBody>
          <a:bodyPr/>
          <a:lstStyle/>
          <a:p>
            <a:r>
              <a:rPr lang="x-none"/>
              <a:t>0919567295</a:t>
            </a:r>
          </a:p>
        </p:txBody>
      </p:sp>
      <p:sp>
        <p:nvSpPr>
          <p:cNvPr id="4" name="Slide Number Placeholder 3">
            <a:extLst>
              <a:ext uri="{FF2B5EF4-FFF2-40B4-BE49-F238E27FC236}">
                <a16:creationId xmlns:a16="http://schemas.microsoft.com/office/drawing/2014/main" id="{142C041E-E7DA-A9ED-E8C2-D549F29B2D7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7"/>
                                        </p:tgtEl>
                                        <p:attrNameLst>
                                          <p:attrName>style.visibility</p:attrName>
                                        </p:attrNameLst>
                                      </p:cBhvr>
                                      <p:to>
                                        <p:strVal val="visible"/>
                                      </p:to>
                                    </p:set>
                                    <p:animEffect transition="in" filter="fade">
                                      <p:cBhvr>
                                        <p:cTn id="7" dur="2000"/>
                                        <p:tgtEl>
                                          <p:spTgt spid="2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5"/>
                                        </p:tgtEl>
                                        <p:attrNameLst>
                                          <p:attrName>style.visibility</p:attrName>
                                        </p:attrNameLst>
                                      </p:cBhvr>
                                      <p:to>
                                        <p:strVal val="visible"/>
                                      </p:to>
                                    </p:set>
                                    <p:animEffect transition="in" filter="fade">
                                      <p:cBhvr>
                                        <p:cTn id="12" dur="500"/>
                                        <p:tgtEl>
                                          <p:spTgt spid="2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6"/>
                                        </p:tgtEl>
                                        <p:attrNameLst>
                                          <p:attrName>style.visibility</p:attrName>
                                        </p:attrNameLst>
                                      </p:cBhvr>
                                      <p:to>
                                        <p:strVal val="visible"/>
                                      </p:to>
                                    </p:set>
                                    <p:animEffect transition="in" filter="fade">
                                      <p:cBhvr>
                                        <p:cTn id="1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128BB57F-DC19-D204-31FC-E0CA58BD4FAD}"/>
              </a:ext>
            </a:extLst>
          </p:cNvPr>
          <p:cNvSpPr/>
          <p:nvPr/>
        </p:nvSpPr>
        <p:spPr>
          <a:xfrm>
            <a:off x="5002690" y="1265368"/>
            <a:ext cx="4148667" cy="3369733"/>
          </a:xfrm>
          <a:prstGeom prst="cloudCallou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quốc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lĩnh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7" name="Flowchart: Magnetic Disk 6">
            <a:extLst>
              <a:ext uri="{FF2B5EF4-FFF2-40B4-BE49-F238E27FC236}">
                <a16:creationId xmlns:a16="http://schemas.microsoft.com/office/drawing/2014/main" id="{3E3AAC6E-07EE-5283-D493-F261345CAAF3}"/>
              </a:ext>
            </a:extLst>
          </p:cNvPr>
          <p:cNvSpPr/>
          <p:nvPr/>
        </p:nvSpPr>
        <p:spPr>
          <a:xfrm>
            <a:off x="2874229" y="1227534"/>
            <a:ext cx="2861733" cy="24128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Times New Roman" panose="02020603050405020304" pitchFamily="18" charset="0"/>
                <a:cs typeface="Times New Roman" panose="02020603050405020304" pitchFamily="18" charset="0"/>
              </a:rPr>
              <a:t>CHÍNH TRỊ</a:t>
            </a:r>
          </a:p>
        </p:txBody>
      </p:sp>
      <p:sp>
        <p:nvSpPr>
          <p:cNvPr id="8" name="Flowchart: Magnetic Disk 7">
            <a:extLst>
              <a:ext uri="{FF2B5EF4-FFF2-40B4-BE49-F238E27FC236}">
                <a16:creationId xmlns:a16="http://schemas.microsoft.com/office/drawing/2014/main" id="{4ECBD832-E822-1F2A-2CCA-FB2580F490EF}"/>
              </a:ext>
            </a:extLst>
          </p:cNvPr>
          <p:cNvSpPr/>
          <p:nvPr/>
        </p:nvSpPr>
        <p:spPr>
          <a:xfrm>
            <a:off x="907657" y="2848191"/>
            <a:ext cx="2861733" cy="2724685"/>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Times New Roman" panose="02020603050405020304" pitchFamily="18" charset="0"/>
                <a:cs typeface="Times New Roman" panose="02020603050405020304" pitchFamily="18" charset="0"/>
              </a:rPr>
              <a:t>KINH TẾ</a:t>
            </a:r>
          </a:p>
        </p:txBody>
      </p:sp>
      <p:sp>
        <p:nvSpPr>
          <p:cNvPr id="9" name="Flowchart: Magnetic Disk 8">
            <a:extLst>
              <a:ext uri="{FF2B5EF4-FFF2-40B4-BE49-F238E27FC236}">
                <a16:creationId xmlns:a16="http://schemas.microsoft.com/office/drawing/2014/main" id="{91147012-09F9-9860-CEC1-EA3A8D6B63E0}"/>
              </a:ext>
            </a:extLst>
          </p:cNvPr>
          <p:cNvSpPr/>
          <p:nvPr/>
        </p:nvSpPr>
        <p:spPr>
          <a:xfrm>
            <a:off x="4581926" y="2848191"/>
            <a:ext cx="2861733" cy="2706614"/>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Times New Roman" panose="02020603050405020304" pitchFamily="18" charset="0"/>
                <a:cs typeface="Times New Roman" panose="02020603050405020304" pitchFamily="18" charset="0"/>
              </a:rPr>
              <a:t>VĂN HÓA –XÃ HỘI</a:t>
            </a:r>
          </a:p>
        </p:txBody>
      </p:sp>
      <p:sp>
        <p:nvSpPr>
          <p:cNvPr id="10" name="Arrow: Pentagon 9">
            <a:extLst>
              <a:ext uri="{FF2B5EF4-FFF2-40B4-BE49-F238E27FC236}">
                <a16:creationId xmlns:a16="http://schemas.microsoft.com/office/drawing/2014/main" id="{2214484E-86BC-5334-5E51-1FF31EE94026}"/>
              </a:ext>
            </a:extLst>
          </p:cNvPr>
          <p:cNvSpPr/>
          <p:nvPr/>
        </p:nvSpPr>
        <p:spPr>
          <a:xfrm>
            <a:off x="1152926" y="5775596"/>
            <a:ext cx="6858000" cy="884656"/>
          </a:xfrm>
          <a:prstGeom prst="homePlat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Quốc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kinh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tế</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hóa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phát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triển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chính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trị</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mạnh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hội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ổn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định</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A972E50-BFD8-CAC1-EDA3-DF9EC2D25B24}"/>
              </a:ext>
            </a:extLst>
          </p:cNvPr>
          <p:cNvSpPr txBox="1"/>
          <p:nvPr/>
        </p:nvSpPr>
        <p:spPr>
          <a:xfrm>
            <a:off x="210065" y="704314"/>
            <a:ext cx="8190063" cy="523220"/>
          </a:xfrm>
          <a:prstGeom prst="rect">
            <a:avLst/>
          </a:prstGeom>
          <a:noFill/>
        </p:spPr>
        <p:txBody>
          <a:bodyPr wrap="none" rtlCol="0">
            <a:spAutoFit/>
          </a:bodyPr>
          <a:lstStyle/>
          <a:p>
            <a:r>
              <a:rPr lang="vi-VN" sz="2800" b="1" dirty="0">
                <a:latin typeface="Times New Roman" panose="02020603050405020304" pitchFamily="18" charset="0"/>
                <a:cs typeface="Times New Roman" panose="02020603050405020304" pitchFamily="18" charset="0"/>
              </a:rPr>
              <a:t>2. Sự</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thịnh vượng của Trung Quốc dưới thời Đường</a:t>
            </a:r>
            <a:endParaRPr lang="x-none" sz="2800" b="1"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496445CC-4AFD-3D28-52D0-05B026705706}"/>
              </a:ext>
            </a:extLst>
          </p:cNvPr>
          <p:cNvSpPr/>
          <p:nvPr/>
        </p:nvSpPr>
        <p:spPr>
          <a:xfrm>
            <a:off x="353820" y="205382"/>
            <a:ext cx="8046308" cy="4001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lvl="0" indent="0" algn="ctr">
              <a:spcAft>
                <a:spcPts val="600"/>
              </a:spcAft>
              <a:buSzPts val="1400"/>
            </a:pPr>
            <a:r>
              <a:rPr lang="en-US" sz="2000" b="1" dirty="0">
                <a:solidFill>
                  <a:schemeClr val="dk2"/>
                </a:solidFill>
                <a:latin typeface="Times New Roman"/>
                <a:cs typeface="Times New Roman"/>
                <a:sym typeface="Times New Roman"/>
              </a:rPr>
              <a:t>BÀI 6: KHÁI QUÁT TIẾN TRÌNH LỊCH SỬ TRUNG QUỐC</a:t>
            </a:r>
          </a:p>
        </p:txBody>
      </p:sp>
      <p:sp>
        <p:nvSpPr>
          <p:cNvPr id="2" name="Date Placeholder 1">
            <a:extLst>
              <a:ext uri="{FF2B5EF4-FFF2-40B4-BE49-F238E27FC236}">
                <a16:creationId xmlns:a16="http://schemas.microsoft.com/office/drawing/2014/main" id="{CADB24C7-3120-DBFD-175E-A0394D69981F}"/>
              </a:ext>
            </a:extLst>
          </p:cNvPr>
          <p:cNvSpPr>
            <a:spLocks noGrp="1"/>
          </p:cNvSpPr>
          <p:nvPr>
            <p:ph type="dt" sz="half" idx="10"/>
          </p:nvPr>
        </p:nvSpPr>
        <p:spPr/>
        <p:txBody>
          <a:bodyPr/>
          <a:lstStyle/>
          <a:p>
            <a:endParaRPr lang="x-none"/>
          </a:p>
        </p:txBody>
      </p:sp>
      <p:sp>
        <p:nvSpPr>
          <p:cNvPr id="3" name="Footer Placeholder 2">
            <a:extLst>
              <a:ext uri="{FF2B5EF4-FFF2-40B4-BE49-F238E27FC236}">
                <a16:creationId xmlns:a16="http://schemas.microsoft.com/office/drawing/2014/main" id="{983C85DE-8802-D718-1A35-7E06F8174179}"/>
              </a:ext>
            </a:extLst>
          </p:cNvPr>
          <p:cNvSpPr>
            <a:spLocks noGrp="1"/>
          </p:cNvSpPr>
          <p:nvPr>
            <p:ph type="ftr" sz="quarter" idx="11"/>
          </p:nvPr>
        </p:nvSpPr>
        <p:spPr/>
        <p:txBody>
          <a:bodyPr/>
          <a:lstStyle/>
          <a:p>
            <a:r>
              <a:rPr lang="x-none"/>
              <a:t>0919567295</a:t>
            </a:r>
          </a:p>
        </p:txBody>
      </p:sp>
      <p:sp>
        <p:nvSpPr>
          <p:cNvPr id="5" name="Slide Number Placeholder 4">
            <a:extLst>
              <a:ext uri="{FF2B5EF4-FFF2-40B4-BE49-F238E27FC236}">
                <a16:creationId xmlns:a16="http://schemas.microsoft.com/office/drawing/2014/main" id="{5934B644-A5B4-D106-FAB1-E3D0B30354D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11</a:t>
            </a:fld>
            <a:endParaRPr lang="en-US"/>
          </a:p>
        </p:txBody>
      </p:sp>
    </p:spTree>
    <p:extLst>
      <p:ext uri="{BB962C8B-B14F-4D97-AF65-F5344CB8AC3E}">
        <p14:creationId xmlns:p14="http://schemas.microsoft.com/office/powerpoint/2010/main" val="7008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4"/>
                                        </p:tgtEl>
                                        <p:attrNameLst>
                                          <p:attrName>ppt_x</p:attrName>
                                        </p:attrNameLst>
                                      </p:cBhvr>
                                      <p:tavLst>
                                        <p:tav tm="0">
                                          <p:val>
                                            <p:strVal val="ppt_x"/>
                                          </p:val>
                                        </p:tav>
                                        <p:tav tm="100000">
                                          <p:val>
                                            <p:strVal val="ppt_x"/>
                                          </p:val>
                                        </p:tav>
                                      </p:tavLst>
                                    </p:anim>
                                    <p:anim calcmode="lin" valueType="num">
                                      <p:cBhvr additive="base">
                                        <p:cTn id="23" dur="500"/>
                                        <p:tgtEl>
                                          <p:spTgt spid="4"/>
                                        </p:tgtEl>
                                        <p:attrNameLst>
                                          <p:attrName>ppt_y</p:attrName>
                                        </p:attrNameLst>
                                      </p:cBhvr>
                                      <p:tavLst>
                                        <p:tav tm="0">
                                          <p:val>
                                            <p:strVal val="ppt_y"/>
                                          </p:val>
                                        </p:tav>
                                        <p:tav tm="100000">
                                          <p:val>
                                            <p:strVal val="1+ppt_h/2"/>
                                          </p:val>
                                        </p:tav>
                                      </p:tavLst>
                                    </p:anim>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E7FBB20A-6DDF-2EDB-41FC-D19982AB00E7}"/>
              </a:ext>
            </a:extLst>
          </p:cNvPr>
          <p:cNvSpPr/>
          <p:nvPr/>
        </p:nvSpPr>
        <p:spPr>
          <a:xfrm>
            <a:off x="4572000" y="1281790"/>
            <a:ext cx="4572000" cy="3132666"/>
          </a:xfrm>
          <a:prstGeom prst="cloudCallou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cs typeface="Times New Roman" panose="02020603050405020304" pitchFamily="18" charset="0"/>
              </a:rPr>
              <a:t>Em hãv nêu những biểu hiện sự </a:t>
            </a:r>
            <a:r>
              <a:rPr lang="en-US" sz="2800" dirty="0" err="1">
                <a:solidFill>
                  <a:schemeClr val="tx1"/>
                </a:solidFill>
                <a:latin typeface="Times New Roman" panose="02020603050405020304" pitchFamily="18" charset="0"/>
                <a:cs typeface="Times New Roman" panose="02020603050405020304" pitchFamily="18" charset="0"/>
              </a:rPr>
              <a:t>thịnh</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vượng của Trung Quốc dưới thời</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Đư</a:t>
            </a:r>
            <a:r>
              <a:rPr lang="en-US" sz="2800" dirty="0">
                <a:solidFill>
                  <a:schemeClr val="tx1"/>
                </a:solidFill>
                <a:latin typeface="Times New Roman" panose="02020603050405020304" pitchFamily="18" charset="0"/>
                <a:cs typeface="Times New Roman" panose="02020603050405020304" pitchFamily="18" charset="0"/>
              </a:rPr>
              <a:t>ờ</a:t>
            </a:r>
            <a:r>
              <a:rPr lang="vi-VN" sz="2800" dirty="0">
                <a:solidFill>
                  <a:schemeClr val="tx1"/>
                </a:solidFill>
                <a:latin typeface="Times New Roman" panose="02020603050405020304" pitchFamily="18" charset="0"/>
                <a:cs typeface="Times New Roman" panose="02020603050405020304" pitchFamily="18" charset="0"/>
              </a:rPr>
              <a:t>ng.</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5"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id="{EA409808-8B54-B84F-4A7F-4698EA74402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116" y="5504969"/>
            <a:ext cx="1813560" cy="1234440"/>
          </a:xfrm>
          <a:prstGeom prst="rect">
            <a:avLst/>
          </a:prstGeom>
          <a:noFill/>
          <a:extLst>
            <a:ext uri="{909E8E84-426E-40DD-AFC4-6F175D3DCCD1}">
              <a14:hiddenFill xmlns:a14="http://schemas.microsoft.com/office/drawing/2010/main">
                <a:solidFill>
                  <a:srgbClr val="FFFFFF"/>
                </a:solidFill>
              </a14:hiddenFill>
            </a:ext>
          </a:extLst>
        </p:spPr>
      </p:pic>
      <p:sp>
        <p:nvSpPr>
          <p:cNvPr id="7" name="Flowchart: Magnetic Disk 6">
            <a:extLst>
              <a:ext uri="{FF2B5EF4-FFF2-40B4-BE49-F238E27FC236}">
                <a16:creationId xmlns:a16="http://schemas.microsoft.com/office/drawing/2014/main" id="{C790E111-8A73-E32F-41F3-0A0F12F8536F}"/>
              </a:ext>
            </a:extLst>
          </p:cNvPr>
          <p:cNvSpPr/>
          <p:nvPr/>
        </p:nvSpPr>
        <p:spPr>
          <a:xfrm>
            <a:off x="281942" y="1195407"/>
            <a:ext cx="2861733" cy="3590697"/>
          </a:xfrm>
          <a:prstGeom prst="flowChartMagneticDisk">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accent6">
                  <a:lumMod val="75000"/>
                </a:schemeClr>
              </a:solidFill>
              <a:latin typeface="Times New Roman" panose="02020603050405020304" pitchFamily="18" charset="0"/>
              <a:cs typeface="Times New Roman" panose="02020603050405020304" pitchFamily="18" charset="0"/>
            </a:endParaRPr>
          </a:p>
          <a:p>
            <a:pPr algn="ctr"/>
            <a:r>
              <a:rPr lang="en-US" sz="2200" dirty="0" err="1">
                <a:solidFill>
                  <a:schemeClr val="accent6">
                    <a:lumMod val="75000"/>
                  </a:schemeClr>
                </a:solidFill>
                <a:latin typeface="Times New Roman" panose="02020603050405020304" pitchFamily="18" charset="0"/>
                <a:cs typeface="Times New Roman" panose="02020603050405020304" pitchFamily="18" charset="0"/>
              </a:rPr>
              <a:t>Chính</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trị</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Bộ</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máy</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nhà</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nước</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được</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củng</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cố</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hoàn</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thiện</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quan</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lại</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được</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tuyển</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chọn</a:t>
            </a:r>
            <a:r>
              <a:rPr lang="en-US" sz="2200" dirty="0">
                <a:solidFill>
                  <a:schemeClr val="accent6">
                    <a:lumMod val="75000"/>
                  </a:schemeClr>
                </a:solidFill>
                <a:latin typeface="Times New Roman" panose="02020603050405020304" pitchFamily="18" charset="0"/>
                <a:cs typeface="Times New Roman" panose="02020603050405020304" pitchFamily="18" charset="0"/>
              </a:rPr>
              <a:t> qua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thi</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cử</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lãnh</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thổ</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rộng</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gấp</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đôi</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thời</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Hán</a:t>
            </a:r>
            <a:endParaRPr lang="en-US" sz="22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9" name="Flowchart: Magnetic Disk 8">
            <a:extLst>
              <a:ext uri="{FF2B5EF4-FFF2-40B4-BE49-F238E27FC236}">
                <a16:creationId xmlns:a16="http://schemas.microsoft.com/office/drawing/2014/main" id="{C43D8B7D-E302-6C66-398E-F47C07288D90}"/>
              </a:ext>
            </a:extLst>
          </p:cNvPr>
          <p:cNvSpPr/>
          <p:nvPr/>
        </p:nvSpPr>
        <p:spPr>
          <a:xfrm>
            <a:off x="3250721" y="2373535"/>
            <a:ext cx="2861733" cy="3590697"/>
          </a:xfrm>
          <a:prstGeom prst="flowChartMagneticDisk">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accent6">
                  <a:lumMod val="75000"/>
                </a:schemeClr>
              </a:solidFill>
              <a:latin typeface="Times New Roman" panose="02020603050405020304" pitchFamily="18" charset="0"/>
              <a:cs typeface="Times New Roman" panose="02020603050405020304" pitchFamily="18" charset="0"/>
            </a:endParaRPr>
          </a:p>
          <a:p>
            <a:pPr algn="ctr"/>
            <a:r>
              <a:rPr lang="en-US" sz="2200" dirty="0" err="1">
                <a:solidFill>
                  <a:schemeClr val="accent6">
                    <a:lumMod val="75000"/>
                  </a:schemeClr>
                </a:solidFill>
                <a:latin typeface="Times New Roman" panose="02020603050405020304" pitchFamily="18" charset="0"/>
                <a:cs typeface="Times New Roman" panose="02020603050405020304" pitchFamily="18" charset="0"/>
              </a:rPr>
              <a:t>Kinh</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tế</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Nông</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nghiệp</a:t>
            </a:r>
            <a:r>
              <a:rPr lang="en-US" sz="2200" dirty="0">
                <a:solidFill>
                  <a:schemeClr val="accent6">
                    <a:lumMod val="75000"/>
                  </a:schemeClr>
                </a:solidFill>
                <a:latin typeface="Times New Roman" panose="02020603050405020304" pitchFamily="18" charset="0"/>
                <a:cs typeface="Times New Roman" panose="02020603050405020304" pitchFamily="18" charset="0"/>
              </a:rPr>
              <a:t> ,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thủ</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công</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nghiệp</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và</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thương</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nghiệp</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đều</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pháp</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triển</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liên</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tiếp</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nhiều</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năm</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được</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mùa</a:t>
            </a:r>
            <a:endParaRPr lang="en-US" sz="22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0" name="Flowchart: Magnetic Disk 9">
            <a:extLst>
              <a:ext uri="{FF2B5EF4-FFF2-40B4-BE49-F238E27FC236}">
                <a16:creationId xmlns:a16="http://schemas.microsoft.com/office/drawing/2014/main" id="{ECEB9B5E-A5D2-B68C-8A18-C6CF7480A81C}"/>
              </a:ext>
            </a:extLst>
          </p:cNvPr>
          <p:cNvSpPr/>
          <p:nvPr/>
        </p:nvSpPr>
        <p:spPr>
          <a:xfrm>
            <a:off x="6219500" y="3799158"/>
            <a:ext cx="2861733" cy="2988944"/>
          </a:xfrm>
          <a:prstGeom prst="flowChartMagneticDisk">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accent6">
                  <a:lumMod val="75000"/>
                </a:schemeClr>
              </a:solidFill>
              <a:latin typeface="Times New Roman" panose="02020603050405020304" pitchFamily="18" charset="0"/>
              <a:cs typeface="Times New Roman" panose="02020603050405020304" pitchFamily="18" charset="0"/>
            </a:endParaRPr>
          </a:p>
          <a:p>
            <a:pPr algn="ctr"/>
            <a:r>
              <a:rPr lang="en-US" sz="2200" dirty="0" err="1">
                <a:solidFill>
                  <a:schemeClr val="accent6">
                    <a:lumMod val="75000"/>
                  </a:schemeClr>
                </a:solidFill>
                <a:latin typeface="Times New Roman" panose="02020603050405020304" pitchFamily="18" charset="0"/>
                <a:cs typeface="Times New Roman" panose="02020603050405020304" pitchFamily="18" charset="0"/>
              </a:rPr>
              <a:t>Xã</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hội</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Ổn</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định</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không</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trộm</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cắp</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giết</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người</a:t>
            </a:r>
            <a:endParaRPr lang="en-US" sz="22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CC3E622-3C51-96E3-665A-4FCF32DA4DAA}"/>
              </a:ext>
            </a:extLst>
          </p:cNvPr>
          <p:cNvSpPr txBox="1"/>
          <p:nvPr/>
        </p:nvSpPr>
        <p:spPr>
          <a:xfrm>
            <a:off x="210065" y="704314"/>
            <a:ext cx="8190063" cy="523220"/>
          </a:xfrm>
          <a:prstGeom prst="rect">
            <a:avLst/>
          </a:prstGeom>
          <a:noFill/>
        </p:spPr>
        <p:txBody>
          <a:bodyPr wrap="none" rtlCol="0">
            <a:spAutoFit/>
          </a:bodyPr>
          <a:lstStyle/>
          <a:p>
            <a:r>
              <a:rPr lang="vi-VN" sz="2800" b="1" dirty="0">
                <a:latin typeface="Times New Roman" panose="02020603050405020304" pitchFamily="18" charset="0"/>
                <a:cs typeface="Times New Roman" panose="02020603050405020304" pitchFamily="18" charset="0"/>
              </a:rPr>
              <a:t>2. Sự</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thịnh vượng của Trung Quốc dưới thời Đường</a:t>
            </a:r>
            <a:endParaRPr lang="x-none" sz="2800" b="1"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F5597EC5-49EE-B09B-BC56-B0A265AE7242}"/>
              </a:ext>
            </a:extLst>
          </p:cNvPr>
          <p:cNvSpPr/>
          <p:nvPr/>
        </p:nvSpPr>
        <p:spPr>
          <a:xfrm>
            <a:off x="353820" y="205382"/>
            <a:ext cx="8046308" cy="4001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lvl="0" indent="0" algn="ctr">
              <a:spcAft>
                <a:spcPts val="600"/>
              </a:spcAft>
              <a:buSzPts val="1400"/>
            </a:pPr>
            <a:r>
              <a:rPr lang="en-US" sz="2000" b="1" dirty="0">
                <a:solidFill>
                  <a:schemeClr val="dk2"/>
                </a:solidFill>
                <a:latin typeface="Times New Roman"/>
                <a:cs typeface="Times New Roman"/>
                <a:sym typeface="Times New Roman"/>
              </a:rPr>
              <a:t>BÀI 6: KHÁI QUÁT TIẾN TRÌNH LỊCH SỬ TRUNG QUỐC</a:t>
            </a:r>
          </a:p>
        </p:txBody>
      </p:sp>
      <p:sp>
        <p:nvSpPr>
          <p:cNvPr id="3" name="Date Placeholder 2">
            <a:extLst>
              <a:ext uri="{FF2B5EF4-FFF2-40B4-BE49-F238E27FC236}">
                <a16:creationId xmlns:a16="http://schemas.microsoft.com/office/drawing/2014/main" id="{97A8E377-F003-889D-4815-5CE911935FA0}"/>
              </a:ext>
            </a:extLst>
          </p:cNvPr>
          <p:cNvSpPr>
            <a:spLocks noGrp="1"/>
          </p:cNvSpPr>
          <p:nvPr>
            <p:ph type="dt" sz="half" idx="10"/>
          </p:nvPr>
        </p:nvSpPr>
        <p:spPr/>
        <p:txBody>
          <a:bodyPr/>
          <a:lstStyle/>
          <a:p>
            <a:endParaRPr lang="x-none"/>
          </a:p>
        </p:txBody>
      </p:sp>
      <p:sp>
        <p:nvSpPr>
          <p:cNvPr id="4" name="Footer Placeholder 3">
            <a:extLst>
              <a:ext uri="{FF2B5EF4-FFF2-40B4-BE49-F238E27FC236}">
                <a16:creationId xmlns:a16="http://schemas.microsoft.com/office/drawing/2014/main" id="{57C15DFB-186A-C40E-8659-A668528E0A03}"/>
              </a:ext>
            </a:extLst>
          </p:cNvPr>
          <p:cNvSpPr>
            <a:spLocks noGrp="1"/>
          </p:cNvSpPr>
          <p:nvPr>
            <p:ph type="ftr" sz="quarter" idx="11"/>
          </p:nvPr>
        </p:nvSpPr>
        <p:spPr/>
        <p:txBody>
          <a:bodyPr/>
          <a:lstStyle/>
          <a:p>
            <a:r>
              <a:rPr lang="x-none"/>
              <a:t>0919567295</a:t>
            </a:r>
          </a:p>
        </p:txBody>
      </p:sp>
      <p:sp>
        <p:nvSpPr>
          <p:cNvPr id="6" name="Slide Number Placeholder 5">
            <a:extLst>
              <a:ext uri="{FF2B5EF4-FFF2-40B4-BE49-F238E27FC236}">
                <a16:creationId xmlns:a16="http://schemas.microsoft.com/office/drawing/2014/main" id="{5248D277-2B53-1BE7-18E5-28D07B1B3C7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spTree>
    <p:extLst>
      <p:ext uri="{BB962C8B-B14F-4D97-AF65-F5344CB8AC3E}">
        <p14:creationId xmlns:p14="http://schemas.microsoft.com/office/powerpoint/2010/main" val="367757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59EFC5B-48E1-01C8-F911-1D7EF07BAD86}"/>
              </a:ext>
            </a:extLst>
          </p:cNvPr>
          <p:cNvPicPr>
            <a:picLocks noChangeAspect="1"/>
          </p:cNvPicPr>
          <p:nvPr/>
        </p:nvPicPr>
        <p:blipFill rotWithShape="1">
          <a:blip r:embed="rId2"/>
          <a:srcRect r="3371" b="3"/>
          <a:stretch/>
        </p:blipFill>
        <p:spPr>
          <a:xfrm>
            <a:off x="20" y="10"/>
            <a:ext cx="725221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D4AF83E-F879-488D-4880-AD67952215AA}"/>
              </a:ext>
            </a:extLst>
          </p:cNvPr>
          <p:cNvSpPr txBox="1"/>
          <p:nvPr/>
        </p:nvSpPr>
        <p:spPr>
          <a:xfrm>
            <a:off x="5547958" y="354389"/>
            <a:ext cx="2866642" cy="3742762"/>
          </a:xfrm>
          <a:prstGeom prst="rect">
            <a:avLst/>
          </a:prstGeom>
        </p:spPr>
        <p:txBody>
          <a:bodyPr vert="horz" lIns="91440" tIns="45720" rIns="91440" bIns="45720" rtlCol="0">
            <a:normAutofit/>
          </a:bodyPr>
          <a:lstStyle/>
          <a:p>
            <a:pPr indent="-228600" algn="just">
              <a:lnSpc>
                <a:spcPct val="90000"/>
              </a:lnSpc>
              <a:spcAft>
                <a:spcPts val="600"/>
              </a:spcAft>
              <a:buFont typeface="Arial" panose="020B0604020202020204" pitchFamily="34" charset="0"/>
              <a:buChar char="•"/>
            </a:pPr>
            <a:r>
              <a:rPr lang="en-US" sz="2400" kern="1200" dirty="0" err="1">
                <a:solidFill>
                  <a:schemeClr val="tx1"/>
                </a:solidFill>
                <a:latin typeface="Times New Roman" panose="02020603050405020304" pitchFamily="18" charset="0"/>
                <a:ea typeface="+mn-ea"/>
                <a:cs typeface="Times New Roman" panose="02020603050405020304" pitchFamily="18" charset="0"/>
              </a:rPr>
              <a:t>Vào</a:t>
            </a:r>
            <a:r>
              <a:rPr lang="en-US" sz="2400" kern="1200" dirty="0">
                <a:solidFill>
                  <a:schemeClr val="tx1"/>
                </a:solidFill>
                <a:latin typeface="Times New Roman" panose="02020603050405020304" pitchFamily="18" charset="0"/>
                <a:ea typeface="+mn-ea"/>
                <a:cs typeface="Times New Roman" panose="02020603050405020304" pitchFamily="18" charset="0"/>
              </a:rPr>
              <a:t> </a:t>
            </a:r>
            <a:r>
              <a:rPr lang="en-US" sz="2400" kern="1200" dirty="0" err="1">
                <a:solidFill>
                  <a:schemeClr val="tx1"/>
                </a:solidFill>
                <a:latin typeface="Times New Roman" panose="02020603050405020304" pitchFamily="18" charset="0"/>
                <a:ea typeface="+mn-ea"/>
                <a:cs typeface="Times New Roman" panose="02020603050405020304" pitchFamily="18" charset="0"/>
              </a:rPr>
              <a:t>giữa</a:t>
            </a:r>
            <a:r>
              <a:rPr lang="en-US" sz="2400" kern="1200" dirty="0">
                <a:solidFill>
                  <a:schemeClr val="tx1"/>
                </a:solidFill>
                <a:latin typeface="Times New Roman" panose="02020603050405020304" pitchFamily="18" charset="0"/>
                <a:ea typeface="+mn-ea"/>
                <a:cs typeface="Times New Roman" panose="02020603050405020304" pitchFamily="18" charset="0"/>
              </a:rPr>
              <a:t> </a:t>
            </a:r>
            <a:r>
              <a:rPr lang="en-US" sz="2400" kern="1200" dirty="0" err="1">
                <a:solidFill>
                  <a:schemeClr val="tx1"/>
                </a:solidFill>
                <a:latin typeface="Times New Roman" panose="02020603050405020304" pitchFamily="18" charset="0"/>
                <a:ea typeface="+mn-ea"/>
                <a:cs typeface="Times New Roman" panose="02020603050405020304" pitchFamily="18" charset="0"/>
              </a:rPr>
              <a:t>thế</a:t>
            </a:r>
            <a:r>
              <a:rPr lang="en-US" sz="2400" kern="1200" dirty="0">
                <a:solidFill>
                  <a:schemeClr val="tx1"/>
                </a:solidFill>
                <a:latin typeface="Times New Roman" panose="02020603050405020304" pitchFamily="18" charset="0"/>
                <a:ea typeface="+mn-ea"/>
                <a:cs typeface="Times New Roman" panose="02020603050405020304" pitchFamily="18" charset="0"/>
              </a:rPr>
              <a:t> </a:t>
            </a:r>
            <a:r>
              <a:rPr lang="en-US" sz="2400" kern="1200" dirty="0" err="1">
                <a:solidFill>
                  <a:schemeClr val="tx1"/>
                </a:solidFill>
                <a:latin typeface="Times New Roman" panose="02020603050405020304" pitchFamily="18" charset="0"/>
                <a:ea typeface="+mn-ea"/>
                <a:cs typeface="Times New Roman" panose="02020603050405020304" pitchFamily="18" charset="0"/>
              </a:rPr>
              <a:t>kỉ</a:t>
            </a:r>
            <a:r>
              <a:rPr lang="en-US" sz="2400" kern="1200" dirty="0">
                <a:solidFill>
                  <a:schemeClr val="tx1"/>
                </a:solidFill>
                <a:latin typeface="Times New Roman" panose="02020603050405020304" pitchFamily="18" charset="0"/>
                <a:ea typeface="+mn-ea"/>
                <a:cs typeface="Times New Roman" panose="02020603050405020304" pitchFamily="18" charset="0"/>
              </a:rPr>
              <a:t> VIII </a:t>
            </a:r>
            <a:r>
              <a:rPr lang="en-US" sz="2400" kern="1200" dirty="0" err="1">
                <a:solidFill>
                  <a:schemeClr val="tx1"/>
                </a:solidFill>
                <a:latin typeface="Times New Roman" panose="02020603050405020304" pitchFamily="18" charset="0"/>
                <a:ea typeface="+mn-ea"/>
                <a:cs typeface="Times New Roman" panose="02020603050405020304" pitchFamily="18" charset="0"/>
              </a:rPr>
              <a:t>thành</a:t>
            </a:r>
            <a:r>
              <a:rPr lang="en-US" sz="2400" kern="1200" dirty="0">
                <a:solidFill>
                  <a:schemeClr val="tx1"/>
                </a:solidFill>
                <a:latin typeface="Times New Roman" panose="02020603050405020304" pitchFamily="18" charset="0"/>
                <a:ea typeface="+mn-ea"/>
                <a:cs typeface="Times New Roman" panose="02020603050405020304" pitchFamily="18" charset="0"/>
              </a:rPr>
              <a:t> </a:t>
            </a:r>
            <a:r>
              <a:rPr lang="en-US" sz="2400" kern="1200" dirty="0" err="1">
                <a:solidFill>
                  <a:schemeClr val="tx1"/>
                </a:solidFill>
                <a:latin typeface="Times New Roman" panose="02020603050405020304" pitchFamily="18" charset="0"/>
                <a:ea typeface="+mn-ea"/>
                <a:cs typeface="Times New Roman" panose="02020603050405020304" pitchFamily="18" charset="0"/>
              </a:rPr>
              <a:t>Trường</a:t>
            </a:r>
            <a:r>
              <a:rPr lang="en-US" sz="2400" kern="1200" dirty="0">
                <a:solidFill>
                  <a:schemeClr val="tx1"/>
                </a:solidFill>
                <a:latin typeface="Times New Roman" panose="02020603050405020304" pitchFamily="18" charset="0"/>
                <a:ea typeface="+mn-ea"/>
                <a:cs typeface="Times New Roman" panose="02020603050405020304" pitchFamily="18" charset="0"/>
              </a:rPr>
              <a:t> An </a:t>
            </a:r>
            <a:r>
              <a:rPr lang="en-US" sz="2400" kern="1200" dirty="0" err="1">
                <a:solidFill>
                  <a:schemeClr val="tx1"/>
                </a:solidFill>
                <a:latin typeface="Times New Roman" panose="02020603050405020304" pitchFamily="18" charset="0"/>
                <a:ea typeface="+mn-ea"/>
                <a:cs typeface="Times New Roman" panose="02020603050405020304" pitchFamily="18" charset="0"/>
              </a:rPr>
              <a:t>là</a:t>
            </a:r>
            <a:r>
              <a:rPr lang="en-US" sz="2400" kern="1200" dirty="0">
                <a:solidFill>
                  <a:schemeClr val="tx1"/>
                </a:solidFill>
                <a:latin typeface="Times New Roman" panose="02020603050405020304" pitchFamily="18" charset="0"/>
                <a:ea typeface="+mn-ea"/>
                <a:cs typeface="Times New Roman" panose="02020603050405020304" pitchFamily="18" charset="0"/>
              </a:rPr>
              <a:t> </a:t>
            </a:r>
            <a:r>
              <a:rPr lang="en-US" sz="2400" kern="1200" dirty="0" err="1">
                <a:solidFill>
                  <a:schemeClr val="tx1"/>
                </a:solidFill>
                <a:latin typeface="Times New Roman" panose="02020603050405020304" pitchFamily="18" charset="0"/>
                <a:ea typeface="+mn-ea"/>
                <a:cs typeface="Times New Roman" panose="02020603050405020304" pitchFamily="18" charset="0"/>
              </a:rPr>
              <a:t>một</a:t>
            </a:r>
            <a:r>
              <a:rPr lang="en-US" sz="2400" kern="1200" dirty="0">
                <a:solidFill>
                  <a:schemeClr val="tx1"/>
                </a:solidFill>
                <a:latin typeface="Times New Roman" panose="02020603050405020304" pitchFamily="18" charset="0"/>
                <a:ea typeface="+mn-ea"/>
                <a:cs typeface="Times New Roman" panose="02020603050405020304" pitchFamily="18" charset="0"/>
              </a:rPr>
              <a:t> </a:t>
            </a:r>
            <a:r>
              <a:rPr lang="en-US" sz="2400" kern="1200" dirty="0" err="1">
                <a:solidFill>
                  <a:schemeClr val="tx1"/>
                </a:solidFill>
                <a:latin typeface="Times New Roman" panose="02020603050405020304" pitchFamily="18" charset="0"/>
                <a:ea typeface="+mn-ea"/>
                <a:cs typeface="Times New Roman" panose="02020603050405020304" pitchFamily="18" charset="0"/>
              </a:rPr>
              <a:t>trong</a:t>
            </a:r>
            <a:r>
              <a:rPr lang="en-US" sz="2400" kern="1200" dirty="0">
                <a:solidFill>
                  <a:schemeClr val="tx1"/>
                </a:solidFill>
                <a:latin typeface="Times New Roman" panose="02020603050405020304" pitchFamily="18" charset="0"/>
                <a:ea typeface="+mn-ea"/>
                <a:cs typeface="Times New Roman" panose="02020603050405020304" pitchFamily="18" charset="0"/>
              </a:rPr>
              <a:t> </a:t>
            </a:r>
            <a:r>
              <a:rPr lang="en-US" sz="2400" kern="1200" dirty="0" err="1">
                <a:solidFill>
                  <a:schemeClr val="tx1"/>
                </a:solidFill>
                <a:latin typeface="Times New Roman" panose="02020603050405020304" pitchFamily="18" charset="0"/>
                <a:ea typeface="+mn-ea"/>
                <a:cs typeface="Times New Roman" panose="02020603050405020304" pitchFamily="18" charset="0"/>
              </a:rPr>
              <a:t>các</a:t>
            </a:r>
            <a:r>
              <a:rPr lang="en-US" sz="2400" kern="1200" dirty="0">
                <a:solidFill>
                  <a:schemeClr val="tx1"/>
                </a:solidFill>
                <a:latin typeface="Times New Roman" panose="02020603050405020304" pitchFamily="18" charset="0"/>
                <a:ea typeface="+mn-ea"/>
                <a:cs typeface="Times New Roman" panose="02020603050405020304" pitchFamily="18" charset="0"/>
              </a:rPr>
              <a:t> </a:t>
            </a:r>
            <a:r>
              <a:rPr lang="en-US" sz="2400" kern="1200" dirty="0" err="1">
                <a:solidFill>
                  <a:schemeClr val="tx1"/>
                </a:solidFill>
                <a:latin typeface="Times New Roman" panose="02020603050405020304" pitchFamily="18" charset="0"/>
                <a:ea typeface="+mn-ea"/>
                <a:cs typeface="Times New Roman" panose="02020603050405020304" pitchFamily="18" charset="0"/>
              </a:rPr>
              <a:t>đô</a:t>
            </a:r>
            <a:r>
              <a:rPr lang="en-US" sz="2400" kern="1200" dirty="0">
                <a:solidFill>
                  <a:schemeClr val="tx1"/>
                </a:solidFill>
                <a:latin typeface="Times New Roman" panose="02020603050405020304" pitchFamily="18" charset="0"/>
                <a:ea typeface="+mn-ea"/>
                <a:cs typeface="Times New Roman" panose="02020603050405020304" pitchFamily="18" charset="0"/>
              </a:rPr>
              <a:t> </a:t>
            </a:r>
            <a:r>
              <a:rPr lang="en-US" sz="2400" kern="1200" dirty="0" err="1">
                <a:solidFill>
                  <a:schemeClr val="tx1"/>
                </a:solidFill>
                <a:latin typeface="Times New Roman" panose="02020603050405020304" pitchFamily="18" charset="0"/>
                <a:ea typeface="+mn-ea"/>
                <a:cs typeface="Times New Roman" panose="02020603050405020304" pitchFamily="18" charset="0"/>
              </a:rPr>
              <a:t>thị</a:t>
            </a:r>
            <a:r>
              <a:rPr lang="en-US" sz="2400" kern="1200" dirty="0">
                <a:solidFill>
                  <a:schemeClr val="tx1"/>
                </a:solidFill>
                <a:latin typeface="Times New Roman" panose="02020603050405020304" pitchFamily="18" charset="0"/>
                <a:ea typeface="+mn-ea"/>
                <a:cs typeface="Times New Roman" panose="02020603050405020304" pitchFamily="18" charset="0"/>
              </a:rPr>
              <a:t> </a:t>
            </a:r>
            <a:r>
              <a:rPr lang="en-US" sz="2400" kern="1200" dirty="0" err="1">
                <a:solidFill>
                  <a:schemeClr val="tx1"/>
                </a:solidFill>
                <a:latin typeface="Times New Roman" panose="02020603050405020304" pitchFamily="18" charset="0"/>
                <a:ea typeface="+mn-ea"/>
                <a:cs typeface="Times New Roman" panose="02020603050405020304" pitchFamily="18" charset="0"/>
              </a:rPr>
              <a:t>lớn</a:t>
            </a:r>
            <a:r>
              <a:rPr lang="en-US" sz="2400" kern="1200" dirty="0">
                <a:solidFill>
                  <a:schemeClr val="tx1"/>
                </a:solidFill>
                <a:latin typeface="Times New Roman" panose="02020603050405020304" pitchFamily="18" charset="0"/>
                <a:ea typeface="+mn-ea"/>
                <a:cs typeface="Times New Roman" panose="02020603050405020304" pitchFamily="18" charset="0"/>
              </a:rPr>
              <a:t> </a:t>
            </a:r>
            <a:r>
              <a:rPr lang="en-US" sz="2400" kern="1200" dirty="0" err="1">
                <a:solidFill>
                  <a:schemeClr val="tx1"/>
                </a:solidFill>
                <a:latin typeface="Times New Roman" panose="02020603050405020304" pitchFamily="18" charset="0"/>
                <a:ea typeface="+mn-ea"/>
                <a:cs typeface="Times New Roman" panose="02020603050405020304" pitchFamily="18" charset="0"/>
              </a:rPr>
              <a:t>nhất</a:t>
            </a:r>
            <a:r>
              <a:rPr lang="en-US" sz="2400" kern="1200" dirty="0">
                <a:solidFill>
                  <a:schemeClr val="tx1"/>
                </a:solidFill>
                <a:latin typeface="Times New Roman" panose="02020603050405020304" pitchFamily="18" charset="0"/>
                <a:ea typeface="+mn-ea"/>
                <a:cs typeface="Times New Roman" panose="02020603050405020304" pitchFamily="18" charset="0"/>
              </a:rPr>
              <a:t> </a:t>
            </a:r>
            <a:r>
              <a:rPr lang="en-US" sz="2400" kern="1200" dirty="0" err="1">
                <a:solidFill>
                  <a:schemeClr val="tx1"/>
                </a:solidFill>
                <a:latin typeface="Times New Roman" panose="02020603050405020304" pitchFamily="18" charset="0"/>
                <a:ea typeface="+mn-ea"/>
                <a:cs typeface="Times New Roman" panose="02020603050405020304" pitchFamily="18" charset="0"/>
              </a:rPr>
              <a:t>thế</a:t>
            </a:r>
            <a:r>
              <a:rPr lang="en-US" sz="2400" kern="1200" dirty="0">
                <a:solidFill>
                  <a:schemeClr val="tx1"/>
                </a:solidFill>
                <a:latin typeface="Times New Roman" panose="02020603050405020304" pitchFamily="18" charset="0"/>
                <a:ea typeface="+mn-ea"/>
                <a:cs typeface="Times New Roman" panose="02020603050405020304" pitchFamily="18" charset="0"/>
              </a:rPr>
              <a:t> </a:t>
            </a:r>
            <a:r>
              <a:rPr lang="en-US" sz="2400" kern="1200" dirty="0" err="1">
                <a:solidFill>
                  <a:schemeClr val="tx1"/>
                </a:solidFill>
                <a:latin typeface="Times New Roman" panose="02020603050405020304" pitchFamily="18" charset="0"/>
                <a:ea typeface="+mn-ea"/>
                <a:cs typeface="Times New Roman" panose="02020603050405020304" pitchFamily="18" charset="0"/>
              </a:rPr>
              <a:t>giới</a:t>
            </a:r>
            <a:r>
              <a:rPr lang="en-US" sz="2400" kern="1200" dirty="0">
                <a:solidFill>
                  <a:schemeClr val="tx1"/>
                </a:solidFill>
                <a:latin typeface="Times New Roman" panose="02020603050405020304" pitchFamily="18" charset="0"/>
                <a:ea typeface="+mn-ea"/>
                <a:cs typeface="Times New Roman" panose="02020603050405020304" pitchFamily="18" charset="0"/>
              </a:rPr>
              <a:t> </a:t>
            </a:r>
            <a:r>
              <a:rPr lang="en-US" sz="2400" kern="1200" dirty="0" err="1">
                <a:solidFill>
                  <a:schemeClr val="tx1"/>
                </a:solidFill>
                <a:latin typeface="Times New Roman" panose="02020603050405020304" pitchFamily="18" charset="0"/>
                <a:ea typeface="+mn-ea"/>
                <a:cs typeface="Times New Roman" panose="02020603050405020304" pitchFamily="18" charset="0"/>
              </a:rPr>
              <a:t>có</a:t>
            </a:r>
            <a:r>
              <a:rPr lang="en-US" sz="2400" kern="1200" dirty="0">
                <a:solidFill>
                  <a:schemeClr val="tx1"/>
                </a:solidFill>
                <a:latin typeface="Times New Roman" panose="02020603050405020304" pitchFamily="18" charset="0"/>
                <a:ea typeface="+mn-ea"/>
                <a:cs typeface="Times New Roman" panose="02020603050405020304" pitchFamily="18" charset="0"/>
              </a:rPr>
              <a:t> </a:t>
            </a:r>
            <a:r>
              <a:rPr lang="en-US" sz="2400" kern="1200" dirty="0" err="1">
                <a:solidFill>
                  <a:schemeClr val="tx1"/>
                </a:solidFill>
                <a:latin typeface="Times New Roman" panose="02020603050405020304" pitchFamily="18" charset="0"/>
                <a:ea typeface="+mn-ea"/>
                <a:cs typeface="Times New Roman" panose="02020603050405020304" pitchFamily="18" charset="0"/>
              </a:rPr>
              <a:t>dân</a:t>
            </a:r>
            <a:r>
              <a:rPr lang="en-US" sz="2400" kern="1200" dirty="0">
                <a:solidFill>
                  <a:schemeClr val="tx1"/>
                </a:solidFill>
                <a:latin typeface="Times New Roman" panose="02020603050405020304" pitchFamily="18" charset="0"/>
                <a:ea typeface="+mn-ea"/>
                <a:cs typeface="Times New Roman" panose="02020603050405020304" pitchFamily="18" charset="0"/>
              </a:rPr>
              <a:t> </a:t>
            </a:r>
            <a:r>
              <a:rPr lang="en-US" sz="2400" kern="1200" dirty="0" err="1">
                <a:solidFill>
                  <a:schemeClr val="tx1"/>
                </a:solidFill>
                <a:latin typeface="Times New Roman" panose="02020603050405020304" pitchFamily="18" charset="0"/>
                <a:ea typeface="+mn-ea"/>
                <a:cs typeface="Times New Roman" panose="02020603050405020304" pitchFamily="18" charset="0"/>
              </a:rPr>
              <a:t>số</a:t>
            </a:r>
            <a:r>
              <a:rPr lang="en-US" sz="2400" kern="1200" dirty="0">
                <a:solidFill>
                  <a:schemeClr val="tx1"/>
                </a:solidFill>
                <a:latin typeface="Times New Roman" panose="02020603050405020304" pitchFamily="18" charset="0"/>
                <a:ea typeface="+mn-ea"/>
                <a:cs typeface="Times New Roman" panose="02020603050405020304" pitchFamily="18" charset="0"/>
              </a:rPr>
              <a:t> 1 </a:t>
            </a:r>
            <a:r>
              <a:rPr lang="en-US" sz="2400" kern="1200" dirty="0" err="1">
                <a:solidFill>
                  <a:schemeClr val="tx1"/>
                </a:solidFill>
                <a:latin typeface="Times New Roman" panose="02020603050405020304" pitchFamily="18" charset="0"/>
                <a:ea typeface="+mn-ea"/>
                <a:cs typeface="Times New Roman" panose="02020603050405020304" pitchFamily="18" charset="0"/>
              </a:rPr>
              <a:t>triệu</a:t>
            </a:r>
            <a:r>
              <a:rPr lang="en-US" sz="2400" kern="1200" dirty="0">
                <a:solidFill>
                  <a:schemeClr val="tx1"/>
                </a:solidFill>
                <a:latin typeface="Times New Roman" panose="02020603050405020304" pitchFamily="18" charset="0"/>
                <a:ea typeface="+mn-ea"/>
                <a:cs typeface="Times New Roman" panose="02020603050405020304" pitchFamily="18" charset="0"/>
              </a:rPr>
              <a:t> </a:t>
            </a:r>
            <a:r>
              <a:rPr lang="en-US" sz="2400" kern="1200" dirty="0" err="1">
                <a:solidFill>
                  <a:schemeClr val="tx1"/>
                </a:solidFill>
                <a:latin typeface="Times New Roman" panose="02020603050405020304" pitchFamily="18" charset="0"/>
                <a:ea typeface="+mn-ea"/>
                <a:cs typeface="Times New Roman" panose="02020603050405020304" pitchFamily="18" charset="0"/>
              </a:rPr>
              <a:t>người</a:t>
            </a:r>
            <a:r>
              <a:rPr lang="en-US" sz="2400" kern="1200" dirty="0">
                <a:solidFill>
                  <a:schemeClr val="tx1"/>
                </a:solidFill>
                <a:latin typeface="Times New Roman" panose="02020603050405020304" pitchFamily="18" charset="0"/>
                <a:ea typeface="+mn-ea"/>
                <a:cs typeface="Times New Roman" panose="02020603050405020304" pitchFamily="18" charset="0"/>
              </a:rPr>
              <a:t> </a:t>
            </a:r>
            <a:r>
              <a:rPr lang="en-US" sz="2400" kern="1200" dirty="0" err="1">
                <a:solidFill>
                  <a:schemeClr val="tx1"/>
                </a:solidFill>
                <a:latin typeface="Times New Roman" panose="02020603050405020304" pitchFamily="18" charset="0"/>
                <a:ea typeface="+mn-ea"/>
                <a:cs typeface="Times New Roman" panose="02020603050405020304" pitchFamily="18" charset="0"/>
              </a:rPr>
              <a:t>với</a:t>
            </a:r>
            <a:r>
              <a:rPr lang="en-US" sz="2400" kern="1200" dirty="0">
                <a:solidFill>
                  <a:schemeClr val="tx1"/>
                </a:solidFill>
                <a:latin typeface="Times New Roman" panose="02020603050405020304" pitchFamily="18" charset="0"/>
                <a:ea typeface="+mn-ea"/>
                <a:cs typeface="Times New Roman" panose="02020603050405020304" pitchFamily="18" charset="0"/>
              </a:rPr>
              <a:t> 108 </a:t>
            </a:r>
            <a:r>
              <a:rPr lang="en-US" sz="2400" kern="1200" dirty="0" err="1">
                <a:solidFill>
                  <a:schemeClr val="tx1"/>
                </a:solidFill>
                <a:latin typeface="Times New Roman" panose="02020603050405020304" pitchFamily="18" charset="0"/>
                <a:ea typeface="+mn-ea"/>
                <a:cs typeface="Times New Roman" panose="02020603050405020304" pitchFamily="18" charset="0"/>
              </a:rPr>
              <a:t>khu</a:t>
            </a:r>
            <a:r>
              <a:rPr lang="en-US" sz="2400" kern="1200" dirty="0">
                <a:solidFill>
                  <a:schemeClr val="tx1"/>
                </a:solidFill>
                <a:latin typeface="Times New Roman" panose="02020603050405020304" pitchFamily="18" charset="0"/>
                <a:ea typeface="+mn-ea"/>
                <a:cs typeface="Times New Roman" panose="02020603050405020304" pitchFamily="18" charset="0"/>
              </a:rPr>
              <a:t> </a:t>
            </a:r>
            <a:r>
              <a:rPr lang="en-US" sz="2400" kern="1200" dirty="0" err="1">
                <a:solidFill>
                  <a:schemeClr val="tx1"/>
                </a:solidFill>
                <a:latin typeface="Times New Roman" panose="02020603050405020304" pitchFamily="18" charset="0"/>
                <a:ea typeface="+mn-ea"/>
                <a:cs typeface="Times New Roman" panose="02020603050405020304" pitchFamily="18" charset="0"/>
              </a:rPr>
              <a:t>phố</a:t>
            </a:r>
            <a:r>
              <a:rPr lang="en-US" sz="2400" kern="1200" dirty="0">
                <a:solidFill>
                  <a:schemeClr val="tx1"/>
                </a:solidFill>
                <a:latin typeface="Times New Roman" panose="02020603050405020304" pitchFamily="18" charset="0"/>
                <a:ea typeface="+mn-ea"/>
                <a:cs typeface="Times New Roman" panose="02020603050405020304" pitchFamily="18" charset="0"/>
              </a:rPr>
              <a:t> </a:t>
            </a:r>
            <a:r>
              <a:rPr lang="en-US" sz="2400" kern="1200" dirty="0" err="1">
                <a:solidFill>
                  <a:schemeClr val="tx1"/>
                </a:solidFill>
                <a:latin typeface="Times New Roman" panose="02020603050405020304" pitchFamily="18" charset="0"/>
                <a:ea typeface="+mn-ea"/>
                <a:cs typeface="Times New Roman" panose="02020603050405020304" pitchFamily="18" charset="0"/>
              </a:rPr>
              <a:t>và</a:t>
            </a:r>
            <a:r>
              <a:rPr lang="en-US" sz="2400" kern="1200" dirty="0">
                <a:solidFill>
                  <a:schemeClr val="tx1"/>
                </a:solidFill>
                <a:latin typeface="Times New Roman" panose="02020603050405020304" pitchFamily="18" charset="0"/>
                <a:ea typeface="+mn-ea"/>
                <a:cs typeface="Times New Roman" panose="02020603050405020304" pitchFamily="18" charset="0"/>
              </a:rPr>
              <a:t> 2 </a:t>
            </a:r>
            <a:r>
              <a:rPr lang="en-US" sz="2400" kern="1200" dirty="0" err="1">
                <a:solidFill>
                  <a:schemeClr val="tx1"/>
                </a:solidFill>
                <a:latin typeface="Times New Roman" panose="02020603050405020304" pitchFamily="18" charset="0"/>
                <a:ea typeface="+mn-ea"/>
                <a:cs typeface="Times New Roman" panose="02020603050405020304" pitchFamily="18" charset="0"/>
              </a:rPr>
              <a:t>chợ</a:t>
            </a:r>
            <a:r>
              <a:rPr lang="en-US" sz="2400" kern="1200" dirty="0">
                <a:solidFill>
                  <a:schemeClr val="tx1"/>
                </a:solidFill>
                <a:latin typeface="Times New Roman" panose="02020603050405020304" pitchFamily="18" charset="0"/>
                <a:ea typeface="+mn-ea"/>
                <a:cs typeface="Times New Roman" panose="02020603050405020304" pitchFamily="18" charset="0"/>
              </a:rPr>
              <a:t> </a:t>
            </a:r>
            <a:r>
              <a:rPr lang="en-US" sz="2400" kern="1200" dirty="0" err="1">
                <a:solidFill>
                  <a:schemeClr val="tx1"/>
                </a:solidFill>
                <a:latin typeface="Times New Roman" panose="02020603050405020304" pitchFamily="18" charset="0"/>
                <a:ea typeface="+mn-ea"/>
                <a:cs typeface="Times New Roman" panose="02020603050405020304" pitchFamily="18" charset="0"/>
              </a:rPr>
              <a:t>lớn</a:t>
            </a:r>
            <a:r>
              <a:rPr lang="en-US" sz="2400" kern="1200" dirty="0">
                <a:solidFill>
                  <a:schemeClr val="tx1"/>
                </a:solidFill>
                <a:latin typeface="Times New Roman" panose="02020603050405020304" pitchFamily="18" charset="0"/>
                <a:ea typeface="+mn-ea"/>
                <a:cs typeface="Times New Roman" panose="02020603050405020304" pitchFamily="18" charset="0"/>
              </a:rPr>
              <a:t> ở </a:t>
            </a:r>
            <a:r>
              <a:rPr lang="en-US" sz="2400" kern="1200" dirty="0" err="1">
                <a:solidFill>
                  <a:schemeClr val="tx1"/>
                </a:solidFill>
                <a:latin typeface="Times New Roman" panose="02020603050405020304" pitchFamily="18" charset="0"/>
                <a:ea typeface="+mn-ea"/>
                <a:cs typeface="Times New Roman" panose="02020603050405020304" pitchFamily="18" charset="0"/>
              </a:rPr>
              <a:t>phía</a:t>
            </a:r>
            <a:r>
              <a:rPr lang="en-US" sz="2400" kern="1200" dirty="0">
                <a:solidFill>
                  <a:schemeClr val="tx1"/>
                </a:solidFill>
                <a:latin typeface="Times New Roman" panose="02020603050405020304" pitchFamily="18" charset="0"/>
                <a:ea typeface="+mn-ea"/>
                <a:cs typeface="Times New Roman" panose="02020603050405020304" pitchFamily="18" charset="0"/>
              </a:rPr>
              <a:t> </a:t>
            </a:r>
            <a:r>
              <a:rPr lang="en-US" sz="2400" kern="1200" dirty="0" err="1">
                <a:solidFill>
                  <a:schemeClr val="tx1"/>
                </a:solidFill>
                <a:latin typeface="Times New Roman" panose="02020603050405020304" pitchFamily="18" charset="0"/>
                <a:ea typeface="+mn-ea"/>
                <a:cs typeface="Times New Roman" panose="02020603050405020304" pitchFamily="18" charset="0"/>
              </a:rPr>
              <a:t>đông</a:t>
            </a:r>
            <a:r>
              <a:rPr lang="en-US" sz="2400" kern="1200" dirty="0">
                <a:solidFill>
                  <a:schemeClr val="tx1"/>
                </a:solidFill>
                <a:latin typeface="Times New Roman" panose="02020603050405020304" pitchFamily="18" charset="0"/>
                <a:ea typeface="+mn-ea"/>
                <a:cs typeface="Times New Roman" panose="02020603050405020304" pitchFamily="18" charset="0"/>
              </a:rPr>
              <a:t> </a:t>
            </a:r>
            <a:r>
              <a:rPr lang="en-US" sz="2400" kern="1200" dirty="0" err="1">
                <a:solidFill>
                  <a:schemeClr val="tx1"/>
                </a:solidFill>
                <a:latin typeface="Times New Roman" panose="02020603050405020304" pitchFamily="18" charset="0"/>
                <a:ea typeface="+mn-ea"/>
                <a:cs typeface="Times New Roman" panose="02020603050405020304" pitchFamily="18" charset="0"/>
              </a:rPr>
              <a:t>và</a:t>
            </a:r>
            <a:r>
              <a:rPr lang="en-US" sz="2400" kern="1200" dirty="0">
                <a:solidFill>
                  <a:schemeClr val="tx1"/>
                </a:solidFill>
                <a:latin typeface="Times New Roman" panose="02020603050405020304" pitchFamily="18" charset="0"/>
                <a:ea typeface="+mn-ea"/>
                <a:cs typeface="Times New Roman" panose="02020603050405020304" pitchFamily="18" charset="0"/>
              </a:rPr>
              <a:t> </a:t>
            </a:r>
            <a:r>
              <a:rPr lang="en-US" sz="2400" kern="1200" dirty="0" err="1">
                <a:solidFill>
                  <a:schemeClr val="tx1"/>
                </a:solidFill>
                <a:latin typeface="Times New Roman" panose="02020603050405020304" pitchFamily="18" charset="0"/>
                <a:ea typeface="+mn-ea"/>
                <a:cs typeface="Times New Roman" panose="02020603050405020304" pitchFamily="18" charset="0"/>
              </a:rPr>
              <a:t>phía</a:t>
            </a:r>
            <a:r>
              <a:rPr lang="en-US" sz="2400" kern="1200" dirty="0">
                <a:solidFill>
                  <a:schemeClr val="tx1"/>
                </a:solidFill>
                <a:latin typeface="Times New Roman" panose="02020603050405020304" pitchFamily="18" charset="0"/>
                <a:ea typeface="+mn-ea"/>
                <a:cs typeface="Times New Roman" panose="02020603050405020304" pitchFamily="18" charset="0"/>
              </a:rPr>
              <a:t> </a:t>
            </a:r>
            <a:r>
              <a:rPr lang="en-US" sz="2400" kern="1200" dirty="0" err="1">
                <a:solidFill>
                  <a:schemeClr val="tx1"/>
                </a:solidFill>
                <a:latin typeface="Times New Roman" panose="02020603050405020304" pitchFamily="18" charset="0"/>
                <a:ea typeface="+mn-ea"/>
                <a:cs typeface="Times New Roman" panose="02020603050405020304" pitchFamily="18" charset="0"/>
              </a:rPr>
              <a:t>tây</a:t>
            </a:r>
            <a:endParaRPr lang="en-US" sz="2400" kern="1200" dirty="0">
              <a:solidFill>
                <a:schemeClr val="tx1"/>
              </a:solidFill>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F6FC04D7-58AC-056B-531A-723C6834D25C}"/>
              </a:ext>
            </a:extLst>
          </p:cNvPr>
          <p:cNvPicPr>
            <a:picLocks noChangeAspect="1"/>
          </p:cNvPicPr>
          <p:nvPr/>
        </p:nvPicPr>
        <p:blipFill>
          <a:blip r:embed="rId3"/>
          <a:stretch>
            <a:fillRect/>
          </a:stretch>
        </p:blipFill>
        <p:spPr>
          <a:xfrm>
            <a:off x="5644071" y="3209918"/>
            <a:ext cx="2829320" cy="2483224"/>
          </a:xfrm>
          <a:prstGeom prst="rect">
            <a:avLst/>
          </a:prstGeom>
        </p:spPr>
      </p:pic>
      <p:sp>
        <p:nvSpPr>
          <p:cNvPr id="2" name="Date Placeholder 1">
            <a:extLst>
              <a:ext uri="{FF2B5EF4-FFF2-40B4-BE49-F238E27FC236}">
                <a16:creationId xmlns:a16="http://schemas.microsoft.com/office/drawing/2014/main" id="{4B7BE2AD-830E-8A82-FDAA-4C141274AE44}"/>
              </a:ext>
            </a:extLst>
          </p:cNvPr>
          <p:cNvSpPr>
            <a:spLocks noGrp="1"/>
          </p:cNvSpPr>
          <p:nvPr>
            <p:ph type="dt" sz="half" idx="10"/>
          </p:nvPr>
        </p:nvSpPr>
        <p:spPr/>
        <p:txBody>
          <a:bodyPr/>
          <a:lstStyle/>
          <a:p>
            <a:endParaRPr lang="x-none"/>
          </a:p>
        </p:txBody>
      </p:sp>
      <p:sp>
        <p:nvSpPr>
          <p:cNvPr id="6" name="Footer Placeholder 5">
            <a:extLst>
              <a:ext uri="{FF2B5EF4-FFF2-40B4-BE49-F238E27FC236}">
                <a16:creationId xmlns:a16="http://schemas.microsoft.com/office/drawing/2014/main" id="{3AFC2395-D892-EFAC-B923-0B1ECF35D73A}"/>
              </a:ext>
            </a:extLst>
          </p:cNvPr>
          <p:cNvSpPr>
            <a:spLocks noGrp="1"/>
          </p:cNvSpPr>
          <p:nvPr>
            <p:ph type="ftr" sz="quarter" idx="11"/>
          </p:nvPr>
        </p:nvSpPr>
        <p:spPr/>
        <p:txBody>
          <a:bodyPr/>
          <a:lstStyle/>
          <a:p>
            <a:r>
              <a:rPr lang="x-none"/>
              <a:t>0919567295</a:t>
            </a:r>
          </a:p>
        </p:txBody>
      </p:sp>
      <p:sp>
        <p:nvSpPr>
          <p:cNvPr id="7" name="Slide Number Placeholder 6">
            <a:extLst>
              <a:ext uri="{FF2B5EF4-FFF2-40B4-BE49-F238E27FC236}">
                <a16:creationId xmlns:a16="http://schemas.microsoft.com/office/drawing/2014/main" id="{84FEECE3-EA40-989E-240B-9B96A93B6B5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spTree>
    <p:extLst>
      <p:ext uri="{BB962C8B-B14F-4D97-AF65-F5344CB8AC3E}">
        <p14:creationId xmlns:p14="http://schemas.microsoft.com/office/powerpoint/2010/main" val="702595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707" y="0"/>
            <a:ext cx="7328585"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712199CF-D13E-796F-D0DF-EC62C54794CE}"/>
              </a:ext>
            </a:extLst>
          </p:cNvPr>
          <p:cNvPicPr>
            <a:picLocks noChangeAspect="1"/>
          </p:cNvPicPr>
          <p:nvPr/>
        </p:nvPicPr>
        <p:blipFill rotWithShape="1">
          <a:blip r:embed="rId2"/>
          <a:srcRect l="2292" r="13305" b="2"/>
          <a:stretch/>
        </p:blipFill>
        <p:spPr>
          <a:xfrm>
            <a:off x="1095447" y="10"/>
            <a:ext cx="6953105"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2" name="Date Placeholder 1">
            <a:extLst>
              <a:ext uri="{FF2B5EF4-FFF2-40B4-BE49-F238E27FC236}">
                <a16:creationId xmlns:a16="http://schemas.microsoft.com/office/drawing/2014/main" id="{77684057-6129-9B73-E8BA-5634C599C692}"/>
              </a:ext>
            </a:extLst>
          </p:cNvPr>
          <p:cNvSpPr>
            <a:spLocks noGrp="1"/>
          </p:cNvSpPr>
          <p:nvPr>
            <p:ph type="dt" sz="half" idx="10"/>
          </p:nvPr>
        </p:nvSpPr>
        <p:spPr/>
        <p:txBody>
          <a:bodyPr/>
          <a:lstStyle/>
          <a:p>
            <a:endParaRPr lang="x-none"/>
          </a:p>
        </p:txBody>
      </p:sp>
      <p:sp>
        <p:nvSpPr>
          <p:cNvPr id="3" name="Footer Placeholder 2">
            <a:extLst>
              <a:ext uri="{FF2B5EF4-FFF2-40B4-BE49-F238E27FC236}">
                <a16:creationId xmlns:a16="http://schemas.microsoft.com/office/drawing/2014/main" id="{FAFCD846-26DE-D4FF-18F8-4A2E06DEB609}"/>
              </a:ext>
            </a:extLst>
          </p:cNvPr>
          <p:cNvSpPr>
            <a:spLocks noGrp="1"/>
          </p:cNvSpPr>
          <p:nvPr>
            <p:ph type="ftr" sz="quarter" idx="11"/>
          </p:nvPr>
        </p:nvSpPr>
        <p:spPr/>
        <p:txBody>
          <a:bodyPr/>
          <a:lstStyle/>
          <a:p>
            <a:r>
              <a:rPr lang="x-none"/>
              <a:t>0919567295</a:t>
            </a:r>
          </a:p>
        </p:txBody>
      </p:sp>
      <p:sp>
        <p:nvSpPr>
          <p:cNvPr id="4" name="Slide Number Placeholder 3">
            <a:extLst>
              <a:ext uri="{FF2B5EF4-FFF2-40B4-BE49-F238E27FC236}">
                <a16:creationId xmlns:a16="http://schemas.microsoft.com/office/drawing/2014/main" id="{29D4BB23-34FA-D1B1-D7DD-03FBD912A16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spTree>
    <p:extLst>
      <p:ext uri="{BB962C8B-B14F-4D97-AF65-F5344CB8AC3E}">
        <p14:creationId xmlns:p14="http://schemas.microsoft.com/office/powerpoint/2010/main" val="1785212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10;&#10;Description automatically generated">
            <a:extLst>
              <a:ext uri="{FF2B5EF4-FFF2-40B4-BE49-F238E27FC236}">
                <a16:creationId xmlns:a16="http://schemas.microsoft.com/office/drawing/2014/main" id="{338E951F-EEDD-4B4C-977D-D5E4C75EE390}"/>
              </a:ext>
            </a:extLst>
          </p:cNvPr>
          <p:cNvPicPr>
            <a:picLocks noChangeAspect="1"/>
          </p:cNvPicPr>
          <p:nvPr/>
        </p:nvPicPr>
        <p:blipFill rotWithShape="1">
          <a:blip r:embed="rId2"/>
          <a:srcRect l="4947" r="11388" b="1"/>
          <a:stretch/>
        </p:blipFill>
        <p:spPr>
          <a:xfrm>
            <a:off x="0" y="10"/>
            <a:ext cx="9143979" cy="6857990"/>
          </a:xfrm>
          <a:prstGeom prst="rect">
            <a:avLst/>
          </a:prstGeom>
        </p:spPr>
      </p:pic>
      <p:sp>
        <p:nvSpPr>
          <p:cNvPr id="4" name="Google Shape;258;p31">
            <a:extLst>
              <a:ext uri="{FF2B5EF4-FFF2-40B4-BE49-F238E27FC236}">
                <a16:creationId xmlns:a16="http://schemas.microsoft.com/office/drawing/2014/main" id="{08972D28-AA0C-5146-B6A8-DCAE2F857577}"/>
              </a:ext>
            </a:extLst>
          </p:cNvPr>
          <p:cNvSpPr txBox="1"/>
          <p:nvPr/>
        </p:nvSpPr>
        <p:spPr>
          <a:xfrm>
            <a:off x="394137" y="3417573"/>
            <a:ext cx="3444765" cy="2619839"/>
          </a:xfrm>
          <a:prstGeom prst="rect">
            <a:avLst/>
          </a:prstGeom>
        </p:spPr>
        <p:txBody>
          <a:bodyPr spcFirstLastPara="1" vert="horz" lIns="91440" tIns="45720" rIns="91440" bIns="45720" rtlCol="0" anchor="ctr" anchorCtr="0">
            <a:normAutofit/>
          </a:bodyPr>
          <a:lstStyle/>
          <a:p>
            <a:pPr marL="0" marR="0" lvl="0" indent="-228600" algn="just">
              <a:lnSpc>
                <a:spcPct val="90000"/>
              </a:lnSpc>
              <a:spcBef>
                <a:spcPts val="0"/>
              </a:spcBef>
              <a:spcAft>
                <a:spcPts val="600"/>
              </a:spcAft>
              <a:buClr>
                <a:srgbClr val="000000"/>
              </a:buClr>
              <a:buSzPts val="2000"/>
              <a:buFont typeface="Arial" panose="020B0604020202020204" pitchFamily="34" charset="0"/>
              <a:buChar char="•"/>
            </a:pPr>
            <a:r>
              <a:rPr lang="en-US" sz="1800" b="1" i="0" u="none" kern="1200" dirty="0">
                <a:solidFill>
                  <a:schemeClr val="tx1"/>
                </a:solidFill>
                <a:latin typeface="Times New Roman" panose="02020603050405020304" pitchFamily="18" charset="0"/>
                <a:ea typeface="+mn-ea"/>
                <a:cs typeface="Times New Roman" panose="02020603050405020304" pitchFamily="18" charset="0"/>
                <a:sym typeface="Times New Roman"/>
              </a:rPr>
              <a:t>Con </a:t>
            </a:r>
            <a:r>
              <a:rPr lang="en-US" sz="1800" b="1" i="0" u="none" kern="1200" dirty="0" err="1">
                <a:solidFill>
                  <a:schemeClr val="tx1"/>
                </a:solidFill>
                <a:latin typeface="Times New Roman" panose="02020603050405020304" pitchFamily="18" charset="0"/>
                <a:ea typeface="+mn-ea"/>
                <a:cs typeface="Times New Roman" panose="02020603050405020304" pitchFamily="18" charset="0"/>
                <a:sym typeface="Times New Roman"/>
              </a:rPr>
              <a:t>đường</a:t>
            </a:r>
            <a:r>
              <a:rPr lang="en-US" sz="1800" b="1" i="0" u="none" kern="1200" dirty="0">
                <a:solidFill>
                  <a:schemeClr val="tx1"/>
                </a:solidFill>
                <a:latin typeface="Times New Roman" panose="02020603050405020304" pitchFamily="18" charset="0"/>
                <a:ea typeface="+mn-ea"/>
                <a:cs typeface="Times New Roman" panose="02020603050405020304" pitchFamily="18" charset="0"/>
                <a:sym typeface="Times New Roman"/>
              </a:rPr>
              <a:t> </a:t>
            </a:r>
            <a:r>
              <a:rPr lang="en-US" sz="1800" b="1" i="0" u="none" kern="1200" dirty="0" err="1">
                <a:solidFill>
                  <a:schemeClr val="tx1"/>
                </a:solidFill>
                <a:latin typeface="Times New Roman" panose="02020603050405020304" pitchFamily="18" charset="0"/>
                <a:ea typeface="+mn-ea"/>
                <a:cs typeface="Times New Roman" panose="02020603050405020304" pitchFamily="18" charset="0"/>
                <a:sym typeface="Times New Roman"/>
              </a:rPr>
              <a:t>tơ</a:t>
            </a:r>
            <a:r>
              <a:rPr lang="en-US" sz="1800" b="1" i="0" u="none" kern="1200" dirty="0">
                <a:solidFill>
                  <a:schemeClr val="tx1"/>
                </a:solidFill>
                <a:latin typeface="Times New Roman" panose="02020603050405020304" pitchFamily="18" charset="0"/>
                <a:ea typeface="+mn-ea"/>
                <a:cs typeface="Times New Roman" panose="02020603050405020304" pitchFamily="18" charset="0"/>
                <a:sym typeface="Times New Roman"/>
              </a:rPr>
              <a:t> </a:t>
            </a:r>
            <a:r>
              <a:rPr lang="en-US" sz="1800" b="1" i="0" u="none" kern="1200" dirty="0" err="1">
                <a:solidFill>
                  <a:schemeClr val="tx1"/>
                </a:solidFill>
                <a:latin typeface="Times New Roman" panose="02020603050405020304" pitchFamily="18" charset="0"/>
                <a:ea typeface="+mn-ea"/>
                <a:cs typeface="Times New Roman" panose="02020603050405020304" pitchFamily="18" charset="0"/>
                <a:sym typeface="Times New Roman"/>
              </a:rPr>
              <a:t>lụa</a:t>
            </a:r>
            <a:r>
              <a:rPr lang="en-US" sz="1800" b="1" i="0" u="none" kern="1200" dirty="0">
                <a:solidFill>
                  <a:schemeClr val="tx1"/>
                </a:solidFill>
                <a:latin typeface="Times New Roman" panose="02020603050405020304" pitchFamily="18" charset="0"/>
                <a:ea typeface="+mn-ea"/>
                <a:cs typeface="Times New Roman" panose="02020603050405020304" pitchFamily="18" charset="0"/>
                <a:sym typeface="Times New Roman"/>
              </a:rPr>
              <a:t> </a:t>
            </a:r>
            <a:r>
              <a:rPr lang="en-US" sz="1800" b="1" i="0" u="none" kern="1200" dirty="0" err="1">
                <a:solidFill>
                  <a:schemeClr val="tx1"/>
                </a:solidFill>
                <a:latin typeface="Times New Roman" panose="02020603050405020304" pitchFamily="18" charset="0"/>
                <a:ea typeface="+mn-ea"/>
                <a:cs typeface="Times New Roman" panose="02020603050405020304" pitchFamily="18" charset="0"/>
                <a:sym typeface="Times New Roman"/>
              </a:rPr>
              <a:t>bắt</a:t>
            </a:r>
            <a:r>
              <a:rPr lang="en-US" sz="1800" b="1" i="0" u="none" kern="1200" dirty="0">
                <a:solidFill>
                  <a:schemeClr val="tx1"/>
                </a:solidFill>
                <a:latin typeface="Times New Roman" panose="02020603050405020304" pitchFamily="18" charset="0"/>
                <a:ea typeface="+mn-ea"/>
                <a:cs typeface="Times New Roman" panose="02020603050405020304" pitchFamily="18" charset="0"/>
                <a:sym typeface="Times New Roman"/>
              </a:rPr>
              <a:t> </a:t>
            </a:r>
            <a:r>
              <a:rPr lang="en-US" sz="1800" b="1" i="0" u="none" kern="1200" dirty="0" err="1">
                <a:solidFill>
                  <a:schemeClr val="tx1"/>
                </a:solidFill>
                <a:latin typeface="Times New Roman" panose="02020603050405020304" pitchFamily="18" charset="0"/>
                <a:ea typeface="+mn-ea"/>
                <a:cs typeface="Times New Roman" panose="02020603050405020304" pitchFamily="18" charset="0"/>
                <a:sym typeface="Times New Roman"/>
              </a:rPr>
              <a:t>đầu</a:t>
            </a:r>
            <a:r>
              <a:rPr lang="en-US" sz="1800" b="1" i="0" u="none" kern="1200" dirty="0">
                <a:solidFill>
                  <a:schemeClr val="tx1"/>
                </a:solidFill>
                <a:latin typeface="Times New Roman" panose="02020603050405020304" pitchFamily="18" charset="0"/>
                <a:ea typeface="+mn-ea"/>
                <a:cs typeface="Times New Roman" panose="02020603050405020304" pitchFamily="18" charset="0"/>
                <a:sym typeface="Times New Roman"/>
              </a:rPr>
              <a:t> </a:t>
            </a:r>
            <a:r>
              <a:rPr lang="en-US" sz="1800" b="1" i="0" u="none" kern="1200" dirty="0" err="1">
                <a:solidFill>
                  <a:schemeClr val="tx1"/>
                </a:solidFill>
                <a:latin typeface="Times New Roman" panose="02020603050405020304" pitchFamily="18" charset="0"/>
                <a:ea typeface="+mn-ea"/>
                <a:cs typeface="Times New Roman" panose="02020603050405020304" pitchFamily="18" charset="0"/>
                <a:sym typeface="Times New Roman"/>
              </a:rPr>
              <a:t>từ</a:t>
            </a:r>
            <a:r>
              <a:rPr lang="en-US" sz="1800" b="1" i="0" u="none" kern="1200" dirty="0">
                <a:solidFill>
                  <a:schemeClr val="tx1"/>
                </a:solidFill>
                <a:latin typeface="Times New Roman" panose="02020603050405020304" pitchFamily="18" charset="0"/>
                <a:ea typeface="+mn-ea"/>
                <a:cs typeface="Times New Roman" panose="02020603050405020304" pitchFamily="18" charset="0"/>
                <a:sym typeface="Times New Roman"/>
              </a:rPr>
              <a:t> </a:t>
            </a:r>
            <a:r>
              <a:rPr lang="en-US" sz="1800" b="1" i="0" u="none" kern="1200" dirty="0" err="1">
                <a:solidFill>
                  <a:schemeClr val="tx1"/>
                </a:solidFill>
                <a:latin typeface="Times New Roman" panose="02020603050405020304" pitchFamily="18" charset="0"/>
                <a:ea typeface="+mn-ea"/>
                <a:cs typeface="Times New Roman" panose="02020603050405020304" pitchFamily="18" charset="0"/>
                <a:sym typeface="Times New Roman"/>
              </a:rPr>
              <a:t>Phúc</a:t>
            </a:r>
            <a:r>
              <a:rPr lang="en-US" sz="1800" b="1" i="0" u="none" kern="1200" dirty="0">
                <a:solidFill>
                  <a:schemeClr val="tx1"/>
                </a:solidFill>
                <a:latin typeface="Times New Roman" panose="02020603050405020304" pitchFamily="18" charset="0"/>
                <a:ea typeface="+mn-ea"/>
                <a:cs typeface="Times New Roman" panose="02020603050405020304" pitchFamily="18" charset="0"/>
                <a:sym typeface="Times New Roman"/>
              </a:rPr>
              <a:t> </a:t>
            </a:r>
            <a:r>
              <a:rPr lang="en-US" sz="1800" b="1" i="0" u="none" kern="1200" dirty="0" err="1">
                <a:solidFill>
                  <a:schemeClr val="tx1"/>
                </a:solidFill>
                <a:latin typeface="Times New Roman" panose="02020603050405020304" pitchFamily="18" charset="0"/>
                <a:ea typeface="+mn-ea"/>
                <a:cs typeface="Times New Roman" panose="02020603050405020304" pitchFamily="18" charset="0"/>
                <a:sym typeface="Times New Roman"/>
              </a:rPr>
              <a:t>Châu</a:t>
            </a:r>
            <a:r>
              <a:rPr lang="en-US" sz="1800" b="1" i="0" u="none" kern="1200" dirty="0">
                <a:solidFill>
                  <a:schemeClr val="tx1"/>
                </a:solidFill>
                <a:latin typeface="Times New Roman" panose="02020603050405020304" pitchFamily="18" charset="0"/>
                <a:ea typeface="+mn-ea"/>
                <a:cs typeface="Times New Roman" panose="02020603050405020304" pitchFamily="18" charset="0"/>
                <a:sym typeface="Times New Roman"/>
              </a:rPr>
              <a:t>, </a:t>
            </a:r>
            <a:r>
              <a:rPr lang="en-US" sz="1800" b="1" i="0" u="none" kern="1200" dirty="0" err="1">
                <a:solidFill>
                  <a:schemeClr val="tx1"/>
                </a:solidFill>
                <a:latin typeface="Times New Roman" panose="02020603050405020304" pitchFamily="18" charset="0"/>
                <a:ea typeface="+mn-ea"/>
                <a:cs typeface="Times New Roman" panose="02020603050405020304" pitchFamily="18" charset="0"/>
                <a:sym typeface="Times New Roman"/>
              </a:rPr>
              <a:t>Hàng</a:t>
            </a:r>
            <a:r>
              <a:rPr lang="en-US" sz="1800" b="1" i="0" u="none" kern="1200" dirty="0">
                <a:solidFill>
                  <a:schemeClr val="tx1"/>
                </a:solidFill>
                <a:latin typeface="Times New Roman" panose="02020603050405020304" pitchFamily="18" charset="0"/>
                <a:ea typeface="+mn-ea"/>
                <a:cs typeface="Times New Roman" panose="02020603050405020304" pitchFamily="18" charset="0"/>
                <a:sym typeface="Times New Roman"/>
              </a:rPr>
              <a:t> </a:t>
            </a:r>
            <a:r>
              <a:rPr lang="en-US" sz="1800" b="1" i="0" u="none" kern="1200" dirty="0" err="1">
                <a:solidFill>
                  <a:schemeClr val="tx1"/>
                </a:solidFill>
                <a:latin typeface="Times New Roman" panose="02020603050405020304" pitchFamily="18" charset="0"/>
                <a:ea typeface="+mn-ea"/>
                <a:cs typeface="Times New Roman" panose="02020603050405020304" pitchFamily="18" charset="0"/>
                <a:sym typeface="Times New Roman"/>
              </a:rPr>
              <a:t>Châu</a:t>
            </a:r>
            <a:r>
              <a:rPr lang="en-US" sz="1800" b="1" i="0" u="none" kern="1200" dirty="0">
                <a:solidFill>
                  <a:schemeClr val="tx1"/>
                </a:solidFill>
                <a:latin typeface="Times New Roman" panose="02020603050405020304" pitchFamily="18" charset="0"/>
                <a:ea typeface="+mn-ea"/>
                <a:cs typeface="Times New Roman" panose="02020603050405020304" pitchFamily="18" charset="0"/>
                <a:sym typeface="Times New Roman"/>
              </a:rPr>
              <a:t>, </a:t>
            </a:r>
            <a:r>
              <a:rPr lang="en-US" sz="1800" b="1" i="0" u="none" kern="1200" dirty="0" err="1">
                <a:solidFill>
                  <a:schemeClr val="tx1"/>
                </a:solidFill>
                <a:latin typeface="Times New Roman" panose="02020603050405020304" pitchFamily="18" charset="0"/>
                <a:ea typeface="+mn-ea"/>
                <a:cs typeface="Times New Roman" panose="02020603050405020304" pitchFamily="18" charset="0"/>
                <a:sym typeface="Times New Roman"/>
              </a:rPr>
              <a:t>Bắc</a:t>
            </a:r>
            <a:r>
              <a:rPr lang="en-US" sz="1800" b="1" i="0" u="none" kern="1200" dirty="0">
                <a:solidFill>
                  <a:schemeClr val="tx1"/>
                </a:solidFill>
                <a:latin typeface="Times New Roman" panose="02020603050405020304" pitchFamily="18" charset="0"/>
                <a:ea typeface="+mn-ea"/>
                <a:cs typeface="Times New Roman" panose="02020603050405020304" pitchFamily="18" charset="0"/>
                <a:sym typeface="Times New Roman"/>
              </a:rPr>
              <a:t> </a:t>
            </a:r>
            <a:r>
              <a:rPr lang="en-US" sz="1800" b="1" i="0" u="none" kern="1200" dirty="0" err="1">
                <a:solidFill>
                  <a:schemeClr val="tx1"/>
                </a:solidFill>
                <a:latin typeface="Times New Roman" panose="02020603050405020304" pitchFamily="18" charset="0"/>
                <a:ea typeface="+mn-ea"/>
                <a:cs typeface="Times New Roman" panose="02020603050405020304" pitchFamily="18" charset="0"/>
                <a:sym typeface="Times New Roman"/>
              </a:rPr>
              <a:t>Kinh</a:t>
            </a:r>
            <a:r>
              <a:rPr lang="en-US" sz="1800" b="1" i="0" u="none" kern="1200" dirty="0">
                <a:solidFill>
                  <a:schemeClr val="tx1"/>
                </a:solidFill>
                <a:latin typeface="Times New Roman" panose="02020603050405020304" pitchFamily="18" charset="0"/>
                <a:ea typeface="+mn-ea"/>
                <a:cs typeface="Times New Roman" panose="02020603050405020304" pitchFamily="18" charset="0"/>
                <a:sym typeface="Times New Roman"/>
              </a:rPr>
              <a:t> qua </a:t>
            </a:r>
            <a:r>
              <a:rPr lang="en-US" sz="1800" b="1" i="0" u="none" kern="1200" dirty="0" err="1">
                <a:solidFill>
                  <a:schemeClr val="tx1"/>
                </a:solidFill>
                <a:latin typeface="Times New Roman" panose="02020603050405020304" pitchFamily="18" charset="0"/>
                <a:ea typeface="+mn-ea"/>
                <a:cs typeface="Times New Roman" panose="02020603050405020304" pitchFamily="18" charset="0"/>
                <a:sym typeface="Times New Roman"/>
              </a:rPr>
              <a:t>Mông</a:t>
            </a:r>
            <a:r>
              <a:rPr lang="en-US" sz="1800" b="1" i="0" u="none" kern="1200" dirty="0">
                <a:solidFill>
                  <a:schemeClr val="tx1"/>
                </a:solidFill>
                <a:latin typeface="Times New Roman" panose="02020603050405020304" pitchFamily="18" charset="0"/>
                <a:ea typeface="+mn-ea"/>
                <a:cs typeface="Times New Roman" panose="02020603050405020304" pitchFamily="18" charset="0"/>
                <a:sym typeface="Times New Roman"/>
              </a:rPr>
              <a:t> </a:t>
            </a:r>
            <a:r>
              <a:rPr lang="en-US" sz="1800" b="1" i="0" u="none" kern="1200" dirty="0" err="1">
                <a:solidFill>
                  <a:schemeClr val="tx1"/>
                </a:solidFill>
                <a:latin typeface="Times New Roman" panose="02020603050405020304" pitchFamily="18" charset="0"/>
                <a:ea typeface="+mn-ea"/>
                <a:cs typeface="Times New Roman" panose="02020603050405020304" pitchFamily="18" charset="0"/>
                <a:sym typeface="Times New Roman"/>
              </a:rPr>
              <a:t>Cổ</a:t>
            </a:r>
            <a:r>
              <a:rPr lang="en-US" sz="1800" b="1" i="0" u="none" kern="1200" dirty="0">
                <a:solidFill>
                  <a:schemeClr val="tx1"/>
                </a:solidFill>
                <a:latin typeface="Times New Roman" panose="02020603050405020304" pitchFamily="18" charset="0"/>
                <a:ea typeface="+mn-ea"/>
                <a:cs typeface="Times New Roman" panose="02020603050405020304" pitchFamily="18" charset="0"/>
                <a:sym typeface="Times New Roman"/>
              </a:rPr>
              <a:t> </a:t>
            </a:r>
            <a:r>
              <a:rPr lang="en-US" sz="1800" b="1" i="0" u="none" kern="1200" dirty="0" err="1">
                <a:solidFill>
                  <a:schemeClr val="tx1"/>
                </a:solidFill>
                <a:latin typeface="Times New Roman" panose="02020603050405020304" pitchFamily="18" charset="0"/>
                <a:ea typeface="+mn-ea"/>
                <a:cs typeface="Times New Roman" panose="02020603050405020304" pitchFamily="18" charset="0"/>
                <a:sym typeface="Times New Roman"/>
              </a:rPr>
              <a:t>Ấn</a:t>
            </a:r>
            <a:r>
              <a:rPr lang="en-US" sz="1800" b="1" i="0" u="none" kern="1200" dirty="0">
                <a:solidFill>
                  <a:schemeClr val="tx1"/>
                </a:solidFill>
                <a:latin typeface="Times New Roman" panose="02020603050405020304" pitchFamily="18" charset="0"/>
                <a:ea typeface="+mn-ea"/>
                <a:cs typeface="Times New Roman" panose="02020603050405020304" pitchFamily="18" charset="0"/>
                <a:sym typeface="Times New Roman"/>
              </a:rPr>
              <a:t> </a:t>
            </a:r>
            <a:r>
              <a:rPr lang="en-US" sz="1800" b="1" i="0" u="none" kern="1200" dirty="0" err="1">
                <a:solidFill>
                  <a:schemeClr val="tx1"/>
                </a:solidFill>
                <a:latin typeface="Times New Roman" panose="02020603050405020304" pitchFamily="18" charset="0"/>
                <a:ea typeface="+mn-ea"/>
                <a:cs typeface="Times New Roman" panose="02020603050405020304" pitchFamily="18" charset="0"/>
                <a:sym typeface="Times New Roman"/>
              </a:rPr>
              <a:t>Độ</a:t>
            </a:r>
            <a:r>
              <a:rPr lang="en-US" sz="1800" b="1" i="0" u="none" kern="1200" dirty="0">
                <a:solidFill>
                  <a:schemeClr val="tx1"/>
                </a:solidFill>
                <a:latin typeface="Times New Roman" panose="02020603050405020304" pitchFamily="18" charset="0"/>
                <a:ea typeface="+mn-ea"/>
                <a:cs typeface="Times New Roman" panose="02020603050405020304" pitchFamily="18" charset="0"/>
                <a:sym typeface="Times New Roman"/>
              </a:rPr>
              <a:t>, </a:t>
            </a:r>
            <a:r>
              <a:rPr lang="en-US" sz="1800" b="1" i="0" u="none" kern="1200" dirty="0" err="1">
                <a:solidFill>
                  <a:schemeClr val="tx1"/>
                </a:solidFill>
                <a:latin typeface="Times New Roman" panose="02020603050405020304" pitchFamily="18" charset="0"/>
                <a:ea typeface="+mn-ea"/>
                <a:cs typeface="Times New Roman" panose="02020603050405020304" pitchFamily="18" charset="0"/>
                <a:sym typeface="Times New Roman"/>
              </a:rPr>
              <a:t>Afghaistan</a:t>
            </a:r>
            <a:r>
              <a:rPr lang="en-US" sz="1800" b="1" i="0" u="none" kern="1200" dirty="0">
                <a:solidFill>
                  <a:schemeClr val="tx1"/>
                </a:solidFill>
                <a:latin typeface="Times New Roman" panose="02020603050405020304" pitchFamily="18" charset="0"/>
                <a:ea typeface="+mn-ea"/>
                <a:cs typeface="Times New Roman" panose="02020603050405020304" pitchFamily="18" charset="0"/>
                <a:sym typeface="Times New Roman"/>
              </a:rPr>
              <a:t>, </a:t>
            </a:r>
            <a:r>
              <a:rPr lang="en-US" sz="1800" b="1" i="0" u="none" kern="1200" dirty="0" err="1">
                <a:solidFill>
                  <a:schemeClr val="tx1"/>
                </a:solidFill>
                <a:latin typeface="Times New Roman" panose="02020603050405020304" pitchFamily="18" charset="0"/>
                <a:ea typeface="+mn-ea"/>
                <a:cs typeface="Times New Roman" panose="02020603050405020304" pitchFamily="18" charset="0"/>
                <a:sym typeface="Times New Roman"/>
              </a:rPr>
              <a:t>Irran</a:t>
            </a:r>
            <a:r>
              <a:rPr lang="en-US" sz="1800" b="1" i="0" u="none" kern="1200" dirty="0">
                <a:solidFill>
                  <a:schemeClr val="tx1"/>
                </a:solidFill>
                <a:latin typeface="Times New Roman" panose="02020603050405020304" pitchFamily="18" charset="0"/>
                <a:ea typeface="+mn-ea"/>
                <a:cs typeface="Times New Roman" panose="02020603050405020304" pitchFamily="18" charset="0"/>
                <a:sym typeface="Times New Roman"/>
              </a:rPr>
              <a:t>, </a:t>
            </a:r>
            <a:r>
              <a:rPr lang="en-US" sz="1800" b="1" i="0" u="none" kern="1200" dirty="0" err="1">
                <a:solidFill>
                  <a:schemeClr val="tx1"/>
                </a:solidFill>
                <a:latin typeface="Times New Roman" panose="02020603050405020304" pitchFamily="18" charset="0"/>
                <a:ea typeface="+mn-ea"/>
                <a:cs typeface="Times New Roman" panose="02020603050405020304" pitchFamily="18" charset="0"/>
                <a:sym typeface="Times New Roman"/>
              </a:rPr>
              <a:t>Thổ</a:t>
            </a:r>
            <a:r>
              <a:rPr lang="en-US" sz="1800" b="1" i="0" u="none" kern="1200" dirty="0">
                <a:solidFill>
                  <a:schemeClr val="tx1"/>
                </a:solidFill>
                <a:latin typeface="Times New Roman" panose="02020603050405020304" pitchFamily="18" charset="0"/>
                <a:ea typeface="+mn-ea"/>
                <a:cs typeface="Times New Roman" panose="02020603050405020304" pitchFamily="18" charset="0"/>
                <a:sym typeface="Times New Roman"/>
              </a:rPr>
              <a:t> </a:t>
            </a:r>
            <a:r>
              <a:rPr lang="en-US" sz="1800" b="1" i="0" u="none" kern="1200" dirty="0" err="1">
                <a:solidFill>
                  <a:schemeClr val="tx1"/>
                </a:solidFill>
                <a:latin typeface="Times New Roman" panose="02020603050405020304" pitchFamily="18" charset="0"/>
                <a:ea typeface="+mn-ea"/>
                <a:cs typeface="Times New Roman" panose="02020603050405020304" pitchFamily="18" charset="0"/>
                <a:sym typeface="Times New Roman"/>
              </a:rPr>
              <a:t>Nhĩ</a:t>
            </a:r>
            <a:r>
              <a:rPr lang="en-US" sz="1800" b="1" i="0" u="none" kern="1200" dirty="0">
                <a:solidFill>
                  <a:schemeClr val="tx1"/>
                </a:solidFill>
                <a:latin typeface="Times New Roman" panose="02020603050405020304" pitchFamily="18" charset="0"/>
                <a:ea typeface="+mn-ea"/>
                <a:cs typeface="Times New Roman" panose="02020603050405020304" pitchFamily="18" charset="0"/>
                <a:sym typeface="Times New Roman"/>
              </a:rPr>
              <a:t> </a:t>
            </a:r>
            <a:r>
              <a:rPr lang="en-US" sz="1800" b="1" i="0" u="none" kern="1200" dirty="0" err="1">
                <a:solidFill>
                  <a:schemeClr val="tx1"/>
                </a:solidFill>
                <a:latin typeface="Times New Roman" panose="02020603050405020304" pitchFamily="18" charset="0"/>
                <a:ea typeface="+mn-ea"/>
                <a:cs typeface="Times New Roman" panose="02020603050405020304" pitchFamily="18" charset="0"/>
                <a:sym typeface="Times New Roman"/>
              </a:rPr>
              <a:t>Kì</a:t>
            </a:r>
            <a:r>
              <a:rPr lang="en-US" sz="1800" b="1" i="0" u="none" kern="1200" dirty="0">
                <a:solidFill>
                  <a:schemeClr val="tx1"/>
                </a:solidFill>
                <a:latin typeface="Times New Roman" panose="02020603050405020304" pitchFamily="18" charset="0"/>
                <a:ea typeface="+mn-ea"/>
                <a:cs typeface="Times New Roman" panose="02020603050405020304" pitchFamily="18" charset="0"/>
                <a:sym typeface="Times New Roman"/>
              </a:rPr>
              <a:t>, Hy </a:t>
            </a:r>
            <a:r>
              <a:rPr lang="en-US" sz="1800" b="1" i="0" u="none" kern="1200" dirty="0" err="1">
                <a:solidFill>
                  <a:schemeClr val="tx1"/>
                </a:solidFill>
                <a:latin typeface="Times New Roman" panose="02020603050405020304" pitchFamily="18" charset="0"/>
                <a:ea typeface="+mn-ea"/>
                <a:cs typeface="Times New Roman" panose="02020603050405020304" pitchFamily="18" charset="0"/>
                <a:sym typeface="Times New Roman"/>
              </a:rPr>
              <a:t>Lạp</a:t>
            </a:r>
            <a:r>
              <a:rPr lang="en-US" sz="1800" b="1" i="0" u="none" kern="1200" dirty="0">
                <a:solidFill>
                  <a:schemeClr val="tx1"/>
                </a:solidFill>
                <a:latin typeface="Times New Roman" panose="02020603050405020304" pitchFamily="18" charset="0"/>
                <a:ea typeface="+mn-ea"/>
                <a:cs typeface="Times New Roman" panose="02020603050405020304" pitchFamily="18" charset="0"/>
                <a:sym typeface="Times New Roman"/>
              </a:rPr>
              <a:t> </a:t>
            </a:r>
            <a:r>
              <a:rPr lang="en-US" sz="1800" b="1" i="0" u="none" kern="1200" dirty="0" err="1">
                <a:solidFill>
                  <a:schemeClr val="tx1"/>
                </a:solidFill>
                <a:latin typeface="Times New Roman" panose="02020603050405020304" pitchFamily="18" charset="0"/>
                <a:ea typeface="+mn-ea"/>
                <a:cs typeface="Times New Roman" panose="02020603050405020304" pitchFamily="18" charset="0"/>
                <a:sym typeface="Times New Roman"/>
              </a:rPr>
              <a:t>xung</a:t>
            </a:r>
            <a:r>
              <a:rPr lang="en-US" sz="1800" b="1" i="0" u="none" kern="1200" dirty="0">
                <a:solidFill>
                  <a:schemeClr val="tx1"/>
                </a:solidFill>
                <a:latin typeface="Times New Roman" panose="02020603050405020304" pitchFamily="18" charset="0"/>
                <a:ea typeface="+mn-ea"/>
                <a:cs typeface="Times New Roman" panose="02020603050405020304" pitchFamily="18" charset="0"/>
                <a:sym typeface="Times New Roman"/>
              </a:rPr>
              <a:t> </a:t>
            </a:r>
            <a:r>
              <a:rPr lang="en-US" sz="1800" b="1" i="0" u="none" kern="1200" dirty="0" err="1">
                <a:solidFill>
                  <a:schemeClr val="tx1"/>
                </a:solidFill>
                <a:latin typeface="Times New Roman" panose="02020603050405020304" pitchFamily="18" charset="0"/>
                <a:ea typeface="+mn-ea"/>
                <a:cs typeface="Times New Roman" panose="02020603050405020304" pitchFamily="18" charset="0"/>
                <a:sym typeface="Times New Roman"/>
              </a:rPr>
              <a:t>quanh</a:t>
            </a:r>
            <a:r>
              <a:rPr lang="en-US" sz="1800" b="1" i="0" u="none" kern="1200" dirty="0">
                <a:solidFill>
                  <a:schemeClr val="tx1"/>
                </a:solidFill>
                <a:latin typeface="Times New Roman" panose="02020603050405020304" pitchFamily="18" charset="0"/>
                <a:ea typeface="+mn-ea"/>
                <a:cs typeface="Times New Roman" panose="02020603050405020304" pitchFamily="18" charset="0"/>
                <a:sym typeface="Times New Roman"/>
              </a:rPr>
              <a:t> </a:t>
            </a:r>
            <a:r>
              <a:rPr lang="en-US" sz="1800" b="1" i="0" u="none" kern="1200" dirty="0" err="1">
                <a:solidFill>
                  <a:schemeClr val="tx1"/>
                </a:solidFill>
                <a:latin typeface="Times New Roman" panose="02020603050405020304" pitchFamily="18" charset="0"/>
                <a:ea typeface="+mn-ea"/>
                <a:cs typeface="Times New Roman" panose="02020603050405020304" pitchFamily="18" charset="0"/>
                <a:sym typeface="Times New Roman"/>
              </a:rPr>
              <a:t>vùng</a:t>
            </a:r>
            <a:r>
              <a:rPr lang="en-US" sz="1800" b="1" i="0" u="none" kern="1200" dirty="0">
                <a:solidFill>
                  <a:schemeClr val="tx1"/>
                </a:solidFill>
                <a:latin typeface="Times New Roman" panose="02020603050405020304" pitchFamily="18" charset="0"/>
                <a:ea typeface="+mn-ea"/>
                <a:cs typeface="Times New Roman" panose="02020603050405020304" pitchFamily="18" charset="0"/>
                <a:sym typeface="Times New Roman"/>
              </a:rPr>
              <a:t> </a:t>
            </a:r>
            <a:r>
              <a:rPr lang="en-US" sz="1800" b="1" i="0" u="none" kern="1200" dirty="0" err="1">
                <a:solidFill>
                  <a:schemeClr val="tx1"/>
                </a:solidFill>
                <a:latin typeface="Times New Roman" panose="02020603050405020304" pitchFamily="18" charset="0"/>
                <a:ea typeface="+mn-ea"/>
                <a:cs typeface="Times New Roman" panose="02020603050405020304" pitchFamily="18" charset="0"/>
                <a:sym typeface="Times New Roman"/>
              </a:rPr>
              <a:t>Địa</a:t>
            </a:r>
            <a:r>
              <a:rPr lang="en-US" sz="1800" b="1" i="0" u="none" kern="1200" dirty="0">
                <a:solidFill>
                  <a:schemeClr val="tx1"/>
                </a:solidFill>
                <a:latin typeface="Times New Roman" panose="02020603050405020304" pitchFamily="18" charset="0"/>
                <a:ea typeface="+mn-ea"/>
                <a:cs typeface="Times New Roman" panose="02020603050405020304" pitchFamily="18" charset="0"/>
                <a:sym typeface="Times New Roman"/>
              </a:rPr>
              <a:t> </a:t>
            </a:r>
            <a:r>
              <a:rPr lang="en-US" sz="1800" b="1" i="0" u="none" kern="1200" dirty="0" err="1">
                <a:solidFill>
                  <a:schemeClr val="tx1"/>
                </a:solidFill>
                <a:latin typeface="Times New Roman" panose="02020603050405020304" pitchFamily="18" charset="0"/>
                <a:ea typeface="+mn-ea"/>
                <a:cs typeface="Times New Roman" panose="02020603050405020304" pitchFamily="18" charset="0"/>
                <a:sym typeface="Times New Roman"/>
              </a:rPr>
              <a:t>Trung</a:t>
            </a:r>
            <a:r>
              <a:rPr lang="en-US" sz="1800" b="1" i="0" u="none" kern="1200" dirty="0">
                <a:solidFill>
                  <a:schemeClr val="tx1"/>
                </a:solidFill>
                <a:latin typeface="Times New Roman" panose="02020603050405020304" pitchFamily="18" charset="0"/>
                <a:ea typeface="+mn-ea"/>
                <a:cs typeface="Times New Roman" panose="02020603050405020304" pitchFamily="18" charset="0"/>
                <a:sym typeface="Times New Roman"/>
              </a:rPr>
              <a:t> </a:t>
            </a:r>
            <a:r>
              <a:rPr lang="en-US" sz="1800" b="1" i="0" u="none" kern="1200" dirty="0" err="1">
                <a:solidFill>
                  <a:schemeClr val="tx1"/>
                </a:solidFill>
                <a:latin typeface="Times New Roman" panose="02020603050405020304" pitchFamily="18" charset="0"/>
                <a:ea typeface="+mn-ea"/>
                <a:cs typeface="Times New Roman" panose="02020603050405020304" pitchFamily="18" charset="0"/>
                <a:sym typeface="Times New Roman"/>
              </a:rPr>
              <a:t>Hải</a:t>
            </a:r>
            <a:r>
              <a:rPr lang="en-US" sz="1800" b="1" i="0" u="none" kern="1200" dirty="0">
                <a:solidFill>
                  <a:schemeClr val="tx1"/>
                </a:solidFill>
                <a:latin typeface="Times New Roman" panose="02020603050405020304" pitchFamily="18" charset="0"/>
                <a:ea typeface="+mn-ea"/>
                <a:cs typeface="Times New Roman" panose="02020603050405020304" pitchFamily="18" charset="0"/>
                <a:sym typeface="Times New Roman"/>
              </a:rPr>
              <a:t> </a:t>
            </a:r>
            <a:r>
              <a:rPr lang="en-US" sz="1800" b="1" i="0" u="none" kern="1200" dirty="0" err="1">
                <a:solidFill>
                  <a:schemeClr val="tx1"/>
                </a:solidFill>
                <a:latin typeface="Times New Roman" panose="02020603050405020304" pitchFamily="18" charset="0"/>
                <a:ea typeface="+mn-ea"/>
                <a:cs typeface="Times New Roman" panose="02020603050405020304" pitchFamily="18" charset="0"/>
                <a:sym typeface="Times New Roman"/>
              </a:rPr>
              <a:t>vè</a:t>
            </a:r>
            <a:r>
              <a:rPr lang="en-US" sz="1800" b="1" i="0" u="none" kern="1200" dirty="0">
                <a:solidFill>
                  <a:schemeClr val="tx1"/>
                </a:solidFill>
                <a:latin typeface="Times New Roman" panose="02020603050405020304" pitchFamily="18" charset="0"/>
                <a:ea typeface="+mn-ea"/>
                <a:cs typeface="Times New Roman" panose="02020603050405020304" pitchFamily="18" charset="0"/>
                <a:sym typeface="Times New Roman"/>
              </a:rPr>
              <a:t> </a:t>
            </a:r>
            <a:r>
              <a:rPr lang="en-US" sz="1800" b="1" i="0" u="none" kern="1200" dirty="0" err="1">
                <a:solidFill>
                  <a:schemeClr val="tx1"/>
                </a:solidFill>
                <a:latin typeface="Times New Roman" panose="02020603050405020304" pitchFamily="18" charset="0"/>
                <a:ea typeface="+mn-ea"/>
                <a:cs typeface="Times New Roman" panose="02020603050405020304" pitchFamily="18" charset="0"/>
                <a:sym typeface="Times New Roman"/>
              </a:rPr>
              <a:t>đến</a:t>
            </a:r>
            <a:r>
              <a:rPr lang="en-US" sz="1800" b="1" i="0" u="none" kern="1200" dirty="0">
                <a:solidFill>
                  <a:schemeClr val="tx1"/>
                </a:solidFill>
                <a:latin typeface="Times New Roman" panose="02020603050405020304" pitchFamily="18" charset="0"/>
                <a:ea typeface="+mn-ea"/>
                <a:cs typeface="Times New Roman" panose="02020603050405020304" pitchFamily="18" charset="0"/>
                <a:sym typeface="Times New Roman"/>
              </a:rPr>
              <a:t> </a:t>
            </a:r>
            <a:r>
              <a:rPr lang="en-US" sz="1800" b="1" i="0" u="none" kern="1200" dirty="0" err="1">
                <a:solidFill>
                  <a:schemeClr val="tx1"/>
                </a:solidFill>
                <a:latin typeface="Times New Roman" panose="02020603050405020304" pitchFamily="18" charset="0"/>
                <a:ea typeface="+mn-ea"/>
                <a:cs typeface="Times New Roman" panose="02020603050405020304" pitchFamily="18" charset="0"/>
                <a:sym typeface="Times New Roman"/>
              </a:rPr>
              <a:t>Châu</a:t>
            </a:r>
            <a:r>
              <a:rPr lang="en-US" sz="1800" b="1" i="0" u="none" kern="1200" dirty="0">
                <a:solidFill>
                  <a:schemeClr val="tx1"/>
                </a:solidFill>
                <a:latin typeface="Times New Roman" panose="02020603050405020304" pitchFamily="18" charset="0"/>
                <a:ea typeface="+mn-ea"/>
                <a:cs typeface="Times New Roman" panose="02020603050405020304" pitchFamily="18" charset="0"/>
                <a:sym typeface="Times New Roman"/>
              </a:rPr>
              <a:t> </a:t>
            </a:r>
            <a:r>
              <a:rPr lang="en-US" sz="1800" b="1" i="0" u="none" kern="1200" dirty="0" err="1">
                <a:solidFill>
                  <a:schemeClr val="tx1"/>
                </a:solidFill>
                <a:latin typeface="Times New Roman" panose="02020603050405020304" pitchFamily="18" charset="0"/>
                <a:ea typeface="+mn-ea"/>
                <a:cs typeface="Times New Roman" panose="02020603050405020304" pitchFamily="18" charset="0"/>
                <a:sym typeface="Times New Roman"/>
              </a:rPr>
              <a:t>Âu</a:t>
            </a:r>
            <a:r>
              <a:rPr lang="en-US" sz="1800" b="1" i="0" u="none" kern="1200" dirty="0">
                <a:solidFill>
                  <a:schemeClr val="tx1"/>
                </a:solidFill>
                <a:latin typeface="Times New Roman" panose="02020603050405020304" pitchFamily="18" charset="0"/>
                <a:ea typeface="+mn-ea"/>
                <a:cs typeface="Times New Roman" panose="02020603050405020304" pitchFamily="18" charset="0"/>
                <a:sym typeface="Times New Roman"/>
              </a:rPr>
              <a:t>. </a:t>
            </a:r>
            <a:r>
              <a:rPr lang="en-US" sz="1800" b="1" i="0" u="none" kern="1200" dirty="0" err="1">
                <a:solidFill>
                  <a:schemeClr val="tx1"/>
                </a:solidFill>
                <a:latin typeface="Times New Roman" panose="02020603050405020304" pitchFamily="18" charset="0"/>
                <a:ea typeface="+mn-ea"/>
                <a:cs typeface="Times New Roman" panose="02020603050405020304" pitchFamily="18" charset="0"/>
                <a:sym typeface="Times New Roman"/>
              </a:rPr>
              <a:t>Nó</a:t>
            </a:r>
            <a:r>
              <a:rPr lang="en-US" sz="1800" b="1" i="0" u="none" kern="1200" dirty="0">
                <a:solidFill>
                  <a:schemeClr val="tx1"/>
                </a:solidFill>
                <a:latin typeface="Times New Roman" panose="02020603050405020304" pitchFamily="18" charset="0"/>
                <a:ea typeface="+mn-ea"/>
                <a:cs typeface="Times New Roman" panose="02020603050405020304" pitchFamily="18" charset="0"/>
                <a:sym typeface="Times New Roman"/>
              </a:rPr>
              <a:t> </a:t>
            </a:r>
            <a:r>
              <a:rPr lang="en-US" sz="1800" b="1" i="0" u="none" kern="1200" dirty="0" err="1">
                <a:solidFill>
                  <a:schemeClr val="tx1"/>
                </a:solidFill>
                <a:latin typeface="Times New Roman" panose="02020603050405020304" pitchFamily="18" charset="0"/>
                <a:ea typeface="+mn-ea"/>
                <a:cs typeface="Times New Roman" panose="02020603050405020304" pitchFamily="18" charset="0"/>
                <a:sym typeface="Times New Roman"/>
              </a:rPr>
              <a:t>có</a:t>
            </a:r>
            <a:r>
              <a:rPr lang="en-US" sz="1800" b="1" i="0" u="none" kern="1200" dirty="0">
                <a:solidFill>
                  <a:schemeClr val="tx1"/>
                </a:solidFill>
                <a:latin typeface="Times New Roman" panose="02020603050405020304" pitchFamily="18" charset="0"/>
                <a:ea typeface="+mn-ea"/>
                <a:cs typeface="Times New Roman" panose="02020603050405020304" pitchFamily="18" charset="0"/>
                <a:sym typeface="Times New Roman"/>
              </a:rPr>
              <a:t> </a:t>
            </a:r>
            <a:r>
              <a:rPr lang="en-US" sz="1800" b="1" i="0" u="none" kern="1200" dirty="0" err="1">
                <a:solidFill>
                  <a:schemeClr val="tx1"/>
                </a:solidFill>
                <a:latin typeface="Times New Roman" panose="02020603050405020304" pitchFamily="18" charset="0"/>
                <a:ea typeface="+mn-ea"/>
                <a:cs typeface="Times New Roman" panose="02020603050405020304" pitchFamily="18" charset="0"/>
                <a:sym typeface="Times New Roman"/>
              </a:rPr>
              <a:t>chiều</a:t>
            </a:r>
            <a:r>
              <a:rPr lang="en-US" sz="1800" b="1" i="0" u="none" kern="1200" dirty="0">
                <a:solidFill>
                  <a:schemeClr val="tx1"/>
                </a:solidFill>
                <a:latin typeface="Times New Roman" panose="02020603050405020304" pitchFamily="18" charset="0"/>
                <a:ea typeface="+mn-ea"/>
                <a:cs typeface="Times New Roman" panose="02020603050405020304" pitchFamily="18" charset="0"/>
                <a:sym typeface="Times New Roman"/>
              </a:rPr>
              <a:t> </a:t>
            </a:r>
            <a:r>
              <a:rPr lang="en-US" sz="1800" b="1" i="0" u="none" kern="1200" dirty="0" err="1">
                <a:solidFill>
                  <a:schemeClr val="tx1"/>
                </a:solidFill>
                <a:latin typeface="Times New Roman" panose="02020603050405020304" pitchFamily="18" charset="0"/>
                <a:ea typeface="+mn-ea"/>
                <a:cs typeface="Times New Roman" panose="02020603050405020304" pitchFamily="18" charset="0"/>
                <a:sym typeface="Times New Roman"/>
              </a:rPr>
              <a:t>dài</a:t>
            </a:r>
            <a:r>
              <a:rPr lang="en-US" sz="1800" b="1" i="0" u="none" kern="1200" dirty="0">
                <a:solidFill>
                  <a:schemeClr val="tx1"/>
                </a:solidFill>
                <a:latin typeface="Times New Roman" panose="02020603050405020304" pitchFamily="18" charset="0"/>
                <a:ea typeface="+mn-ea"/>
                <a:cs typeface="Times New Roman" panose="02020603050405020304" pitchFamily="18" charset="0"/>
                <a:sym typeface="Times New Roman"/>
              </a:rPr>
              <a:t> 7000 km, </a:t>
            </a:r>
            <a:r>
              <a:rPr lang="en-US" sz="1800" b="1" i="0" u="none" kern="1200" dirty="0" err="1">
                <a:solidFill>
                  <a:schemeClr val="tx1"/>
                </a:solidFill>
                <a:latin typeface="Times New Roman" panose="02020603050405020304" pitchFamily="18" charset="0"/>
                <a:ea typeface="+mn-ea"/>
                <a:cs typeface="Times New Roman" panose="02020603050405020304" pitchFamily="18" charset="0"/>
                <a:sym typeface="Times New Roman"/>
              </a:rPr>
              <a:t>bằng</a:t>
            </a:r>
            <a:r>
              <a:rPr lang="en-US" sz="1800" b="1" i="0" u="none" kern="1200" dirty="0">
                <a:solidFill>
                  <a:schemeClr val="tx1"/>
                </a:solidFill>
                <a:latin typeface="Times New Roman" panose="02020603050405020304" pitchFamily="18" charset="0"/>
                <a:ea typeface="+mn-ea"/>
                <a:cs typeface="Times New Roman" panose="02020603050405020304" pitchFamily="18" charset="0"/>
                <a:sym typeface="Times New Roman"/>
              </a:rPr>
              <a:t> 1/3 chu vi </a:t>
            </a:r>
            <a:r>
              <a:rPr lang="en-US" sz="1800" b="1" i="0" u="none" kern="1200" dirty="0" err="1">
                <a:solidFill>
                  <a:schemeClr val="tx1"/>
                </a:solidFill>
                <a:latin typeface="Times New Roman" panose="02020603050405020304" pitchFamily="18" charset="0"/>
                <a:ea typeface="+mn-ea"/>
                <a:cs typeface="Times New Roman" panose="02020603050405020304" pitchFamily="18" charset="0"/>
                <a:sym typeface="Times New Roman"/>
              </a:rPr>
              <a:t>vòng</a:t>
            </a:r>
            <a:r>
              <a:rPr lang="en-US" sz="1800" b="1" i="0" u="none" kern="1200" dirty="0">
                <a:solidFill>
                  <a:schemeClr val="tx1"/>
                </a:solidFill>
                <a:latin typeface="Times New Roman" panose="02020603050405020304" pitchFamily="18" charset="0"/>
                <a:ea typeface="+mn-ea"/>
                <a:cs typeface="Times New Roman" panose="02020603050405020304" pitchFamily="18" charset="0"/>
                <a:sym typeface="Times New Roman"/>
              </a:rPr>
              <a:t> </a:t>
            </a:r>
            <a:r>
              <a:rPr lang="en-US" sz="1800" b="1" i="0" u="none" kern="1200" dirty="0" err="1">
                <a:solidFill>
                  <a:schemeClr val="tx1"/>
                </a:solidFill>
                <a:latin typeface="Times New Roman" panose="02020603050405020304" pitchFamily="18" charset="0"/>
                <a:ea typeface="+mn-ea"/>
                <a:cs typeface="Times New Roman" panose="02020603050405020304" pitchFamily="18" charset="0"/>
                <a:sym typeface="Times New Roman"/>
              </a:rPr>
              <a:t>trái</a:t>
            </a:r>
            <a:r>
              <a:rPr lang="en-US" sz="1800" b="1" i="0" u="none" kern="1200" dirty="0">
                <a:solidFill>
                  <a:schemeClr val="tx1"/>
                </a:solidFill>
                <a:latin typeface="Times New Roman" panose="02020603050405020304" pitchFamily="18" charset="0"/>
                <a:ea typeface="+mn-ea"/>
                <a:cs typeface="Times New Roman" panose="02020603050405020304" pitchFamily="18" charset="0"/>
                <a:sym typeface="Times New Roman"/>
              </a:rPr>
              <a:t> </a:t>
            </a:r>
            <a:r>
              <a:rPr lang="en-US" sz="1800" b="1" i="0" u="none" kern="1200" dirty="0" err="1">
                <a:solidFill>
                  <a:schemeClr val="tx1"/>
                </a:solidFill>
                <a:latin typeface="Times New Roman" panose="02020603050405020304" pitchFamily="18" charset="0"/>
                <a:ea typeface="+mn-ea"/>
                <a:cs typeface="Times New Roman" panose="02020603050405020304" pitchFamily="18" charset="0"/>
                <a:sym typeface="Times New Roman"/>
              </a:rPr>
              <a:t>đất</a:t>
            </a:r>
            <a:r>
              <a:rPr lang="en-US" sz="1800" b="1" i="0" u="none" kern="1200" dirty="0">
                <a:solidFill>
                  <a:schemeClr val="tx1"/>
                </a:solidFill>
                <a:latin typeface="Times New Roman" panose="02020603050405020304" pitchFamily="18" charset="0"/>
                <a:ea typeface="+mn-ea"/>
                <a:cs typeface="Times New Roman" panose="02020603050405020304" pitchFamily="18" charset="0"/>
                <a:sym typeface="Times New Roman"/>
              </a:rPr>
              <a:t>.</a:t>
            </a:r>
            <a:endParaRPr lang="en-US" sz="1800" kern="1200" dirty="0">
              <a:solidFill>
                <a:schemeClr val="tx1"/>
              </a:solidFill>
              <a:latin typeface="Times New Roman" panose="02020603050405020304" pitchFamily="18" charset="0"/>
              <a:ea typeface="+mn-ea"/>
              <a:cs typeface="Times New Roman" panose="02020603050405020304" pitchFamily="18" charset="0"/>
            </a:endParaRPr>
          </a:p>
        </p:txBody>
      </p:sp>
      <p:sp>
        <p:nvSpPr>
          <p:cNvPr id="3" name="Date Placeholder 2">
            <a:extLst>
              <a:ext uri="{FF2B5EF4-FFF2-40B4-BE49-F238E27FC236}">
                <a16:creationId xmlns:a16="http://schemas.microsoft.com/office/drawing/2014/main" id="{78781AFA-776D-92B5-67D7-C07E278367B9}"/>
              </a:ext>
            </a:extLst>
          </p:cNvPr>
          <p:cNvSpPr>
            <a:spLocks noGrp="1"/>
          </p:cNvSpPr>
          <p:nvPr>
            <p:ph type="dt" sz="half" idx="10"/>
          </p:nvPr>
        </p:nvSpPr>
        <p:spPr/>
        <p:txBody>
          <a:bodyPr/>
          <a:lstStyle/>
          <a:p>
            <a:endParaRPr lang="x-none"/>
          </a:p>
        </p:txBody>
      </p:sp>
      <p:sp>
        <p:nvSpPr>
          <p:cNvPr id="5" name="Footer Placeholder 4">
            <a:extLst>
              <a:ext uri="{FF2B5EF4-FFF2-40B4-BE49-F238E27FC236}">
                <a16:creationId xmlns:a16="http://schemas.microsoft.com/office/drawing/2014/main" id="{BCD6C73B-EB29-0DF1-913C-C03E383C97AE}"/>
              </a:ext>
            </a:extLst>
          </p:cNvPr>
          <p:cNvSpPr>
            <a:spLocks noGrp="1"/>
          </p:cNvSpPr>
          <p:nvPr>
            <p:ph type="ftr" sz="quarter" idx="11"/>
          </p:nvPr>
        </p:nvSpPr>
        <p:spPr/>
        <p:txBody>
          <a:bodyPr/>
          <a:lstStyle/>
          <a:p>
            <a:r>
              <a:rPr lang="x-none"/>
              <a:t>0919567295</a:t>
            </a:r>
          </a:p>
        </p:txBody>
      </p:sp>
      <p:sp>
        <p:nvSpPr>
          <p:cNvPr id="6" name="Slide Number Placeholder 5">
            <a:extLst>
              <a:ext uri="{FF2B5EF4-FFF2-40B4-BE49-F238E27FC236}">
                <a16:creationId xmlns:a16="http://schemas.microsoft.com/office/drawing/2014/main" id="{D479C9D2-8FD3-E638-0632-5F5B1A3ABE3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spTree>
    <p:extLst>
      <p:ext uri="{BB962C8B-B14F-4D97-AF65-F5344CB8AC3E}">
        <p14:creationId xmlns:p14="http://schemas.microsoft.com/office/powerpoint/2010/main" val="396902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Diagram, engineering drawing&#10;&#10;Description automatically generated">
            <a:extLst>
              <a:ext uri="{FF2B5EF4-FFF2-40B4-BE49-F238E27FC236}">
                <a16:creationId xmlns:a16="http://schemas.microsoft.com/office/drawing/2014/main" id="{A972A732-83F0-4ECC-7A45-1AD1CB05D786}"/>
              </a:ext>
            </a:extLst>
          </p:cNvPr>
          <p:cNvPicPr>
            <a:picLocks noChangeAspect="1"/>
          </p:cNvPicPr>
          <p:nvPr/>
        </p:nvPicPr>
        <p:blipFill rotWithShape="1">
          <a:blip r:embed="rId2"/>
          <a:srcRect t="11034" r="2" b="11039"/>
          <a:stretch/>
        </p:blipFill>
        <p:spPr>
          <a:xfrm>
            <a:off x="241300" y="321733"/>
            <a:ext cx="4256171" cy="3030842"/>
          </a:xfrm>
          <a:prstGeom prst="rect">
            <a:avLst/>
          </a:prstGeom>
        </p:spPr>
      </p:pic>
      <p:pic>
        <p:nvPicPr>
          <p:cNvPr id="4" name="Picture 3" descr="Map&#10;&#10;Description automatically generated with low confidence">
            <a:extLst>
              <a:ext uri="{FF2B5EF4-FFF2-40B4-BE49-F238E27FC236}">
                <a16:creationId xmlns:a16="http://schemas.microsoft.com/office/drawing/2014/main" id="{261782FC-3AF7-2022-ABAA-D4C8873DBFFA}"/>
              </a:ext>
            </a:extLst>
          </p:cNvPr>
          <p:cNvPicPr>
            <a:picLocks noChangeAspect="1"/>
          </p:cNvPicPr>
          <p:nvPr/>
        </p:nvPicPr>
        <p:blipFill rotWithShape="1">
          <a:blip r:embed="rId3"/>
          <a:srcRect l="14399" r="25411" b="1"/>
          <a:stretch/>
        </p:blipFill>
        <p:spPr>
          <a:xfrm>
            <a:off x="241301" y="3524289"/>
            <a:ext cx="2007434" cy="2776517"/>
          </a:xfrm>
          <a:prstGeom prst="rect">
            <a:avLst/>
          </a:prstGeom>
        </p:spPr>
      </p:pic>
      <p:pic>
        <p:nvPicPr>
          <p:cNvPr id="2" name="Picture 1">
            <a:extLst>
              <a:ext uri="{FF2B5EF4-FFF2-40B4-BE49-F238E27FC236}">
                <a16:creationId xmlns:a16="http://schemas.microsoft.com/office/drawing/2014/main" id="{E0A4DCC4-D788-B791-1DFB-E51DC9AA01FB}"/>
              </a:ext>
            </a:extLst>
          </p:cNvPr>
          <p:cNvPicPr>
            <a:picLocks noChangeAspect="1"/>
          </p:cNvPicPr>
          <p:nvPr/>
        </p:nvPicPr>
        <p:blipFill rotWithShape="1">
          <a:blip r:embed="rId4"/>
          <a:srcRect l="29409" r="32594" b="2"/>
          <a:stretch/>
        </p:blipFill>
        <p:spPr>
          <a:xfrm>
            <a:off x="2369664" y="3514855"/>
            <a:ext cx="2127807" cy="2785951"/>
          </a:xfrm>
          <a:prstGeom prst="rect">
            <a:avLst/>
          </a:prstGeom>
        </p:spPr>
      </p:pic>
      <p:pic>
        <p:nvPicPr>
          <p:cNvPr id="5" name="Picture 4" descr="A statue of a person riding a camel&#10;&#10;Description automatically generated with medium confidence">
            <a:extLst>
              <a:ext uri="{FF2B5EF4-FFF2-40B4-BE49-F238E27FC236}">
                <a16:creationId xmlns:a16="http://schemas.microsoft.com/office/drawing/2014/main" id="{0BB39FEC-7E9B-3501-5AAB-D31D5D53AFC4}"/>
              </a:ext>
            </a:extLst>
          </p:cNvPr>
          <p:cNvPicPr>
            <a:picLocks noChangeAspect="1"/>
          </p:cNvPicPr>
          <p:nvPr/>
        </p:nvPicPr>
        <p:blipFill rotWithShape="1">
          <a:blip r:embed="rId5"/>
          <a:srcRect l="3649" r="-2" b="-2"/>
          <a:stretch/>
        </p:blipFill>
        <p:spPr>
          <a:xfrm>
            <a:off x="4646529" y="321733"/>
            <a:ext cx="4256169" cy="5979074"/>
          </a:xfrm>
          <a:prstGeom prst="rect">
            <a:avLst/>
          </a:prstGeom>
        </p:spPr>
      </p:pic>
      <p:sp>
        <p:nvSpPr>
          <p:cNvPr id="7" name="Arrow: Pentagon 6">
            <a:extLst>
              <a:ext uri="{FF2B5EF4-FFF2-40B4-BE49-F238E27FC236}">
                <a16:creationId xmlns:a16="http://schemas.microsoft.com/office/drawing/2014/main" id="{56E689AC-59E9-BA01-6372-7C839FE53591}"/>
              </a:ext>
            </a:extLst>
          </p:cNvPr>
          <p:cNvSpPr/>
          <p:nvPr/>
        </p:nvSpPr>
        <p:spPr>
          <a:xfrm>
            <a:off x="1143000" y="5973344"/>
            <a:ext cx="6858000" cy="884656"/>
          </a:xfrm>
          <a:prstGeom prst="homePlat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Buổi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đầu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Trung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Quốc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quốc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thịnh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vượng</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581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5" name="TextBox 4">
            <a:extLst>
              <a:ext uri="{FF2B5EF4-FFF2-40B4-BE49-F238E27FC236}">
                <a16:creationId xmlns:a16="http://schemas.microsoft.com/office/drawing/2014/main" id="{C89844EA-98CE-FD4F-9482-3B32ED74CD90}"/>
              </a:ext>
            </a:extLst>
          </p:cNvPr>
          <p:cNvSpPr txBox="1"/>
          <p:nvPr/>
        </p:nvSpPr>
        <p:spPr>
          <a:xfrm>
            <a:off x="604700" y="763290"/>
            <a:ext cx="6691255" cy="523220"/>
          </a:xfrm>
          <a:prstGeom prst="rect">
            <a:avLst/>
          </a:prstGeom>
          <a:noFill/>
        </p:spPr>
        <p:txBody>
          <a:bodyPr wrap="none" rtlCol="0">
            <a:spAutoFit/>
          </a:bodyPr>
          <a:lstStyle/>
          <a:p>
            <a:r>
              <a:rPr lang="x-none" sz="2800" b="1" dirty="0">
                <a:latin typeface="Times New Roman" panose="02020603050405020304" pitchFamily="18" charset="0"/>
                <a:cs typeface="Times New Roman" panose="02020603050405020304" pitchFamily="18" charset="0"/>
              </a:rPr>
              <a:t>3. Sự phát triển kinh tế thời Minh - Thanh</a:t>
            </a:r>
          </a:p>
        </p:txBody>
      </p:sp>
      <p:pic>
        <p:nvPicPr>
          <p:cNvPr id="10" name="Picture 5" descr="111aaa-ChuNguyenChuong">
            <a:extLst>
              <a:ext uri="{FF2B5EF4-FFF2-40B4-BE49-F238E27FC236}">
                <a16:creationId xmlns:a16="http://schemas.microsoft.com/office/drawing/2014/main" id="{BD2D66C4-D738-384E-BCC0-EA2420A2B780}"/>
              </a:ext>
            </a:extLst>
          </p:cNvPr>
          <p:cNvPicPr>
            <a:picLocks noChangeAspect="1" noChangeArrowheads="1"/>
          </p:cNvPicPr>
          <p:nvPr/>
        </p:nvPicPr>
        <p:blipFill>
          <a:blip r:embed="rId3"/>
          <a:srcRect/>
          <a:stretch>
            <a:fillRect/>
          </a:stretch>
        </p:blipFill>
        <p:spPr bwMode="auto">
          <a:xfrm>
            <a:off x="5301200" y="2673686"/>
            <a:ext cx="3132667" cy="3915374"/>
          </a:xfrm>
          <a:prstGeom prst="rect">
            <a:avLst/>
          </a:prstGeom>
          <a:noFill/>
          <a:ln w="9525">
            <a:noFill/>
            <a:miter lim="800000"/>
            <a:headEnd/>
            <a:tailEnd/>
          </a:ln>
        </p:spPr>
      </p:pic>
      <p:sp>
        <p:nvSpPr>
          <p:cNvPr id="11" name="Text Box 1">
            <a:extLst>
              <a:ext uri="{FF2B5EF4-FFF2-40B4-BE49-F238E27FC236}">
                <a16:creationId xmlns:a16="http://schemas.microsoft.com/office/drawing/2014/main" id="{AC0051A0-0265-E942-BDC8-B16E9D2E5B42}"/>
              </a:ext>
            </a:extLst>
          </p:cNvPr>
          <p:cNvSpPr txBox="1">
            <a:spLocks noChangeArrowheads="1"/>
          </p:cNvSpPr>
          <p:nvPr/>
        </p:nvSpPr>
        <p:spPr bwMode="auto">
          <a:xfrm>
            <a:off x="5195768" y="1286510"/>
            <a:ext cx="3343532" cy="1387176"/>
          </a:xfrm>
          <a:prstGeom prst="rect">
            <a:avLst/>
          </a:prstGeom>
          <a:solidFill>
            <a:srgbClr val="FFFFFF"/>
          </a:solidFill>
          <a:ln w="9525">
            <a:noFill/>
            <a:miter lim="800000"/>
            <a:headEnd/>
            <a:tailEnd/>
          </a:ln>
        </p:spPr>
        <p:txBody>
          <a:bodyPr wrap="square" lIns="90000" tIns="46800" rIns="90000" bIns="46800">
            <a:spAutoFit/>
          </a:bodyPr>
          <a:lstStyle/>
          <a:p>
            <a:pPr algn="just"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n-US" altLang="en-US" sz="2800" b="1" dirty="0" err="1">
                <a:solidFill>
                  <a:srgbClr val="FF0000"/>
                </a:solidFill>
                <a:latin typeface="Times New Roman" pitchFamily="18" charset="0"/>
                <a:cs typeface="Times New Roman" pitchFamily="18" charset="0"/>
              </a:rPr>
              <a:t>Nhà</a:t>
            </a:r>
            <a:r>
              <a:rPr lang="en-US" altLang="en-US" sz="2800" b="1" dirty="0">
                <a:solidFill>
                  <a:srgbClr val="FF0000"/>
                </a:solidFill>
                <a:latin typeface="Times New Roman" pitchFamily="18" charset="0"/>
                <a:cs typeface="Times New Roman" pitchFamily="18" charset="0"/>
              </a:rPr>
              <a:t> Minh </a:t>
            </a:r>
            <a:r>
              <a:rPr lang="en-US" altLang="en-US" sz="2800" b="1" dirty="0" err="1">
                <a:solidFill>
                  <a:srgbClr val="FF0000"/>
                </a:solidFill>
                <a:latin typeface="Times New Roman" pitchFamily="18" charset="0"/>
                <a:cs typeface="Times New Roman" pitchFamily="18" charset="0"/>
              </a:rPr>
              <a:t>được</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thành</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lập</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như</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thế</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nào</a:t>
            </a:r>
            <a:r>
              <a:rPr lang="en-US" altLang="en-US" sz="2800" b="1" dirty="0">
                <a:solidFill>
                  <a:srgbClr val="FF0000"/>
                </a:solidFill>
                <a:latin typeface="Times New Roman" pitchFamily="18" charset="0"/>
                <a:cs typeface="Times New Roman" pitchFamily="18" charset="0"/>
              </a:rPr>
              <a:t>?</a:t>
            </a:r>
          </a:p>
        </p:txBody>
      </p:sp>
      <p:sp>
        <p:nvSpPr>
          <p:cNvPr id="2" name="Diamond 1">
            <a:extLst>
              <a:ext uri="{FF2B5EF4-FFF2-40B4-BE49-F238E27FC236}">
                <a16:creationId xmlns:a16="http://schemas.microsoft.com/office/drawing/2014/main" id="{6C86E4F6-2686-D157-F43A-B1487FE24D25}"/>
              </a:ext>
            </a:extLst>
          </p:cNvPr>
          <p:cNvSpPr/>
          <p:nvPr/>
        </p:nvSpPr>
        <p:spPr>
          <a:xfrm>
            <a:off x="440276" y="1751479"/>
            <a:ext cx="1386608" cy="849709"/>
          </a:xfrm>
          <a:prstGeom prst="diamond">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2544F4"/>
                </a:solidFill>
                <a:latin typeface="Times New Roman" panose="02020603050405020304" pitchFamily="18" charset="0"/>
                <a:cs typeface="Times New Roman" panose="02020603050405020304" pitchFamily="18" charset="0"/>
              </a:rPr>
              <a:t>Sáng</a:t>
            </a:r>
            <a:r>
              <a:rPr lang="en-US" sz="2000" dirty="0">
                <a:solidFill>
                  <a:srgbClr val="2544F4"/>
                </a:solidFill>
                <a:latin typeface="Times New Roman" panose="02020603050405020304" pitchFamily="18" charset="0"/>
                <a:cs typeface="Times New Roman" panose="02020603050405020304" pitchFamily="18" charset="0"/>
              </a:rPr>
              <a:t> </a:t>
            </a:r>
            <a:r>
              <a:rPr lang="en-US" sz="2000" dirty="0" err="1">
                <a:solidFill>
                  <a:srgbClr val="2544F4"/>
                </a:solidFill>
                <a:latin typeface="Times New Roman" panose="02020603050405020304" pitchFamily="18" charset="0"/>
                <a:cs typeface="Times New Roman" panose="02020603050405020304" pitchFamily="18" charset="0"/>
              </a:rPr>
              <a:t>lập</a:t>
            </a:r>
            <a:endParaRPr lang="en-US" sz="2000" dirty="0">
              <a:solidFill>
                <a:srgbClr val="2544F4"/>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F9A2284C-96EE-3E86-1CE1-837F815C32F6}"/>
              </a:ext>
            </a:extLst>
          </p:cNvPr>
          <p:cNvSpPr/>
          <p:nvPr/>
        </p:nvSpPr>
        <p:spPr>
          <a:xfrm>
            <a:off x="1879600" y="1822391"/>
            <a:ext cx="3048000" cy="7078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2544F4"/>
                </a:solidFill>
                <a:latin typeface="Times New Roman" panose="02020603050405020304" pitchFamily="18" charset="0"/>
                <a:cs typeface="Times New Roman" panose="02020603050405020304" pitchFamily="18" charset="0"/>
              </a:rPr>
              <a:t>Chu  </a:t>
            </a:r>
            <a:r>
              <a:rPr lang="en-US" sz="2000" dirty="0" err="1">
                <a:solidFill>
                  <a:srgbClr val="2544F4"/>
                </a:solidFill>
                <a:latin typeface="Times New Roman" panose="02020603050405020304" pitchFamily="18" charset="0"/>
                <a:cs typeface="Times New Roman" panose="02020603050405020304" pitchFamily="18" charset="0"/>
              </a:rPr>
              <a:t>Nguyên</a:t>
            </a:r>
            <a:r>
              <a:rPr lang="en-US" sz="2000" dirty="0">
                <a:solidFill>
                  <a:srgbClr val="2544F4"/>
                </a:solidFill>
                <a:latin typeface="Times New Roman" panose="02020603050405020304" pitchFamily="18" charset="0"/>
                <a:cs typeface="Times New Roman" panose="02020603050405020304" pitchFamily="18" charset="0"/>
              </a:rPr>
              <a:t> </a:t>
            </a:r>
            <a:r>
              <a:rPr lang="en-US" sz="2000" dirty="0" err="1">
                <a:solidFill>
                  <a:srgbClr val="2544F4"/>
                </a:solidFill>
                <a:latin typeface="Times New Roman" panose="02020603050405020304" pitchFamily="18" charset="0"/>
                <a:cs typeface="Times New Roman" panose="02020603050405020304" pitchFamily="18" charset="0"/>
              </a:rPr>
              <a:t>Chương</a:t>
            </a:r>
            <a:endParaRPr lang="en-US" sz="2000" dirty="0">
              <a:solidFill>
                <a:srgbClr val="2544F4"/>
              </a:solidFill>
              <a:latin typeface="Times New Roman" panose="02020603050405020304" pitchFamily="18" charset="0"/>
              <a:cs typeface="Times New Roman" panose="02020603050405020304" pitchFamily="18" charset="0"/>
            </a:endParaRPr>
          </a:p>
        </p:txBody>
      </p:sp>
      <p:sp>
        <p:nvSpPr>
          <p:cNvPr id="9" name="Diamond 8">
            <a:extLst>
              <a:ext uri="{FF2B5EF4-FFF2-40B4-BE49-F238E27FC236}">
                <a16:creationId xmlns:a16="http://schemas.microsoft.com/office/drawing/2014/main" id="{6B47411C-78B2-2A3B-6620-2CD21D1D5181}"/>
              </a:ext>
            </a:extLst>
          </p:cNvPr>
          <p:cNvSpPr/>
          <p:nvPr/>
        </p:nvSpPr>
        <p:spPr>
          <a:xfrm>
            <a:off x="592676" y="3119034"/>
            <a:ext cx="1386608" cy="849709"/>
          </a:xfrm>
          <a:prstGeom prst="diamond">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2544F4"/>
                </a:solidFill>
                <a:latin typeface="Times New Roman" panose="02020603050405020304" pitchFamily="18" charset="0"/>
                <a:cs typeface="Times New Roman" panose="02020603050405020304" pitchFamily="18" charset="0"/>
              </a:rPr>
              <a:t>Thời</a:t>
            </a:r>
            <a:r>
              <a:rPr lang="en-US" sz="2000" dirty="0">
                <a:solidFill>
                  <a:srgbClr val="2544F4"/>
                </a:solidFill>
                <a:latin typeface="Times New Roman" panose="02020603050405020304" pitchFamily="18" charset="0"/>
                <a:cs typeface="Times New Roman" panose="02020603050405020304" pitchFamily="18" charset="0"/>
              </a:rPr>
              <a:t> </a:t>
            </a:r>
            <a:r>
              <a:rPr lang="en-US" sz="2000" dirty="0" err="1">
                <a:solidFill>
                  <a:srgbClr val="2544F4"/>
                </a:solidFill>
                <a:latin typeface="Times New Roman" panose="02020603050405020304" pitchFamily="18" charset="0"/>
                <a:cs typeface="Times New Roman" panose="02020603050405020304" pitchFamily="18" charset="0"/>
              </a:rPr>
              <a:t>gian</a:t>
            </a:r>
            <a:endParaRPr lang="en-US" sz="2000" dirty="0">
              <a:solidFill>
                <a:srgbClr val="2544F4"/>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0997C36D-FAEB-7EA2-B153-9D1A70B96C09}"/>
              </a:ext>
            </a:extLst>
          </p:cNvPr>
          <p:cNvSpPr/>
          <p:nvPr/>
        </p:nvSpPr>
        <p:spPr>
          <a:xfrm>
            <a:off x="2032000" y="3189946"/>
            <a:ext cx="3048000" cy="7078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2544F4"/>
                </a:solidFill>
                <a:latin typeface="Times New Roman" panose="02020603050405020304" pitchFamily="18" charset="0"/>
                <a:cs typeface="Times New Roman" panose="02020603050405020304" pitchFamily="18" charset="0"/>
              </a:rPr>
              <a:t>Từ</a:t>
            </a:r>
            <a:r>
              <a:rPr lang="en-US" sz="2000" dirty="0">
                <a:solidFill>
                  <a:srgbClr val="2544F4"/>
                </a:solidFill>
                <a:latin typeface="Times New Roman" panose="02020603050405020304" pitchFamily="18" charset="0"/>
                <a:cs typeface="Times New Roman" panose="02020603050405020304" pitchFamily="18" charset="0"/>
              </a:rPr>
              <a:t> </a:t>
            </a:r>
            <a:r>
              <a:rPr lang="en-US" sz="2000" dirty="0" err="1">
                <a:solidFill>
                  <a:srgbClr val="2544F4"/>
                </a:solidFill>
                <a:latin typeface="Times New Roman" panose="02020603050405020304" pitchFamily="18" charset="0"/>
                <a:cs typeface="Times New Roman" panose="02020603050405020304" pitchFamily="18" charset="0"/>
              </a:rPr>
              <a:t>năm</a:t>
            </a:r>
            <a:r>
              <a:rPr lang="en-US" sz="2000" dirty="0">
                <a:solidFill>
                  <a:srgbClr val="2544F4"/>
                </a:solidFill>
                <a:latin typeface="Times New Roman" panose="02020603050405020304" pitchFamily="18" charset="0"/>
                <a:cs typeface="Times New Roman" panose="02020603050405020304" pitchFamily="18" charset="0"/>
              </a:rPr>
              <a:t> 1368- 1644</a:t>
            </a:r>
          </a:p>
        </p:txBody>
      </p:sp>
      <p:sp>
        <p:nvSpPr>
          <p:cNvPr id="13" name="Diamond 12">
            <a:extLst>
              <a:ext uri="{FF2B5EF4-FFF2-40B4-BE49-F238E27FC236}">
                <a16:creationId xmlns:a16="http://schemas.microsoft.com/office/drawing/2014/main" id="{2207F756-247C-75CA-34E0-5EFC76800692}"/>
              </a:ext>
            </a:extLst>
          </p:cNvPr>
          <p:cNvSpPr/>
          <p:nvPr/>
        </p:nvSpPr>
        <p:spPr>
          <a:xfrm>
            <a:off x="592676" y="4776219"/>
            <a:ext cx="1386608" cy="849709"/>
          </a:xfrm>
          <a:prstGeom prst="diamond">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2544F4"/>
                </a:solidFill>
                <a:latin typeface="Times New Roman" panose="02020603050405020304" pitchFamily="18" charset="0"/>
                <a:cs typeface="Times New Roman" panose="02020603050405020304" pitchFamily="18" charset="0"/>
              </a:rPr>
              <a:t>Kinh</a:t>
            </a:r>
            <a:r>
              <a:rPr lang="en-US" sz="2000" dirty="0">
                <a:solidFill>
                  <a:srgbClr val="2544F4"/>
                </a:solidFill>
                <a:latin typeface="Times New Roman" panose="02020603050405020304" pitchFamily="18" charset="0"/>
                <a:cs typeface="Times New Roman" panose="02020603050405020304" pitchFamily="18" charset="0"/>
              </a:rPr>
              <a:t> </a:t>
            </a:r>
            <a:r>
              <a:rPr lang="en-US" sz="2000" dirty="0" err="1">
                <a:solidFill>
                  <a:srgbClr val="2544F4"/>
                </a:solidFill>
                <a:latin typeface="Times New Roman" panose="02020603050405020304" pitchFamily="18" charset="0"/>
                <a:cs typeface="Times New Roman" panose="02020603050405020304" pitchFamily="18" charset="0"/>
              </a:rPr>
              <a:t>đô</a:t>
            </a:r>
            <a:endParaRPr lang="en-US" sz="2000" dirty="0">
              <a:solidFill>
                <a:srgbClr val="2544F4"/>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1F1B9245-BDF4-29BC-7905-8C238A9BA975}"/>
              </a:ext>
            </a:extLst>
          </p:cNvPr>
          <p:cNvSpPr/>
          <p:nvPr/>
        </p:nvSpPr>
        <p:spPr>
          <a:xfrm>
            <a:off x="2032000" y="4847131"/>
            <a:ext cx="3048000" cy="7078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2544F4"/>
                </a:solidFill>
                <a:latin typeface="Times New Roman" panose="02020603050405020304" pitchFamily="18" charset="0"/>
                <a:cs typeface="Times New Roman" panose="02020603050405020304" pitchFamily="18" charset="0"/>
              </a:rPr>
              <a:t>Chu  </a:t>
            </a:r>
            <a:r>
              <a:rPr lang="en-US" sz="2000" dirty="0" err="1">
                <a:solidFill>
                  <a:srgbClr val="2544F4"/>
                </a:solidFill>
                <a:latin typeface="Times New Roman" panose="02020603050405020304" pitchFamily="18" charset="0"/>
                <a:cs typeface="Times New Roman" panose="02020603050405020304" pitchFamily="18" charset="0"/>
              </a:rPr>
              <a:t>Nguyên</a:t>
            </a:r>
            <a:r>
              <a:rPr lang="en-US" sz="2000" dirty="0">
                <a:solidFill>
                  <a:srgbClr val="2544F4"/>
                </a:solidFill>
                <a:latin typeface="Times New Roman" panose="02020603050405020304" pitchFamily="18" charset="0"/>
                <a:cs typeface="Times New Roman" panose="02020603050405020304" pitchFamily="18" charset="0"/>
              </a:rPr>
              <a:t> </a:t>
            </a:r>
            <a:r>
              <a:rPr lang="en-US" sz="2000" dirty="0" err="1">
                <a:solidFill>
                  <a:srgbClr val="2544F4"/>
                </a:solidFill>
                <a:latin typeface="Times New Roman" panose="02020603050405020304" pitchFamily="18" charset="0"/>
                <a:cs typeface="Times New Roman" panose="02020603050405020304" pitchFamily="18" charset="0"/>
              </a:rPr>
              <a:t>Chương</a:t>
            </a:r>
            <a:r>
              <a:rPr lang="en-US" sz="2000" dirty="0">
                <a:solidFill>
                  <a:srgbClr val="2544F4"/>
                </a:solidFill>
                <a:latin typeface="Times New Roman" panose="02020603050405020304" pitchFamily="18" charset="0"/>
                <a:cs typeface="Times New Roman" panose="02020603050405020304" pitchFamily="18" charset="0"/>
              </a:rPr>
              <a:t> </a:t>
            </a:r>
            <a:r>
              <a:rPr lang="en-US" sz="2000" dirty="0" err="1">
                <a:solidFill>
                  <a:srgbClr val="2544F4"/>
                </a:solidFill>
                <a:latin typeface="Times New Roman" panose="02020603050405020304" pitchFamily="18" charset="0"/>
                <a:cs typeface="Times New Roman" panose="02020603050405020304" pitchFamily="18" charset="0"/>
              </a:rPr>
              <a:t>định</a:t>
            </a:r>
            <a:r>
              <a:rPr lang="en-US" sz="2000" dirty="0">
                <a:solidFill>
                  <a:srgbClr val="2544F4"/>
                </a:solidFill>
                <a:latin typeface="Times New Roman" panose="02020603050405020304" pitchFamily="18" charset="0"/>
                <a:cs typeface="Times New Roman" panose="02020603050405020304" pitchFamily="18" charset="0"/>
              </a:rPr>
              <a:t> </a:t>
            </a:r>
            <a:r>
              <a:rPr lang="en-US" sz="2000" dirty="0" err="1">
                <a:solidFill>
                  <a:srgbClr val="2544F4"/>
                </a:solidFill>
                <a:latin typeface="Times New Roman" panose="02020603050405020304" pitchFamily="18" charset="0"/>
                <a:cs typeface="Times New Roman" panose="02020603050405020304" pitchFamily="18" charset="0"/>
              </a:rPr>
              <a:t>đô</a:t>
            </a:r>
            <a:r>
              <a:rPr lang="en-US" sz="2000" dirty="0">
                <a:solidFill>
                  <a:srgbClr val="2544F4"/>
                </a:solidFill>
                <a:latin typeface="Times New Roman" panose="02020603050405020304" pitchFamily="18" charset="0"/>
                <a:cs typeface="Times New Roman" panose="02020603050405020304" pitchFamily="18" charset="0"/>
              </a:rPr>
              <a:t> ở </a:t>
            </a:r>
            <a:r>
              <a:rPr lang="en-US" sz="2000" dirty="0" err="1">
                <a:solidFill>
                  <a:srgbClr val="2544F4"/>
                </a:solidFill>
                <a:latin typeface="Times New Roman" panose="02020603050405020304" pitchFamily="18" charset="0"/>
                <a:cs typeface="Times New Roman" panose="02020603050405020304" pitchFamily="18" charset="0"/>
              </a:rPr>
              <a:t>phủ</a:t>
            </a:r>
            <a:r>
              <a:rPr lang="en-US" sz="2000" dirty="0">
                <a:solidFill>
                  <a:srgbClr val="2544F4"/>
                </a:solidFill>
                <a:latin typeface="Times New Roman" panose="02020603050405020304" pitchFamily="18" charset="0"/>
                <a:cs typeface="Times New Roman" panose="02020603050405020304" pitchFamily="18" charset="0"/>
              </a:rPr>
              <a:t> </a:t>
            </a:r>
            <a:r>
              <a:rPr lang="en-US" sz="2000" dirty="0" err="1">
                <a:solidFill>
                  <a:srgbClr val="2544F4"/>
                </a:solidFill>
                <a:latin typeface="Times New Roman" panose="02020603050405020304" pitchFamily="18" charset="0"/>
                <a:cs typeface="Times New Roman" panose="02020603050405020304" pitchFamily="18" charset="0"/>
              </a:rPr>
              <a:t>Ứng</a:t>
            </a:r>
            <a:r>
              <a:rPr lang="en-US" sz="2000" dirty="0">
                <a:solidFill>
                  <a:srgbClr val="2544F4"/>
                </a:solidFill>
                <a:latin typeface="Times New Roman" panose="02020603050405020304" pitchFamily="18" charset="0"/>
                <a:cs typeface="Times New Roman" panose="02020603050405020304" pitchFamily="18" charset="0"/>
              </a:rPr>
              <a:t> </a:t>
            </a:r>
            <a:r>
              <a:rPr lang="en-US" sz="2000" dirty="0" err="1">
                <a:solidFill>
                  <a:srgbClr val="2544F4"/>
                </a:solidFill>
                <a:latin typeface="Times New Roman" panose="02020603050405020304" pitchFamily="18" charset="0"/>
                <a:cs typeface="Times New Roman" panose="02020603050405020304" pitchFamily="18" charset="0"/>
              </a:rPr>
              <a:t>Thiên</a:t>
            </a:r>
            <a:endParaRPr lang="en-US" sz="2000" dirty="0">
              <a:solidFill>
                <a:srgbClr val="2544F4"/>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F2836053-7E3F-25A4-7198-92FF25B93713}"/>
              </a:ext>
            </a:extLst>
          </p:cNvPr>
          <p:cNvSpPr/>
          <p:nvPr/>
        </p:nvSpPr>
        <p:spPr>
          <a:xfrm>
            <a:off x="353820" y="205382"/>
            <a:ext cx="8046308" cy="4001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lvl="0" indent="0" algn="ctr">
              <a:spcAft>
                <a:spcPts val="600"/>
              </a:spcAft>
              <a:buSzPts val="1400"/>
            </a:pPr>
            <a:r>
              <a:rPr lang="en-US" sz="2000" b="1" dirty="0">
                <a:solidFill>
                  <a:schemeClr val="dk2"/>
                </a:solidFill>
                <a:latin typeface="Times New Roman"/>
                <a:cs typeface="Times New Roman"/>
                <a:sym typeface="Times New Roman"/>
              </a:rPr>
              <a:t>BÀI 6: KHÁI QUÁT TIẾN TRÌNH LỊCH SỬ TRUNG QUỐC</a:t>
            </a:r>
          </a:p>
        </p:txBody>
      </p:sp>
    </p:spTree>
    <p:extLst>
      <p:ext uri="{BB962C8B-B14F-4D97-AF65-F5344CB8AC3E}">
        <p14:creationId xmlns:p14="http://schemas.microsoft.com/office/powerpoint/2010/main" val="131413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animBg="1"/>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0" y="5791200"/>
            <a:ext cx="9144000" cy="954088"/>
          </a:xfrm>
          <a:prstGeom prst="rect">
            <a:avLst/>
          </a:prstGeom>
          <a:gradFill rotWithShape="1">
            <a:gsLst>
              <a:gs pos="0">
                <a:srgbClr val="0000FF"/>
              </a:gs>
              <a:gs pos="50000">
                <a:srgbClr val="E1E1FF"/>
              </a:gs>
              <a:gs pos="100000">
                <a:srgbClr val="0000FF"/>
              </a:gs>
            </a:gsLst>
            <a:lin ang="5400000" scaled="1"/>
          </a:gradFill>
          <a:ln w="9525">
            <a:solidFill>
              <a:srgbClr val="000000"/>
            </a:solidFill>
            <a:miter lim="800000"/>
            <a:headEnd/>
            <a:tailEnd/>
          </a:ln>
        </p:spPr>
        <p:txBody>
          <a:bodyPr>
            <a:spAutoFit/>
          </a:bodyPr>
          <a:lstStyle/>
          <a:p>
            <a:pPr algn="just" eaLnBrk="0" hangingPunct="0">
              <a:spcBef>
                <a:spcPct val="50000"/>
              </a:spcBef>
            </a:pPr>
            <a:r>
              <a:rPr lang="pt-BR" altLang="en-US" sz="2800" b="1">
                <a:latin typeface="Times New Roman" pitchFamily="18" charset="0"/>
              </a:rPr>
              <a:t>Năm 1644, khởi nghĩa của Lý Tự Thành đã lật đổ triều Minh</a:t>
            </a:r>
            <a:r>
              <a:rPr lang="en-US" altLang="en-US" sz="2800" b="1">
                <a:latin typeface="Times New Roman" pitchFamily="18" charset="0"/>
              </a:rPr>
              <a:t> </a:t>
            </a:r>
          </a:p>
        </p:txBody>
      </p:sp>
      <p:pic>
        <p:nvPicPr>
          <p:cNvPr id="39938" name="Picture 5" descr="1237797176"/>
          <p:cNvPicPr>
            <a:picLocks noChangeAspect="1" noChangeArrowheads="1"/>
          </p:cNvPicPr>
          <p:nvPr/>
        </p:nvPicPr>
        <p:blipFill>
          <a:blip r:embed="rId2"/>
          <a:srcRect/>
          <a:stretch>
            <a:fillRect/>
          </a:stretch>
        </p:blipFill>
        <p:spPr bwMode="auto">
          <a:xfrm>
            <a:off x="0" y="857250"/>
            <a:ext cx="9144000" cy="4797425"/>
          </a:xfrm>
          <a:prstGeom prst="rect">
            <a:avLst/>
          </a:prstGeom>
          <a:noFill/>
          <a:ln w="9525">
            <a:noFill/>
            <a:miter lim="800000"/>
            <a:headEnd/>
            <a:tailEnd/>
          </a:ln>
        </p:spPr>
      </p:pic>
      <p:sp>
        <p:nvSpPr>
          <p:cNvPr id="39939" name="Text Box 1"/>
          <p:cNvSpPr txBox="1">
            <a:spLocks noChangeArrowheads="1"/>
          </p:cNvSpPr>
          <p:nvPr/>
        </p:nvSpPr>
        <p:spPr bwMode="auto">
          <a:xfrm>
            <a:off x="0" y="152400"/>
            <a:ext cx="9144000" cy="525463"/>
          </a:xfrm>
          <a:prstGeom prst="rect">
            <a:avLst/>
          </a:prstGeom>
          <a:solidFill>
            <a:srgbClr val="FFFFFF"/>
          </a:solidFill>
          <a:ln w="9525">
            <a:noFill/>
            <a:miter lim="800000"/>
            <a:headEnd/>
            <a:tailEnd/>
          </a:ln>
        </p:spPr>
        <p:txBody>
          <a:bodyPr lIns="90000" tIns="46800" rIns="90000" bIns="46800">
            <a:spAutoFit/>
          </a:bodyPr>
          <a:lstStyle/>
          <a:p>
            <a:pPr algn="just"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n-US" altLang="en-US" sz="2800" b="1">
                <a:solidFill>
                  <a:srgbClr val="FF0000"/>
                </a:solidFill>
                <a:latin typeface="Times New Roman" pitchFamily="18" charset="0"/>
                <a:cs typeface="Times New Roman" pitchFamily="18" charset="0"/>
              </a:rPr>
              <a:t>Nhà Thanh được thành lập như thế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4" descr="Canlongin"/>
          <p:cNvPicPr>
            <a:picLocks noChangeAspect="1" noChangeArrowheads="1"/>
          </p:cNvPicPr>
          <p:nvPr/>
        </p:nvPicPr>
        <p:blipFill>
          <a:blip r:embed="rId2"/>
          <a:srcRect/>
          <a:stretch>
            <a:fillRect/>
          </a:stretch>
        </p:blipFill>
        <p:spPr bwMode="auto">
          <a:xfrm>
            <a:off x="4641850" y="1600200"/>
            <a:ext cx="4502150" cy="4400550"/>
          </a:xfrm>
          <a:prstGeom prst="rect">
            <a:avLst/>
          </a:prstGeom>
          <a:noFill/>
          <a:ln w="9525">
            <a:noFill/>
            <a:miter lim="800000"/>
            <a:headEnd/>
            <a:tailEnd/>
          </a:ln>
        </p:spPr>
      </p:pic>
      <p:pic>
        <p:nvPicPr>
          <p:cNvPr id="40962" name="Picture 5" descr="180px-China_Qing_Dynasty_Flag_1889">
            <a:hlinkClick r:id="rId3"/>
          </p:cNvPr>
          <p:cNvPicPr>
            <a:picLocks noChangeAspect="1" noChangeArrowheads="1"/>
          </p:cNvPicPr>
          <p:nvPr/>
        </p:nvPicPr>
        <p:blipFill>
          <a:blip r:embed="rId4"/>
          <a:srcRect/>
          <a:stretch>
            <a:fillRect/>
          </a:stretch>
        </p:blipFill>
        <p:spPr bwMode="auto">
          <a:xfrm>
            <a:off x="0" y="1600200"/>
            <a:ext cx="4800600" cy="4400550"/>
          </a:xfrm>
          <a:prstGeom prst="rect">
            <a:avLst/>
          </a:prstGeom>
          <a:noFill/>
          <a:ln w="9525">
            <a:noFill/>
            <a:miter lim="800000"/>
            <a:headEnd/>
            <a:tailEnd/>
          </a:ln>
        </p:spPr>
      </p:pic>
      <p:sp>
        <p:nvSpPr>
          <p:cNvPr id="40963" name="Rectangle 9"/>
          <p:cNvSpPr>
            <a:spLocks noChangeArrowheads="1"/>
          </p:cNvSpPr>
          <p:nvPr/>
        </p:nvSpPr>
        <p:spPr bwMode="auto">
          <a:xfrm>
            <a:off x="69850" y="639762"/>
            <a:ext cx="9144000" cy="954088"/>
          </a:xfrm>
          <a:prstGeom prst="rect">
            <a:avLst/>
          </a:prstGeom>
          <a:solidFill>
            <a:srgbClr val="00FFFF"/>
          </a:solidFill>
          <a:ln w="9525">
            <a:noFill/>
            <a:miter lim="800000"/>
            <a:headEnd/>
            <a:tailEnd/>
          </a:ln>
        </p:spPr>
        <p:txBody>
          <a:bodyPr>
            <a:spAutoFit/>
          </a:bodyPr>
          <a:lstStyle/>
          <a:p>
            <a:pPr eaLnBrk="0" hangingPunct="0"/>
            <a:r>
              <a:rPr lang="en-US" altLang="en-US" sz="2800" b="1" dirty="0" err="1">
                <a:latin typeface="Times New Roman" pitchFamily="18" charset="0"/>
              </a:rPr>
              <a:t>Năm</a:t>
            </a:r>
            <a:r>
              <a:rPr lang="en-US" altLang="en-US" sz="2800" b="1" dirty="0">
                <a:latin typeface="Times New Roman" pitchFamily="18" charset="0"/>
              </a:rPr>
              <a:t> 1644, </a:t>
            </a:r>
            <a:r>
              <a:rPr lang="en-US" altLang="en-US" sz="2800" b="1" dirty="0" err="1">
                <a:latin typeface="Times New Roman" pitchFamily="18" charset="0"/>
              </a:rPr>
              <a:t>quân</a:t>
            </a:r>
            <a:r>
              <a:rPr lang="en-US" altLang="en-US" sz="2800" b="1" dirty="0">
                <a:latin typeface="Times New Roman" pitchFamily="18" charset="0"/>
              </a:rPr>
              <a:t> </a:t>
            </a:r>
            <a:r>
              <a:rPr lang="en-US" altLang="en-US" sz="2800" b="1" dirty="0" err="1">
                <a:latin typeface="Times New Roman" pitchFamily="18" charset="0"/>
              </a:rPr>
              <a:t>Mãn</a:t>
            </a:r>
            <a:r>
              <a:rPr lang="en-US" altLang="en-US" sz="2800" b="1" dirty="0">
                <a:latin typeface="Times New Roman" pitchFamily="18" charset="0"/>
              </a:rPr>
              <a:t> Thanh </a:t>
            </a:r>
            <a:r>
              <a:rPr lang="en-US" altLang="en-US" sz="2800" b="1" dirty="0" err="1">
                <a:latin typeface="Times New Roman" pitchFamily="18" charset="0"/>
              </a:rPr>
              <a:t>tràn</a:t>
            </a:r>
            <a:r>
              <a:rPr lang="en-US" altLang="en-US" sz="2800" b="1" dirty="0">
                <a:latin typeface="Times New Roman" pitchFamily="18" charset="0"/>
              </a:rPr>
              <a:t> </a:t>
            </a:r>
            <a:r>
              <a:rPr lang="en-US" altLang="en-US" sz="2800" b="1" dirty="0" err="1">
                <a:latin typeface="Times New Roman" pitchFamily="18" charset="0"/>
              </a:rPr>
              <a:t>xuống</a:t>
            </a:r>
            <a:r>
              <a:rPr lang="en-US" altLang="en-US" sz="2800" b="1" dirty="0">
                <a:latin typeface="Times New Roman" pitchFamily="18" charset="0"/>
              </a:rPr>
              <a:t> </a:t>
            </a:r>
            <a:r>
              <a:rPr lang="en-US" altLang="en-US" sz="2800" b="1" dirty="0" err="1">
                <a:latin typeface="Times New Roman" pitchFamily="18" charset="0"/>
              </a:rPr>
              <a:t>tiêu</a:t>
            </a:r>
            <a:r>
              <a:rPr lang="en-US" altLang="en-US" sz="2800" b="1" dirty="0">
                <a:latin typeface="Times New Roman" pitchFamily="18" charset="0"/>
              </a:rPr>
              <a:t> </a:t>
            </a:r>
            <a:r>
              <a:rPr lang="en-US" altLang="en-US" sz="2800" b="1" dirty="0" err="1">
                <a:latin typeface="Times New Roman" pitchFamily="18" charset="0"/>
              </a:rPr>
              <a:t>diệt</a:t>
            </a:r>
            <a:r>
              <a:rPr lang="en-US" altLang="en-US" sz="2800" b="1" dirty="0">
                <a:latin typeface="Times New Roman" pitchFamily="18" charset="0"/>
              </a:rPr>
              <a:t> </a:t>
            </a:r>
            <a:r>
              <a:rPr lang="en-US" altLang="en-US" sz="2800" b="1" dirty="0" err="1">
                <a:latin typeface="Times New Roman" pitchFamily="18" charset="0"/>
              </a:rPr>
              <a:t>đạo</a:t>
            </a:r>
            <a:r>
              <a:rPr lang="en-US" altLang="en-US" sz="2800" b="1" dirty="0">
                <a:latin typeface="Times New Roman" pitchFamily="18" charset="0"/>
              </a:rPr>
              <a:t> </a:t>
            </a:r>
            <a:r>
              <a:rPr lang="en-US" altLang="en-US" sz="2800" b="1" dirty="0" err="1">
                <a:latin typeface="Times New Roman" pitchFamily="18" charset="0"/>
              </a:rPr>
              <a:t>quân</a:t>
            </a:r>
            <a:r>
              <a:rPr lang="en-US" altLang="en-US" sz="2800" b="1" dirty="0">
                <a:latin typeface="Times New Roman" pitchFamily="18" charset="0"/>
              </a:rPr>
              <a:t> </a:t>
            </a:r>
            <a:r>
              <a:rPr lang="en-US" altLang="en-US" sz="2800" b="1" dirty="0" err="1">
                <a:latin typeface="Times New Roman" pitchFamily="18" charset="0"/>
              </a:rPr>
              <a:t>của</a:t>
            </a:r>
            <a:r>
              <a:rPr lang="en-US" altLang="en-US" sz="2800" b="1" dirty="0">
                <a:latin typeface="Times New Roman" pitchFamily="18" charset="0"/>
              </a:rPr>
              <a:t> </a:t>
            </a:r>
            <a:r>
              <a:rPr lang="en-US" altLang="en-US" sz="2800" b="1" dirty="0" err="1">
                <a:latin typeface="Times New Roman" pitchFamily="18" charset="0"/>
              </a:rPr>
              <a:t>Lí</a:t>
            </a:r>
            <a:r>
              <a:rPr lang="en-US" altLang="en-US" sz="2800" b="1" dirty="0">
                <a:latin typeface="Times New Roman" pitchFamily="18" charset="0"/>
              </a:rPr>
              <a:t> </a:t>
            </a:r>
            <a:r>
              <a:rPr lang="en-US" altLang="en-US" sz="2800" b="1" dirty="0" err="1">
                <a:latin typeface="Times New Roman" pitchFamily="18" charset="0"/>
              </a:rPr>
              <a:t>Tự</a:t>
            </a:r>
            <a:r>
              <a:rPr lang="en-US" altLang="en-US" sz="2800" b="1" dirty="0">
                <a:latin typeface="Times New Roman" pitchFamily="18" charset="0"/>
              </a:rPr>
              <a:t> </a:t>
            </a:r>
            <a:r>
              <a:rPr lang="en-US" altLang="en-US" sz="2800" b="1" dirty="0" err="1">
                <a:latin typeface="Times New Roman" pitchFamily="18" charset="0"/>
              </a:rPr>
              <a:t>Thành</a:t>
            </a:r>
            <a:r>
              <a:rPr lang="en-US" altLang="en-US" sz="2800" b="1" dirty="0">
                <a:latin typeface="Times New Roman" pitchFamily="18" charset="0"/>
              </a:rPr>
              <a:t> </a:t>
            </a:r>
            <a:r>
              <a:rPr lang="en-US" altLang="en-US" sz="2800" b="1" dirty="0" err="1">
                <a:latin typeface="Times New Roman" pitchFamily="18" charset="0"/>
              </a:rPr>
              <a:t>lập</a:t>
            </a:r>
            <a:r>
              <a:rPr lang="en-US" altLang="en-US" sz="2800" b="1" dirty="0">
                <a:latin typeface="Times New Roman" pitchFamily="18" charset="0"/>
              </a:rPr>
              <a:t> </a:t>
            </a:r>
            <a:r>
              <a:rPr lang="en-US" altLang="en-US" sz="2800" b="1" dirty="0" err="1">
                <a:latin typeface="Times New Roman" pitchFamily="18" charset="0"/>
              </a:rPr>
              <a:t>ra</a:t>
            </a:r>
            <a:r>
              <a:rPr lang="en-US" altLang="en-US" sz="2800" b="1" dirty="0">
                <a:latin typeface="Times New Roman" pitchFamily="18" charset="0"/>
              </a:rPr>
              <a:t> </a:t>
            </a:r>
            <a:r>
              <a:rPr lang="en-US" altLang="en-US" sz="2800" b="1" dirty="0" err="1">
                <a:latin typeface="Times New Roman" pitchFamily="18" charset="0"/>
              </a:rPr>
              <a:t>nhà</a:t>
            </a:r>
            <a:r>
              <a:rPr lang="en-US" altLang="en-US" sz="2800" b="1" dirty="0">
                <a:latin typeface="Times New Roman" pitchFamily="18" charset="0"/>
              </a:rPr>
              <a:t> Thanh</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5" descr="Great_20Wall_22_05_2006_10_18_37_CH[1]"/>
          <p:cNvPicPr preferRelativeResize="0"/>
          <p:nvPr/>
        </p:nvPicPr>
        <p:blipFill rotWithShape="1">
          <a:blip r:embed="rId3">
            <a:alphaModFix/>
          </a:blip>
          <a:srcRect/>
          <a:stretch/>
        </p:blipFill>
        <p:spPr>
          <a:xfrm>
            <a:off x="684289" y="3428999"/>
            <a:ext cx="2765121" cy="1582809"/>
          </a:xfrm>
          <a:prstGeom prst="rect">
            <a:avLst/>
          </a:prstGeom>
          <a:noFill/>
          <a:ln>
            <a:noFill/>
          </a:ln>
        </p:spPr>
      </p:pic>
      <p:pic>
        <p:nvPicPr>
          <p:cNvPr id="104" name="Google Shape;104;p15" descr="C:\Users\Admin\Desktop\unnamed.gif"/>
          <p:cNvPicPr preferRelativeResize="0"/>
          <p:nvPr/>
        </p:nvPicPr>
        <p:blipFill rotWithShape="1">
          <a:blip r:embed="rId4">
            <a:alphaModFix/>
          </a:blip>
          <a:srcRect/>
          <a:stretch/>
        </p:blipFill>
        <p:spPr>
          <a:xfrm>
            <a:off x="4118427" y="3107267"/>
            <a:ext cx="3968750" cy="3087730"/>
          </a:xfrm>
          <a:prstGeom prst="rect">
            <a:avLst/>
          </a:prstGeom>
          <a:noFill/>
          <a:ln>
            <a:noFill/>
          </a:ln>
        </p:spPr>
      </p:pic>
      <p:pic>
        <p:nvPicPr>
          <p:cNvPr id="3" name="Picture 2" descr="A picture containing outdoor&#10;&#10;Description automatically generated">
            <a:extLst>
              <a:ext uri="{FF2B5EF4-FFF2-40B4-BE49-F238E27FC236}">
                <a16:creationId xmlns:a16="http://schemas.microsoft.com/office/drawing/2014/main" id="{98E595FF-F99D-C24B-BB63-71C4B6905D22}"/>
              </a:ext>
            </a:extLst>
          </p:cNvPr>
          <p:cNvPicPr>
            <a:picLocks noChangeAspect="1"/>
          </p:cNvPicPr>
          <p:nvPr/>
        </p:nvPicPr>
        <p:blipFill>
          <a:blip r:embed="rId5"/>
          <a:stretch>
            <a:fillRect/>
          </a:stretch>
        </p:blipFill>
        <p:spPr>
          <a:xfrm>
            <a:off x="684289" y="5011809"/>
            <a:ext cx="2905577" cy="1371600"/>
          </a:xfrm>
          <a:prstGeom prst="rect">
            <a:avLst/>
          </a:prstGeom>
        </p:spPr>
      </p:pic>
      <p:sp>
        <p:nvSpPr>
          <p:cNvPr id="2" name="TextBox 1">
            <a:extLst>
              <a:ext uri="{FF2B5EF4-FFF2-40B4-BE49-F238E27FC236}">
                <a16:creationId xmlns:a16="http://schemas.microsoft.com/office/drawing/2014/main" id="{84FD386D-E36F-5A82-15EA-A8C59DAF851B}"/>
              </a:ext>
            </a:extLst>
          </p:cNvPr>
          <p:cNvSpPr txBox="1"/>
          <p:nvPr/>
        </p:nvSpPr>
        <p:spPr>
          <a:xfrm>
            <a:off x="1286933" y="969891"/>
            <a:ext cx="6321804" cy="156966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200" dirty="0">
                <a:solidFill>
                  <a:srgbClr val="FF0000"/>
                </a:solidFill>
                <a:latin typeface="Times New Roman" panose="02020603050405020304" pitchFamily="18" charset="0"/>
                <a:cs typeface="Times New Roman" panose="02020603050405020304" pitchFamily="18" charset="0"/>
              </a:rPr>
              <a:t>CHƯƠNG II </a:t>
            </a:r>
          </a:p>
          <a:p>
            <a:pPr algn="ctr"/>
            <a:r>
              <a:rPr lang="en-US" sz="3200" dirty="0">
                <a:solidFill>
                  <a:srgbClr val="FF0000"/>
                </a:solidFill>
                <a:latin typeface="Times New Roman" panose="02020603050405020304" pitchFamily="18" charset="0"/>
                <a:cs typeface="Times New Roman" panose="02020603050405020304" pitchFamily="18" charset="0"/>
              </a:rPr>
              <a:t>TRUNG QUỐC TỪ THẾ KỈ VII ĐẾN GIỮA THẾ KỈ XIX</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5" name="TextBox 4">
            <a:extLst>
              <a:ext uri="{FF2B5EF4-FFF2-40B4-BE49-F238E27FC236}">
                <a16:creationId xmlns:a16="http://schemas.microsoft.com/office/drawing/2014/main" id="{C89844EA-98CE-FD4F-9482-3B32ED74CD90}"/>
              </a:ext>
            </a:extLst>
          </p:cNvPr>
          <p:cNvSpPr txBox="1"/>
          <p:nvPr/>
        </p:nvSpPr>
        <p:spPr>
          <a:xfrm>
            <a:off x="604700" y="763290"/>
            <a:ext cx="6691255" cy="523220"/>
          </a:xfrm>
          <a:prstGeom prst="rect">
            <a:avLst/>
          </a:prstGeom>
          <a:noFill/>
        </p:spPr>
        <p:txBody>
          <a:bodyPr wrap="none" rtlCol="0">
            <a:spAutoFit/>
          </a:bodyPr>
          <a:lstStyle/>
          <a:p>
            <a:r>
              <a:rPr lang="x-none" sz="2800" b="1" dirty="0">
                <a:latin typeface="Times New Roman" panose="02020603050405020304" pitchFamily="18" charset="0"/>
                <a:cs typeface="Times New Roman" panose="02020603050405020304" pitchFamily="18" charset="0"/>
              </a:rPr>
              <a:t>3. Sự phát triển kinh tế thời Minh - Thanh</a:t>
            </a:r>
          </a:p>
        </p:txBody>
      </p:sp>
      <p:sp>
        <p:nvSpPr>
          <p:cNvPr id="6" name="TextBox 5">
            <a:extLst>
              <a:ext uri="{FF2B5EF4-FFF2-40B4-BE49-F238E27FC236}">
                <a16:creationId xmlns:a16="http://schemas.microsoft.com/office/drawing/2014/main" id="{1CEF4701-6CDB-2044-BED5-8CA6F2123388}"/>
              </a:ext>
            </a:extLst>
          </p:cNvPr>
          <p:cNvSpPr txBox="1"/>
          <p:nvPr/>
        </p:nvSpPr>
        <p:spPr>
          <a:xfrm>
            <a:off x="871848" y="2850061"/>
            <a:ext cx="3297012" cy="2677656"/>
          </a:xfrm>
          <a:prstGeom prst="rect">
            <a:avLst/>
          </a:prstGeom>
          <a:noFill/>
          <a:ln>
            <a:solidFill>
              <a:schemeClr val="accent1"/>
            </a:solidFill>
          </a:ln>
        </p:spPr>
        <p:txBody>
          <a:bodyPr wrap="square" rtlCol="0">
            <a:spAutoFit/>
          </a:bodyPr>
          <a:lstStyle/>
          <a:p>
            <a:pPr algn="just"/>
            <a:r>
              <a:rPr lang="en-US" sz="2400" b="1" dirty="0">
                <a:solidFill>
                  <a:srgbClr val="3B3326"/>
                </a:solidFill>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1368, Chu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khởi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ở</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Minh ( 1369 – 1644 ).</a:t>
            </a:r>
          </a:p>
        </p:txBody>
      </p:sp>
      <p:sp>
        <p:nvSpPr>
          <p:cNvPr id="7" name="TextBox 6">
            <a:extLst>
              <a:ext uri="{FF2B5EF4-FFF2-40B4-BE49-F238E27FC236}">
                <a16:creationId xmlns:a16="http://schemas.microsoft.com/office/drawing/2014/main" id="{C7EBC65F-2BFD-E74A-AA85-7318C7EA2097}"/>
              </a:ext>
            </a:extLst>
          </p:cNvPr>
          <p:cNvSpPr txBox="1"/>
          <p:nvPr/>
        </p:nvSpPr>
        <p:spPr>
          <a:xfrm>
            <a:off x="4649679" y="2853924"/>
            <a:ext cx="3945475" cy="2677656"/>
          </a:xfrm>
          <a:prstGeom prst="rect">
            <a:avLst/>
          </a:prstGeom>
          <a:noFill/>
          <a:ln>
            <a:solidFill>
              <a:schemeClr val="accent1"/>
            </a:solidFill>
          </a:ln>
        </p:spPr>
        <p:txBody>
          <a:bodyPr wrap="square" rtlCol="0">
            <a:spAutoFit/>
          </a:bodyPr>
          <a:lstStyle/>
          <a:p>
            <a:pPr algn="just"/>
            <a:r>
              <a:rPr lang="en-US" sz="2400" b="1" dirty="0">
                <a:solidFill>
                  <a:srgbClr val="3B3326"/>
                </a:solidFill>
              </a:rPr>
              <a:t> </a:t>
            </a:r>
            <a:r>
              <a:rPr lang="vi-VN" sz="2400" dirty="0">
                <a:latin typeface="Times New Roman" panose="02020603050405020304" pitchFamily="18" charset="0"/>
                <a:cs typeface="Times New Roman" panose="02020603050405020304" pitchFamily="18" charset="0"/>
              </a:rPr>
              <a:t>Cuộc khởi nghĩa nông dân của Lý Tự Thành làm tiêu vong triều đại nhà Minh. Một bộ tộc ở Đông Bắc Trung Quốc là Mãn Thanh đánh bại Lý Tự Thành, lập ra nhà Thanh ( 1644 – 1911)</a:t>
            </a:r>
            <a:endParaRPr lang="vi-VN" sz="2400" b="1" dirty="0">
              <a:solidFill>
                <a:srgbClr val="3B3326"/>
              </a:solidFill>
              <a:latin typeface="Times New Roman" panose="020206030504050203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id="{FFCA8008-93A4-E04F-8A67-8CB77FC7C32C}"/>
              </a:ext>
            </a:extLst>
          </p:cNvPr>
          <p:cNvSpPr/>
          <p:nvPr/>
        </p:nvSpPr>
        <p:spPr>
          <a:xfrm>
            <a:off x="1557723" y="1424890"/>
            <a:ext cx="2314575" cy="1433384"/>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dirty="0">
                <a:solidFill>
                  <a:schemeClr val="tx1"/>
                </a:solidFill>
                <a:latin typeface="Times New Roman" panose="02020603050405020304" pitchFamily="18" charset="0"/>
                <a:cs typeface="Times New Roman" panose="02020603050405020304" pitchFamily="18" charset="0"/>
              </a:rPr>
              <a:t>Nhà Minh</a:t>
            </a:r>
          </a:p>
        </p:txBody>
      </p:sp>
      <p:sp>
        <p:nvSpPr>
          <p:cNvPr id="9" name="Oval 8">
            <a:extLst>
              <a:ext uri="{FF2B5EF4-FFF2-40B4-BE49-F238E27FC236}">
                <a16:creationId xmlns:a16="http://schemas.microsoft.com/office/drawing/2014/main" id="{E421707E-433F-9842-B2B7-04F76AFC0D83}"/>
              </a:ext>
            </a:extLst>
          </p:cNvPr>
          <p:cNvSpPr/>
          <p:nvPr/>
        </p:nvSpPr>
        <p:spPr>
          <a:xfrm>
            <a:off x="5412645" y="1424890"/>
            <a:ext cx="2314575" cy="1433384"/>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dirty="0">
                <a:solidFill>
                  <a:schemeClr val="tx1"/>
                </a:solidFill>
                <a:latin typeface="Times New Roman" panose="02020603050405020304" pitchFamily="18" charset="0"/>
                <a:cs typeface="Times New Roman" panose="02020603050405020304" pitchFamily="18" charset="0"/>
              </a:rPr>
              <a:t>Nhà Thanh</a:t>
            </a:r>
          </a:p>
        </p:txBody>
      </p:sp>
      <p:sp>
        <p:nvSpPr>
          <p:cNvPr id="8" name="Rectangle 7">
            <a:extLst>
              <a:ext uri="{FF2B5EF4-FFF2-40B4-BE49-F238E27FC236}">
                <a16:creationId xmlns:a16="http://schemas.microsoft.com/office/drawing/2014/main" id="{5C933A04-FD87-5C10-3D2A-D83307A81018}"/>
              </a:ext>
            </a:extLst>
          </p:cNvPr>
          <p:cNvSpPr/>
          <p:nvPr/>
        </p:nvSpPr>
        <p:spPr>
          <a:xfrm>
            <a:off x="353820" y="205382"/>
            <a:ext cx="8046308" cy="4001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lvl="0" indent="0" algn="ctr">
              <a:spcAft>
                <a:spcPts val="600"/>
              </a:spcAft>
              <a:buSzPts val="1400"/>
            </a:pPr>
            <a:r>
              <a:rPr lang="en-US" sz="2000" b="1" dirty="0">
                <a:solidFill>
                  <a:schemeClr val="dk2"/>
                </a:solidFill>
                <a:latin typeface="Times New Roman"/>
                <a:cs typeface="Times New Roman"/>
                <a:sym typeface="Times New Roman"/>
              </a:rPr>
              <a:t>BÀI 6: KHÁI QUÁT TIẾN TRÌNH LỊCH SỬ TRUNG QUỐC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0A333EC-E367-1A4B-8873-653422E0A3D8}"/>
              </a:ext>
            </a:extLst>
          </p:cNvPr>
          <p:cNvSpPr txBox="1"/>
          <p:nvPr/>
        </p:nvSpPr>
        <p:spPr>
          <a:xfrm>
            <a:off x="604700" y="763290"/>
            <a:ext cx="6691255" cy="523220"/>
          </a:xfrm>
          <a:prstGeom prst="rect">
            <a:avLst/>
          </a:prstGeom>
          <a:noFill/>
        </p:spPr>
        <p:txBody>
          <a:bodyPr wrap="none" rtlCol="0">
            <a:spAutoFit/>
          </a:bodyPr>
          <a:lstStyle/>
          <a:p>
            <a:r>
              <a:rPr lang="x-none" sz="2800" b="1" dirty="0">
                <a:latin typeface="Times New Roman" panose="02020603050405020304" pitchFamily="18" charset="0"/>
                <a:cs typeface="Times New Roman" panose="02020603050405020304" pitchFamily="18" charset="0"/>
              </a:rPr>
              <a:t>3. Sự phát triển kinh tế thời Minh - Thanh</a:t>
            </a:r>
          </a:p>
        </p:txBody>
      </p:sp>
      <p:sp>
        <p:nvSpPr>
          <p:cNvPr id="6" name="Cloud Callout 5">
            <a:extLst>
              <a:ext uri="{FF2B5EF4-FFF2-40B4-BE49-F238E27FC236}">
                <a16:creationId xmlns:a16="http://schemas.microsoft.com/office/drawing/2014/main" id="{E50DA021-D008-8247-BE6E-E65231786DF3}"/>
              </a:ext>
            </a:extLst>
          </p:cNvPr>
          <p:cNvSpPr/>
          <p:nvPr/>
        </p:nvSpPr>
        <p:spPr>
          <a:xfrm>
            <a:off x="5560541" y="1582482"/>
            <a:ext cx="3583459" cy="2977161"/>
          </a:xfrm>
          <a:prstGeom prst="cloudCallo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2,3,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a:t>
            </a:r>
            <a:br>
              <a:rPr lang="en-US" sz="2400" dirty="0">
                <a:latin typeface="Times New Roman" panose="02020603050405020304" pitchFamily="18" charset="0"/>
                <a:cs typeface="Times New Roman" panose="02020603050405020304" pitchFamily="18" charset="0"/>
              </a:rPr>
            </a:br>
            <a:br>
              <a:rPr lang="en-US" dirty="0"/>
            </a:br>
            <a:endParaRPr lang="x-none" dirty="0"/>
          </a:p>
        </p:txBody>
      </p:sp>
      <p:graphicFrame>
        <p:nvGraphicFramePr>
          <p:cNvPr id="2" name="Table 2">
            <a:extLst>
              <a:ext uri="{FF2B5EF4-FFF2-40B4-BE49-F238E27FC236}">
                <a16:creationId xmlns:a16="http://schemas.microsoft.com/office/drawing/2014/main" id="{4BF4F493-EBE8-3D40-A86C-0076D91CBD3B}"/>
              </a:ext>
            </a:extLst>
          </p:cNvPr>
          <p:cNvGraphicFramePr>
            <a:graphicFrameLocks noGrp="1"/>
          </p:cNvGraphicFramePr>
          <p:nvPr/>
        </p:nvGraphicFramePr>
        <p:xfrm>
          <a:off x="794953" y="3071062"/>
          <a:ext cx="4765588" cy="2560320"/>
        </p:xfrm>
        <a:graphic>
          <a:graphicData uri="http://schemas.openxmlformats.org/drawingml/2006/table">
            <a:tbl>
              <a:tblPr firstRow="1" bandRow="1">
                <a:tableStyleId>{64C12B1A-044D-45B0-A077-824A7AD32EED}</a:tableStyleId>
              </a:tblPr>
              <a:tblGrid>
                <a:gridCol w="1972962">
                  <a:extLst>
                    <a:ext uri="{9D8B030D-6E8A-4147-A177-3AD203B41FA5}">
                      <a16:colId xmlns:a16="http://schemas.microsoft.com/office/drawing/2014/main" val="3013965779"/>
                    </a:ext>
                  </a:extLst>
                </a:gridCol>
                <a:gridCol w="2792626">
                  <a:extLst>
                    <a:ext uri="{9D8B030D-6E8A-4147-A177-3AD203B41FA5}">
                      <a16:colId xmlns:a16="http://schemas.microsoft.com/office/drawing/2014/main" val="1700762174"/>
                    </a:ext>
                  </a:extLst>
                </a:gridCol>
              </a:tblGrid>
              <a:tr h="370840">
                <a:tc>
                  <a:txBody>
                    <a:bodyPr/>
                    <a:lstStyle/>
                    <a:p>
                      <a:r>
                        <a:rPr lang="x-none" sz="2400" dirty="0">
                          <a:latin typeface="Times New Roman" panose="02020603050405020304" pitchFamily="18" charset="0"/>
                          <a:cs typeface="Times New Roman" panose="02020603050405020304" pitchFamily="18" charset="0"/>
                        </a:rPr>
                        <a:t>Lĩnh vực</a:t>
                      </a:r>
                    </a:p>
                  </a:txBody>
                  <a:tcPr/>
                </a:tc>
                <a:tc>
                  <a:txBody>
                    <a:bodyPr/>
                    <a:lstStyle/>
                    <a:p>
                      <a:r>
                        <a:rPr lang="x-none" sz="2400" dirty="0">
                          <a:latin typeface="Times New Roman" panose="02020603050405020304" pitchFamily="18" charset="0"/>
                          <a:cs typeface="Times New Roman" panose="02020603050405020304" pitchFamily="18" charset="0"/>
                        </a:rPr>
                        <a:t>Thành tựu</a:t>
                      </a:r>
                    </a:p>
                  </a:txBody>
                  <a:tcPr/>
                </a:tc>
                <a:extLst>
                  <a:ext uri="{0D108BD9-81ED-4DB2-BD59-A6C34878D82A}">
                    <a16:rowId xmlns:a16="http://schemas.microsoft.com/office/drawing/2014/main" val="4164145468"/>
                  </a:ext>
                </a:extLst>
              </a:tr>
              <a:tr h="370840">
                <a:tc>
                  <a:txBody>
                    <a:bodyPr/>
                    <a:lstStyle/>
                    <a:p>
                      <a:r>
                        <a:rPr lang="x-none" sz="2000" dirty="0">
                          <a:latin typeface="Times New Roman" panose="02020603050405020304" pitchFamily="18" charset="0"/>
                          <a:cs typeface="Times New Roman" panose="02020603050405020304" pitchFamily="18" charset="0"/>
                        </a:rPr>
                        <a:t>Nông nghiệp</a:t>
                      </a:r>
                    </a:p>
                    <a:p>
                      <a:endParaRPr lang="x-none" sz="2000" dirty="0">
                        <a:latin typeface="Times New Roman" panose="02020603050405020304" pitchFamily="18" charset="0"/>
                        <a:cs typeface="Times New Roman" panose="02020603050405020304" pitchFamily="18" charset="0"/>
                      </a:endParaRPr>
                    </a:p>
                  </a:txBody>
                  <a:tcPr/>
                </a:tc>
                <a:tc>
                  <a:txBody>
                    <a:bodyPr/>
                    <a:lstStyle/>
                    <a:p>
                      <a:endParaRPr lang="x-none" dirty="0"/>
                    </a:p>
                  </a:txBody>
                  <a:tcPr/>
                </a:tc>
                <a:extLst>
                  <a:ext uri="{0D108BD9-81ED-4DB2-BD59-A6C34878D82A}">
                    <a16:rowId xmlns:a16="http://schemas.microsoft.com/office/drawing/2014/main" val="2714462326"/>
                  </a:ext>
                </a:extLst>
              </a:tr>
              <a:tr h="370840">
                <a:tc>
                  <a:txBody>
                    <a:bodyPr/>
                    <a:lstStyle/>
                    <a:p>
                      <a:r>
                        <a:rPr lang="x-none" sz="2000" dirty="0">
                          <a:latin typeface="Times New Roman" panose="02020603050405020304" pitchFamily="18" charset="0"/>
                          <a:cs typeface="Times New Roman" panose="02020603050405020304" pitchFamily="18" charset="0"/>
                        </a:rPr>
                        <a:t>Thủ công nghiệp</a:t>
                      </a:r>
                    </a:p>
                    <a:p>
                      <a:endParaRPr lang="x-none" sz="2000" dirty="0">
                        <a:latin typeface="Times New Roman" panose="02020603050405020304" pitchFamily="18" charset="0"/>
                        <a:cs typeface="Times New Roman" panose="02020603050405020304" pitchFamily="18" charset="0"/>
                      </a:endParaRPr>
                    </a:p>
                  </a:txBody>
                  <a:tcPr/>
                </a:tc>
                <a:tc>
                  <a:txBody>
                    <a:bodyPr/>
                    <a:lstStyle/>
                    <a:p>
                      <a:endParaRPr lang="x-none"/>
                    </a:p>
                  </a:txBody>
                  <a:tcPr/>
                </a:tc>
                <a:extLst>
                  <a:ext uri="{0D108BD9-81ED-4DB2-BD59-A6C34878D82A}">
                    <a16:rowId xmlns:a16="http://schemas.microsoft.com/office/drawing/2014/main" val="796909261"/>
                  </a:ext>
                </a:extLst>
              </a:tr>
              <a:tr h="370840">
                <a:tc>
                  <a:txBody>
                    <a:bodyPr/>
                    <a:lstStyle/>
                    <a:p>
                      <a:r>
                        <a:rPr lang="en-US" sz="2000" dirty="0">
                          <a:latin typeface="Times New Roman" panose="02020603050405020304" pitchFamily="18" charset="0"/>
                          <a:cs typeface="Times New Roman" panose="02020603050405020304" pitchFamily="18" charset="0"/>
                        </a:rPr>
                        <a:t>T</a:t>
                      </a:r>
                      <a:r>
                        <a:rPr lang="x-none" sz="2000" dirty="0">
                          <a:latin typeface="Times New Roman" panose="02020603050405020304" pitchFamily="18" charset="0"/>
                          <a:cs typeface="Times New Roman" panose="02020603050405020304" pitchFamily="18" charset="0"/>
                        </a:rPr>
                        <a:t>hương nghiệp</a:t>
                      </a:r>
                    </a:p>
                    <a:p>
                      <a:endParaRPr lang="x-none" sz="2000" dirty="0">
                        <a:latin typeface="Times New Roman" panose="02020603050405020304" pitchFamily="18" charset="0"/>
                        <a:cs typeface="Times New Roman" panose="02020603050405020304" pitchFamily="18" charset="0"/>
                      </a:endParaRPr>
                    </a:p>
                  </a:txBody>
                  <a:tcPr/>
                </a:tc>
                <a:tc>
                  <a:txBody>
                    <a:bodyPr/>
                    <a:lstStyle/>
                    <a:p>
                      <a:endParaRPr lang="x-none" dirty="0"/>
                    </a:p>
                  </a:txBody>
                  <a:tcPr/>
                </a:tc>
                <a:extLst>
                  <a:ext uri="{0D108BD9-81ED-4DB2-BD59-A6C34878D82A}">
                    <a16:rowId xmlns:a16="http://schemas.microsoft.com/office/drawing/2014/main" val="2252333088"/>
                  </a:ext>
                </a:extLst>
              </a:tr>
            </a:tbl>
          </a:graphicData>
        </a:graphic>
      </p:graphicFrame>
      <p:pic>
        <p:nvPicPr>
          <p:cNvPr id="7"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id="{16BCE463-ABA0-4247-81D8-948DD9C1B9D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86717" y="1243261"/>
            <a:ext cx="3593591" cy="153182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C72E7DD0-F983-4069-8027-76BE68384D5A}"/>
              </a:ext>
            </a:extLst>
          </p:cNvPr>
          <p:cNvSpPr/>
          <p:nvPr/>
        </p:nvSpPr>
        <p:spPr>
          <a:xfrm>
            <a:off x="353820" y="205382"/>
            <a:ext cx="8046308" cy="4001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lvl="0" indent="0" algn="ctr">
              <a:spcAft>
                <a:spcPts val="600"/>
              </a:spcAft>
              <a:buSzPts val="1400"/>
            </a:pPr>
            <a:r>
              <a:rPr lang="en-US" sz="2000" b="1" dirty="0">
                <a:solidFill>
                  <a:schemeClr val="dk2"/>
                </a:solidFill>
                <a:latin typeface="Times New Roman"/>
                <a:cs typeface="Times New Roman"/>
                <a:sym typeface="Times New Roman"/>
              </a:rPr>
              <a:t>BÀI 6: KHÁI QUÁT TIẾN TRÌNH LỊCH SỬ TRUNG QUỐC</a:t>
            </a:r>
          </a:p>
        </p:txBody>
      </p:sp>
    </p:spTree>
    <p:extLst>
      <p:ext uri="{BB962C8B-B14F-4D97-AF65-F5344CB8AC3E}">
        <p14:creationId xmlns:p14="http://schemas.microsoft.com/office/powerpoint/2010/main" val="4181661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0A333EC-E367-1A4B-8873-653422E0A3D8}"/>
              </a:ext>
            </a:extLst>
          </p:cNvPr>
          <p:cNvSpPr txBox="1"/>
          <p:nvPr/>
        </p:nvSpPr>
        <p:spPr>
          <a:xfrm>
            <a:off x="604700" y="763290"/>
            <a:ext cx="6691255" cy="523220"/>
          </a:xfrm>
          <a:prstGeom prst="rect">
            <a:avLst/>
          </a:prstGeom>
          <a:noFill/>
        </p:spPr>
        <p:txBody>
          <a:bodyPr wrap="none" rtlCol="0">
            <a:spAutoFit/>
          </a:bodyPr>
          <a:lstStyle/>
          <a:p>
            <a:r>
              <a:rPr lang="x-none" sz="2800" b="1" dirty="0">
                <a:latin typeface="Times New Roman" panose="02020603050405020304" pitchFamily="18" charset="0"/>
                <a:cs typeface="Times New Roman" panose="02020603050405020304" pitchFamily="18" charset="0"/>
              </a:rPr>
              <a:t>3. Sự phát triển kinh tế thời Minh - Thanh</a:t>
            </a:r>
          </a:p>
        </p:txBody>
      </p:sp>
      <p:graphicFrame>
        <p:nvGraphicFramePr>
          <p:cNvPr id="8" name="Table 2">
            <a:extLst>
              <a:ext uri="{FF2B5EF4-FFF2-40B4-BE49-F238E27FC236}">
                <a16:creationId xmlns:a16="http://schemas.microsoft.com/office/drawing/2014/main" id="{9964DA97-1B0E-4E40-9688-143C38A3C158}"/>
              </a:ext>
            </a:extLst>
          </p:cNvPr>
          <p:cNvGraphicFramePr>
            <a:graphicFrameLocks noGrp="1"/>
          </p:cNvGraphicFramePr>
          <p:nvPr/>
        </p:nvGraphicFramePr>
        <p:xfrm>
          <a:off x="604700" y="1286510"/>
          <a:ext cx="8137955" cy="5608320"/>
        </p:xfrm>
        <a:graphic>
          <a:graphicData uri="http://schemas.openxmlformats.org/drawingml/2006/table">
            <a:tbl>
              <a:tblPr firstRow="1" bandRow="1">
                <a:tableStyleId>{64C12B1A-044D-45B0-A077-824A7AD32EED}</a:tableStyleId>
              </a:tblPr>
              <a:tblGrid>
                <a:gridCol w="1403523">
                  <a:extLst>
                    <a:ext uri="{9D8B030D-6E8A-4147-A177-3AD203B41FA5}">
                      <a16:colId xmlns:a16="http://schemas.microsoft.com/office/drawing/2014/main" val="3013965779"/>
                    </a:ext>
                  </a:extLst>
                </a:gridCol>
                <a:gridCol w="6734432">
                  <a:extLst>
                    <a:ext uri="{9D8B030D-6E8A-4147-A177-3AD203B41FA5}">
                      <a16:colId xmlns:a16="http://schemas.microsoft.com/office/drawing/2014/main" val="1700762174"/>
                    </a:ext>
                  </a:extLst>
                </a:gridCol>
              </a:tblGrid>
              <a:tr h="414911">
                <a:tc>
                  <a:txBody>
                    <a:bodyPr/>
                    <a:lstStyle/>
                    <a:p>
                      <a:r>
                        <a:rPr lang="x-none" sz="2400" dirty="0">
                          <a:latin typeface="Times New Roman" panose="02020603050405020304" pitchFamily="18" charset="0"/>
                          <a:cs typeface="Times New Roman" panose="02020603050405020304" pitchFamily="18" charset="0"/>
                        </a:rPr>
                        <a:t>Lĩnh vực</a:t>
                      </a:r>
                    </a:p>
                  </a:txBody>
                  <a:tcPr/>
                </a:tc>
                <a:tc>
                  <a:txBody>
                    <a:bodyPr/>
                    <a:lstStyle/>
                    <a:p>
                      <a:r>
                        <a:rPr lang="x-none" sz="2400" dirty="0">
                          <a:latin typeface="Times New Roman" panose="02020603050405020304" pitchFamily="18" charset="0"/>
                          <a:cs typeface="Times New Roman" panose="02020603050405020304" pitchFamily="18" charset="0"/>
                        </a:rPr>
                        <a:t>Thành tựu</a:t>
                      </a:r>
                    </a:p>
                  </a:txBody>
                  <a:tcPr/>
                </a:tc>
                <a:extLst>
                  <a:ext uri="{0D108BD9-81ED-4DB2-BD59-A6C34878D82A}">
                    <a16:rowId xmlns:a16="http://schemas.microsoft.com/office/drawing/2014/main" val="4164145468"/>
                  </a:ext>
                </a:extLst>
              </a:tr>
              <a:tr h="1189412">
                <a:tc>
                  <a:txBody>
                    <a:bodyPr/>
                    <a:lstStyle/>
                    <a:p>
                      <a:r>
                        <a:rPr lang="x-none" sz="2000" dirty="0">
                          <a:latin typeface="Times New Roman" panose="02020603050405020304" pitchFamily="18" charset="0"/>
                          <a:cs typeface="Times New Roman" panose="02020603050405020304" pitchFamily="18" charset="0"/>
                        </a:rPr>
                        <a:t>Nông nghiệp</a:t>
                      </a:r>
                    </a:p>
                    <a:p>
                      <a:endParaRPr lang="x-none" sz="2000" dirty="0">
                        <a:latin typeface="Times New Roman" panose="02020603050405020304" pitchFamily="18" charset="0"/>
                        <a:cs typeface="Times New Roman" panose="02020603050405020304" pitchFamily="18" charset="0"/>
                      </a:endParaRPr>
                    </a:p>
                    <a:p>
                      <a:endParaRPr lang="x-none" sz="2000" dirty="0">
                        <a:latin typeface="Times New Roman" panose="02020603050405020304" pitchFamily="18" charset="0"/>
                        <a:cs typeface="Times New Roman" panose="02020603050405020304" pitchFamily="18" charset="0"/>
                      </a:endParaRPr>
                    </a:p>
                  </a:txBody>
                  <a:tcPr/>
                </a:tc>
                <a:tc>
                  <a:txBody>
                    <a:bodyPr/>
                    <a:lstStyle/>
                    <a:p>
                      <a:endParaRPr lang="x-none" dirty="0"/>
                    </a:p>
                  </a:txBody>
                  <a:tcPr/>
                </a:tc>
                <a:extLst>
                  <a:ext uri="{0D108BD9-81ED-4DB2-BD59-A6C34878D82A}">
                    <a16:rowId xmlns:a16="http://schemas.microsoft.com/office/drawing/2014/main" val="2714462326"/>
                  </a:ext>
                </a:extLst>
              </a:tr>
              <a:tr h="1466019">
                <a:tc>
                  <a:txBody>
                    <a:bodyPr/>
                    <a:lstStyle/>
                    <a:p>
                      <a:r>
                        <a:rPr lang="x-none" sz="2000" dirty="0">
                          <a:latin typeface="Times New Roman" panose="02020603050405020304" pitchFamily="18" charset="0"/>
                          <a:cs typeface="Times New Roman" panose="02020603050405020304" pitchFamily="18" charset="0"/>
                        </a:rPr>
                        <a:t>Thủ công nghiệp</a:t>
                      </a:r>
                    </a:p>
                    <a:p>
                      <a:endParaRPr lang="x-none" sz="2000" dirty="0">
                        <a:latin typeface="Times New Roman" panose="02020603050405020304" pitchFamily="18" charset="0"/>
                        <a:cs typeface="Times New Roman" panose="02020603050405020304" pitchFamily="18" charset="0"/>
                      </a:endParaRPr>
                    </a:p>
                    <a:p>
                      <a:endParaRPr lang="x-none" sz="2000" dirty="0">
                        <a:latin typeface="Times New Roman" panose="02020603050405020304" pitchFamily="18" charset="0"/>
                        <a:cs typeface="Times New Roman" panose="02020603050405020304" pitchFamily="18" charset="0"/>
                      </a:endParaRPr>
                    </a:p>
                    <a:p>
                      <a:endParaRPr lang="x-none" sz="2000" dirty="0">
                        <a:latin typeface="Times New Roman" panose="02020603050405020304" pitchFamily="18" charset="0"/>
                        <a:cs typeface="Times New Roman" panose="02020603050405020304" pitchFamily="18" charset="0"/>
                      </a:endParaRPr>
                    </a:p>
                  </a:txBody>
                  <a:tcPr/>
                </a:tc>
                <a:tc>
                  <a:txBody>
                    <a:bodyPr/>
                    <a:lstStyle/>
                    <a:p>
                      <a:endParaRPr lang="x-none" dirty="0"/>
                    </a:p>
                  </a:txBody>
                  <a:tcPr/>
                </a:tc>
                <a:extLst>
                  <a:ext uri="{0D108BD9-81ED-4DB2-BD59-A6C34878D82A}">
                    <a16:rowId xmlns:a16="http://schemas.microsoft.com/office/drawing/2014/main" val="796909261"/>
                  </a:ext>
                </a:extLst>
              </a:tr>
              <a:tr h="2019234">
                <a:tc>
                  <a:txBody>
                    <a:bodyPr/>
                    <a:lstStyle/>
                    <a:p>
                      <a:r>
                        <a:rPr lang="en-US" sz="2000" dirty="0">
                          <a:latin typeface="Times New Roman" panose="02020603050405020304" pitchFamily="18" charset="0"/>
                          <a:cs typeface="Times New Roman" panose="02020603050405020304" pitchFamily="18" charset="0"/>
                        </a:rPr>
                        <a:t>T</a:t>
                      </a:r>
                      <a:r>
                        <a:rPr lang="x-none" sz="2000" dirty="0">
                          <a:latin typeface="Times New Roman" panose="02020603050405020304" pitchFamily="18" charset="0"/>
                          <a:cs typeface="Times New Roman" panose="02020603050405020304" pitchFamily="18" charset="0"/>
                        </a:rPr>
                        <a:t>hương nghiệp</a:t>
                      </a:r>
                    </a:p>
                    <a:p>
                      <a:endParaRPr lang="x-none" sz="2000" dirty="0">
                        <a:latin typeface="Times New Roman" panose="02020603050405020304" pitchFamily="18" charset="0"/>
                        <a:cs typeface="Times New Roman" panose="02020603050405020304" pitchFamily="18" charset="0"/>
                      </a:endParaRPr>
                    </a:p>
                    <a:p>
                      <a:endParaRPr lang="x-none" sz="2000" dirty="0">
                        <a:latin typeface="Times New Roman" panose="02020603050405020304" pitchFamily="18" charset="0"/>
                        <a:cs typeface="Times New Roman" panose="02020603050405020304" pitchFamily="18" charset="0"/>
                      </a:endParaRPr>
                    </a:p>
                    <a:p>
                      <a:endParaRPr lang="x-none" sz="2000" dirty="0">
                        <a:latin typeface="Times New Roman" panose="02020603050405020304" pitchFamily="18" charset="0"/>
                        <a:cs typeface="Times New Roman" panose="02020603050405020304" pitchFamily="18" charset="0"/>
                      </a:endParaRPr>
                    </a:p>
                    <a:p>
                      <a:endParaRPr lang="x-none" sz="2000" dirty="0">
                        <a:latin typeface="Times New Roman" panose="02020603050405020304" pitchFamily="18" charset="0"/>
                        <a:cs typeface="Times New Roman" panose="02020603050405020304" pitchFamily="18" charset="0"/>
                      </a:endParaRPr>
                    </a:p>
                    <a:p>
                      <a:endParaRPr lang="x-none" sz="2000" dirty="0">
                        <a:latin typeface="Times New Roman" panose="02020603050405020304" pitchFamily="18" charset="0"/>
                        <a:cs typeface="Times New Roman" panose="02020603050405020304" pitchFamily="18" charset="0"/>
                      </a:endParaRPr>
                    </a:p>
                  </a:txBody>
                  <a:tcPr/>
                </a:tc>
                <a:tc>
                  <a:txBody>
                    <a:bodyPr/>
                    <a:lstStyle/>
                    <a:p>
                      <a:endParaRPr lang="x-none" dirty="0"/>
                    </a:p>
                  </a:txBody>
                  <a:tcPr/>
                </a:tc>
                <a:extLst>
                  <a:ext uri="{0D108BD9-81ED-4DB2-BD59-A6C34878D82A}">
                    <a16:rowId xmlns:a16="http://schemas.microsoft.com/office/drawing/2014/main" val="2252333088"/>
                  </a:ext>
                </a:extLst>
              </a:tr>
            </a:tbl>
          </a:graphicData>
        </a:graphic>
      </p:graphicFrame>
      <p:sp>
        <p:nvSpPr>
          <p:cNvPr id="9" name="TextBox 8">
            <a:extLst>
              <a:ext uri="{FF2B5EF4-FFF2-40B4-BE49-F238E27FC236}">
                <a16:creationId xmlns:a16="http://schemas.microsoft.com/office/drawing/2014/main" id="{25938539-E1A2-C543-A8D8-C5F5FA933C04}"/>
              </a:ext>
            </a:extLst>
          </p:cNvPr>
          <p:cNvSpPr txBox="1"/>
          <p:nvPr/>
        </p:nvSpPr>
        <p:spPr>
          <a:xfrm>
            <a:off x="2137719" y="1742097"/>
            <a:ext cx="6685004" cy="1200329"/>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Kĩ thuật canh tác có nhiều tiến bộ, diện tích mở rộng, sản lượng tăng. </a:t>
            </a:r>
            <a:r>
              <a:rPr lang="en-US" sz="2400" dirty="0" err="1">
                <a:latin typeface="Times New Roman" panose="02020603050405020304" pitchFamily="18" charset="0"/>
                <a:cs typeface="Times New Roman" panose="02020603050405020304" pitchFamily="18" charset="0"/>
              </a:rPr>
              <a:t>Luân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chè</a:t>
            </a:r>
            <a:r>
              <a:rPr lang="en-US" sz="2400" dirty="0">
                <a:latin typeface="Times New Roman" panose="02020603050405020304" pitchFamily="18" charset="0"/>
                <a:cs typeface="Times New Roman" panose="02020603050405020304" pitchFamily="18" charset="0"/>
              </a:rPr>
              <a:t>….</a:t>
            </a:r>
            <a:endParaRPr lang="x-none" sz="2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968C964-98A7-4D43-8D1D-5A85EF302FF9}"/>
              </a:ext>
            </a:extLst>
          </p:cNvPr>
          <p:cNvSpPr txBox="1"/>
          <p:nvPr/>
        </p:nvSpPr>
        <p:spPr>
          <a:xfrm>
            <a:off x="2001794" y="3086362"/>
            <a:ext cx="6685005" cy="1569660"/>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Phát triển. Nhiều mặt hàng nổi tiếng: tơ lụa, đồ sứ, đóng thuyền, làm giấy,... Xưởng thủ công xuất hiện khắp nơi, chủ yếu ở thành thị, hình thành khu vực chuyên môn hóa sản xuất</a:t>
            </a:r>
          </a:p>
        </p:txBody>
      </p:sp>
      <p:sp>
        <p:nvSpPr>
          <p:cNvPr id="11" name="TextBox 10">
            <a:extLst>
              <a:ext uri="{FF2B5EF4-FFF2-40B4-BE49-F238E27FC236}">
                <a16:creationId xmlns:a16="http://schemas.microsoft.com/office/drawing/2014/main" id="{71F3F7F0-833E-F541-96BF-C0666E9A8E20}"/>
              </a:ext>
            </a:extLst>
          </p:cNvPr>
          <p:cNvSpPr txBox="1"/>
          <p:nvPr/>
        </p:nvSpPr>
        <p:spPr>
          <a:xfrm>
            <a:off x="2137719" y="4601994"/>
            <a:ext cx="6549080" cy="1569660"/>
          </a:xfrm>
          <a:prstGeom prst="rect">
            <a:avLst/>
          </a:prstGeom>
          <a:noFill/>
        </p:spPr>
        <p:txBody>
          <a:bodyPr wrap="square" rtlCol="0">
            <a:spAutoFit/>
          </a:bodyPr>
          <a:lstStyle/>
          <a:p>
            <a:pPr algn="just"/>
            <a:r>
              <a:rPr lang="vi-VN" sz="2400" dirty="0">
                <a:latin typeface="+mj-lt"/>
              </a:rPr>
              <a:t>+ Buôn bán trong và ngoài nước phát triển mạnh.  Thương nhân Trung Quốc đem hàng hóa, trao đổi buôn bán với thế giới.  Mầm mống Tư bản chủ nghĩa xuất hiện nhưng không phát triển được.</a:t>
            </a:r>
          </a:p>
        </p:txBody>
      </p:sp>
      <p:sp>
        <p:nvSpPr>
          <p:cNvPr id="12" name="Rectangle 11">
            <a:extLst>
              <a:ext uri="{FF2B5EF4-FFF2-40B4-BE49-F238E27FC236}">
                <a16:creationId xmlns:a16="http://schemas.microsoft.com/office/drawing/2014/main" id="{6912F569-7A12-3B69-1626-CCBEFD1E690F}"/>
              </a:ext>
            </a:extLst>
          </p:cNvPr>
          <p:cNvSpPr/>
          <p:nvPr/>
        </p:nvSpPr>
        <p:spPr>
          <a:xfrm>
            <a:off x="353820" y="205382"/>
            <a:ext cx="8046308" cy="4001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lvl="0" indent="0" algn="ctr">
              <a:spcAft>
                <a:spcPts val="600"/>
              </a:spcAft>
              <a:buSzPts val="1400"/>
            </a:pPr>
            <a:r>
              <a:rPr lang="en-US" sz="2000" b="1" dirty="0">
                <a:solidFill>
                  <a:schemeClr val="dk2"/>
                </a:solidFill>
                <a:latin typeface="Times New Roman"/>
                <a:cs typeface="Times New Roman"/>
                <a:sym typeface="Times New Roman"/>
              </a:rPr>
              <a:t>BÀI 6: KHÁI QUÁT TIẾN TRÌNH LỊCH SỬ TRUNG QUỐC</a:t>
            </a:r>
          </a:p>
        </p:txBody>
      </p:sp>
    </p:spTree>
    <p:extLst>
      <p:ext uri="{BB962C8B-B14F-4D97-AF65-F5344CB8AC3E}">
        <p14:creationId xmlns:p14="http://schemas.microsoft.com/office/powerpoint/2010/main" val="3070222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3BCDF-7F76-234E-9830-FF87E6FE2502}"/>
              </a:ext>
            </a:extLst>
          </p:cNvPr>
          <p:cNvSpPr>
            <a:spLocks noGrp="1"/>
          </p:cNvSpPr>
          <p:nvPr>
            <p:ph type="title"/>
          </p:nvPr>
        </p:nvSpPr>
        <p:spPr/>
        <p:txBody>
          <a:bodyPr/>
          <a:lstStyle/>
          <a:p>
            <a:endParaRPr lang="x-none"/>
          </a:p>
        </p:txBody>
      </p:sp>
      <p:sp>
        <p:nvSpPr>
          <p:cNvPr id="3" name="Content Placeholder 2">
            <a:extLst>
              <a:ext uri="{FF2B5EF4-FFF2-40B4-BE49-F238E27FC236}">
                <a16:creationId xmlns:a16="http://schemas.microsoft.com/office/drawing/2014/main" id="{4A210CE4-3AFD-EB40-A036-9DA2364CA828}"/>
              </a:ext>
            </a:extLst>
          </p:cNvPr>
          <p:cNvSpPr>
            <a:spLocks noGrp="1"/>
          </p:cNvSpPr>
          <p:nvPr>
            <p:ph idx="1"/>
          </p:nvPr>
        </p:nvSpPr>
        <p:spPr/>
        <p:txBody>
          <a:bodyPr/>
          <a:lstStyle/>
          <a:p>
            <a:endParaRPr lang="x-none"/>
          </a:p>
        </p:txBody>
      </p:sp>
      <p:pic>
        <p:nvPicPr>
          <p:cNvPr id="4" name="Picture 3" descr="A group of blue vases&#10;&#10;Description automatically generated with low confidence">
            <a:extLst>
              <a:ext uri="{FF2B5EF4-FFF2-40B4-BE49-F238E27FC236}">
                <a16:creationId xmlns:a16="http://schemas.microsoft.com/office/drawing/2014/main" id="{095E4F09-D604-C645-9CF5-591CA4F8482A}"/>
              </a:ext>
            </a:extLst>
          </p:cNvPr>
          <p:cNvPicPr>
            <a:picLocks noChangeAspect="1"/>
          </p:cNvPicPr>
          <p:nvPr/>
        </p:nvPicPr>
        <p:blipFill>
          <a:blip r:embed="rId2"/>
          <a:stretch>
            <a:fillRect/>
          </a:stretch>
        </p:blipFill>
        <p:spPr>
          <a:xfrm>
            <a:off x="494270" y="365127"/>
            <a:ext cx="8266671" cy="5899750"/>
          </a:xfrm>
          <a:prstGeom prst="rect">
            <a:avLst/>
          </a:prstGeom>
        </p:spPr>
      </p:pic>
      <p:pic>
        <p:nvPicPr>
          <p:cNvPr id="8" name="Picture 7">
            <a:extLst>
              <a:ext uri="{FF2B5EF4-FFF2-40B4-BE49-F238E27FC236}">
                <a16:creationId xmlns:a16="http://schemas.microsoft.com/office/drawing/2014/main" id="{F8421123-8A0B-9D6A-EC33-FFAC71EEFD1F}"/>
              </a:ext>
            </a:extLst>
          </p:cNvPr>
          <p:cNvPicPr>
            <a:picLocks noChangeAspect="1"/>
          </p:cNvPicPr>
          <p:nvPr/>
        </p:nvPicPr>
        <p:blipFill>
          <a:blip r:embed="rId3"/>
          <a:stretch>
            <a:fillRect/>
          </a:stretch>
        </p:blipFill>
        <p:spPr>
          <a:xfrm>
            <a:off x="6364941" y="1825624"/>
            <a:ext cx="2150409" cy="1325563"/>
          </a:xfrm>
          <a:prstGeom prst="rect">
            <a:avLst/>
          </a:prstGeom>
        </p:spPr>
      </p:pic>
    </p:spTree>
    <p:extLst>
      <p:ext uri="{BB962C8B-B14F-4D97-AF65-F5344CB8AC3E}">
        <p14:creationId xmlns:p14="http://schemas.microsoft.com/office/powerpoint/2010/main" val="1992405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AutoShape 4" descr="2Q=="/>
          <p:cNvSpPr>
            <a:spLocks noChangeAspect="1" noChangeArrowheads="1"/>
          </p:cNvSpPr>
          <p:nvPr/>
        </p:nvSpPr>
        <p:spPr bwMode="auto">
          <a:xfrm>
            <a:off x="4419600" y="3314700"/>
            <a:ext cx="304800" cy="228600"/>
          </a:xfrm>
          <a:prstGeom prst="rect">
            <a:avLst/>
          </a:prstGeom>
          <a:noFill/>
          <a:ln w="9525">
            <a:noFill/>
            <a:miter lim="800000"/>
            <a:headEnd/>
            <a:tailEnd/>
          </a:ln>
        </p:spPr>
        <p:txBody>
          <a:bodyPr/>
          <a:lstStyle/>
          <a:p>
            <a:endParaRPr lang="en-US" altLang="en-US" sz="2800">
              <a:latin typeface="Times New Roman" pitchFamily="18" charset="0"/>
            </a:endParaRPr>
          </a:p>
        </p:txBody>
      </p:sp>
      <p:sp>
        <p:nvSpPr>
          <p:cNvPr id="43010" name="AutoShape 8" descr="2Q=="/>
          <p:cNvSpPr>
            <a:spLocks noChangeAspect="1" noChangeArrowheads="1"/>
          </p:cNvSpPr>
          <p:nvPr/>
        </p:nvSpPr>
        <p:spPr bwMode="auto">
          <a:xfrm>
            <a:off x="4419600" y="3314700"/>
            <a:ext cx="304800" cy="228600"/>
          </a:xfrm>
          <a:prstGeom prst="rect">
            <a:avLst/>
          </a:prstGeom>
          <a:noFill/>
          <a:ln w="9525">
            <a:noFill/>
            <a:miter lim="800000"/>
            <a:headEnd/>
            <a:tailEnd/>
          </a:ln>
        </p:spPr>
        <p:txBody>
          <a:bodyPr/>
          <a:lstStyle/>
          <a:p>
            <a:endParaRPr lang="en-US" altLang="en-US" sz="2800">
              <a:latin typeface="Times New Roman" pitchFamily="18" charset="0"/>
            </a:endParaRPr>
          </a:p>
        </p:txBody>
      </p:sp>
      <p:sp>
        <p:nvSpPr>
          <p:cNvPr id="43011" name="AutoShape 10" descr="2Q=="/>
          <p:cNvSpPr>
            <a:spLocks noChangeAspect="1" noChangeArrowheads="1"/>
          </p:cNvSpPr>
          <p:nvPr/>
        </p:nvSpPr>
        <p:spPr bwMode="auto">
          <a:xfrm>
            <a:off x="4419600" y="3314700"/>
            <a:ext cx="304800" cy="228600"/>
          </a:xfrm>
          <a:prstGeom prst="rect">
            <a:avLst/>
          </a:prstGeom>
          <a:noFill/>
          <a:ln w="9525">
            <a:noFill/>
            <a:miter lim="800000"/>
            <a:headEnd/>
            <a:tailEnd/>
          </a:ln>
        </p:spPr>
        <p:txBody>
          <a:bodyPr/>
          <a:lstStyle/>
          <a:p>
            <a:endParaRPr lang="en-US" altLang="en-US" sz="2800">
              <a:latin typeface="Times New Roman" pitchFamily="18" charset="0"/>
            </a:endParaRPr>
          </a:p>
        </p:txBody>
      </p:sp>
      <p:sp>
        <p:nvSpPr>
          <p:cNvPr id="43012" name="AutoShape 12" descr="2Q=="/>
          <p:cNvSpPr>
            <a:spLocks noChangeAspect="1" noChangeArrowheads="1"/>
          </p:cNvSpPr>
          <p:nvPr/>
        </p:nvSpPr>
        <p:spPr bwMode="auto">
          <a:xfrm>
            <a:off x="4419600" y="3314700"/>
            <a:ext cx="304800" cy="228600"/>
          </a:xfrm>
          <a:prstGeom prst="rect">
            <a:avLst/>
          </a:prstGeom>
          <a:noFill/>
          <a:ln w="9525">
            <a:noFill/>
            <a:miter lim="800000"/>
            <a:headEnd/>
            <a:tailEnd/>
          </a:ln>
        </p:spPr>
        <p:txBody>
          <a:bodyPr/>
          <a:lstStyle/>
          <a:p>
            <a:endParaRPr lang="en-US" altLang="en-US" sz="2800">
              <a:latin typeface="Times New Roman" pitchFamily="18" charset="0"/>
            </a:endParaRPr>
          </a:p>
        </p:txBody>
      </p:sp>
      <p:pic>
        <p:nvPicPr>
          <p:cNvPr id="24583" name="Picture 14" descr="gal_47bfcec7a313f"/>
          <p:cNvPicPr>
            <a:picLocks noChangeAspect="1" noChangeArrowheads="1"/>
          </p:cNvPicPr>
          <p:nvPr/>
        </p:nvPicPr>
        <p:blipFill>
          <a:blip r:embed="rId2"/>
          <a:srcRect/>
          <a:stretch>
            <a:fillRect/>
          </a:stretch>
        </p:blipFill>
        <p:spPr bwMode="auto">
          <a:xfrm>
            <a:off x="4495800" y="1371600"/>
            <a:ext cx="4648200" cy="4286250"/>
          </a:xfrm>
          <a:prstGeom prst="rect">
            <a:avLst/>
          </a:prstGeom>
          <a:noFill/>
          <a:ln w="9525">
            <a:noFill/>
            <a:miter lim="800000"/>
            <a:headEnd/>
            <a:tailEnd/>
          </a:ln>
        </p:spPr>
      </p:pic>
      <p:pic>
        <p:nvPicPr>
          <p:cNvPr id="24584" name="Picture 16" descr="090705011514-669-712"/>
          <p:cNvPicPr>
            <a:picLocks noChangeAspect="1" noChangeArrowheads="1"/>
          </p:cNvPicPr>
          <p:nvPr/>
        </p:nvPicPr>
        <p:blipFill>
          <a:blip r:embed="rId3"/>
          <a:srcRect/>
          <a:stretch>
            <a:fillRect/>
          </a:stretch>
        </p:blipFill>
        <p:spPr bwMode="auto">
          <a:xfrm>
            <a:off x="0" y="1371600"/>
            <a:ext cx="4495800" cy="4038600"/>
          </a:xfrm>
          <a:prstGeom prst="rect">
            <a:avLst/>
          </a:prstGeom>
          <a:noFill/>
          <a:ln w="9525">
            <a:noFill/>
            <a:miter lim="800000"/>
            <a:headEnd/>
            <a:tailEnd/>
          </a:ln>
        </p:spPr>
      </p:pic>
      <p:sp>
        <p:nvSpPr>
          <p:cNvPr id="24585" name="Rectangle 17"/>
          <p:cNvSpPr>
            <a:spLocks noChangeArrowheads="1"/>
          </p:cNvSpPr>
          <p:nvPr/>
        </p:nvSpPr>
        <p:spPr bwMode="auto">
          <a:xfrm>
            <a:off x="347663" y="5657850"/>
            <a:ext cx="8143875" cy="522288"/>
          </a:xfrm>
          <a:prstGeom prst="rect">
            <a:avLst/>
          </a:prstGeom>
          <a:noFill/>
          <a:ln w="9525">
            <a:noFill/>
            <a:miter lim="800000"/>
            <a:headEnd/>
            <a:tailEnd/>
          </a:ln>
        </p:spPr>
        <p:txBody>
          <a:bodyPr wrap="none">
            <a:spAutoFit/>
          </a:bodyPr>
          <a:lstStyle/>
          <a:p>
            <a:pPr eaLnBrk="0" hangingPunct="0"/>
            <a:r>
              <a:rPr lang="en-US" altLang="en-US" sz="2800">
                <a:latin typeface="Times New Roman" pitchFamily="18" charset="0"/>
              </a:rPr>
              <a:t>Hình ảnh gốm sứ Trung Hoa thời Tống – Minh - Thanh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584"/>
                                        </p:tgtEl>
                                        <p:attrNameLst>
                                          <p:attrName>style.visibility</p:attrName>
                                        </p:attrNameLst>
                                      </p:cBhvr>
                                      <p:to>
                                        <p:strVal val="visible"/>
                                      </p:to>
                                    </p:set>
                                    <p:animEffect transition="in" filter="barn(inVertical)">
                                      <p:cBhvr>
                                        <p:cTn id="7" dur="500"/>
                                        <p:tgtEl>
                                          <p:spTgt spid="24584"/>
                                        </p:tgtEl>
                                      </p:cBhvr>
                                    </p:animEffect>
                                  </p:childTnLst>
                                </p:cTn>
                              </p:par>
                              <p:par>
                                <p:cTn id="8" presetID="16" presetClass="entr" presetSubtype="21" fill="hold" nodeType="withEffect">
                                  <p:stCondLst>
                                    <p:cond delay="0"/>
                                  </p:stCondLst>
                                  <p:childTnLst>
                                    <p:set>
                                      <p:cBhvr>
                                        <p:cTn id="9" dur="1" fill="hold">
                                          <p:stCondLst>
                                            <p:cond delay="0"/>
                                          </p:stCondLst>
                                        </p:cTn>
                                        <p:tgtEl>
                                          <p:spTgt spid="24583"/>
                                        </p:tgtEl>
                                        <p:attrNameLst>
                                          <p:attrName>style.visibility</p:attrName>
                                        </p:attrNameLst>
                                      </p:cBhvr>
                                      <p:to>
                                        <p:strVal val="visible"/>
                                      </p:to>
                                    </p:set>
                                    <p:animEffect transition="in" filter="barn(inVertical)">
                                      <p:cBhvr>
                                        <p:cTn id="10" dur="500"/>
                                        <p:tgtEl>
                                          <p:spTgt spid="2458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4585"/>
                                        </p:tgtEl>
                                        <p:attrNameLst>
                                          <p:attrName>style.visibility</p:attrName>
                                        </p:attrNameLst>
                                      </p:cBhvr>
                                      <p:to>
                                        <p:strVal val="visible"/>
                                      </p:to>
                                    </p:set>
                                    <p:animEffect transition="in" filter="barn(inVertical)">
                                      <p:cBhvr>
                                        <p:cTn id="13" dur="500"/>
                                        <p:tgtEl>
                                          <p:spTgt spid="24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E734232-46A8-4884-9A59-B7E3BA4BC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E1506BC-9BBD-4DE5-F754-0BA637BABECA}"/>
              </a:ext>
            </a:extLst>
          </p:cNvPr>
          <p:cNvPicPr>
            <a:picLocks noChangeAspect="1"/>
          </p:cNvPicPr>
          <p:nvPr/>
        </p:nvPicPr>
        <p:blipFill rotWithShape="1">
          <a:blip r:embed="rId2"/>
          <a:srcRect t="16787" r="2" b="2"/>
          <a:stretch/>
        </p:blipFill>
        <p:spPr>
          <a:xfrm>
            <a:off x="-2" y="-8371"/>
            <a:ext cx="6086465" cy="4470815"/>
          </a:xfrm>
          <a:prstGeom prst="rect">
            <a:avLst/>
          </a:prstGeom>
        </p:spPr>
      </p:pic>
      <p:pic>
        <p:nvPicPr>
          <p:cNvPr id="8" name="Picture 7" descr="Map&#10;&#10;Description automatically generated">
            <a:extLst>
              <a:ext uri="{FF2B5EF4-FFF2-40B4-BE49-F238E27FC236}">
                <a16:creationId xmlns:a16="http://schemas.microsoft.com/office/drawing/2014/main" id="{1F8D2A79-346B-744D-8167-95A541536479}"/>
              </a:ext>
            </a:extLst>
          </p:cNvPr>
          <p:cNvPicPr>
            <a:picLocks noChangeAspect="1"/>
          </p:cNvPicPr>
          <p:nvPr/>
        </p:nvPicPr>
        <p:blipFill rotWithShape="1">
          <a:blip r:embed="rId3"/>
          <a:srcRect l="13510" r="32317" b="1"/>
          <a:stretch/>
        </p:blipFill>
        <p:spPr>
          <a:xfrm>
            <a:off x="6086469" y="-8371"/>
            <a:ext cx="3057525" cy="4470815"/>
          </a:xfrm>
          <a:prstGeom prst="rect">
            <a:avLst/>
          </a:prstGeom>
        </p:spPr>
      </p:pic>
      <p:sp>
        <p:nvSpPr>
          <p:cNvPr id="18" name="Rectangle 14">
            <a:extLst>
              <a:ext uri="{FF2B5EF4-FFF2-40B4-BE49-F238E27FC236}">
                <a16:creationId xmlns:a16="http://schemas.microsoft.com/office/drawing/2014/main" id="{D346B8D2-3218-41A5-B817-9ABFB108C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4462444"/>
            <a:ext cx="6086468" cy="2394056"/>
          </a:xfrm>
          <a:prstGeom prst="rect">
            <a:avLst/>
          </a:prstGeom>
          <a:gradFill>
            <a:gsLst>
              <a:gs pos="10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8D6B9EF-FF47-487C-8B82-F9F2B9A54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0944"/>
            <a:ext cx="6086463" cy="2397055"/>
          </a:xfrm>
          <a:prstGeom prst="rect">
            <a:avLst/>
          </a:prstGeom>
          <a:gradFill>
            <a:gsLst>
              <a:gs pos="7000">
                <a:srgbClr val="000000">
                  <a:alpha val="49000"/>
                </a:srgbClr>
              </a:gs>
              <a:gs pos="67000">
                <a:schemeClr val="accent1">
                  <a:lumMod val="75000"/>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994812-3C98-5247-B1AE-74174DE7510D}"/>
              </a:ext>
            </a:extLst>
          </p:cNvPr>
          <p:cNvSpPr>
            <a:spLocks noGrp="1"/>
          </p:cNvSpPr>
          <p:nvPr>
            <p:ph type="title"/>
          </p:nvPr>
        </p:nvSpPr>
        <p:spPr>
          <a:xfrm>
            <a:off x="521804" y="4768553"/>
            <a:ext cx="5150467" cy="1115412"/>
          </a:xfrm>
        </p:spPr>
        <p:txBody>
          <a:bodyPr vert="horz" lIns="91440" tIns="45720" rIns="91440" bIns="45720" rtlCol="0" anchor="b">
            <a:normAutofit/>
          </a:bodyPr>
          <a:lstStyle/>
          <a:p>
            <a:pPr defTabSz="914400"/>
            <a:r>
              <a:rPr lang="en-US" sz="3500" kern="1200" dirty="0" err="1">
                <a:solidFill>
                  <a:srgbClr val="FFFFFF"/>
                </a:solidFill>
                <a:latin typeface="Times New Roman" panose="02020603050405020304" pitchFamily="18" charset="0"/>
                <a:cs typeface="Times New Roman" panose="02020603050405020304" pitchFamily="18" charset="0"/>
              </a:rPr>
              <a:t>Buôn</a:t>
            </a:r>
            <a:r>
              <a:rPr lang="en-US" sz="3500" kern="1200" dirty="0">
                <a:solidFill>
                  <a:srgbClr val="FFFFFF"/>
                </a:solidFill>
                <a:latin typeface="Times New Roman" panose="02020603050405020304" pitchFamily="18" charset="0"/>
                <a:cs typeface="Times New Roman" panose="02020603050405020304" pitchFamily="18" charset="0"/>
              </a:rPr>
              <a:t> </a:t>
            </a:r>
            <a:r>
              <a:rPr lang="en-US" sz="3500" kern="1200" dirty="0" err="1">
                <a:solidFill>
                  <a:srgbClr val="FFFFFF"/>
                </a:solidFill>
                <a:latin typeface="Times New Roman" panose="02020603050405020304" pitchFamily="18" charset="0"/>
                <a:cs typeface="Times New Roman" panose="02020603050405020304" pitchFamily="18" charset="0"/>
              </a:rPr>
              <a:t>bán</a:t>
            </a:r>
            <a:r>
              <a:rPr lang="en-US" sz="3500" kern="1200" dirty="0">
                <a:solidFill>
                  <a:srgbClr val="FFFFFF"/>
                </a:solidFill>
                <a:latin typeface="Times New Roman" panose="02020603050405020304" pitchFamily="18" charset="0"/>
                <a:cs typeface="Times New Roman" panose="02020603050405020304" pitchFamily="18" charset="0"/>
              </a:rPr>
              <a:t> </a:t>
            </a:r>
            <a:r>
              <a:rPr lang="en-US" sz="3500" kern="1200" dirty="0" err="1">
                <a:solidFill>
                  <a:srgbClr val="FFFFFF"/>
                </a:solidFill>
                <a:latin typeface="Times New Roman" panose="02020603050405020304" pitchFamily="18" charset="0"/>
                <a:cs typeface="Times New Roman" panose="02020603050405020304" pitchFamily="18" charset="0"/>
              </a:rPr>
              <a:t>trong</a:t>
            </a:r>
            <a:r>
              <a:rPr lang="en-US" sz="3500" kern="1200" dirty="0">
                <a:solidFill>
                  <a:srgbClr val="FFFFFF"/>
                </a:solidFill>
                <a:latin typeface="Times New Roman" panose="02020603050405020304" pitchFamily="18" charset="0"/>
                <a:cs typeface="Times New Roman" panose="02020603050405020304" pitchFamily="18" charset="0"/>
              </a:rPr>
              <a:t> </a:t>
            </a:r>
            <a:r>
              <a:rPr lang="en-US" sz="3500" kern="1200" dirty="0" err="1">
                <a:solidFill>
                  <a:srgbClr val="FFFFFF"/>
                </a:solidFill>
                <a:latin typeface="Times New Roman" panose="02020603050405020304" pitchFamily="18" charset="0"/>
                <a:cs typeface="Times New Roman" panose="02020603050405020304" pitchFamily="18" charset="0"/>
              </a:rPr>
              <a:t>và</a:t>
            </a:r>
            <a:r>
              <a:rPr lang="en-US" sz="3500" kern="1200" dirty="0">
                <a:solidFill>
                  <a:srgbClr val="FFFFFF"/>
                </a:solidFill>
                <a:latin typeface="Times New Roman" panose="02020603050405020304" pitchFamily="18" charset="0"/>
                <a:cs typeface="Times New Roman" panose="02020603050405020304" pitchFamily="18" charset="0"/>
              </a:rPr>
              <a:t> </a:t>
            </a:r>
            <a:r>
              <a:rPr lang="en-US" sz="3500" kern="1200" dirty="0" err="1">
                <a:solidFill>
                  <a:srgbClr val="FFFFFF"/>
                </a:solidFill>
                <a:latin typeface="Times New Roman" panose="02020603050405020304" pitchFamily="18" charset="0"/>
                <a:cs typeface="Times New Roman" panose="02020603050405020304" pitchFamily="18" charset="0"/>
              </a:rPr>
              <a:t>ngoài</a:t>
            </a:r>
            <a:r>
              <a:rPr lang="en-US" sz="3500" kern="1200" dirty="0">
                <a:solidFill>
                  <a:srgbClr val="FFFFFF"/>
                </a:solidFill>
                <a:latin typeface="Times New Roman" panose="02020603050405020304" pitchFamily="18" charset="0"/>
                <a:cs typeface="Times New Roman" panose="02020603050405020304" pitchFamily="18" charset="0"/>
              </a:rPr>
              <a:t> </a:t>
            </a:r>
            <a:r>
              <a:rPr lang="en-US" sz="3500" kern="1200" dirty="0" err="1">
                <a:solidFill>
                  <a:srgbClr val="FFFFFF"/>
                </a:solidFill>
                <a:latin typeface="Times New Roman" panose="02020603050405020304" pitchFamily="18" charset="0"/>
                <a:cs typeface="Times New Roman" panose="02020603050405020304" pitchFamily="18" charset="0"/>
              </a:rPr>
              <a:t>nước</a:t>
            </a:r>
            <a:r>
              <a:rPr lang="en-US" sz="3500" kern="1200" dirty="0">
                <a:solidFill>
                  <a:srgbClr val="FFFFFF"/>
                </a:solidFill>
                <a:latin typeface="Times New Roman" panose="02020603050405020304" pitchFamily="18" charset="0"/>
                <a:cs typeface="Times New Roman" panose="02020603050405020304" pitchFamily="18" charset="0"/>
              </a:rPr>
              <a:t> </a:t>
            </a:r>
            <a:r>
              <a:rPr lang="en-US" sz="3500" kern="1200" dirty="0" err="1">
                <a:solidFill>
                  <a:srgbClr val="FFFFFF"/>
                </a:solidFill>
                <a:latin typeface="Times New Roman" panose="02020603050405020304" pitchFamily="18" charset="0"/>
                <a:cs typeface="Times New Roman" panose="02020603050405020304" pitchFamily="18" charset="0"/>
              </a:rPr>
              <a:t>phát</a:t>
            </a:r>
            <a:r>
              <a:rPr lang="en-US" sz="3500" kern="1200" dirty="0">
                <a:solidFill>
                  <a:srgbClr val="FFFFFF"/>
                </a:solidFill>
                <a:latin typeface="Times New Roman" panose="02020603050405020304" pitchFamily="18" charset="0"/>
                <a:cs typeface="Times New Roman" panose="02020603050405020304" pitchFamily="18" charset="0"/>
              </a:rPr>
              <a:t> </a:t>
            </a:r>
            <a:r>
              <a:rPr lang="en-US" sz="3500" kern="1200" dirty="0" err="1">
                <a:solidFill>
                  <a:srgbClr val="FFFFFF"/>
                </a:solidFill>
                <a:latin typeface="Times New Roman" panose="02020603050405020304" pitchFamily="18" charset="0"/>
                <a:cs typeface="Times New Roman" panose="02020603050405020304" pitchFamily="18" charset="0"/>
              </a:rPr>
              <a:t>triển</a:t>
            </a:r>
            <a:r>
              <a:rPr lang="en-US" sz="3500" kern="1200" dirty="0">
                <a:solidFill>
                  <a:srgbClr val="FFFFFF"/>
                </a:solidFill>
                <a:latin typeface="Times New Roman" panose="02020603050405020304" pitchFamily="18" charset="0"/>
                <a:cs typeface="Times New Roman" panose="02020603050405020304" pitchFamily="18" charset="0"/>
              </a:rPr>
              <a:t> </a:t>
            </a:r>
            <a:r>
              <a:rPr lang="en-US" sz="3500" kern="1200" dirty="0" err="1">
                <a:solidFill>
                  <a:srgbClr val="FFFFFF"/>
                </a:solidFill>
                <a:latin typeface="Times New Roman" panose="02020603050405020304" pitchFamily="18" charset="0"/>
                <a:cs typeface="Times New Roman" panose="02020603050405020304" pitchFamily="18" charset="0"/>
              </a:rPr>
              <a:t>mạnh</a:t>
            </a:r>
            <a:endParaRPr lang="en-US" sz="3500" kern="1200" dirty="0">
              <a:solidFill>
                <a:srgbClr val="FFFFFF"/>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768AEC6F-0DAD-C9B4-FEE6-BE475CAD16D9}"/>
              </a:ext>
            </a:extLst>
          </p:cNvPr>
          <p:cNvPicPr>
            <a:picLocks noChangeAspect="1"/>
          </p:cNvPicPr>
          <p:nvPr/>
        </p:nvPicPr>
        <p:blipFill rotWithShape="1">
          <a:blip r:embed="rId4"/>
          <a:srcRect l="18126" r="9939" b="2"/>
          <a:stretch/>
        </p:blipFill>
        <p:spPr>
          <a:xfrm>
            <a:off x="6086469" y="4454317"/>
            <a:ext cx="3057525" cy="2412053"/>
          </a:xfrm>
          <a:prstGeom prst="rect">
            <a:avLst/>
          </a:prstGeom>
        </p:spPr>
      </p:pic>
    </p:spTree>
    <p:extLst>
      <p:ext uri="{BB962C8B-B14F-4D97-AF65-F5344CB8AC3E}">
        <p14:creationId xmlns:p14="http://schemas.microsoft.com/office/powerpoint/2010/main" val="3649806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6906711-0AFB-47DD-A4B6-4E94B38B8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A91F649-894C-41F6-A21D-3D1AC558E9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877832"/>
          </a:xfrm>
          <a:custGeom>
            <a:avLst/>
            <a:gdLst>
              <a:gd name="connsiteX0" fmla="*/ 6789701 w 12192000"/>
              <a:gd name="connsiteY0" fmla="*/ 2809623 h 2877832"/>
              <a:gd name="connsiteX1" fmla="*/ 6788702 w 12192000"/>
              <a:gd name="connsiteY1" fmla="*/ 2809701 h 2877832"/>
              <a:gd name="connsiteX2" fmla="*/ 6788476 w 12192000"/>
              <a:gd name="connsiteY2" fmla="*/ 2810235 h 2877832"/>
              <a:gd name="connsiteX3" fmla="*/ 0 w 12192000"/>
              <a:gd name="connsiteY3" fmla="*/ 0 h 2877832"/>
              <a:gd name="connsiteX4" fmla="*/ 12192000 w 12192000"/>
              <a:gd name="connsiteY4" fmla="*/ 0 h 2877832"/>
              <a:gd name="connsiteX5" fmla="*/ 12192000 w 12192000"/>
              <a:gd name="connsiteY5" fmla="*/ 1915388 h 2877832"/>
              <a:gd name="connsiteX6" fmla="*/ 12061096 w 12192000"/>
              <a:gd name="connsiteY6" fmla="*/ 1954428 h 2877832"/>
              <a:gd name="connsiteX7" fmla="*/ 11676800 w 12192000"/>
              <a:gd name="connsiteY7" fmla="*/ 2058003 h 2877832"/>
              <a:gd name="connsiteX8" fmla="*/ 10425355 w 12192000"/>
              <a:gd name="connsiteY8" fmla="*/ 2341542 h 2877832"/>
              <a:gd name="connsiteX9" fmla="*/ 9424022 w 12192000"/>
              <a:gd name="connsiteY9" fmla="*/ 2516704 h 2877832"/>
              <a:gd name="connsiteX10" fmla="*/ 8458419 w 12192000"/>
              <a:gd name="connsiteY10" fmla="*/ 2650405 h 2877832"/>
              <a:gd name="connsiteX11" fmla="*/ 7715970 w 12192000"/>
              <a:gd name="connsiteY11" fmla="*/ 2730352 h 2877832"/>
              <a:gd name="connsiteX12" fmla="*/ 6951716 w 12192000"/>
              <a:gd name="connsiteY12" fmla="*/ 2796132 h 2877832"/>
              <a:gd name="connsiteX13" fmla="*/ 6936303 w 12192000"/>
              <a:gd name="connsiteY13" fmla="*/ 2798203 h 2877832"/>
              <a:gd name="connsiteX14" fmla="*/ 6790448 w 12192000"/>
              <a:gd name="connsiteY14" fmla="*/ 2809564 h 2877832"/>
              <a:gd name="connsiteX15" fmla="*/ 6799941 w 12192000"/>
              <a:gd name="connsiteY15" fmla="*/ 2811384 h 2877832"/>
              <a:gd name="connsiteX16" fmla="*/ 6835432 w 12192000"/>
              <a:gd name="connsiteY16" fmla="*/ 2809677 h 2877832"/>
              <a:gd name="connsiteX17" fmla="*/ 6884003 w 12192000"/>
              <a:gd name="connsiteY17" fmla="*/ 2806699 h 2877832"/>
              <a:gd name="connsiteX18" fmla="*/ 7578771 w 12192000"/>
              <a:gd name="connsiteY18" fmla="*/ 2774172 h 2877832"/>
              <a:gd name="connsiteX19" fmla="*/ 8623845 w 12192000"/>
              <a:gd name="connsiteY19" fmla="*/ 2687275 h 2877832"/>
              <a:gd name="connsiteX20" fmla="*/ 9479970 w 12192000"/>
              <a:gd name="connsiteY20" fmla="*/ 2583369 h 2877832"/>
              <a:gd name="connsiteX21" fmla="*/ 10629308 w 12192000"/>
              <a:gd name="connsiteY21" fmla="*/ 2389212 h 2877832"/>
              <a:gd name="connsiteX22" fmla="*/ 11998498 w 12192000"/>
              <a:gd name="connsiteY22" fmla="*/ 2063218 h 2877832"/>
              <a:gd name="connsiteX23" fmla="*/ 12192000 w 12192000"/>
              <a:gd name="connsiteY23" fmla="*/ 2006219 h 2877832"/>
              <a:gd name="connsiteX24" fmla="*/ 12192000 w 12192000"/>
              <a:gd name="connsiteY24" fmla="*/ 2060956 h 2877832"/>
              <a:gd name="connsiteX25" fmla="*/ 11829257 w 12192000"/>
              <a:gd name="connsiteY25" fmla="*/ 2166255 h 2877832"/>
              <a:gd name="connsiteX26" fmla="*/ 10939183 w 12192000"/>
              <a:gd name="connsiteY26" fmla="*/ 2380770 h 2877832"/>
              <a:gd name="connsiteX27" fmla="*/ 9985530 w 12192000"/>
              <a:gd name="connsiteY27" fmla="*/ 2560775 h 2877832"/>
              <a:gd name="connsiteX28" fmla="*/ 9186882 w 12192000"/>
              <a:gd name="connsiteY28" fmla="*/ 2676722 h 2877832"/>
              <a:gd name="connsiteX29" fmla="*/ 8578198 w 12192000"/>
              <a:gd name="connsiteY29" fmla="*/ 2746241 h 2877832"/>
              <a:gd name="connsiteX30" fmla="*/ 7864358 w 12192000"/>
              <a:gd name="connsiteY30" fmla="*/ 2807692 h 2877832"/>
              <a:gd name="connsiteX31" fmla="*/ 6935502 w 12192000"/>
              <a:gd name="connsiteY31" fmla="*/ 2859086 h 2877832"/>
              <a:gd name="connsiteX32" fmla="*/ 6477750 w 12192000"/>
              <a:gd name="connsiteY32" fmla="*/ 2872989 h 2877832"/>
              <a:gd name="connsiteX33" fmla="*/ 6362294 w 12192000"/>
              <a:gd name="connsiteY33" fmla="*/ 2877832 h 2877832"/>
              <a:gd name="connsiteX34" fmla="*/ 6057129 w 12192000"/>
              <a:gd name="connsiteY34" fmla="*/ 2877832 h 2877832"/>
              <a:gd name="connsiteX35" fmla="*/ 5977784 w 12192000"/>
              <a:gd name="connsiteY35" fmla="*/ 2873238 h 2877832"/>
              <a:gd name="connsiteX36" fmla="*/ 5265087 w 12192000"/>
              <a:gd name="connsiteY36" fmla="*/ 2836989 h 2877832"/>
              <a:gd name="connsiteX37" fmla="*/ 4346277 w 12192000"/>
              <a:gd name="connsiteY37" fmla="*/ 2774919 h 2877832"/>
              <a:gd name="connsiteX38" fmla="*/ 3373045 w 12192000"/>
              <a:gd name="connsiteY38" fmla="*/ 2676350 h 2877832"/>
              <a:gd name="connsiteX39" fmla="*/ 2362173 w 12192000"/>
              <a:gd name="connsiteY39" fmla="*/ 2557423 h 2877832"/>
              <a:gd name="connsiteX40" fmla="*/ 1233178 w 12192000"/>
              <a:gd name="connsiteY40" fmla="*/ 2384247 h 2877832"/>
              <a:gd name="connsiteX41" fmla="*/ 68500 w 12192000"/>
              <a:gd name="connsiteY41" fmla="*/ 2144540 h 2877832"/>
              <a:gd name="connsiteX42" fmla="*/ 0 w 12192000"/>
              <a:gd name="connsiteY42" fmla="*/ 2127185 h 2877832"/>
              <a:gd name="connsiteX43" fmla="*/ 0 w 12192000"/>
              <a:gd name="connsiteY43" fmla="*/ 2070696 h 2877832"/>
              <a:gd name="connsiteX44" fmla="*/ 72441 w 12192000"/>
              <a:gd name="connsiteY44" fmla="*/ 2089473 h 2877832"/>
              <a:gd name="connsiteX45" fmla="*/ 600716 w 12192000"/>
              <a:gd name="connsiteY45" fmla="*/ 2207843 h 2877832"/>
              <a:gd name="connsiteX46" fmla="*/ 1769512 w 12192000"/>
              <a:gd name="connsiteY46" fmla="*/ 2418011 h 2877832"/>
              <a:gd name="connsiteX47" fmla="*/ 2613554 w 12192000"/>
              <a:gd name="connsiteY47" fmla="*/ 2534953 h 2877832"/>
              <a:gd name="connsiteX48" fmla="*/ 2581134 w 12192000"/>
              <a:gd name="connsiteY48" fmla="*/ 2525022 h 2877832"/>
              <a:gd name="connsiteX49" fmla="*/ 1112635 w 12192000"/>
              <a:gd name="connsiteY49" fmla="*/ 2192325 h 2877832"/>
              <a:gd name="connsiteX50" fmla="*/ 420412 w 12192000"/>
              <a:gd name="connsiteY50" fmla="*/ 1992892 h 2877832"/>
              <a:gd name="connsiteX51" fmla="*/ 0 w 12192000"/>
              <a:gd name="connsiteY51" fmla="*/ 1853975 h 28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877832">
                <a:moveTo>
                  <a:pt x="6789701" y="2809623"/>
                </a:moveTo>
                <a:lnTo>
                  <a:pt x="6788702" y="2809701"/>
                </a:lnTo>
                <a:lnTo>
                  <a:pt x="6788476" y="2810235"/>
                </a:lnTo>
                <a:close/>
                <a:moveTo>
                  <a:pt x="0" y="0"/>
                </a:moveTo>
                <a:lnTo>
                  <a:pt x="12192000" y="0"/>
                </a:lnTo>
                <a:lnTo>
                  <a:pt x="12192000" y="1915388"/>
                </a:lnTo>
                <a:lnTo>
                  <a:pt x="12061096" y="1954428"/>
                </a:lnTo>
                <a:cubicBezTo>
                  <a:pt x="11933500" y="1990642"/>
                  <a:pt x="11805390" y="2025171"/>
                  <a:pt x="11676800" y="2058003"/>
                </a:cubicBezTo>
                <a:cubicBezTo>
                  <a:pt x="11262789" y="2165510"/>
                  <a:pt x="10845343" y="2259112"/>
                  <a:pt x="10425355" y="2341542"/>
                </a:cubicBezTo>
                <a:cubicBezTo>
                  <a:pt x="10092810" y="2406753"/>
                  <a:pt x="9759033" y="2465150"/>
                  <a:pt x="9424022" y="2516704"/>
                </a:cubicBezTo>
                <a:cubicBezTo>
                  <a:pt x="9102997" y="2566361"/>
                  <a:pt x="8781133" y="2610928"/>
                  <a:pt x="8458419" y="2650405"/>
                </a:cubicBezTo>
                <a:cubicBezTo>
                  <a:pt x="8211360" y="2680571"/>
                  <a:pt x="7963792" y="2706144"/>
                  <a:pt x="7715970" y="2730352"/>
                </a:cubicBezTo>
                <a:lnTo>
                  <a:pt x="6951716" y="2796132"/>
                </a:lnTo>
                <a:lnTo>
                  <a:pt x="6936303" y="2798203"/>
                </a:lnTo>
                <a:lnTo>
                  <a:pt x="6790448" y="2809564"/>
                </a:lnTo>
                <a:lnTo>
                  <a:pt x="6799941" y="2811384"/>
                </a:lnTo>
                <a:cubicBezTo>
                  <a:pt x="6811623" y="2811850"/>
                  <a:pt x="6823734" y="2809677"/>
                  <a:pt x="6835432" y="2809677"/>
                </a:cubicBezTo>
                <a:cubicBezTo>
                  <a:pt x="6851580" y="2809677"/>
                  <a:pt x="6867729" y="2807070"/>
                  <a:pt x="6884003" y="2806699"/>
                </a:cubicBezTo>
                <a:cubicBezTo>
                  <a:pt x="7115805" y="2801237"/>
                  <a:pt x="7347351" y="2789070"/>
                  <a:pt x="7578771" y="2774172"/>
                </a:cubicBezTo>
                <a:cubicBezTo>
                  <a:pt x="7927552" y="2751704"/>
                  <a:pt x="8276080" y="2723525"/>
                  <a:pt x="8623845" y="2687275"/>
                </a:cubicBezTo>
                <a:cubicBezTo>
                  <a:pt x="8909939" y="2657977"/>
                  <a:pt x="9195310" y="2623342"/>
                  <a:pt x="9479970" y="2583369"/>
                </a:cubicBezTo>
                <a:cubicBezTo>
                  <a:pt x="9864901" y="2528995"/>
                  <a:pt x="10248014" y="2464281"/>
                  <a:pt x="10629308" y="2389212"/>
                </a:cubicBezTo>
                <a:cubicBezTo>
                  <a:pt x="11090114" y="2298092"/>
                  <a:pt x="11546975" y="2190586"/>
                  <a:pt x="11998498" y="2063218"/>
                </a:cubicBezTo>
                <a:lnTo>
                  <a:pt x="12192000" y="2006219"/>
                </a:lnTo>
                <a:lnTo>
                  <a:pt x="12192000" y="2060956"/>
                </a:lnTo>
                <a:lnTo>
                  <a:pt x="11829257" y="2166255"/>
                </a:lnTo>
                <a:cubicBezTo>
                  <a:pt x="11534769" y="2245952"/>
                  <a:pt x="11238120" y="2316838"/>
                  <a:pt x="10939183" y="2380770"/>
                </a:cubicBezTo>
                <a:cubicBezTo>
                  <a:pt x="10622824" y="2448552"/>
                  <a:pt x="10304941" y="2508549"/>
                  <a:pt x="9985530" y="2560775"/>
                </a:cubicBezTo>
                <a:cubicBezTo>
                  <a:pt x="9720036" y="2604224"/>
                  <a:pt x="9453814" y="2642869"/>
                  <a:pt x="9186882" y="2676722"/>
                </a:cubicBezTo>
                <a:cubicBezTo>
                  <a:pt x="8984197" y="2702296"/>
                  <a:pt x="8781514" y="2726379"/>
                  <a:pt x="8578198" y="2746241"/>
                </a:cubicBezTo>
                <a:cubicBezTo>
                  <a:pt x="8340547" y="2768961"/>
                  <a:pt x="8102644" y="2790436"/>
                  <a:pt x="7864358" y="2807692"/>
                </a:cubicBezTo>
                <a:cubicBezTo>
                  <a:pt x="7554994" y="2830036"/>
                  <a:pt x="7245502" y="2847914"/>
                  <a:pt x="6935502" y="2859086"/>
                </a:cubicBezTo>
                <a:cubicBezTo>
                  <a:pt x="6782917" y="2864549"/>
                  <a:pt x="6630334" y="2868397"/>
                  <a:pt x="6477750" y="2872989"/>
                </a:cubicBezTo>
                <a:cubicBezTo>
                  <a:pt x="6439195" y="2870905"/>
                  <a:pt x="6400529" y="2872530"/>
                  <a:pt x="6362294" y="2877832"/>
                </a:cubicBezTo>
                <a:lnTo>
                  <a:pt x="6057129" y="2877832"/>
                </a:lnTo>
                <a:lnTo>
                  <a:pt x="5977784" y="2873238"/>
                </a:lnTo>
                <a:cubicBezTo>
                  <a:pt x="5740261" y="2860825"/>
                  <a:pt x="5502739" y="2847046"/>
                  <a:pt x="5265087" y="2836989"/>
                </a:cubicBezTo>
                <a:cubicBezTo>
                  <a:pt x="4958267" y="2824573"/>
                  <a:pt x="4651826" y="2804093"/>
                  <a:pt x="4346277" y="2774919"/>
                </a:cubicBezTo>
                <a:cubicBezTo>
                  <a:pt x="4021654" y="2744007"/>
                  <a:pt x="3697795" y="2709372"/>
                  <a:pt x="3373045" y="2676350"/>
                </a:cubicBezTo>
                <a:cubicBezTo>
                  <a:pt x="3035412" y="2642088"/>
                  <a:pt x="2698456" y="2602449"/>
                  <a:pt x="2362173" y="2557423"/>
                </a:cubicBezTo>
                <a:cubicBezTo>
                  <a:pt x="1984692" y="2507270"/>
                  <a:pt x="1608364" y="2449544"/>
                  <a:pt x="1233178" y="2384247"/>
                </a:cubicBezTo>
                <a:cubicBezTo>
                  <a:pt x="842181" y="2315534"/>
                  <a:pt x="453758" y="2237046"/>
                  <a:pt x="68500" y="2144540"/>
                </a:cubicBezTo>
                <a:lnTo>
                  <a:pt x="0" y="2127185"/>
                </a:lnTo>
                <a:lnTo>
                  <a:pt x="0" y="2070696"/>
                </a:lnTo>
                <a:lnTo>
                  <a:pt x="72441" y="2089473"/>
                </a:lnTo>
                <a:cubicBezTo>
                  <a:pt x="247961" y="2131651"/>
                  <a:pt x="424164" y="2170911"/>
                  <a:pt x="600716" y="2207843"/>
                </a:cubicBezTo>
                <a:cubicBezTo>
                  <a:pt x="988279" y="2288657"/>
                  <a:pt x="1378133" y="2357555"/>
                  <a:pt x="1769512" y="2418011"/>
                </a:cubicBezTo>
                <a:cubicBezTo>
                  <a:pt x="2052426" y="2461587"/>
                  <a:pt x="2335725" y="2501684"/>
                  <a:pt x="2613554" y="2534953"/>
                </a:cubicBezTo>
                <a:cubicBezTo>
                  <a:pt x="2605544" y="2537560"/>
                  <a:pt x="2594611" y="2527504"/>
                  <a:pt x="2581134" y="2525022"/>
                </a:cubicBezTo>
                <a:cubicBezTo>
                  <a:pt x="2087178" y="2433070"/>
                  <a:pt x="1597684" y="2322177"/>
                  <a:pt x="1112635" y="2192325"/>
                </a:cubicBezTo>
                <a:cubicBezTo>
                  <a:pt x="880453" y="2130254"/>
                  <a:pt x="649713" y="2063776"/>
                  <a:pt x="420412" y="1992892"/>
                </a:cubicBezTo>
                <a:lnTo>
                  <a:pt x="0" y="18539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66ED55A4-5090-6F44-BD75-92A8FB450CB5}"/>
              </a:ext>
            </a:extLst>
          </p:cNvPr>
          <p:cNvSpPr txBox="1"/>
          <p:nvPr/>
        </p:nvSpPr>
        <p:spPr>
          <a:xfrm>
            <a:off x="479160" y="390525"/>
            <a:ext cx="8182230" cy="1510301"/>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800" kern="1200" dirty="0">
                <a:solidFill>
                  <a:srgbClr val="FFFFFF"/>
                </a:solidFill>
                <a:latin typeface="Times New Roman" panose="02020603050405020304" pitchFamily="18" charset="0"/>
                <a:ea typeface="+mj-ea"/>
                <a:cs typeface="Times New Roman" panose="02020603050405020304" pitchFamily="18" charset="0"/>
              </a:rPr>
              <a:t>HOẠT ĐỘNG LUYỆN TẬP</a:t>
            </a:r>
          </a:p>
        </p:txBody>
      </p:sp>
      <p:sp>
        <p:nvSpPr>
          <p:cNvPr id="14" name="sketch line">
            <a:extLst>
              <a:ext uri="{FF2B5EF4-FFF2-40B4-BE49-F238E27FC236}">
                <a16:creationId xmlns:a16="http://schemas.microsoft.com/office/drawing/2014/main" id="{56037404-66BD-46B5-9323-1B5313196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80654" y="1753266"/>
            <a:ext cx="3182692" cy="18288"/>
          </a:xfrm>
          <a:custGeom>
            <a:avLst/>
            <a:gdLst>
              <a:gd name="connsiteX0" fmla="*/ 0 w 3182692"/>
              <a:gd name="connsiteY0" fmla="*/ 0 h 18288"/>
              <a:gd name="connsiteX1" fmla="*/ 604711 w 3182692"/>
              <a:gd name="connsiteY1" fmla="*/ 0 h 18288"/>
              <a:gd name="connsiteX2" fmla="*/ 1241250 w 3182692"/>
              <a:gd name="connsiteY2" fmla="*/ 0 h 18288"/>
              <a:gd name="connsiteX3" fmla="*/ 1909615 w 3182692"/>
              <a:gd name="connsiteY3" fmla="*/ 0 h 18288"/>
              <a:gd name="connsiteX4" fmla="*/ 2577981 w 3182692"/>
              <a:gd name="connsiteY4" fmla="*/ 0 h 18288"/>
              <a:gd name="connsiteX5" fmla="*/ 3182692 w 3182692"/>
              <a:gd name="connsiteY5" fmla="*/ 0 h 18288"/>
              <a:gd name="connsiteX6" fmla="*/ 3182692 w 3182692"/>
              <a:gd name="connsiteY6" fmla="*/ 18288 h 18288"/>
              <a:gd name="connsiteX7" fmla="*/ 2482500 w 3182692"/>
              <a:gd name="connsiteY7" fmla="*/ 18288 h 18288"/>
              <a:gd name="connsiteX8" fmla="*/ 1782308 w 3182692"/>
              <a:gd name="connsiteY8" fmla="*/ 18288 h 18288"/>
              <a:gd name="connsiteX9" fmla="*/ 1145769 w 3182692"/>
              <a:gd name="connsiteY9" fmla="*/ 18288 h 18288"/>
              <a:gd name="connsiteX10" fmla="*/ 0 w 3182692"/>
              <a:gd name="connsiteY10" fmla="*/ 18288 h 18288"/>
              <a:gd name="connsiteX11" fmla="*/ 0 w 3182692"/>
              <a:gd name="connsiteY11" fmla="*/ 0 h 18288"/>
              <a:gd name="connsiteX0" fmla="*/ 0 w 3182692"/>
              <a:gd name="connsiteY0" fmla="*/ 0 h 18288"/>
              <a:gd name="connsiteX1" fmla="*/ 604711 w 3182692"/>
              <a:gd name="connsiteY1" fmla="*/ 0 h 18288"/>
              <a:gd name="connsiteX2" fmla="*/ 1145769 w 3182692"/>
              <a:gd name="connsiteY2" fmla="*/ 0 h 18288"/>
              <a:gd name="connsiteX3" fmla="*/ 1845961 w 3182692"/>
              <a:gd name="connsiteY3" fmla="*/ 0 h 18288"/>
              <a:gd name="connsiteX4" fmla="*/ 2450673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68365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145195" y="-37571"/>
                  <a:pt x="472618" y="-13696"/>
                  <a:pt x="604711" y="0"/>
                </a:cubicBezTo>
                <a:cubicBezTo>
                  <a:pt x="706652" y="-3280"/>
                  <a:pt x="1039328" y="-8567"/>
                  <a:pt x="1241250" y="0"/>
                </a:cubicBezTo>
                <a:cubicBezTo>
                  <a:pt x="1405712" y="-7891"/>
                  <a:pt x="1711158" y="8053"/>
                  <a:pt x="1909615" y="0"/>
                </a:cubicBezTo>
                <a:cubicBezTo>
                  <a:pt x="2107436" y="-40150"/>
                  <a:pt x="2247192" y="19443"/>
                  <a:pt x="2577981" y="0"/>
                </a:cubicBezTo>
                <a:cubicBezTo>
                  <a:pt x="2894393" y="-5855"/>
                  <a:pt x="3041563" y="17846"/>
                  <a:pt x="3182692" y="0"/>
                </a:cubicBezTo>
                <a:cubicBezTo>
                  <a:pt x="3181973" y="8390"/>
                  <a:pt x="3182735" y="11854"/>
                  <a:pt x="3182692" y="18288"/>
                </a:cubicBezTo>
                <a:cubicBezTo>
                  <a:pt x="2975928" y="57450"/>
                  <a:pt x="2667693" y="19406"/>
                  <a:pt x="2482500" y="18288"/>
                </a:cubicBezTo>
                <a:cubicBezTo>
                  <a:pt x="2299734" y="36912"/>
                  <a:pt x="1925962" y="9303"/>
                  <a:pt x="1782308" y="18288"/>
                </a:cubicBezTo>
                <a:cubicBezTo>
                  <a:pt x="1635580" y="20546"/>
                  <a:pt x="1257854" y="-3663"/>
                  <a:pt x="1145769" y="18288"/>
                </a:cubicBezTo>
                <a:cubicBezTo>
                  <a:pt x="1025065" y="56574"/>
                  <a:pt x="247799" y="-11536"/>
                  <a:pt x="0" y="18288"/>
                </a:cubicBezTo>
                <a:cubicBezTo>
                  <a:pt x="-405" y="13204"/>
                  <a:pt x="-1092" y="5311"/>
                  <a:pt x="0" y="0"/>
                </a:cubicBezTo>
                <a:close/>
              </a:path>
              <a:path w="3182692" h="18288" stroke="0" extrusionOk="0">
                <a:moveTo>
                  <a:pt x="0" y="0"/>
                </a:moveTo>
                <a:cubicBezTo>
                  <a:pt x="288308" y="19724"/>
                  <a:pt x="431183" y="-26509"/>
                  <a:pt x="604711" y="0"/>
                </a:cubicBezTo>
                <a:cubicBezTo>
                  <a:pt x="795174" y="4405"/>
                  <a:pt x="950067" y="22541"/>
                  <a:pt x="1145769" y="0"/>
                </a:cubicBezTo>
                <a:cubicBezTo>
                  <a:pt x="1301850" y="7702"/>
                  <a:pt x="1499974" y="-70469"/>
                  <a:pt x="1845961" y="0"/>
                </a:cubicBezTo>
                <a:cubicBezTo>
                  <a:pt x="2191264" y="15313"/>
                  <a:pt x="2307232" y="-97"/>
                  <a:pt x="2450673" y="0"/>
                </a:cubicBezTo>
                <a:cubicBezTo>
                  <a:pt x="2596405" y="-19465"/>
                  <a:pt x="3033067" y="-31048"/>
                  <a:pt x="3182692" y="0"/>
                </a:cubicBezTo>
                <a:cubicBezTo>
                  <a:pt x="3182066" y="4696"/>
                  <a:pt x="3183370" y="10269"/>
                  <a:pt x="3182692" y="18288"/>
                </a:cubicBezTo>
                <a:cubicBezTo>
                  <a:pt x="3091120" y="-23022"/>
                  <a:pt x="2811074" y="61693"/>
                  <a:pt x="2546154" y="18288"/>
                </a:cubicBezTo>
                <a:cubicBezTo>
                  <a:pt x="2285186" y="27529"/>
                  <a:pt x="2090205" y="-22321"/>
                  <a:pt x="1845961" y="18288"/>
                </a:cubicBezTo>
                <a:cubicBezTo>
                  <a:pt x="1599794" y="31493"/>
                  <a:pt x="1466284" y="37447"/>
                  <a:pt x="1304904" y="18288"/>
                </a:cubicBezTo>
                <a:cubicBezTo>
                  <a:pt x="1189365" y="43775"/>
                  <a:pt x="952251" y="23461"/>
                  <a:pt x="668365" y="18288"/>
                </a:cubicBezTo>
                <a:cubicBezTo>
                  <a:pt x="407868" y="43595"/>
                  <a:pt x="284672" y="-9405"/>
                  <a:pt x="0" y="18288"/>
                </a:cubicBezTo>
                <a:cubicBezTo>
                  <a:pt x="527" y="9891"/>
                  <a:pt x="870" y="7012"/>
                  <a:pt x="0" y="0"/>
                </a:cubicBezTo>
                <a:close/>
              </a:path>
              <a:path w="3182692" h="18288" fill="none" stroke="0" extrusionOk="0">
                <a:moveTo>
                  <a:pt x="0" y="0"/>
                </a:moveTo>
                <a:cubicBezTo>
                  <a:pt x="108839" y="-32375"/>
                  <a:pt x="447732" y="16552"/>
                  <a:pt x="604711" y="0"/>
                </a:cubicBezTo>
                <a:cubicBezTo>
                  <a:pt x="781899" y="-548"/>
                  <a:pt x="1052060" y="7118"/>
                  <a:pt x="1241250" y="0"/>
                </a:cubicBezTo>
                <a:cubicBezTo>
                  <a:pt x="1399482" y="14083"/>
                  <a:pt x="1706293" y="54730"/>
                  <a:pt x="1909615" y="0"/>
                </a:cubicBezTo>
                <a:cubicBezTo>
                  <a:pt x="2085313" y="-24404"/>
                  <a:pt x="2264415" y="16988"/>
                  <a:pt x="2577981" y="0"/>
                </a:cubicBezTo>
                <a:cubicBezTo>
                  <a:pt x="2926098" y="-10318"/>
                  <a:pt x="3036314" y="-14769"/>
                  <a:pt x="3182692" y="0"/>
                </a:cubicBezTo>
                <a:cubicBezTo>
                  <a:pt x="3181841" y="8135"/>
                  <a:pt x="3181636" y="12730"/>
                  <a:pt x="3182692" y="18288"/>
                </a:cubicBezTo>
                <a:cubicBezTo>
                  <a:pt x="2996012" y="-1231"/>
                  <a:pt x="2669008" y="27395"/>
                  <a:pt x="2482500" y="18288"/>
                </a:cubicBezTo>
                <a:cubicBezTo>
                  <a:pt x="2296543" y="21246"/>
                  <a:pt x="1935236" y="7938"/>
                  <a:pt x="1782308" y="18288"/>
                </a:cubicBezTo>
                <a:cubicBezTo>
                  <a:pt x="1607683" y="25490"/>
                  <a:pt x="1291498" y="1369"/>
                  <a:pt x="1145769" y="18288"/>
                </a:cubicBezTo>
                <a:cubicBezTo>
                  <a:pt x="1015407" y="55325"/>
                  <a:pt x="262557" y="26571"/>
                  <a:pt x="0" y="18288"/>
                </a:cubicBezTo>
                <a:cubicBezTo>
                  <a:pt x="508" y="13336"/>
                  <a:pt x="437" y="7274"/>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custGeom>
                    <a:avLst/>
                    <a:gdLst>
                      <a:gd name="connsiteX0" fmla="*/ 0 w 3182692"/>
                      <a:gd name="connsiteY0" fmla="*/ 0 h 18288"/>
                      <a:gd name="connsiteX1" fmla="*/ 604711 w 3182692"/>
                      <a:gd name="connsiteY1" fmla="*/ 0 h 18288"/>
                      <a:gd name="connsiteX2" fmla="*/ 1241250 w 3182692"/>
                      <a:gd name="connsiteY2" fmla="*/ 0 h 18288"/>
                      <a:gd name="connsiteX3" fmla="*/ 1909615 w 3182692"/>
                      <a:gd name="connsiteY3" fmla="*/ 0 h 18288"/>
                      <a:gd name="connsiteX4" fmla="*/ 2577981 w 3182692"/>
                      <a:gd name="connsiteY4" fmla="*/ 0 h 18288"/>
                      <a:gd name="connsiteX5" fmla="*/ 3182692 w 3182692"/>
                      <a:gd name="connsiteY5" fmla="*/ 0 h 18288"/>
                      <a:gd name="connsiteX6" fmla="*/ 3182692 w 3182692"/>
                      <a:gd name="connsiteY6" fmla="*/ 18288 h 18288"/>
                      <a:gd name="connsiteX7" fmla="*/ 2482500 w 3182692"/>
                      <a:gd name="connsiteY7" fmla="*/ 18288 h 18288"/>
                      <a:gd name="connsiteX8" fmla="*/ 1782308 w 3182692"/>
                      <a:gd name="connsiteY8" fmla="*/ 18288 h 18288"/>
                      <a:gd name="connsiteX9" fmla="*/ 1145769 w 3182692"/>
                      <a:gd name="connsiteY9" fmla="*/ 18288 h 18288"/>
                      <a:gd name="connsiteX10" fmla="*/ 0 w 3182692"/>
                      <a:gd name="connsiteY10" fmla="*/ 18288 h 18288"/>
                      <a:gd name="connsiteX11" fmla="*/ 0 w 3182692"/>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2" h="18288" fill="none" extrusionOk="0">
                        <a:moveTo>
                          <a:pt x="0" y="0"/>
                        </a:moveTo>
                        <a:cubicBezTo>
                          <a:pt x="126686" y="-21366"/>
                          <a:pt x="467788" y="9025"/>
                          <a:pt x="604711" y="0"/>
                        </a:cubicBezTo>
                        <a:cubicBezTo>
                          <a:pt x="741634" y="-9025"/>
                          <a:pt x="1061620" y="6814"/>
                          <a:pt x="1241250" y="0"/>
                        </a:cubicBezTo>
                        <a:cubicBezTo>
                          <a:pt x="1420880" y="-6814"/>
                          <a:pt x="1713773" y="13383"/>
                          <a:pt x="1909615" y="0"/>
                        </a:cubicBezTo>
                        <a:cubicBezTo>
                          <a:pt x="2105457" y="-13383"/>
                          <a:pt x="2257256" y="13567"/>
                          <a:pt x="2577981" y="0"/>
                        </a:cubicBezTo>
                        <a:cubicBezTo>
                          <a:pt x="2898706" y="-13567"/>
                          <a:pt x="3026063" y="6328"/>
                          <a:pt x="3182692" y="0"/>
                        </a:cubicBezTo>
                        <a:cubicBezTo>
                          <a:pt x="3181983" y="8157"/>
                          <a:pt x="3182279" y="12125"/>
                          <a:pt x="3182692" y="18288"/>
                        </a:cubicBezTo>
                        <a:cubicBezTo>
                          <a:pt x="2998421" y="21742"/>
                          <a:pt x="2675038" y="19014"/>
                          <a:pt x="2482500" y="18288"/>
                        </a:cubicBezTo>
                        <a:cubicBezTo>
                          <a:pt x="2289962" y="17562"/>
                          <a:pt x="1930644" y="6834"/>
                          <a:pt x="1782308" y="18288"/>
                        </a:cubicBezTo>
                        <a:cubicBezTo>
                          <a:pt x="1633972" y="29742"/>
                          <a:pt x="1287388" y="-1992"/>
                          <a:pt x="1145769" y="18288"/>
                        </a:cubicBezTo>
                        <a:cubicBezTo>
                          <a:pt x="1004150" y="38568"/>
                          <a:pt x="256377" y="-37438"/>
                          <a:pt x="0" y="18288"/>
                        </a:cubicBezTo>
                        <a:cubicBezTo>
                          <a:pt x="-46" y="12483"/>
                          <a:pt x="-203" y="6491"/>
                          <a:pt x="0" y="0"/>
                        </a:cubicBezTo>
                        <a:close/>
                      </a:path>
                      <a:path w="3182692" h="18288"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7588" y="16646"/>
                          <a:pt x="2450673" y="0"/>
                        </a:cubicBezTo>
                        <a:cubicBezTo>
                          <a:pt x="2603758" y="-16646"/>
                          <a:pt x="3023048" y="-21196"/>
                          <a:pt x="3182692" y="0"/>
                        </a:cubicBezTo>
                        <a:cubicBezTo>
                          <a:pt x="3182428" y="4493"/>
                          <a:pt x="3183076" y="9472"/>
                          <a:pt x="3182692" y="18288"/>
                        </a:cubicBezTo>
                        <a:cubicBezTo>
                          <a:pt x="3039109" y="-12701"/>
                          <a:pt x="2823860" y="13848"/>
                          <a:pt x="2546154" y="18288"/>
                        </a:cubicBezTo>
                        <a:cubicBezTo>
                          <a:pt x="2268448" y="22728"/>
                          <a:pt x="2098674" y="5291"/>
                          <a:pt x="1845961" y="18288"/>
                        </a:cubicBezTo>
                        <a:cubicBezTo>
                          <a:pt x="1593248" y="31285"/>
                          <a:pt x="1456743" y="27560"/>
                          <a:pt x="1304904" y="18288"/>
                        </a:cubicBezTo>
                        <a:cubicBezTo>
                          <a:pt x="1153065" y="9016"/>
                          <a:pt x="947204" y="11126"/>
                          <a:pt x="668365" y="18288"/>
                        </a:cubicBezTo>
                        <a:cubicBezTo>
                          <a:pt x="389526" y="25450"/>
                          <a:pt x="288244" y="-4628"/>
                          <a:pt x="0" y="18288"/>
                        </a:cubicBezTo>
                        <a:cubicBezTo>
                          <a:pt x="843" y="9577"/>
                          <a:pt x="371" y="69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AC20A34-3DB0-484B-A555-A691118FB765}"/>
              </a:ext>
            </a:extLst>
          </p:cNvPr>
          <p:cNvSpPr/>
          <p:nvPr/>
        </p:nvSpPr>
        <p:spPr>
          <a:xfrm>
            <a:off x="775800" y="2864618"/>
            <a:ext cx="7588949" cy="830997"/>
          </a:xfrm>
          <a:prstGeom prst="rect">
            <a:avLst/>
          </a:prstGeom>
        </p:spPr>
        <p:txBody>
          <a:bodyPr wrap="square">
            <a:spAutoFit/>
          </a:bodyPr>
          <a:lstStyle/>
          <a:p>
            <a:pPr algn="just"/>
            <a:r>
              <a:rPr lang="x-none" sz="2400" dirty="0">
                <a:latin typeface="Times New Roman" panose="02020603050405020304" pitchFamily="18" charset="0"/>
                <a:ea typeface="Times New Roman" panose="02020603050405020304" pitchFamily="18" charset="0"/>
              </a:rPr>
              <a:t>Hãy lập bảng theo mẫu dưới đây và điền nội dung về tình hình kinh tế của Trung Quốc thời Đường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Minh Thanh</a:t>
            </a:r>
            <a:endParaRPr lang="x-none" sz="2400" dirty="0">
              <a:effectLst/>
              <a:latin typeface="Times New Roman" panose="02020603050405020304" pitchFamily="18" charset="0"/>
              <a:ea typeface="Times New Roman" panose="02020603050405020304" pitchFamily="18" charset="0"/>
            </a:endParaRPr>
          </a:p>
        </p:txBody>
      </p:sp>
      <p:pic>
        <p:nvPicPr>
          <p:cNvPr id="11" name="Picture 10" descr="Table&#10;&#10;Description automatically generated">
            <a:extLst>
              <a:ext uri="{FF2B5EF4-FFF2-40B4-BE49-F238E27FC236}">
                <a16:creationId xmlns:a16="http://schemas.microsoft.com/office/drawing/2014/main" id="{693FEDBB-79EB-E15B-9737-C68F0432A3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800" y="3841624"/>
            <a:ext cx="7588949" cy="2386181"/>
          </a:xfrm>
          <a:prstGeom prst="rect">
            <a:avLst/>
          </a:prstGeom>
        </p:spPr>
      </p:pic>
    </p:spTree>
    <p:extLst>
      <p:ext uri="{BB962C8B-B14F-4D97-AF65-F5344CB8AC3E}">
        <p14:creationId xmlns:p14="http://schemas.microsoft.com/office/powerpoint/2010/main" val="14402493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C9A23724-66C1-604F-BDA9-400073583723}"/>
              </a:ext>
            </a:extLst>
          </p:cNvPr>
          <p:cNvGraphicFramePr>
            <a:graphicFrameLocks noGrp="1"/>
          </p:cNvGraphicFramePr>
          <p:nvPr/>
        </p:nvGraphicFramePr>
        <p:xfrm>
          <a:off x="447932" y="1149933"/>
          <a:ext cx="8248135" cy="4558133"/>
        </p:xfrm>
        <a:graphic>
          <a:graphicData uri="http://schemas.openxmlformats.org/drawingml/2006/table">
            <a:tbl>
              <a:tblPr firstRow="1" bandRow="1">
                <a:tableStyleId>{64C12B1A-044D-45B0-A077-824A7AD32EED}</a:tableStyleId>
              </a:tblPr>
              <a:tblGrid>
                <a:gridCol w="1068860">
                  <a:extLst>
                    <a:ext uri="{9D8B030D-6E8A-4147-A177-3AD203B41FA5}">
                      <a16:colId xmlns:a16="http://schemas.microsoft.com/office/drawing/2014/main" val="3566747955"/>
                    </a:ext>
                  </a:extLst>
                </a:gridCol>
                <a:gridCol w="2195904">
                  <a:extLst>
                    <a:ext uri="{9D8B030D-6E8A-4147-A177-3AD203B41FA5}">
                      <a16:colId xmlns:a16="http://schemas.microsoft.com/office/drawing/2014/main" val="3407367549"/>
                    </a:ext>
                  </a:extLst>
                </a:gridCol>
                <a:gridCol w="2283550">
                  <a:extLst>
                    <a:ext uri="{9D8B030D-6E8A-4147-A177-3AD203B41FA5}">
                      <a16:colId xmlns:a16="http://schemas.microsoft.com/office/drawing/2014/main" val="2292473463"/>
                    </a:ext>
                  </a:extLst>
                </a:gridCol>
                <a:gridCol w="2699821">
                  <a:extLst>
                    <a:ext uri="{9D8B030D-6E8A-4147-A177-3AD203B41FA5}">
                      <a16:colId xmlns:a16="http://schemas.microsoft.com/office/drawing/2014/main" val="382243310"/>
                    </a:ext>
                  </a:extLst>
                </a:gridCol>
              </a:tblGrid>
              <a:tr h="412853">
                <a:tc>
                  <a:txBody>
                    <a:bodyPr/>
                    <a:lstStyle/>
                    <a:p>
                      <a:endParaRPr lang="x-none" sz="2000" dirty="0">
                        <a:latin typeface="Times New Roman" panose="02020603050405020304" pitchFamily="18" charset="0"/>
                        <a:cs typeface="Times New Roman" panose="02020603050405020304" pitchFamily="18" charset="0"/>
                      </a:endParaRPr>
                    </a:p>
                  </a:txBody>
                  <a:tcPr/>
                </a:tc>
                <a:tc>
                  <a:txBody>
                    <a:bodyPr/>
                    <a:lstStyle/>
                    <a:p>
                      <a:r>
                        <a:rPr lang="x-none" sz="2000" dirty="0">
                          <a:latin typeface="Times New Roman" panose="02020603050405020304" pitchFamily="18" charset="0"/>
                          <a:cs typeface="Times New Roman" panose="02020603050405020304" pitchFamily="18" charset="0"/>
                        </a:rPr>
                        <a:t>Nông nghiệp</a:t>
                      </a:r>
                    </a:p>
                  </a:txBody>
                  <a:tcPr/>
                </a:tc>
                <a:tc>
                  <a:txBody>
                    <a:bodyPr/>
                    <a:lstStyle/>
                    <a:p>
                      <a:r>
                        <a:rPr lang="x-none" sz="2000" dirty="0">
                          <a:latin typeface="Times New Roman" panose="02020603050405020304" pitchFamily="18" charset="0"/>
                          <a:cs typeface="Times New Roman" panose="02020603050405020304" pitchFamily="18" charset="0"/>
                        </a:rPr>
                        <a:t>Thủ công nghiệp</a:t>
                      </a:r>
                    </a:p>
                  </a:txBody>
                  <a:tcPr/>
                </a:tc>
                <a:tc>
                  <a:txBody>
                    <a:bodyPr/>
                    <a:lstStyle/>
                    <a:p>
                      <a:r>
                        <a:rPr lang="x-none" sz="2000" dirty="0">
                          <a:latin typeface="Times New Roman" panose="02020603050405020304" pitchFamily="18" charset="0"/>
                          <a:cs typeface="Times New Roman" panose="02020603050405020304" pitchFamily="18" charset="0"/>
                        </a:rPr>
                        <a:t>Thương nghiệp</a:t>
                      </a:r>
                    </a:p>
                  </a:txBody>
                  <a:tcPr/>
                </a:tc>
                <a:extLst>
                  <a:ext uri="{0D108BD9-81ED-4DB2-BD59-A6C34878D82A}">
                    <a16:rowId xmlns:a16="http://schemas.microsoft.com/office/drawing/2014/main" val="1844690455"/>
                  </a:ext>
                </a:extLst>
              </a:tr>
              <a:tr h="0">
                <a:tc>
                  <a:txBody>
                    <a:bodyPr/>
                    <a:lstStyle/>
                    <a:p>
                      <a:r>
                        <a:rPr lang="x-none" sz="2000" dirty="0">
                          <a:latin typeface="Times New Roman" panose="02020603050405020304" pitchFamily="18" charset="0"/>
                          <a:cs typeface="Times New Roman" panose="02020603050405020304" pitchFamily="18" charset="0"/>
                        </a:rPr>
                        <a:t>Vương triều Đường</a:t>
                      </a:r>
                    </a:p>
                  </a:txBody>
                  <a:tcPr/>
                </a:tc>
                <a:tc>
                  <a:txBody>
                    <a:bodyPr/>
                    <a:lstStyle/>
                    <a:p>
                      <a:pPr algn="just"/>
                      <a:r>
                        <a:rPr lang="vi-VN" sz="2000" b="0" i="0" kern="1200" dirty="0">
                          <a:solidFill>
                            <a:srgbClr val="000000"/>
                          </a:solidFill>
                          <a:effectLst/>
                          <a:latin typeface="Times New Roman" panose="02020603050405020304" pitchFamily="18" charset="0"/>
                          <a:ea typeface="Arial"/>
                          <a:cs typeface="Times New Roman" panose="02020603050405020304" pitchFamily="18" charset="0"/>
                        </a:rPr>
                        <a:t>Miễn giảm sưu thuế, chế độ quân điền</a:t>
                      </a:r>
                      <a:br>
                        <a:rPr lang="vi-VN" sz="2000" b="0" i="0" kern="1200" dirty="0">
                          <a:solidFill>
                            <a:srgbClr val="000000"/>
                          </a:solidFill>
                          <a:effectLst/>
                          <a:latin typeface="Times New Roman" panose="02020603050405020304" pitchFamily="18" charset="0"/>
                          <a:ea typeface="Arial"/>
                          <a:cs typeface="Times New Roman" panose="02020603050405020304" pitchFamily="18" charset="0"/>
                        </a:rPr>
                      </a:br>
                      <a:endParaRPr lang="x-none" sz="2000" dirty="0">
                        <a:latin typeface="Times New Roman" panose="02020603050405020304" pitchFamily="18" charset="0"/>
                        <a:cs typeface="Times New Roman" panose="02020603050405020304" pitchFamily="18" charset="0"/>
                      </a:endParaRPr>
                    </a:p>
                  </a:txBody>
                  <a:tcPr/>
                </a:tc>
                <a:tc>
                  <a:txBody>
                    <a:bodyPr/>
                    <a:lstStyle/>
                    <a:p>
                      <a:pPr algn="just" rtl="0" fontAlgn="t"/>
                      <a:r>
                        <a:rPr lang="vi-VN" sz="2000" b="0" i="0" dirty="0">
                          <a:solidFill>
                            <a:srgbClr val="000000"/>
                          </a:solidFill>
                          <a:effectLst/>
                          <a:latin typeface="Times New Roman" panose="02020603050405020304" pitchFamily="18" charset="0"/>
                          <a:cs typeface="Times New Roman" panose="02020603050405020304" pitchFamily="18" charset="0"/>
                        </a:rPr>
                        <a:t>Gốm sứ, tơ lụa có mặt tại phương Tây</a:t>
                      </a:r>
                    </a:p>
                    <a:p>
                      <a:pPr algn="just" rtl="0" fontAlgn="t"/>
                      <a:r>
                        <a:rPr lang="vi-VN" sz="2000" b="0" i="0" dirty="0">
                          <a:solidFill>
                            <a:srgbClr val="000000"/>
                          </a:solidFill>
                          <a:effectLst/>
                          <a:latin typeface="Times New Roman" panose="02020603050405020304" pitchFamily="18" charset="0"/>
                          <a:cs typeface="Times New Roman" panose="02020603050405020304" pitchFamily="18" charset="0"/>
                        </a:rPr>
                        <a:t>- Gắn liền với “Con đường tơ lụa”.</a:t>
                      </a:r>
                    </a:p>
                  </a:txBody>
                  <a:tcPr/>
                </a:tc>
                <a:tc>
                  <a:txBody>
                    <a:bodyPr/>
                    <a:lstStyle/>
                    <a:p>
                      <a:pPr algn="just" rtl="0" fontAlgn="t"/>
                      <a:r>
                        <a:rPr lang="vi-VN" sz="2000" b="0" i="0" dirty="0">
                          <a:solidFill>
                            <a:srgbClr val="000000"/>
                          </a:solidFill>
                          <a:effectLst/>
                          <a:latin typeface="Times New Roman" panose="02020603050405020304" pitchFamily="18" charset="0"/>
                          <a:cs typeface="Times New Roman" panose="02020603050405020304" pitchFamily="18" charset="0"/>
                        </a:rPr>
                        <a:t>- Nhiều thương nhân nước ngoài đến sinh sống tại Trường An</a:t>
                      </a:r>
                    </a:p>
                  </a:txBody>
                  <a:tcPr/>
                </a:tc>
                <a:extLst>
                  <a:ext uri="{0D108BD9-81ED-4DB2-BD59-A6C34878D82A}">
                    <a16:rowId xmlns:a16="http://schemas.microsoft.com/office/drawing/2014/main" val="2969471400"/>
                  </a:ext>
                </a:extLst>
              </a:tr>
              <a:tr h="370840">
                <a:tc>
                  <a:txBody>
                    <a:bodyPr/>
                    <a:lstStyle/>
                    <a:p>
                      <a:r>
                        <a:rPr lang="x-none" sz="2000" dirty="0">
                          <a:latin typeface="Times New Roman" panose="02020603050405020304" pitchFamily="18" charset="0"/>
                          <a:cs typeface="Times New Roman" panose="02020603050405020304" pitchFamily="18" charset="0"/>
                        </a:rPr>
                        <a:t>Vương triều Minh-Thanh</a:t>
                      </a:r>
                    </a:p>
                  </a:txBody>
                  <a:tcPr/>
                </a:tc>
                <a:tc>
                  <a:txBody>
                    <a:bodyPr/>
                    <a:lstStyle/>
                    <a:p>
                      <a:pPr algn="just" rtl="0" fontAlgn="t"/>
                      <a:r>
                        <a:rPr lang="vi-VN" sz="2000" b="0" i="0" dirty="0">
                          <a:solidFill>
                            <a:srgbClr val="000000"/>
                          </a:solidFill>
                          <a:effectLst/>
                          <a:latin typeface="Times New Roman" panose="02020603050405020304" pitchFamily="18" charset="0"/>
                          <a:cs typeface="Times New Roman" panose="02020603050405020304" pitchFamily="18" charset="0"/>
                        </a:rPr>
                        <a:t>Gia tăng về diện tích, năng suất, sản lượng</a:t>
                      </a:r>
                    </a:p>
                    <a:p>
                      <a:pPr algn="just" rtl="0" fontAlgn="t"/>
                      <a:r>
                        <a:rPr lang="vi-VN" sz="2000" b="0" i="0" dirty="0">
                          <a:solidFill>
                            <a:srgbClr val="000000"/>
                          </a:solidFill>
                          <a:effectLst/>
                          <a:latin typeface="Times New Roman" panose="02020603050405020304" pitchFamily="18" charset="0"/>
                          <a:cs typeface="Times New Roman" panose="02020603050405020304" pitchFamily="18" charset="0"/>
                        </a:rPr>
                        <a:t>- Nhập nhiều giống cây mới, xây dựng nhiều đồn điền chuyên canh</a:t>
                      </a:r>
                    </a:p>
                    <a:p>
                      <a:pPr algn="just" rtl="0" fontAlgn="t"/>
                      <a:r>
                        <a:rPr lang="vi-VN" sz="2000" b="0" i="0" dirty="0">
                          <a:solidFill>
                            <a:srgbClr val="000000"/>
                          </a:solidFill>
                          <a:effectLst/>
                          <a:latin typeface="Times New Roman" panose="02020603050405020304" pitchFamily="18" charset="0"/>
                          <a:cs typeface="Times New Roman" panose="02020603050405020304" pitchFamily="18" charset="0"/>
                        </a:rPr>
                        <a:t>- Phát triển đa dạng</a:t>
                      </a:r>
                    </a:p>
                  </a:txBody>
                  <a:tcPr/>
                </a:tc>
                <a:tc>
                  <a:txBody>
                    <a:bodyPr/>
                    <a:lstStyle/>
                    <a:p>
                      <a:pPr algn="just" rtl="0" fontAlgn="t"/>
                      <a:r>
                        <a:rPr lang="vi-VN" sz="2000" b="0" i="0" dirty="0">
                          <a:solidFill>
                            <a:srgbClr val="000000"/>
                          </a:solidFill>
                          <a:effectLst/>
                          <a:latin typeface="Times New Roman" panose="02020603050405020304" pitchFamily="18" charset="0"/>
                          <a:cs typeface="Times New Roman" panose="02020603050405020304" pitchFamily="18" charset="0"/>
                        </a:rPr>
                        <a:t>- Phát triển đa dạng</a:t>
                      </a:r>
                    </a:p>
                    <a:p>
                      <a:pPr algn="just" rtl="0" fontAlgn="t"/>
                      <a:r>
                        <a:rPr lang="vi-VN" sz="2000" b="0" i="0" dirty="0">
                          <a:solidFill>
                            <a:srgbClr val="000000"/>
                          </a:solidFill>
                          <a:effectLst/>
                          <a:latin typeface="Times New Roman" panose="02020603050405020304" pitchFamily="18" charset="0"/>
                          <a:cs typeface="Times New Roman" panose="02020603050405020304" pitchFamily="18" charset="0"/>
                        </a:rPr>
                        <a:t>- Nổi tiếng: tơ lụa, đồ sứ, đóng thuyền, làm giấy</a:t>
                      </a:r>
                    </a:p>
                    <a:p>
                      <a:pPr algn="just" rtl="0" fontAlgn="t"/>
                      <a:r>
                        <a:rPr lang="vi-VN" sz="2000" b="0" i="0" dirty="0">
                          <a:solidFill>
                            <a:srgbClr val="000000"/>
                          </a:solidFill>
                          <a:effectLst/>
                          <a:latin typeface="Times New Roman" panose="02020603050405020304" pitchFamily="18" charset="0"/>
                          <a:cs typeface="Times New Roman" panose="02020603050405020304" pitchFamily="18" charset="0"/>
                        </a:rPr>
                        <a:t>- Xưởng thủ công xuất hiện, vùng chuyên môn sản xuất</a:t>
                      </a:r>
                    </a:p>
                    <a:p>
                      <a:pPr algn="just"/>
                      <a:endParaRPr lang="x-none" sz="2000" dirty="0">
                        <a:latin typeface="Times New Roman" panose="02020603050405020304" pitchFamily="18" charset="0"/>
                        <a:cs typeface="Times New Roman" panose="02020603050405020304" pitchFamily="18" charset="0"/>
                      </a:endParaRPr>
                    </a:p>
                  </a:txBody>
                  <a:tcPr/>
                </a:tc>
                <a:tc>
                  <a:txBody>
                    <a:bodyPr/>
                    <a:lstStyle/>
                    <a:p>
                      <a:pPr algn="just" rtl="0" fontAlgn="t"/>
                      <a:r>
                        <a:rPr lang="vi-VN" sz="2000" b="0" i="0" dirty="0">
                          <a:solidFill>
                            <a:srgbClr val="000000"/>
                          </a:solidFill>
                          <a:effectLst/>
                          <a:latin typeface="Times New Roman" panose="02020603050405020304" pitchFamily="18" charset="0"/>
                          <a:cs typeface="Times New Roman" panose="02020603050405020304" pitchFamily="18" charset="0"/>
                        </a:rPr>
                        <a:t>- Buôn bán với nước ngoài phát triển mạnh</a:t>
                      </a:r>
                    </a:p>
                    <a:p>
                      <a:pPr algn="just" rtl="0" fontAlgn="t"/>
                      <a:r>
                        <a:rPr lang="vi-VN" sz="2000" b="0" i="0" dirty="0">
                          <a:solidFill>
                            <a:srgbClr val="000000"/>
                          </a:solidFill>
                          <a:effectLst/>
                          <a:latin typeface="Times New Roman" panose="02020603050405020304" pitchFamily="18" charset="0"/>
                          <a:cs typeface="Times New Roman" panose="02020603050405020304" pitchFamily="18" charset="0"/>
                        </a:rPr>
                        <a:t>- Đến cuối thời Minh, triều Thanh, buôn bán với nước ngoài bị hạn chế. </a:t>
                      </a:r>
                      <a:r>
                        <a:rPr lang="vi-VN" sz="2000" b="0" i="0" kern="1200" dirty="0">
                          <a:solidFill>
                            <a:schemeClr val="tx1"/>
                          </a:solidFill>
                          <a:effectLst/>
                          <a:latin typeface="Times New Roman" panose="02020603050405020304" pitchFamily="18" charset="0"/>
                          <a:ea typeface="Arial"/>
                          <a:cs typeface="Times New Roman" panose="02020603050405020304" pitchFamily="18" charset="0"/>
                        </a:rPr>
                        <a:t>Mầm mống Tư bản chủ nghĩa xuất hiện nhưng không phát triển được.</a:t>
                      </a:r>
                      <a:endParaRPr lang="x-none" sz="20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83268278"/>
                  </a:ext>
                </a:extLst>
              </a:tr>
            </a:tbl>
          </a:graphicData>
        </a:graphic>
      </p:graphicFrame>
      <p:sp>
        <p:nvSpPr>
          <p:cNvPr id="3" name="Rectangle 2">
            <a:extLst>
              <a:ext uri="{FF2B5EF4-FFF2-40B4-BE49-F238E27FC236}">
                <a16:creationId xmlns:a16="http://schemas.microsoft.com/office/drawing/2014/main" id="{D39EC033-F29A-5A41-9D6C-CF415BA67CCD}"/>
              </a:ext>
            </a:extLst>
          </p:cNvPr>
          <p:cNvSpPr/>
          <p:nvPr/>
        </p:nvSpPr>
        <p:spPr>
          <a:xfrm>
            <a:off x="1729946" y="262578"/>
            <a:ext cx="5684108" cy="535531"/>
          </a:xfrm>
          <a:prstGeom prst="rect">
            <a:avLst/>
          </a:prstGeom>
        </p:spPr>
        <p:txBody>
          <a:bodyPr wrap="square">
            <a:spAutoFit/>
          </a:bodyPr>
          <a:lstStyle/>
          <a:p>
            <a:pPr algn="ctr">
              <a:lnSpc>
                <a:spcPct val="90000"/>
              </a:lnSpc>
              <a:spcBef>
                <a:spcPct val="0"/>
              </a:spcBef>
              <a:spcAft>
                <a:spcPts val="600"/>
              </a:spcAft>
            </a:pPr>
            <a:r>
              <a:rPr lang="en-US" sz="3200" kern="1200" dirty="0">
                <a:solidFill>
                  <a:schemeClr val="accent2"/>
                </a:solidFill>
                <a:latin typeface="Times New Roman" panose="02020603050405020304" pitchFamily="18" charset="0"/>
                <a:cs typeface="Times New Roman" panose="02020603050405020304" pitchFamily="18" charset="0"/>
              </a:rPr>
              <a:t>HOẠT ĐỘNG LUYỆN TẬP</a:t>
            </a:r>
          </a:p>
        </p:txBody>
      </p:sp>
    </p:spTree>
    <p:extLst>
      <p:ext uri="{BB962C8B-B14F-4D97-AF65-F5344CB8AC3E}">
        <p14:creationId xmlns:p14="http://schemas.microsoft.com/office/powerpoint/2010/main" val="2882878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89916516_1062652774344025_1393216025213531450_n">
            <a:hlinkClick r:id="" action="ppaction://media"/>
            <a:extLst>
              <a:ext uri="{FF2B5EF4-FFF2-40B4-BE49-F238E27FC236}">
                <a16:creationId xmlns:a16="http://schemas.microsoft.com/office/drawing/2014/main" id="{B1AD90E9-30C8-ED08-EF2E-49C031C65D7E}"/>
              </a:ext>
            </a:extLst>
          </p:cNvPr>
          <p:cNvPicPr>
            <a:picLocks noChangeAspect="1"/>
          </p:cNvPicPr>
          <p:nvPr>
            <a:videoFile r:link="rId1"/>
            <p:extLst>
              <p:ext uri="{DAA4B4D4-6D71-4841-9C94-3DE7FCFB9230}">
                <p14:media xmlns:p14="http://schemas.microsoft.com/office/powerpoint/2010/main" r:embed="rId2">
                  <p14:trim st="181170" end="7304"/>
                </p14:media>
              </p:ext>
            </p:extLst>
          </p:nvPr>
        </p:nvPicPr>
        <p:blipFill>
          <a:blip r:embed="rId4"/>
          <a:stretch>
            <a:fillRect/>
          </a:stretch>
        </p:blipFill>
        <p:spPr>
          <a:xfrm>
            <a:off x="1075705" y="1443771"/>
            <a:ext cx="7236373" cy="4256690"/>
          </a:xfrm>
          <a:prstGeom prst="rect">
            <a:avLst/>
          </a:prstGeom>
        </p:spPr>
      </p:pic>
      <p:sp>
        <p:nvSpPr>
          <p:cNvPr id="5" name="TextBox 4">
            <a:extLst>
              <a:ext uri="{FF2B5EF4-FFF2-40B4-BE49-F238E27FC236}">
                <a16:creationId xmlns:a16="http://schemas.microsoft.com/office/drawing/2014/main" id="{DCC99FE1-3EF5-C93C-746D-D8B2BFFBE2B6}"/>
              </a:ext>
            </a:extLst>
          </p:cNvPr>
          <p:cNvSpPr txBox="1"/>
          <p:nvPr/>
        </p:nvSpPr>
        <p:spPr>
          <a:xfrm>
            <a:off x="2286000" y="356417"/>
            <a:ext cx="4572000" cy="480131"/>
          </a:xfrm>
          <a:prstGeom prst="rect">
            <a:avLst/>
          </a:prstGeom>
          <a:noFill/>
        </p:spPr>
        <p:txBody>
          <a:bodyPr wrap="square">
            <a:spAutoFit/>
          </a:bodyPr>
          <a:lstStyle/>
          <a:p>
            <a:pPr>
              <a:lnSpc>
                <a:spcPct val="90000"/>
              </a:lnSpc>
              <a:spcBef>
                <a:spcPct val="0"/>
              </a:spcBef>
              <a:spcAft>
                <a:spcPts val="600"/>
              </a:spcAft>
            </a:pPr>
            <a:r>
              <a:rPr lang="en-US" sz="2800" b="1" kern="1200" dirty="0">
                <a:solidFill>
                  <a:srgbClr val="FF0000"/>
                </a:solidFill>
                <a:latin typeface="Times New Roman" panose="02020603050405020304" pitchFamily="18" charset="0"/>
                <a:ea typeface="+mj-ea"/>
                <a:cs typeface="Times New Roman" panose="02020603050405020304" pitchFamily="18" charset="0"/>
              </a:rPr>
              <a:t>HOẠT ĐỘNG VẬN DỤNG</a:t>
            </a:r>
          </a:p>
        </p:txBody>
      </p:sp>
    </p:spTree>
    <p:extLst>
      <p:ext uri="{BB962C8B-B14F-4D97-AF65-F5344CB8AC3E}">
        <p14:creationId xmlns:p14="http://schemas.microsoft.com/office/powerpoint/2010/main" val="411376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6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F36CA75-CFBF-4844-B719-8FE9EBADA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3D4A84B9-E564-4DD0-97F8-DBF1C460C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02382E0-0A09-46AE-B955-B911CAFE7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7DE75D4A-0965-4973-BE75-DECCAC9A9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0" name="Picture 49">
            <a:extLst>
              <a:ext uri="{FF2B5EF4-FFF2-40B4-BE49-F238E27FC236}">
                <a16:creationId xmlns:a16="http://schemas.microsoft.com/office/drawing/2014/main" id="{4A599609-F5C2-4A0B-A992-913F814A63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40000"/>
            <a:extLst>
              <a:ext uri="{28A0092B-C50C-407E-A947-70E740481C1C}">
                <a14:useLocalDpi xmlns:a14="http://schemas.microsoft.com/office/drawing/2010/main" val="0"/>
              </a:ext>
            </a:extLst>
          </a:blip>
          <a:stretch>
            <a:fillRect/>
          </a:stretch>
        </p:blipFill>
        <p:spPr>
          <a:xfrm>
            <a:off x="4060" y="0"/>
            <a:ext cx="9135879" cy="6858000"/>
          </a:xfrm>
          <a:prstGeom prst="rect">
            <a:avLst/>
          </a:prstGeom>
        </p:spPr>
      </p:pic>
      <p:pic>
        <p:nvPicPr>
          <p:cNvPr id="3" name="Picture 2">
            <a:extLst>
              <a:ext uri="{FF2B5EF4-FFF2-40B4-BE49-F238E27FC236}">
                <a16:creationId xmlns:a16="http://schemas.microsoft.com/office/drawing/2014/main" id="{E5D04772-7104-7A6A-1422-6283DDEB8A56}"/>
              </a:ext>
            </a:extLst>
          </p:cNvPr>
          <p:cNvPicPr>
            <a:picLocks noChangeAspect="1"/>
          </p:cNvPicPr>
          <p:nvPr/>
        </p:nvPicPr>
        <p:blipFill rotWithShape="1">
          <a:blip r:embed="rId3">
            <a:alphaModFix amt="60000"/>
          </a:blip>
          <a:srcRect l="14350" r="7388" b="-1"/>
          <a:stretch/>
        </p:blipFill>
        <p:spPr>
          <a:xfrm>
            <a:off x="20" y="10"/>
            <a:ext cx="3047821" cy="6857990"/>
          </a:xfrm>
          <a:prstGeom prst="rect">
            <a:avLst/>
          </a:prstGeom>
        </p:spPr>
      </p:pic>
      <p:pic>
        <p:nvPicPr>
          <p:cNvPr id="6" name="Picture 5">
            <a:extLst>
              <a:ext uri="{FF2B5EF4-FFF2-40B4-BE49-F238E27FC236}">
                <a16:creationId xmlns:a16="http://schemas.microsoft.com/office/drawing/2014/main" id="{1BF6F216-EB05-89A2-AECE-A8EFFADF0498}"/>
              </a:ext>
            </a:extLst>
          </p:cNvPr>
          <p:cNvPicPr>
            <a:picLocks noChangeAspect="1"/>
          </p:cNvPicPr>
          <p:nvPr/>
        </p:nvPicPr>
        <p:blipFill rotWithShape="1">
          <a:blip r:embed="rId4">
            <a:alphaModFix amt="60000"/>
          </a:blip>
          <a:srcRect l="16630" r="10703" b="-1"/>
          <a:stretch/>
        </p:blipFill>
        <p:spPr>
          <a:xfrm>
            <a:off x="3048318" y="10"/>
            <a:ext cx="3047841" cy="6857990"/>
          </a:xfrm>
          <a:prstGeom prst="rect">
            <a:avLst/>
          </a:prstGeom>
        </p:spPr>
      </p:pic>
      <p:pic>
        <p:nvPicPr>
          <p:cNvPr id="9" name="Picture 8">
            <a:extLst>
              <a:ext uri="{FF2B5EF4-FFF2-40B4-BE49-F238E27FC236}">
                <a16:creationId xmlns:a16="http://schemas.microsoft.com/office/drawing/2014/main" id="{2BD02BCF-35BF-7338-3F74-D3762AC1EE1D}"/>
              </a:ext>
            </a:extLst>
          </p:cNvPr>
          <p:cNvPicPr>
            <a:picLocks noChangeAspect="1"/>
          </p:cNvPicPr>
          <p:nvPr/>
        </p:nvPicPr>
        <p:blipFill rotWithShape="1">
          <a:blip r:embed="rId5">
            <a:alphaModFix amt="60000"/>
          </a:blip>
          <a:srcRect l="14299" r="9302" b="-1"/>
          <a:stretch/>
        </p:blipFill>
        <p:spPr>
          <a:xfrm>
            <a:off x="6096159" y="10"/>
            <a:ext cx="3047841" cy="6857990"/>
          </a:xfrm>
          <a:prstGeom prst="rect">
            <a:avLst/>
          </a:prstGeom>
        </p:spPr>
      </p:pic>
      <p:sp>
        <p:nvSpPr>
          <p:cNvPr id="13" name="Rectangle 12">
            <a:extLst>
              <a:ext uri="{FF2B5EF4-FFF2-40B4-BE49-F238E27FC236}">
                <a16:creationId xmlns:a16="http://schemas.microsoft.com/office/drawing/2014/main" id="{0101B4AA-1B01-C347-98DA-3C9B51F90171}"/>
              </a:ext>
            </a:extLst>
          </p:cNvPr>
          <p:cNvSpPr/>
          <p:nvPr/>
        </p:nvSpPr>
        <p:spPr>
          <a:xfrm>
            <a:off x="893973" y="552808"/>
            <a:ext cx="7351391" cy="119132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200" kern="1200" dirty="0">
                <a:solidFill>
                  <a:srgbClr val="FFFFFF"/>
                </a:solidFill>
                <a:latin typeface="+mj-lt"/>
                <a:ea typeface="+mj-ea"/>
                <a:cs typeface="+mj-cs"/>
              </a:rPr>
              <a:t>HOẠT ĐỘNG VẬN DỤNG</a:t>
            </a:r>
          </a:p>
        </p:txBody>
      </p:sp>
      <p:sp>
        <p:nvSpPr>
          <p:cNvPr id="5" name="Rectangle 4">
            <a:extLst>
              <a:ext uri="{FF2B5EF4-FFF2-40B4-BE49-F238E27FC236}">
                <a16:creationId xmlns:a16="http://schemas.microsoft.com/office/drawing/2014/main" id="{AE7C3FB6-BAF8-DC45-8C02-A516CE1591D6}"/>
              </a:ext>
            </a:extLst>
          </p:cNvPr>
          <p:cNvSpPr/>
          <p:nvPr/>
        </p:nvSpPr>
        <p:spPr>
          <a:xfrm>
            <a:off x="893972" y="2680742"/>
            <a:ext cx="7351391" cy="2614231"/>
          </a:xfrm>
          <a:prstGeom prst="rect">
            <a:avLst/>
          </a:prstGeom>
        </p:spPr>
        <p:txBody>
          <a:bodyPr vert="horz" lIns="91440" tIns="45720" rIns="91440" bIns="45720" rtlCol="0" anchor="t">
            <a:normAutofit/>
          </a:bodyPr>
          <a:lstStyle/>
          <a:p>
            <a:pPr indent="-228600" algn="ctr">
              <a:lnSpc>
                <a:spcPct val="90000"/>
              </a:lnSpc>
              <a:spcAft>
                <a:spcPts val="600"/>
              </a:spcAft>
              <a:buFont typeface="Arial" panose="020B0604020202020204" pitchFamily="34" charset="0"/>
              <a:buChar char="•"/>
            </a:pPr>
            <a:r>
              <a:rPr lang="en-US" sz="2400" b="1" kern="1200" dirty="0" err="1">
                <a:solidFill>
                  <a:srgbClr val="FFFF00"/>
                </a:solidFill>
                <a:latin typeface="Times New Roman" panose="02020603050405020304" pitchFamily="18" charset="0"/>
                <a:ea typeface="+mn-ea"/>
                <a:cs typeface="Times New Roman" panose="02020603050405020304" pitchFamily="18" charset="0"/>
              </a:rPr>
              <a:t>Thời</a:t>
            </a:r>
            <a:r>
              <a:rPr lang="en-US" sz="2400" b="1" kern="1200" dirty="0">
                <a:solidFill>
                  <a:srgbClr val="FFFF00"/>
                </a:solidFill>
                <a:latin typeface="Times New Roman" panose="02020603050405020304" pitchFamily="18" charset="0"/>
                <a:ea typeface="+mn-ea"/>
                <a:cs typeface="Times New Roman" panose="02020603050405020304" pitchFamily="18" charset="0"/>
              </a:rPr>
              <a:t> Minh — Thanh, </a:t>
            </a:r>
            <a:r>
              <a:rPr lang="en-US" sz="2400" b="1" kern="1200" dirty="0" err="1">
                <a:solidFill>
                  <a:srgbClr val="FFFF00"/>
                </a:solidFill>
                <a:latin typeface="Times New Roman" panose="02020603050405020304" pitchFamily="18" charset="0"/>
                <a:ea typeface="+mn-ea"/>
                <a:cs typeface="Times New Roman" panose="02020603050405020304" pitchFamily="18" charset="0"/>
              </a:rPr>
              <a:t>trấn</a:t>
            </a:r>
            <a:r>
              <a:rPr lang="en-US" sz="2400" b="1" kern="1200" dirty="0">
                <a:solidFill>
                  <a:srgbClr val="FFFF00"/>
                </a:solidFill>
                <a:latin typeface="Times New Roman" panose="02020603050405020304" pitchFamily="18" charset="0"/>
                <a:ea typeface="+mn-ea"/>
                <a:cs typeface="Times New Roman" panose="02020603050405020304" pitchFamily="18" charset="0"/>
              </a:rPr>
              <a:t> </a:t>
            </a:r>
            <a:r>
              <a:rPr lang="en-US" sz="2400" b="1" kern="1200" dirty="0" err="1">
                <a:solidFill>
                  <a:srgbClr val="FFFF00"/>
                </a:solidFill>
                <a:latin typeface="Times New Roman" panose="02020603050405020304" pitchFamily="18" charset="0"/>
                <a:ea typeface="+mn-ea"/>
                <a:cs typeface="Times New Roman" panose="02020603050405020304" pitchFamily="18" charset="0"/>
              </a:rPr>
              <a:t>Cảnh</a:t>
            </a:r>
            <a:r>
              <a:rPr lang="en-US" sz="2400" b="1" kern="1200" dirty="0">
                <a:solidFill>
                  <a:srgbClr val="FFFF00"/>
                </a:solidFill>
                <a:latin typeface="Times New Roman" panose="02020603050405020304" pitchFamily="18" charset="0"/>
                <a:ea typeface="+mn-ea"/>
                <a:cs typeface="Times New Roman" panose="02020603050405020304" pitchFamily="18" charset="0"/>
              </a:rPr>
              <a:t> </a:t>
            </a:r>
            <a:r>
              <a:rPr lang="en-US" sz="2400" b="1" kern="1200" dirty="0" err="1">
                <a:solidFill>
                  <a:srgbClr val="FFFF00"/>
                </a:solidFill>
                <a:latin typeface="Times New Roman" panose="02020603050405020304" pitchFamily="18" charset="0"/>
                <a:ea typeface="+mn-ea"/>
                <a:cs typeface="Times New Roman" panose="02020603050405020304" pitchFamily="18" charset="0"/>
              </a:rPr>
              <a:t>Đức</a:t>
            </a:r>
            <a:r>
              <a:rPr lang="en-US" sz="2400" b="1" kern="1200" dirty="0">
                <a:solidFill>
                  <a:srgbClr val="FFFF00"/>
                </a:solidFill>
                <a:latin typeface="Times New Roman" panose="02020603050405020304" pitchFamily="18" charset="0"/>
                <a:ea typeface="+mn-ea"/>
                <a:cs typeface="Times New Roman" panose="02020603050405020304" pitchFamily="18" charset="0"/>
              </a:rPr>
              <a:t> (Giang </a:t>
            </a:r>
            <a:r>
              <a:rPr lang="en-US" sz="2400" b="1" kern="1200" dirty="0" err="1">
                <a:solidFill>
                  <a:srgbClr val="FFFF00"/>
                </a:solidFill>
                <a:latin typeface="Times New Roman" panose="02020603050405020304" pitchFamily="18" charset="0"/>
                <a:ea typeface="+mn-ea"/>
                <a:cs typeface="Times New Roman" panose="02020603050405020304" pitchFamily="18" charset="0"/>
              </a:rPr>
              <a:t>Tây</a:t>
            </a:r>
            <a:r>
              <a:rPr lang="en-US" sz="2400" b="1" kern="1200" dirty="0">
                <a:solidFill>
                  <a:srgbClr val="FFFF00"/>
                </a:solidFill>
                <a:latin typeface="Times New Roman" panose="02020603050405020304" pitchFamily="18" charset="0"/>
                <a:ea typeface="+mn-ea"/>
                <a:cs typeface="Times New Roman" panose="02020603050405020304" pitchFamily="18" charset="0"/>
              </a:rPr>
              <a:t>) </a:t>
            </a:r>
            <a:r>
              <a:rPr lang="en-US" sz="2400" b="1" kern="1200" dirty="0" err="1">
                <a:solidFill>
                  <a:srgbClr val="FFFF00"/>
                </a:solidFill>
                <a:latin typeface="Times New Roman" panose="02020603050405020304" pitchFamily="18" charset="0"/>
                <a:ea typeface="+mn-ea"/>
                <a:cs typeface="Times New Roman" panose="02020603050405020304" pitchFamily="18" charset="0"/>
              </a:rPr>
              <a:t>trở</a:t>
            </a:r>
            <a:r>
              <a:rPr lang="en-US" sz="2400" b="1" kern="1200" dirty="0">
                <a:solidFill>
                  <a:srgbClr val="FFFF00"/>
                </a:solidFill>
                <a:latin typeface="Times New Roman" panose="02020603050405020304" pitchFamily="18" charset="0"/>
                <a:ea typeface="+mn-ea"/>
                <a:cs typeface="Times New Roman" panose="02020603050405020304" pitchFamily="18" charset="0"/>
              </a:rPr>
              <a:t> </a:t>
            </a:r>
            <a:r>
              <a:rPr lang="en-US" sz="2400" b="1" kern="1200" dirty="0" err="1">
                <a:solidFill>
                  <a:srgbClr val="FFFF00"/>
                </a:solidFill>
                <a:latin typeface="Times New Roman" panose="02020603050405020304" pitchFamily="18" charset="0"/>
                <a:ea typeface="+mn-ea"/>
                <a:cs typeface="Times New Roman" panose="02020603050405020304" pitchFamily="18" charset="0"/>
              </a:rPr>
              <a:t>thành</a:t>
            </a:r>
            <a:r>
              <a:rPr lang="en-US" sz="2400" b="1" kern="1200" dirty="0">
                <a:solidFill>
                  <a:srgbClr val="FFFF00"/>
                </a:solidFill>
                <a:latin typeface="Times New Roman" panose="02020603050405020304" pitchFamily="18" charset="0"/>
                <a:ea typeface="+mn-ea"/>
                <a:cs typeface="Times New Roman" panose="02020603050405020304" pitchFamily="18" charset="0"/>
              </a:rPr>
              <a:t> </a:t>
            </a:r>
            <a:r>
              <a:rPr lang="en-US" sz="2400" b="1" kern="1200" dirty="0" err="1">
                <a:solidFill>
                  <a:srgbClr val="FFFF00"/>
                </a:solidFill>
                <a:latin typeface="Times New Roman" panose="02020603050405020304" pitchFamily="18" charset="0"/>
                <a:ea typeface="+mn-ea"/>
                <a:cs typeface="Times New Roman" panose="02020603050405020304" pitchFamily="18" charset="0"/>
              </a:rPr>
              <a:t>kinh</a:t>
            </a:r>
            <a:r>
              <a:rPr lang="en-US" sz="2400" b="1" kern="1200" dirty="0">
                <a:solidFill>
                  <a:srgbClr val="FFFF00"/>
                </a:solidFill>
                <a:latin typeface="Times New Roman" panose="02020603050405020304" pitchFamily="18" charset="0"/>
                <a:ea typeface="+mn-ea"/>
                <a:cs typeface="Times New Roman" panose="02020603050405020304" pitchFamily="18" charset="0"/>
              </a:rPr>
              <a:t> </a:t>
            </a:r>
            <a:r>
              <a:rPr lang="en-US" sz="2400" b="1" kern="1200" dirty="0" err="1">
                <a:solidFill>
                  <a:srgbClr val="FFFF00"/>
                </a:solidFill>
                <a:latin typeface="Times New Roman" panose="02020603050405020304" pitchFamily="18" charset="0"/>
                <a:ea typeface="+mn-ea"/>
                <a:cs typeface="Times New Roman" panose="02020603050405020304" pitchFamily="18" charset="0"/>
              </a:rPr>
              <a:t>đô</a:t>
            </a:r>
            <a:r>
              <a:rPr lang="en-US" sz="2400" b="1" kern="1200" dirty="0">
                <a:solidFill>
                  <a:srgbClr val="FFFF00"/>
                </a:solidFill>
                <a:latin typeface="Times New Roman" panose="02020603050405020304" pitchFamily="18" charset="0"/>
                <a:ea typeface="+mn-ea"/>
                <a:cs typeface="Times New Roman" panose="02020603050405020304" pitchFamily="18" charset="0"/>
              </a:rPr>
              <a:t> </a:t>
            </a:r>
            <a:r>
              <a:rPr lang="en-US" sz="2400" b="1" kern="1200" dirty="0" err="1">
                <a:solidFill>
                  <a:srgbClr val="FFFF00"/>
                </a:solidFill>
                <a:latin typeface="Times New Roman" panose="02020603050405020304" pitchFamily="18" charset="0"/>
                <a:ea typeface="+mn-ea"/>
                <a:cs typeface="Times New Roman" panose="02020603050405020304" pitchFamily="18" charset="0"/>
              </a:rPr>
              <a:t>đồ</a:t>
            </a:r>
            <a:r>
              <a:rPr lang="en-US" sz="2400" b="1" kern="1200" dirty="0">
                <a:solidFill>
                  <a:srgbClr val="FFFF00"/>
                </a:solidFill>
                <a:latin typeface="Times New Roman" panose="02020603050405020304" pitchFamily="18" charset="0"/>
                <a:ea typeface="+mn-ea"/>
                <a:cs typeface="Times New Roman" panose="02020603050405020304" pitchFamily="18" charset="0"/>
              </a:rPr>
              <a:t> </a:t>
            </a:r>
            <a:r>
              <a:rPr lang="en-US" sz="2400" b="1" kern="1200" dirty="0" err="1">
                <a:solidFill>
                  <a:srgbClr val="FFFF00"/>
                </a:solidFill>
                <a:latin typeface="Times New Roman" panose="02020603050405020304" pitchFamily="18" charset="0"/>
                <a:ea typeface="+mn-ea"/>
                <a:cs typeface="Times New Roman" panose="02020603050405020304" pitchFamily="18" charset="0"/>
              </a:rPr>
              <a:t>sứ</a:t>
            </a:r>
            <a:r>
              <a:rPr lang="en-US" sz="2400" b="1" kern="1200" dirty="0">
                <a:solidFill>
                  <a:srgbClr val="FFFF00"/>
                </a:solidFill>
                <a:latin typeface="Times New Roman" panose="02020603050405020304" pitchFamily="18" charset="0"/>
                <a:ea typeface="+mn-ea"/>
                <a:cs typeface="Times New Roman" panose="02020603050405020304" pitchFamily="18" charset="0"/>
              </a:rPr>
              <a:t> </a:t>
            </a:r>
            <a:r>
              <a:rPr lang="en-US" sz="2400" b="1" kern="1200" dirty="0" err="1">
                <a:solidFill>
                  <a:srgbClr val="FFFF00"/>
                </a:solidFill>
                <a:latin typeface="Times New Roman" panose="02020603050405020304" pitchFamily="18" charset="0"/>
                <a:ea typeface="+mn-ea"/>
                <a:cs typeface="Times New Roman" panose="02020603050405020304" pitchFamily="18" charset="0"/>
              </a:rPr>
              <a:t>của</a:t>
            </a:r>
            <a:r>
              <a:rPr lang="en-US" sz="2400" b="1" kern="1200" dirty="0">
                <a:solidFill>
                  <a:srgbClr val="FFFF00"/>
                </a:solidFill>
                <a:latin typeface="Times New Roman" panose="02020603050405020304" pitchFamily="18" charset="0"/>
                <a:ea typeface="+mn-ea"/>
                <a:cs typeface="Times New Roman" panose="02020603050405020304" pitchFamily="18" charset="0"/>
              </a:rPr>
              <a:t> </a:t>
            </a:r>
            <a:r>
              <a:rPr lang="en-US" sz="2400" b="1" kern="1200" dirty="0" err="1">
                <a:solidFill>
                  <a:srgbClr val="FFFF00"/>
                </a:solidFill>
                <a:latin typeface="Times New Roman" panose="02020603050405020304" pitchFamily="18" charset="0"/>
                <a:ea typeface="+mn-ea"/>
                <a:cs typeface="Times New Roman" panose="02020603050405020304" pitchFamily="18" charset="0"/>
              </a:rPr>
              <a:t>Trung</a:t>
            </a:r>
            <a:r>
              <a:rPr lang="en-US" sz="2400" b="1" kern="1200" dirty="0">
                <a:solidFill>
                  <a:srgbClr val="FFFF00"/>
                </a:solidFill>
                <a:latin typeface="Times New Roman" panose="02020603050405020304" pitchFamily="18" charset="0"/>
                <a:ea typeface="+mn-ea"/>
                <a:cs typeface="Times New Roman" panose="02020603050405020304" pitchFamily="18" charset="0"/>
              </a:rPr>
              <a:t> </a:t>
            </a:r>
            <a:r>
              <a:rPr lang="en-US" sz="2400" b="1" kern="1200" dirty="0" err="1">
                <a:solidFill>
                  <a:srgbClr val="FFFF00"/>
                </a:solidFill>
                <a:latin typeface="Times New Roman" panose="02020603050405020304" pitchFamily="18" charset="0"/>
                <a:ea typeface="+mn-ea"/>
                <a:cs typeface="Times New Roman" panose="02020603050405020304" pitchFamily="18" charset="0"/>
              </a:rPr>
              <a:t>Quốc</a:t>
            </a:r>
            <a:r>
              <a:rPr lang="en-US" sz="2400" b="1" kern="1200" dirty="0">
                <a:solidFill>
                  <a:srgbClr val="FFFF00"/>
                </a:solidFill>
                <a:latin typeface="Times New Roman" panose="02020603050405020304" pitchFamily="18" charset="0"/>
                <a:ea typeface="+mn-ea"/>
                <a:cs typeface="Times New Roman" panose="02020603050405020304" pitchFamily="18" charset="0"/>
              </a:rPr>
              <a:t>. </a:t>
            </a:r>
            <a:r>
              <a:rPr lang="en-US" sz="2400" b="1" kern="1200" dirty="0" err="1">
                <a:solidFill>
                  <a:srgbClr val="FFFF00"/>
                </a:solidFill>
                <a:latin typeface="Times New Roman" panose="02020603050405020304" pitchFamily="18" charset="0"/>
                <a:ea typeface="+mn-ea"/>
                <a:cs typeface="Times New Roman" panose="02020603050405020304" pitchFamily="18" charset="0"/>
              </a:rPr>
              <a:t>Em</a:t>
            </a:r>
            <a:r>
              <a:rPr lang="en-US" sz="2400" b="1" kern="1200" dirty="0">
                <a:solidFill>
                  <a:srgbClr val="FFFF00"/>
                </a:solidFill>
                <a:latin typeface="Times New Roman" panose="02020603050405020304" pitchFamily="18" charset="0"/>
                <a:ea typeface="+mn-ea"/>
                <a:cs typeface="Times New Roman" panose="02020603050405020304" pitchFamily="18" charset="0"/>
              </a:rPr>
              <a:t> </a:t>
            </a:r>
            <a:r>
              <a:rPr lang="en-US" sz="2400" b="1" kern="1200" dirty="0" err="1">
                <a:solidFill>
                  <a:srgbClr val="FFFF00"/>
                </a:solidFill>
                <a:latin typeface="Times New Roman" panose="02020603050405020304" pitchFamily="18" charset="0"/>
                <a:ea typeface="+mn-ea"/>
                <a:cs typeface="Times New Roman" panose="02020603050405020304" pitchFamily="18" charset="0"/>
              </a:rPr>
              <a:t>hãy</a:t>
            </a:r>
            <a:r>
              <a:rPr lang="en-US" sz="2400" b="1" kern="1200" dirty="0">
                <a:solidFill>
                  <a:srgbClr val="FFFF00"/>
                </a:solidFill>
                <a:latin typeface="Times New Roman" panose="02020603050405020304" pitchFamily="18" charset="0"/>
                <a:ea typeface="+mn-ea"/>
                <a:cs typeface="Times New Roman" panose="02020603050405020304" pitchFamily="18" charset="0"/>
              </a:rPr>
              <a:t> </a:t>
            </a:r>
            <a:r>
              <a:rPr lang="en-US" sz="2400" b="1" kern="1200" dirty="0" err="1">
                <a:solidFill>
                  <a:srgbClr val="FFFF00"/>
                </a:solidFill>
                <a:latin typeface="Times New Roman" panose="02020603050405020304" pitchFamily="18" charset="0"/>
                <a:ea typeface="+mn-ea"/>
                <a:cs typeface="Times New Roman" panose="02020603050405020304" pitchFamily="18" charset="0"/>
              </a:rPr>
              <a:t>sưu</a:t>
            </a:r>
            <a:r>
              <a:rPr lang="en-US" sz="2400" b="1" kern="1200" dirty="0">
                <a:solidFill>
                  <a:srgbClr val="FFFF00"/>
                </a:solidFill>
                <a:latin typeface="Times New Roman" panose="02020603050405020304" pitchFamily="18" charset="0"/>
                <a:ea typeface="+mn-ea"/>
                <a:cs typeface="Times New Roman" panose="02020603050405020304" pitchFamily="18" charset="0"/>
              </a:rPr>
              <a:t> </a:t>
            </a:r>
            <a:r>
              <a:rPr lang="en-US" sz="2400" b="1" kern="1200" dirty="0" err="1">
                <a:solidFill>
                  <a:srgbClr val="FFFF00"/>
                </a:solidFill>
                <a:latin typeface="Times New Roman" panose="02020603050405020304" pitchFamily="18" charset="0"/>
                <a:ea typeface="+mn-ea"/>
                <a:cs typeface="Times New Roman" panose="02020603050405020304" pitchFamily="18" charset="0"/>
              </a:rPr>
              <a:t>tầm</a:t>
            </a:r>
            <a:r>
              <a:rPr lang="en-US" sz="2400" b="1" kern="1200" dirty="0">
                <a:solidFill>
                  <a:srgbClr val="FFFF00"/>
                </a:solidFill>
                <a:latin typeface="Times New Roman" panose="02020603050405020304" pitchFamily="18" charset="0"/>
                <a:ea typeface="+mn-ea"/>
                <a:cs typeface="Times New Roman" panose="02020603050405020304" pitchFamily="18" charset="0"/>
              </a:rPr>
              <a:t> </a:t>
            </a:r>
            <a:r>
              <a:rPr lang="en-US" sz="2400" b="1" kern="1200" dirty="0" err="1">
                <a:solidFill>
                  <a:srgbClr val="FFFF00"/>
                </a:solidFill>
                <a:latin typeface="Times New Roman" panose="02020603050405020304" pitchFamily="18" charset="0"/>
                <a:ea typeface="+mn-ea"/>
                <a:cs typeface="Times New Roman" panose="02020603050405020304" pitchFamily="18" charset="0"/>
              </a:rPr>
              <a:t>tư</a:t>
            </a:r>
            <a:r>
              <a:rPr lang="en-US" sz="2400" b="1" kern="1200" dirty="0">
                <a:solidFill>
                  <a:srgbClr val="FFFF00"/>
                </a:solidFill>
                <a:latin typeface="Times New Roman" panose="02020603050405020304" pitchFamily="18" charset="0"/>
                <a:ea typeface="+mn-ea"/>
                <a:cs typeface="Times New Roman" panose="02020603050405020304" pitchFamily="18" charset="0"/>
              </a:rPr>
              <a:t> </a:t>
            </a:r>
            <a:r>
              <a:rPr lang="en-US" sz="2400" b="1" kern="1200" dirty="0" err="1">
                <a:solidFill>
                  <a:srgbClr val="FFFF00"/>
                </a:solidFill>
                <a:latin typeface="Times New Roman" panose="02020603050405020304" pitchFamily="18" charset="0"/>
                <a:ea typeface="+mn-ea"/>
                <a:cs typeface="Times New Roman" panose="02020603050405020304" pitchFamily="18" charset="0"/>
              </a:rPr>
              <a:t>liệu</a:t>
            </a:r>
            <a:r>
              <a:rPr lang="en-US" sz="2400" b="1" kern="1200" dirty="0">
                <a:solidFill>
                  <a:srgbClr val="FFFF00"/>
                </a:solidFill>
                <a:latin typeface="Times New Roman" panose="02020603050405020304" pitchFamily="18" charset="0"/>
                <a:ea typeface="+mn-ea"/>
                <a:cs typeface="Times New Roman" panose="02020603050405020304" pitchFamily="18" charset="0"/>
              </a:rPr>
              <a:t> </a:t>
            </a:r>
            <a:r>
              <a:rPr lang="en-US" sz="2400" b="1" kern="1200" dirty="0" err="1">
                <a:solidFill>
                  <a:srgbClr val="FFFF00"/>
                </a:solidFill>
                <a:latin typeface="Times New Roman" panose="02020603050405020304" pitchFamily="18" charset="0"/>
                <a:ea typeface="+mn-ea"/>
                <a:cs typeface="Times New Roman" panose="02020603050405020304" pitchFamily="18" charset="0"/>
              </a:rPr>
              <a:t>trên</a:t>
            </a:r>
            <a:r>
              <a:rPr lang="en-US" sz="2400" b="1" kern="1200" dirty="0">
                <a:solidFill>
                  <a:srgbClr val="FFFF00"/>
                </a:solidFill>
                <a:latin typeface="Times New Roman" panose="02020603050405020304" pitchFamily="18" charset="0"/>
                <a:ea typeface="+mn-ea"/>
                <a:cs typeface="Times New Roman" panose="02020603050405020304" pitchFamily="18" charset="0"/>
              </a:rPr>
              <a:t> </a:t>
            </a:r>
            <a:r>
              <a:rPr lang="en-US" sz="2400" b="1" kern="1200" dirty="0" err="1">
                <a:solidFill>
                  <a:srgbClr val="FFFF00"/>
                </a:solidFill>
                <a:latin typeface="Times New Roman" panose="02020603050405020304" pitchFamily="18" charset="0"/>
                <a:ea typeface="+mn-ea"/>
                <a:cs typeface="Times New Roman" panose="02020603050405020304" pitchFamily="18" charset="0"/>
              </a:rPr>
              <a:t>sách</a:t>
            </a:r>
            <a:r>
              <a:rPr lang="en-US" sz="2400" b="1" kern="1200" dirty="0">
                <a:solidFill>
                  <a:srgbClr val="FFFF00"/>
                </a:solidFill>
                <a:latin typeface="Times New Roman" panose="02020603050405020304" pitchFamily="18" charset="0"/>
                <a:ea typeface="+mn-ea"/>
                <a:cs typeface="Times New Roman" panose="02020603050405020304" pitchFamily="18" charset="0"/>
              </a:rPr>
              <a:t> </a:t>
            </a:r>
            <a:r>
              <a:rPr lang="en-US" sz="2400" b="1" kern="1200" dirty="0" err="1">
                <a:solidFill>
                  <a:srgbClr val="FFFF00"/>
                </a:solidFill>
                <a:latin typeface="Times New Roman" panose="02020603050405020304" pitchFamily="18" charset="0"/>
                <a:ea typeface="+mn-ea"/>
                <a:cs typeface="Times New Roman" panose="02020603050405020304" pitchFamily="18" charset="0"/>
              </a:rPr>
              <a:t>báo</a:t>
            </a:r>
            <a:r>
              <a:rPr lang="en-US" sz="2400" b="1" kern="1200" dirty="0">
                <a:solidFill>
                  <a:srgbClr val="FFFF00"/>
                </a:solidFill>
                <a:latin typeface="Times New Roman" panose="02020603050405020304" pitchFamily="18" charset="0"/>
                <a:ea typeface="+mn-ea"/>
                <a:cs typeface="Times New Roman" panose="02020603050405020304" pitchFamily="18" charset="0"/>
              </a:rPr>
              <a:t>, internet, </a:t>
            </a:r>
            <a:r>
              <a:rPr lang="en-US" sz="2400" b="1" kern="1200" dirty="0" err="1">
                <a:solidFill>
                  <a:srgbClr val="FFFF00"/>
                </a:solidFill>
                <a:latin typeface="Times New Roman" panose="02020603050405020304" pitchFamily="18" charset="0"/>
                <a:ea typeface="+mn-ea"/>
                <a:cs typeface="Times New Roman" panose="02020603050405020304" pitchFamily="18" charset="0"/>
              </a:rPr>
              <a:t>viết</a:t>
            </a:r>
            <a:r>
              <a:rPr lang="en-US" sz="2400" b="1" kern="1200" dirty="0">
                <a:solidFill>
                  <a:srgbClr val="FFFF00"/>
                </a:solidFill>
                <a:latin typeface="Times New Roman" panose="02020603050405020304" pitchFamily="18" charset="0"/>
                <a:ea typeface="+mn-ea"/>
                <a:cs typeface="Times New Roman" panose="02020603050405020304" pitchFamily="18" charset="0"/>
              </a:rPr>
              <a:t> 1 </a:t>
            </a:r>
            <a:r>
              <a:rPr lang="en-US" sz="2400" b="1" kern="1200" dirty="0" err="1">
                <a:solidFill>
                  <a:srgbClr val="FFFF00"/>
                </a:solidFill>
                <a:latin typeface="Times New Roman" panose="02020603050405020304" pitchFamily="18" charset="0"/>
                <a:ea typeface="+mn-ea"/>
                <a:cs typeface="Times New Roman" panose="02020603050405020304" pitchFamily="18" charset="0"/>
              </a:rPr>
              <a:t>bài</a:t>
            </a:r>
            <a:r>
              <a:rPr lang="en-US" sz="2400" b="1" kern="1200" dirty="0">
                <a:solidFill>
                  <a:srgbClr val="FFFF00"/>
                </a:solidFill>
                <a:latin typeface="Times New Roman" panose="02020603050405020304" pitchFamily="18" charset="0"/>
                <a:ea typeface="+mn-ea"/>
                <a:cs typeface="Times New Roman" panose="02020603050405020304" pitchFamily="18" charset="0"/>
              </a:rPr>
              <a:t> </a:t>
            </a:r>
            <a:r>
              <a:rPr lang="en-US" sz="2400" b="1" kern="1200" dirty="0" err="1">
                <a:solidFill>
                  <a:srgbClr val="FFFF00"/>
                </a:solidFill>
                <a:latin typeface="Times New Roman" panose="02020603050405020304" pitchFamily="18" charset="0"/>
                <a:ea typeface="+mn-ea"/>
                <a:cs typeface="Times New Roman" panose="02020603050405020304" pitchFamily="18" charset="0"/>
              </a:rPr>
              <a:t>khoảng</a:t>
            </a:r>
            <a:r>
              <a:rPr lang="en-US" sz="2400" b="1" kern="1200" dirty="0">
                <a:solidFill>
                  <a:srgbClr val="FFFF00"/>
                </a:solidFill>
                <a:latin typeface="Times New Roman" panose="02020603050405020304" pitchFamily="18" charset="0"/>
                <a:ea typeface="+mn-ea"/>
                <a:cs typeface="Times New Roman" panose="02020603050405020304" pitchFamily="18" charset="0"/>
              </a:rPr>
              <a:t> 15 </a:t>
            </a:r>
            <a:r>
              <a:rPr lang="en-US" sz="2400" b="1" kern="1200" dirty="0" err="1">
                <a:solidFill>
                  <a:srgbClr val="FFFF00"/>
                </a:solidFill>
                <a:latin typeface="Times New Roman" panose="02020603050405020304" pitchFamily="18" charset="0"/>
                <a:ea typeface="+mn-ea"/>
                <a:cs typeface="Times New Roman" panose="02020603050405020304" pitchFamily="18" charset="0"/>
              </a:rPr>
              <a:t>dòng</a:t>
            </a:r>
            <a:r>
              <a:rPr lang="en-US" sz="2400" b="1" kern="1200" dirty="0">
                <a:solidFill>
                  <a:srgbClr val="FFFF00"/>
                </a:solidFill>
                <a:latin typeface="Times New Roman" panose="02020603050405020304" pitchFamily="18" charset="0"/>
                <a:ea typeface="+mn-ea"/>
                <a:cs typeface="Times New Roman" panose="02020603050405020304" pitchFamily="18" charset="0"/>
              </a:rPr>
              <a:t>, </a:t>
            </a:r>
            <a:r>
              <a:rPr lang="en-US" sz="2400" b="1" kern="1200" dirty="0" err="1">
                <a:solidFill>
                  <a:srgbClr val="FFFF00"/>
                </a:solidFill>
                <a:latin typeface="Times New Roman" panose="02020603050405020304" pitchFamily="18" charset="0"/>
                <a:ea typeface="+mn-ea"/>
                <a:cs typeface="Times New Roman" panose="02020603050405020304" pitchFamily="18" charset="0"/>
              </a:rPr>
              <a:t>giới</a:t>
            </a:r>
            <a:r>
              <a:rPr lang="en-US" sz="2400" b="1" kern="1200" dirty="0">
                <a:solidFill>
                  <a:srgbClr val="FFFF00"/>
                </a:solidFill>
                <a:latin typeface="Times New Roman" panose="02020603050405020304" pitchFamily="18" charset="0"/>
                <a:ea typeface="+mn-ea"/>
                <a:cs typeface="Times New Roman" panose="02020603050405020304" pitchFamily="18" charset="0"/>
              </a:rPr>
              <a:t> </a:t>
            </a:r>
            <a:r>
              <a:rPr lang="en-US" sz="2400" b="1" kern="1200" dirty="0" err="1">
                <a:solidFill>
                  <a:srgbClr val="FFFF00"/>
                </a:solidFill>
                <a:latin typeface="Times New Roman" panose="02020603050405020304" pitchFamily="18" charset="0"/>
                <a:ea typeface="+mn-ea"/>
                <a:cs typeface="Times New Roman" panose="02020603050405020304" pitchFamily="18" charset="0"/>
              </a:rPr>
              <a:t>thiệu</a:t>
            </a:r>
            <a:r>
              <a:rPr lang="en-US" sz="2400" b="1" kern="1200" dirty="0">
                <a:solidFill>
                  <a:srgbClr val="FFFF00"/>
                </a:solidFill>
                <a:latin typeface="Times New Roman" panose="02020603050405020304" pitchFamily="18" charset="0"/>
                <a:ea typeface="+mn-ea"/>
                <a:cs typeface="Times New Roman" panose="02020603050405020304" pitchFamily="18" charset="0"/>
              </a:rPr>
              <a:t> </a:t>
            </a:r>
            <a:r>
              <a:rPr lang="en-US" sz="2400" b="1" kern="1200" dirty="0" err="1">
                <a:solidFill>
                  <a:srgbClr val="FFFF00"/>
                </a:solidFill>
                <a:latin typeface="Times New Roman" panose="02020603050405020304" pitchFamily="18" charset="0"/>
                <a:ea typeface="+mn-ea"/>
                <a:cs typeface="Times New Roman" panose="02020603050405020304" pitchFamily="18" charset="0"/>
              </a:rPr>
              <a:t>về</a:t>
            </a:r>
            <a:r>
              <a:rPr lang="en-US" sz="2400" b="1" kern="1200" dirty="0">
                <a:solidFill>
                  <a:srgbClr val="FFFF00"/>
                </a:solidFill>
                <a:latin typeface="Times New Roman" panose="02020603050405020304" pitchFamily="18" charset="0"/>
                <a:ea typeface="+mn-ea"/>
                <a:cs typeface="Times New Roman" panose="02020603050405020304" pitchFamily="18" charset="0"/>
              </a:rPr>
              <a:t> </a:t>
            </a:r>
            <a:r>
              <a:rPr lang="en-US" sz="2400" b="1" kern="1200" dirty="0" err="1">
                <a:solidFill>
                  <a:srgbClr val="FFFF00"/>
                </a:solidFill>
                <a:latin typeface="Times New Roman" panose="02020603050405020304" pitchFamily="18" charset="0"/>
                <a:ea typeface="+mn-ea"/>
                <a:cs typeface="Times New Roman" panose="02020603050405020304" pitchFamily="18" charset="0"/>
              </a:rPr>
              <a:t>nghề</a:t>
            </a:r>
            <a:r>
              <a:rPr lang="en-US" sz="2400" b="1" kern="1200" dirty="0">
                <a:solidFill>
                  <a:srgbClr val="FFFF00"/>
                </a:solidFill>
                <a:latin typeface="Times New Roman" panose="02020603050405020304" pitchFamily="18" charset="0"/>
                <a:ea typeface="+mn-ea"/>
                <a:cs typeface="Times New Roman" panose="02020603050405020304" pitchFamily="18" charset="0"/>
              </a:rPr>
              <a:t> </a:t>
            </a:r>
            <a:r>
              <a:rPr lang="en-US" sz="2400" b="1" kern="1200" dirty="0" err="1">
                <a:solidFill>
                  <a:srgbClr val="FFFF00"/>
                </a:solidFill>
                <a:latin typeface="Times New Roman" panose="02020603050405020304" pitchFamily="18" charset="0"/>
                <a:ea typeface="+mn-ea"/>
                <a:cs typeface="Times New Roman" panose="02020603050405020304" pitchFamily="18" charset="0"/>
              </a:rPr>
              <a:t>làm</a:t>
            </a:r>
            <a:r>
              <a:rPr lang="en-US" sz="2400" b="1" kern="1200" dirty="0">
                <a:solidFill>
                  <a:srgbClr val="FFFF00"/>
                </a:solidFill>
                <a:latin typeface="Times New Roman" panose="02020603050405020304" pitchFamily="18" charset="0"/>
                <a:ea typeface="+mn-ea"/>
                <a:cs typeface="Times New Roman" panose="02020603050405020304" pitchFamily="18" charset="0"/>
              </a:rPr>
              <a:t> </a:t>
            </a:r>
            <a:r>
              <a:rPr lang="en-US" sz="2400" b="1" kern="1200" dirty="0" err="1">
                <a:solidFill>
                  <a:srgbClr val="FFFF00"/>
                </a:solidFill>
                <a:latin typeface="Times New Roman" panose="02020603050405020304" pitchFamily="18" charset="0"/>
                <a:ea typeface="+mn-ea"/>
                <a:cs typeface="Times New Roman" panose="02020603050405020304" pitchFamily="18" charset="0"/>
              </a:rPr>
              <a:t>đồ</a:t>
            </a:r>
            <a:r>
              <a:rPr lang="en-US" sz="2400" b="1" kern="1200" dirty="0">
                <a:solidFill>
                  <a:srgbClr val="FFFF00"/>
                </a:solidFill>
                <a:latin typeface="Times New Roman" panose="02020603050405020304" pitchFamily="18" charset="0"/>
                <a:ea typeface="+mn-ea"/>
                <a:cs typeface="Times New Roman" panose="02020603050405020304" pitchFamily="18" charset="0"/>
              </a:rPr>
              <a:t> </a:t>
            </a:r>
            <a:r>
              <a:rPr lang="en-US" sz="2400" b="1" kern="1200" dirty="0" err="1">
                <a:solidFill>
                  <a:srgbClr val="FFFF00"/>
                </a:solidFill>
                <a:latin typeface="Times New Roman" panose="02020603050405020304" pitchFamily="18" charset="0"/>
                <a:ea typeface="+mn-ea"/>
                <a:cs typeface="Times New Roman" panose="02020603050405020304" pitchFamily="18" charset="0"/>
              </a:rPr>
              <a:t>sứ</a:t>
            </a:r>
            <a:r>
              <a:rPr lang="en-US" sz="2400" b="1" kern="1200" dirty="0">
                <a:solidFill>
                  <a:srgbClr val="FFFF00"/>
                </a:solidFill>
                <a:latin typeface="Times New Roman" panose="02020603050405020304" pitchFamily="18" charset="0"/>
                <a:ea typeface="+mn-ea"/>
                <a:cs typeface="Times New Roman" panose="02020603050405020304" pitchFamily="18" charset="0"/>
              </a:rPr>
              <a:t> ở </a:t>
            </a:r>
            <a:r>
              <a:rPr lang="en-US" sz="2400" b="1" kern="1200" dirty="0" err="1">
                <a:solidFill>
                  <a:srgbClr val="FFFF00"/>
                </a:solidFill>
                <a:latin typeface="Times New Roman" panose="02020603050405020304" pitchFamily="18" charset="0"/>
                <a:ea typeface="+mn-ea"/>
                <a:cs typeface="Times New Roman" panose="02020603050405020304" pitchFamily="18" charset="0"/>
              </a:rPr>
              <a:t>Cảnh</a:t>
            </a:r>
            <a:r>
              <a:rPr lang="en-US" sz="2400" b="1" kern="1200" dirty="0">
                <a:solidFill>
                  <a:srgbClr val="FFFF00"/>
                </a:solidFill>
                <a:latin typeface="Times New Roman" panose="02020603050405020304" pitchFamily="18" charset="0"/>
                <a:ea typeface="+mn-ea"/>
                <a:cs typeface="Times New Roman" panose="02020603050405020304" pitchFamily="18" charset="0"/>
              </a:rPr>
              <a:t> </a:t>
            </a:r>
            <a:r>
              <a:rPr lang="en-US" sz="2400" b="1" kern="1200" dirty="0" err="1">
                <a:solidFill>
                  <a:srgbClr val="FFFF00"/>
                </a:solidFill>
                <a:latin typeface="Times New Roman" panose="02020603050405020304" pitchFamily="18" charset="0"/>
                <a:ea typeface="+mn-ea"/>
                <a:cs typeface="Times New Roman" panose="02020603050405020304" pitchFamily="18" charset="0"/>
              </a:rPr>
              <a:t>Đức</a:t>
            </a:r>
            <a:r>
              <a:rPr lang="en-US" sz="2400" b="1" kern="1200" dirty="0">
                <a:solidFill>
                  <a:srgbClr val="FFFF00"/>
                </a:solidFill>
                <a:latin typeface="Times New Roman" panose="02020603050405020304" pitchFamily="18" charset="0"/>
                <a:ea typeface="+mn-ea"/>
                <a:cs typeface="Times New Roman" panose="02020603050405020304" pitchFamily="18" charset="0"/>
              </a:rPr>
              <a:t>. (</a:t>
            </a:r>
            <a:r>
              <a:rPr lang="en-US" sz="2400" b="1" kern="1200" dirty="0" err="1">
                <a:solidFill>
                  <a:srgbClr val="FFFF00"/>
                </a:solidFill>
                <a:latin typeface="Times New Roman" panose="02020603050405020304" pitchFamily="18" charset="0"/>
                <a:ea typeface="+mn-ea"/>
                <a:cs typeface="Times New Roman" panose="02020603050405020304" pitchFamily="18" charset="0"/>
              </a:rPr>
              <a:t>Gợi</a:t>
            </a:r>
            <a:r>
              <a:rPr lang="en-US" sz="2400" b="1" kern="1200" dirty="0">
                <a:solidFill>
                  <a:srgbClr val="FFFF00"/>
                </a:solidFill>
                <a:latin typeface="Times New Roman" panose="02020603050405020304" pitchFamily="18" charset="0"/>
                <a:ea typeface="+mn-ea"/>
                <a:cs typeface="Times New Roman" panose="02020603050405020304" pitchFamily="18" charset="0"/>
              </a:rPr>
              <a:t> ý </a:t>
            </a:r>
            <a:r>
              <a:rPr lang="en-US" sz="2400" b="1" kern="1200" dirty="0" err="1">
                <a:solidFill>
                  <a:srgbClr val="FFFF00"/>
                </a:solidFill>
                <a:latin typeface="Times New Roman" panose="02020603050405020304" pitchFamily="18" charset="0"/>
                <a:ea typeface="+mn-ea"/>
                <a:cs typeface="Times New Roman" panose="02020603050405020304" pitchFamily="18" charset="0"/>
              </a:rPr>
              <a:t>tham</a:t>
            </a:r>
            <a:r>
              <a:rPr lang="en-US" sz="2400" b="1" kern="1200" dirty="0">
                <a:solidFill>
                  <a:srgbClr val="FFFF00"/>
                </a:solidFill>
                <a:latin typeface="Times New Roman" panose="02020603050405020304" pitchFamily="18" charset="0"/>
                <a:ea typeface="+mn-ea"/>
                <a:cs typeface="Times New Roman" panose="02020603050405020304" pitchFamily="18" charset="0"/>
              </a:rPr>
              <a:t> </a:t>
            </a:r>
            <a:r>
              <a:rPr lang="en-US" sz="2400" b="1" kern="1200" dirty="0" err="1">
                <a:solidFill>
                  <a:srgbClr val="FFFF00"/>
                </a:solidFill>
                <a:latin typeface="Times New Roman" panose="02020603050405020304" pitchFamily="18" charset="0"/>
                <a:ea typeface="+mn-ea"/>
                <a:cs typeface="Times New Roman" panose="02020603050405020304" pitchFamily="18" charset="0"/>
              </a:rPr>
              <a:t>khảo</a:t>
            </a:r>
            <a:r>
              <a:rPr lang="en-US" sz="2400" b="1" kern="1200" dirty="0">
                <a:solidFill>
                  <a:srgbClr val="FFFF00"/>
                </a:solidFill>
                <a:latin typeface="Times New Roman" panose="02020603050405020304" pitchFamily="18" charset="0"/>
                <a:ea typeface="+mn-ea"/>
                <a:cs typeface="Times New Roman" panose="02020603050405020304" pitchFamily="18" charset="0"/>
              </a:rPr>
              <a:t> </a:t>
            </a:r>
            <a:r>
              <a:rPr lang="en-US" sz="2400" b="1" kern="1200" dirty="0" err="1">
                <a:solidFill>
                  <a:srgbClr val="FFFF00"/>
                </a:solidFill>
                <a:latin typeface="Times New Roman" panose="02020603050405020304" pitchFamily="18" charset="0"/>
                <a:ea typeface="+mn-ea"/>
                <a:cs typeface="Times New Roman" panose="02020603050405020304" pitchFamily="18" charset="0"/>
              </a:rPr>
              <a:t>trang</a:t>
            </a:r>
            <a:r>
              <a:rPr lang="en-US" sz="2400" b="1" kern="1200" dirty="0">
                <a:solidFill>
                  <a:srgbClr val="FFFF00"/>
                </a:solidFill>
                <a:latin typeface="Times New Roman" panose="02020603050405020304" pitchFamily="18" charset="0"/>
                <a:ea typeface="+mn-ea"/>
                <a:cs typeface="Times New Roman" panose="02020603050405020304" pitchFamily="18" charset="0"/>
              </a:rPr>
              <a:t> web: http://nghethiatxua.com/lich-su-phat-trien-vci-quytrinh-san -</a:t>
            </a:r>
            <a:r>
              <a:rPr lang="en-US" sz="2400" b="1" kern="1200" dirty="0" err="1">
                <a:solidFill>
                  <a:srgbClr val="FFFF00"/>
                </a:solidFill>
                <a:latin typeface="Times New Roman" panose="02020603050405020304" pitchFamily="18" charset="0"/>
                <a:ea typeface="+mn-ea"/>
                <a:cs typeface="Times New Roman" panose="02020603050405020304" pitchFamily="18" charset="0"/>
              </a:rPr>
              <a:t>xuat</a:t>
            </a:r>
            <a:r>
              <a:rPr lang="en-US" sz="2400" b="1" kern="1200" dirty="0">
                <a:solidFill>
                  <a:srgbClr val="FFFF00"/>
                </a:solidFill>
                <a:latin typeface="Times New Roman" panose="02020603050405020304" pitchFamily="18" charset="0"/>
                <a:ea typeface="+mn-ea"/>
                <a:cs typeface="Times New Roman" panose="02020603050405020304" pitchFamily="18" charset="0"/>
              </a:rPr>
              <a:t>-do-</a:t>
            </a:r>
            <a:r>
              <a:rPr lang="en-US" sz="2400" b="1" kern="1200" dirty="0" err="1">
                <a:solidFill>
                  <a:srgbClr val="FFFF00"/>
                </a:solidFill>
                <a:latin typeface="Times New Roman" panose="02020603050405020304" pitchFamily="18" charset="0"/>
                <a:ea typeface="+mn-ea"/>
                <a:cs typeface="Times New Roman" panose="02020603050405020304" pitchFamily="18" charset="0"/>
              </a:rPr>
              <a:t>sii</a:t>
            </a:r>
            <a:r>
              <a:rPr lang="en-US" sz="2400" b="1" kern="1200" dirty="0">
                <a:solidFill>
                  <a:srgbClr val="FFFF00"/>
                </a:solidFill>
                <a:latin typeface="Times New Roman" panose="02020603050405020304" pitchFamily="18" charset="0"/>
                <a:ea typeface="+mn-ea"/>
                <a:cs typeface="Times New Roman" panose="02020603050405020304" pitchFamily="18" charset="0"/>
              </a:rPr>
              <a:t>-</a:t>
            </a:r>
            <a:r>
              <a:rPr lang="en-US" sz="2400" b="1" kern="1200" dirty="0" err="1">
                <a:solidFill>
                  <a:srgbClr val="FFFF00"/>
                </a:solidFill>
                <a:latin typeface="Times New Roman" panose="02020603050405020304" pitchFamily="18" charset="0"/>
                <a:ea typeface="+mn-ea"/>
                <a:cs typeface="Times New Roman" panose="02020603050405020304" pitchFamily="18" charset="0"/>
              </a:rPr>
              <a:t>canh-duc</a:t>
            </a:r>
            <a:r>
              <a:rPr lang="en-US" sz="2400" b="1" kern="1200" dirty="0">
                <a:solidFill>
                  <a:srgbClr val="FFFF00"/>
                </a:solidFill>
                <a:latin typeface="Times New Roman" panose="02020603050405020304" pitchFamily="18" charset="0"/>
                <a:ea typeface="+mn-ea"/>
                <a:cs typeface="Times New Roman" panose="02020603050405020304" pitchFamily="18" charset="0"/>
              </a:rPr>
              <a:t>- </a:t>
            </a:r>
            <a:r>
              <a:rPr lang="en-US" sz="2400" b="1" kern="1200" dirty="0" err="1">
                <a:solidFill>
                  <a:srgbClr val="FFFF00"/>
                </a:solidFill>
                <a:latin typeface="Times New Roman" panose="02020603050405020304" pitchFamily="18" charset="0"/>
                <a:ea typeface="+mn-ea"/>
                <a:cs typeface="Times New Roman" panose="02020603050405020304" pitchFamily="18" charset="0"/>
              </a:rPr>
              <a:t>tran</a:t>
            </a:r>
            <a:r>
              <a:rPr lang="en-US" sz="2400" b="1" kern="1200" dirty="0">
                <a:solidFill>
                  <a:srgbClr val="FFFF00"/>
                </a:solidFill>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4102251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0" name="Google Shape;110;p16"/>
          <p:cNvSpPr txBox="1"/>
          <p:nvPr/>
        </p:nvSpPr>
        <p:spPr>
          <a:xfrm>
            <a:off x="1143000" y="704335"/>
            <a:ext cx="6858000" cy="1655763"/>
          </a:xfrm>
          <a:prstGeom prst="rect">
            <a:avLst/>
          </a:prstGeom>
          <a:noFill/>
          <a:ln>
            <a:noFill/>
          </a:ln>
        </p:spPr>
        <p:txBody>
          <a:bodyPr spcFirstLastPara="1" wrap="square" lIns="91425" tIns="45700" rIns="91425" bIns="45700" anchor="b" anchorCtr="0">
            <a:normAutofit fontScale="92500" lnSpcReduction="10000"/>
          </a:bodyPr>
          <a:lstStyle/>
          <a:p>
            <a:pPr marL="0" lvl="0" indent="0" algn="ctr">
              <a:spcAft>
                <a:spcPts val="600"/>
              </a:spcAft>
              <a:buSzPts val="1400"/>
            </a:pPr>
            <a:r>
              <a:rPr lang="en-US" sz="3600" b="1" dirty="0">
                <a:solidFill>
                  <a:schemeClr val="dk2"/>
                </a:solidFill>
                <a:latin typeface="Times New Roman"/>
                <a:cs typeface="Times New Roman"/>
                <a:sym typeface="Times New Roman"/>
              </a:rPr>
              <a:t>TIẾT12,13  BÀI 6: </a:t>
            </a:r>
          </a:p>
          <a:p>
            <a:pPr marL="0" lvl="0" indent="0" algn="ctr">
              <a:spcAft>
                <a:spcPts val="600"/>
              </a:spcAft>
              <a:buSzPts val="1400"/>
            </a:pPr>
            <a:r>
              <a:rPr lang="en-US" sz="3600" b="1" dirty="0">
                <a:solidFill>
                  <a:schemeClr val="dk2"/>
                </a:solidFill>
                <a:latin typeface="Times New Roman"/>
                <a:cs typeface="Times New Roman"/>
                <a:sym typeface="Times New Roman"/>
              </a:rPr>
              <a:t>KHÁI QUÁT LỊCH SỬ TRUNG QUỐC </a:t>
            </a:r>
          </a:p>
        </p:txBody>
      </p:sp>
      <p:sp>
        <p:nvSpPr>
          <p:cNvPr id="115" name="Subtitle 2">
            <a:extLst>
              <a:ext uri="{FF2B5EF4-FFF2-40B4-BE49-F238E27FC236}">
                <a16:creationId xmlns:a16="http://schemas.microsoft.com/office/drawing/2014/main" id="{5A799187-B2BF-EE34-1EBD-1FCE83D76AE0}"/>
              </a:ext>
            </a:extLst>
          </p:cNvPr>
          <p:cNvSpPr>
            <a:spLocks noGrp="1"/>
          </p:cNvSpPr>
          <p:nvPr>
            <p:ph type="subTitle" idx="1"/>
          </p:nvPr>
        </p:nvSpPr>
        <p:spPr>
          <a:xfrm>
            <a:off x="699757" y="2360098"/>
            <a:ext cx="8180174" cy="2918941"/>
          </a:xfrm>
        </p:spPr>
        <p:txBody>
          <a:bodyPr/>
          <a:lstStyle/>
          <a:p>
            <a:r>
              <a:rPr lang="en-US" dirty="0"/>
              <a:t>MỤC TIÊU</a:t>
            </a:r>
          </a:p>
          <a:p>
            <a:pPr marL="342900" indent="-342900" algn="just">
              <a:buFontTx/>
              <a:buChar char="-"/>
            </a:pPr>
            <a:r>
              <a:rPr lang="vi-VN" sz="2400" b="0" dirty="0"/>
              <a:t>Lập được sơ đổ tiến trình phát triển của Trung Quốc từ thế kỉ VII đến giữa thế kỉ XIX (các thời Đường, Tổng, Nguyên, Minh, Thanh). </a:t>
            </a:r>
            <a:endParaRPr lang="en-US" sz="2400" b="0" dirty="0"/>
          </a:p>
          <a:p>
            <a:pPr marL="342900" indent="-342900" algn="just">
              <a:buFontTx/>
              <a:buChar char="-"/>
            </a:pPr>
            <a:r>
              <a:rPr lang="vi-VN" sz="2400" b="0" dirty="0"/>
              <a:t>Nêu được những nét chính vế sự thịnh vượng của Trung Quốc dưới thời Đường. </a:t>
            </a:r>
            <a:endParaRPr lang="en-US" sz="2400" b="0" dirty="0"/>
          </a:p>
          <a:p>
            <a:pPr marL="342900" indent="-342900" algn="just">
              <a:buFontTx/>
              <a:buChar char="-"/>
            </a:pPr>
            <a:r>
              <a:rPr lang="vi-VN" sz="2400" b="0" dirty="0"/>
              <a:t>Mô tả được sự phát triển kinh tế dưới thời Minh -Thanh</a:t>
            </a:r>
            <a:endParaRPr lang="en-US" sz="2400" b="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0">
                                            <p:txEl>
                                              <p:pRg st="0" end="0"/>
                                            </p:txEl>
                                          </p:spTgt>
                                        </p:tgtEl>
                                        <p:attrNameLst>
                                          <p:attrName>style.visibility</p:attrName>
                                        </p:attrNameLst>
                                      </p:cBhvr>
                                      <p:to>
                                        <p:strVal val="visible"/>
                                      </p:to>
                                    </p:set>
                                    <p:animEffect transition="in" filter="fade">
                                      <p:cBhvr>
                                        <p:cTn id="7" dur="500"/>
                                        <p:tgtEl>
                                          <p:spTgt spid="110">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0">
                                            <p:txEl>
                                              <p:pRg st="1" end="1"/>
                                            </p:txEl>
                                          </p:spTgt>
                                        </p:tgtEl>
                                        <p:attrNameLst>
                                          <p:attrName>style.visibility</p:attrName>
                                        </p:attrNameLst>
                                      </p:cBhvr>
                                      <p:to>
                                        <p:strVal val="visible"/>
                                      </p:to>
                                    </p:set>
                                    <p:animEffect transition="in" filter="fade">
                                      <p:cBhvr>
                                        <p:cTn id="11" dur="500"/>
                                        <p:tgtEl>
                                          <p:spTgt spid="110">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5">
                                            <p:txEl>
                                              <p:pRg st="0" end="0"/>
                                            </p:txEl>
                                          </p:spTgt>
                                        </p:tgtEl>
                                        <p:attrNameLst>
                                          <p:attrName>style.visibility</p:attrName>
                                        </p:attrNameLst>
                                      </p:cBhvr>
                                      <p:to>
                                        <p:strVal val="visible"/>
                                      </p:to>
                                    </p:set>
                                    <p:animEffect transition="in" filter="fade">
                                      <p:cBhvr>
                                        <p:cTn id="16" dur="500"/>
                                        <p:tgtEl>
                                          <p:spTgt spid="11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5">
                                            <p:txEl>
                                              <p:pRg st="1" end="1"/>
                                            </p:txEl>
                                          </p:spTgt>
                                        </p:tgtEl>
                                        <p:attrNameLst>
                                          <p:attrName>style.visibility</p:attrName>
                                        </p:attrNameLst>
                                      </p:cBhvr>
                                      <p:to>
                                        <p:strVal val="visible"/>
                                      </p:to>
                                    </p:set>
                                    <p:animEffect transition="in" filter="fade">
                                      <p:cBhvr>
                                        <p:cTn id="21" dur="500"/>
                                        <p:tgtEl>
                                          <p:spTgt spid="11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5">
                                            <p:txEl>
                                              <p:pRg st="2" end="2"/>
                                            </p:txEl>
                                          </p:spTgt>
                                        </p:tgtEl>
                                        <p:attrNameLst>
                                          <p:attrName>style.visibility</p:attrName>
                                        </p:attrNameLst>
                                      </p:cBhvr>
                                      <p:to>
                                        <p:strVal val="visible"/>
                                      </p:to>
                                    </p:set>
                                    <p:animEffect transition="in" filter="fade">
                                      <p:cBhvr>
                                        <p:cTn id="26" dur="500"/>
                                        <p:tgtEl>
                                          <p:spTgt spid="11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5">
                                            <p:txEl>
                                              <p:pRg st="3" end="3"/>
                                            </p:txEl>
                                          </p:spTgt>
                                        </p:tgtEl>
                                        <p:attrNameLst>
                                          <p:attrName>style.visibility</p:attrName>
                                        </p:attrNameLst>
                                      </p:cBhvr>
                                      <p:to>
                                        <p:strVal val="visible"/>
                                      </p:to>
                                    </p:set>
                                    <p:animEffect transition="in" filter="fade">
                                      <p:cBhvr>
                                        <p:cTn id="31" dur="500"/>
                                        <p:tgtEl>
                                          <p:spTgt spid="1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ubtitle 2"/>
          <p:cNvSpPr>
            <a:spLocks noGrp="1"/>
          </p:cNvSpPr>
          <p:nvPr>
            <p:ph type="subTitle" idx="1"/>
          </p:nvPr>
        </p:nvSpPr>
        <p:spPr>
          <a:xfrm>
            <a:off x="985108" y="988541"/>
            <a:ext cx="7466914" cy="3949141"/>
          </a:xfrm>
        </p:spPr>
        <p:txBody>
          <a:bodyPr>
            <a:normAutofit/>
          </a:bodyPr>
          <a:lstStyle/>
          <a:p>
            <a:pPr algn="just">
              <a:defRPr/>
            </a:pP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Đối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với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tiết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học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này</a:t>
            </a:r>
            <a:r>
              <a:rPr lang="en-US" sz="2800" b="1"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nội</a:t>
            </a:r>
            <a:r>
              <a:rPr lang="en-US" sz="2800" dirty="0">
                <a:latin typeface="Times New Roman" pitchFamily="18" charset="0"/>
                <a:cs typeface="Times New Roman" pitchFamily="18" charset="0"/>
              </a:rPr>
              <a:t> dung </a:t>
            </a:r>
            <a:r>
              <a:rPr lang="en-US" sz="2800" dirty="0" err="1">
                <a:latin typeface="Times New Roman" pitchFamily="18" charset="0"/>
                <a:cs typeface="Times New Roman" pitchFamily="18" charset="0"/>
              </a:rPr>
              <a:t>cơ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bản</a:t>
            </a:r>
            <a:endParaRPr lang="en-US" sz="2800" dirty="0">
              <a:latin typeface="Times New Roman" pitchFamily="18" charset="0"/>
              <a:cs typeface="Times New Roman" pitchFamily="18" charset="0"/>
            </a:endParaRPr>
          </a:p>
          <a:p>
            <a:pPr algn="just">
              <a:defRPr/>
            </a:pP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Đối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với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tiết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học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tiếp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theo</a:t>
            </a:r>
            <a:r>
              <a:rPr lang="en-US" sz="2800" b="1"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a:p>
            <a:r>
              <a:rPr lang="en-US" sz="2800" dirty="0" err="1">
                <a:latin typeface="Times New Roman" pitchFamily="18" charset="0"/>
                <a:cs typeface="Times New Roman" pitchFamily="18" charset="0"/>
              </a:rPr>
              <a:t>Chuẩn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7: </a:t>
            </a:r>
            <a:r>
              <a:rPr lang="en-US" dirty="0"/>
              <a:t>:  CÁC THÀNH TỰU VĂN HÓA CHỦ YẾU CỦA TRUNG QUỐC TỪ</a:t>
            </a:r>
            <a:r>
              <a:rPr lang="vi-VN" dirty="0"/>
              <a:t> THẾ KỈ VII ĐẾN GIỮA THẾ KỈ XIX  </a:t>
            </a:r>
            <a:endParaRPr lang="en-US"/>
          </a:p>
          <a:p>
            <a:endParaRPr lang="en-US" sz="2800" dirty="0">
              <a:latin typeface="Times New Roman" pitchFamily="18" charset="0"/>
              <a:cs typeface="Times New Roman" pitchFamily="18" charset="0"/>
            </a:endParaRPr>
          </a:p>
        </p:txBody>
      </p:sp>
      <p:sp>
        <p:nvSpPr>
          <p:cNvPr id="3" name="Freeform: Shape 12"/>
          <p:cNvSpPr/>
          <p:nvPr/>
        </p:nvSpPr>
        <p:spPr bwMode="auto">
          <a:xfrm>
            <a:off x="152400" y="152400"/>
            <a:ext cx="8534400" cy="585788"/>
          </a:xfrm>
          <a:custGeom>
            <a:avLst/>
            <a:gdLst>
              <a:gd name="connsiteX0" fmla="*/ 0 w 3003438"/>
              <a:gd name="connsiteY0" fmla="*/ 259453 h 1556688"/>
              <a:gd name="connsiteX1" fmla="*/ 259453 w 3003438"/>
              <a:gd name="connsiteY1" fmla="*/ 0 h 1556688"/>
              <a:gd name="connsiteX2" fmla="*/ 2743985 w 3003438"/>
              <a:gd name="connsiteY2" fmla="*/ 0 h 1556688"/>
              <a:gd name="connsiteX3" fmla="*/ 3003438 w 3003438"/>
              <a:gd name="connsiteY3" fmla="*/ 259453 h 1556688"/>
              <a:gd name="connsiteX4" fmla="*/ 3003438 w 3003438"/>
              <a:gd name="connsiteY4" fmla="*/ 1297235 h 1556688"/>
              <a:gd name="connsiteX5" fmla="*/ 2743985 w 3003438"/>
              <a:gd name="connsiteY5" fmla="*/ 1556688 h 1556688"/>
              <a:gd name="connsiteX6" fmla="*/ 259453 w 3003438"/>
              <a:gd name="connsiteY6" fmla="*/ 1556688 h 1556688"/>
              <a:gd name="connsiteX7" fmla="*/ 0 w 3003438"/>
              <a:gd name="connsiteY7" fmla="*/ 1297235 h 1556688"/>
              <a:gd name="connsiteX8" fmla="*/ 0 w 3003438"/>
              <a:gd name="connsiteY8" fmla="*/ 259453 h 155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438" h="1556688">
                <a:moveTo>
                  <a:pt x="0" y="259453"/>
                </a:moveTo>
                <a:cubicBezTo>
                  <a:pt x="0" y="116161"/>
                  <a:pt x="116161" y="0"/>
                  <a:pt x="259453" y="0"/>
                </a:cubicBezTo>
                <a:lnTo>
                  <a:pt x="2743985" y="0"/>
                </a:lnTo>
                <a:cubicBezTo>
                  <a:pt x="2887277" y="0"/>
                  <a:pt x="3003438" y="116161"/>
                  <a:pt x="3003438" y="259453"/>
                </a:cubicBezTo>
                <a:lnTo>
                  <a:pt x="3003438" y="1297235"/>
                </a:lnTo>
                <a:cubicBezTo>
                  <a:pt x="3003438" y="1440527"/>
                  <a:pt x="2887277" y="1556688"/>
                  <a:pt x="2743985" y="1556688"/>
                </a:cubicBezTo>
                <a:lnTo>
                  <a:pt x="259453" y="1556688"/>
                </a:lnTo>
                <a:cubicBezTo>
                  <a:pt x="116161" y="1556688"/>
                  <a:pt x="0" y="1440527"/>
                  <a:pt x="0" y="1297235"/>
                </a:cubicBezTo>
                <a:lnTo>
                  <a:pt x="0" y="259453"/>
                </a:lnTo>
                <a:close/>
              </a:path>
            </a:pathLst>
          </a:custGeom>
          <a:noFill/>
          <a:ln>
            <a:noFill/>
          </a:ln>
        </p:spPr>
        <p:style>
          <a:lnRef idx="3">
            <a:schemeClr val="lt1"/>
          </a:lnRef>
          <a:fillRef idx="1">
            <a:schemeClr val="accent2"/>
          </a:fillRef>
          <a:effectRef idx="1">
            <a:schemeClr val="accent2"/>
          </a:effectRef>
          <a:fontRef idx="minor">
            <a:schemeClr val="lt1"/>
          </a:fontRef>
        </p:style>
        <p:txBody>
          <a:bodyPr lIns="266491" tIns="171241" rIns="266491" bIns="171241" anchor="ctr"/>
          <a:lstStyle/>
          <a:p>
            <a:pPr algn="ctr" defTabSz="2222500" eaLnBrk="0" hangingPunct="0">
              <a:lnSpc>
                <a:spcPct val="90000"/>
              </a:lnSpc>
              <a:spcAft>
                <a:spcPts val="0"/>
              </a:spcAft>
              <a:defRPr/>
            </a:pPr>
            <a:r>
              <a:rPr lang="en-US" sz="3600" b="1" kern="0">
                <a:solidFill>
                  <a:srgbClr val="FF0000"/>
                </a:solidFill>
                <a:latin typeface="Times New Roman" pitchFamily="18" charset="0"/>
                <a:ea typeface="+mj-ea"/>
                <a:cs typeface="Times New Roman" pitchFamily="18" charset="0"/>
              </a:rPr>
              <a:t>Dặn dò</a:t>
            </a:r>
            <a:endParaRPr lang="vi-VN" sz="3600" b="1" kern="0" dirty="0">
              <a:solidFill>
                <a:srgbClr val="FF0000"/>
              </a:solidFill>
              <a:latin typeface="Times New Roman" pitchFamily="18" charset="0"/>
              <a:ea typeface="+mj-ea"/>
              <a:cs typeface="Times New Roman" pitchFamily="18" charset="0"/>
            </a:endParaRPr>
          </a:p>
        </p:txBody>
      </p:sp>
      <p:pic>
        <p:nvPicPr>
          <p:cNvPr id="68611" name="Picture 4"/>
          <p:cNvPicPr>
            <a:picLocks noChangeAspect="1" noChangeArrowheads="1"/>
          </p:cNvPicPr>
          <p:nvPr/>
        </p:nvPicPr>
        <p:blipFill>
          <a:blip r:embed="rId2"/>
          <a:srcRect/>
          <a:stretch>
            <a:fillRect/>
          </a:stretch>
        </p:blipFill>
        <p:spPr bwMode="auto">
          <a:xfrm>
            <a:off x="6888892" y="3429000"/>
            <a:ext cx="1270000" cy="1270000"/>
          </a:xfrm>
          <a:prstGeom prst="rect">
            <a:avLst/>
          </a:prstGeom>
          <a:noFill/>
          <a:ln w="9525">
            <a:noFill/>
            <a:miter lim="800000"/>
            <a:headEnd/>
            <a:tailEnd/>
          </a:ln>
        </p:spPr>
      </p:pic>
    </p:spTree>
  </p:cSld>
  <p:clrMapOvr>
    <a:masterClrMapping/>
  </p:clrMapOvr>
  <p:transition spd="slow" advTm="1882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6322">
                                            <p:txEl>
                                              <p:pRg st="0" end="0"/>
                                            </p:txEl>
                                          </p:spTgt>
                                        </p:tgtEl>
                                        <p:attrNameLst>
                                          <p:attrName>style.visibility</p:attrName>
                                        </p:attrNameLst>
                                      </p:cBhvr>
                                      <p:to>
                                        <p:strVal val="visible"/>
                                      </p:to>
                                    </p:set>
                                    <p:animEffect transition="in" filter="circle(in)">
                                      <p:cBhvr>
                                        <p:cTn id="7" dur="2000"/>
                                        <p:tgtEl>
                                          <p:spTgt spid="563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6322">
                                            <p:txEl>
                                              <p:pRg st="1" end="1"/>
                                            </p:txEl>
                                          </p:spTgt>
                                        </p:tgtEl>
                                        <p:attrNameLst>
                                          <p:attrName>style.visibility</p:attrName>
                                        </p:attrNameLst>
                                      </p:cBhvr>
                                      <p:to>
                                        <p:strVal val="visible"/>
                                      </p:to>
                                    </p:set>
                                    <p:animEffect transition="in" filter="barn(inVertical)">
                                      <p:cBhvr>
                                        <p:cTn id="12" dur="500"/>
                                        <p:tgtEl>
                                          <p:spTgt spid="56322">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56322">
                                            <p:txEl>
                                              <p:pRg st="2" end="2"/>
                                            </p:txEl>
                                          </p:spTgt>
                                        </p:tgtEl>
                                        <p:attrNameLst>
                                          <p:attrName>style.visibility</p:attrName>
                                        </p:attrNameLst>
                                      </p:cBhvr>
                                      <p:to>
                                        <p:strVal val="visible"/>
                                      </p:to>
                                    </p:set>
                                    <p:animEffect transition="in" filter="barn(inVertical)">
                                      <p:cBhvr>
                                        <p:cTn id="15" dur="500"/>
                                        <p:tgtEl>
                                          <p:spTgt spid="563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5572" y="2286000"/>
            <a:ext cx="8958428" cy="1754326"/>
          </a:xfrm>
          <a:prstGeom prst="rect">
            <a:avLst/>
          </a:prstGeom>
          <a:noFill/>
        </p:spPr>
        <p:txBody>
          <a:bodyPr>
            <a:spAutoFit/>
          </a:bodyPr>
          <a:lstStyle/>
          <a:p>
            <a:pPr algn="ctr" eaLnBrk="0" hangingPunct="0">
              <a:defRPr/>
            </a:pP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mn-cs"/>
              </a:rPr>
              <a:t>CHÀO TẠM BIỆT CÁC EM </a:t>
            </a:r>
          </a:p>
          <a:p>
            <a:pPr algn="ctr" eaLnBrk="0" hangingPunct="0">
              <a:defRPr/>
            </a:pP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mn-cs"/>
              </a:rPr>
              <a:t>CHÚC CÁC EM HỌC TỐT</a:t>
            </a:r>
          </a:p>
        </p:txBody>
      </p:sp>
    </p:spTree>
  </p:cSld>
  <p:clrMapOvr>
    <a:masterClrMapping/>
  </p:clrMapOvr>
  <p:transition spd="slow" advTm="9725"/>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71449" y="2114550"/>
            <a:ext cx="971550" cy="2628900"/>
          </a:xfrm>
          <a:prstGeom prst="roundRect">
            <a:avLst/>
          </a:prstGeom>
          <a:solidFill>
            <a:srgbClr val="FF0000">
              <a:alpha val="72000"/>
            </a:srgbClr>
          </a:solidFill>
          <a:effectLst>
            <a:outerShdw blurRad="63500" sx="102000" sy="102000" algn="ctr"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pPr marL="257168" indent="-257168" algn="ctr" defTabSz="342900">
              <a:spcBef>
                <a:spcPct val="50000"/>
              </a:spcBef>
              <a:buClrTx/>
              <a:defRPr/>
            </a:pPr>
            <a:r>
              <a:rPr lang="en-US" sz="2400" b="1" kern="1200" dirty="0" err="1">
                <a:ln w="1905"/>
                <a:solidFill>
                  <a:prstClr val="white"/>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Nội</a:t>
            </a:r>
            <a:endParaRPr lang="en-US" sz="2400" b="1" kern="1200" dirty="0">
              <a:ln w="1905"/>
              <a:solidFill>
                <a:prstClr val="white"/>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p>
            <a:pPr marL="257168" indent="-257168" algn="ctr" defTabSz="342900">
              <a:spcBef>
                <a:spcPct val="50000"/>
              </a:spcBef>
              <a:buClrTx/>
              <a:defRPr/>
            </a:pPr>
            <a:r>
              <a:rPr lang="en-US" sz="2400" b="1" kern="1200" dirty="0">
                <a:ln w="1905"/>
                <a:solidFill>
                  <a:prstClr val="white"/>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dung</a:t>
            </a:r>
          </a:p>
          <a:p>
            <a:pPr marL="257168" indent="-257168" algn="ctr" defTabSz="342900">
              <a:spcBef>
                <a:spcPct val="50000"/>
              </a:spcBef>
              <a:buClrTx/>
              <a:defRPr/>
            </a:pPr>
            <a:r>
              <a:rPr lang="en-US" sz="2400" b="1" kern="1200" dirty="0" err="1">
                <a:ln w="1905"/>
                <a:solidFill>
                  <a:prstClr val="white"/>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bài</a:t>
            </a:r>
            <a:r>
              <a:rPr lang="en-US" sz="2400" b="1" kern="1200" dirty="0">
                <a:ln w="1905"/>
                <a:solidFill>
                  <a:prstClr val="white"/>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p>
          <a:p>
            <a:pPr marL="257168" indent="-257168" algn="ctr" defTabSz="342900">
              <a:spcBef>
                <a:spcPct val="50000"/>
              </a:spcBef>
              <a:buClrTx/>
              <a:defRPr/>
            </a:pPr>
            <a:r>
              <a:rPr lang="en-US" sz="2400" b="1" kern="1200" dirty="0" err="1">
                <a:ln w="1905"/>
                <a:solidFill>
                  <a:prstClr val="white"/>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học</a:t>
            </a:r>
            <a:endParaRPr lang="en-US" sz="2400" b="1" kern="1200" dirty="0">
              <a:ln w="1905"/>
              <a:solidFill>
                <a:prstClr val="white"/>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6" name="Rounded Rectangle 5"/>
          <p:cNvSpPr/>
          <p:nvPr/>
        </p:nvSpPr>
        <p:spPr>
          <a:xfrm>
            <a:off x="2055171" y="2991973"/>
            <a:ext cx="6119020" cy="662947"/>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just" defTabSz="342900">
              <a:spcBef>
                <a:spcPct val="50000"/>
              </a:spcBef>
              <a:buClrTx/>
              <a:defRPr/>
            </a:pPr>
            <a:r>
              <a:rPr lang="en-US" sz="2400" b="1" kern="1200" dirty="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2</a:t>
            </a:r>
            <a:r>
              <a:rPr lang="vi-VN" sz="2400" b="1" dirty="0">
                <a:solidFill>
                  <a:srgbClr val="0070C0"/>
                </a:solidFill>
                <a:latin typeface="Times New Roman" panose="02020603050405020304" pitchFamily="18" charset="0"/>
                <a:cs typeface="Times New Roman" panose="02020603050405020304" pitchFamily="18" charset="0"/>
              </a:rPr>
              <a:t>. Sự</a:t>
            </a:r>
            <a:r>
              <a:rPr lang="en-US" sz="2400" b="1" dirty="0">
                <a:solidFill>
                  <a:srgbClr val="0070C0"/>
                </a:solidFill>
                <a:latin typeface="Times New Roman" panose="02020603050405020304" pitchFamily="18" charset="0"/>
                <a:cs typeface="Times New Roman" panose="02020603050405020304" pitchFamily="18" charset="0"/>
              </a:rPr>
              <a:t> </a:t>
            </a:r>
            <a:r>
              <a:rPr lang="vi-VN" sz="2400" b="1" dirty="0">
                <a:solidFill>
                  <a:srgbClr val="0070C0"/>
                </a:solidFill>
                <a:latin typeface="Times New Roman" panose="02020603050405020304" pitchFamily="18" charset="0"/>
                <a:cs typeface="Times New Roman" panose="02020603050405020304" pitchFamily="18" charset="0"/>
              </a:rPr>
              <a:t>thịnh vượng của Trung Quốc dưới thời Đường </a:t>
            </a:r>
            <a:r>
              <a:rPr lang="en-US" sz="2400" b="1" dirty="0">
                <a:solidFill>
                  <a:srgbClr val="0070C0"/>
                </a:solidFill>
                <a:latin typeface="Times New Roman" panose="02020603050405020304" pitchFamily="18" charset="0"/>
                <a:cs typeface="Times New Roman" panose="02020603050405020304" pitchFamily="18" charset="0"/>
              </a:rPr>
              <a:t>(618-907)</a:t>
            </a:r>
            <a:endParaRPr lang="vi-VN" sz="2400" b="1" kern="1200" dirty="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7" name="Rounded Rectangle 6"/>
          <p:cNvSpPr/>
          <p:nvPr/>
        </p:nvSpPr>
        <p:spPr>
          <a:xfrm>
            <a:off x="2055171" y="4341281"/>
            <a:ext cx="6119020" cy="756341"/>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just" defTabSz="342900">
              <a:spcBef>
                <a:spcPct val="50000"/>
              </a:spcBef>
              <a:buClrTx/>
              <a:defRPr/>
            </a:pPr>
            <a:r>
              <a:rPr lang="en-US" sz="2400" b="1" kern="1200" dirty="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3. </a:t>
            </a:r>
            <a:r>
              <a:rPr lang="en-US" sz="2400" b="1" kern="1200" dirty="0" err="1">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Kinh</a:t>
            </a:r>
            <a:r>
              <a:rPr lang="en-US" sz="2400" b="1" kern="1200" dirty="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400" b="1" kern="1200" dirty="0" err="1">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tế</a:t>
            </a:r>
            <a:r>
              <a:rPr lang="en-US" sz="2400" b="1" kern="1200" dirty="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400" b="1" kern="1200" dirty="0" err="1">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Trung</a:t>
            </a:r>
            <a:r>
              <a:rPr lang="en-US" sz="2400" b="1" kern="1200" dirty="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400" b="1" kern="1200" dirty="0" err="1">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Quốc</a:t>
            </a:r>
            <a:r>
              <a:rPr lang="en-US" sz="2400" b="1" kern="1200" dirty="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400" b="1" kern="1200" dirty="0" err="1">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thời</a:t>
            </a:r>
            <a:r>
              <a:rPr lang="en-US" sz="2400" b="1" kern="1200" dirty="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Minh Thanh</a:t>
            </a:r>
            <a:endParaRPr lang="vi-VN" sz="2400" b="1" kern="1200" dirty="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cxnSp>
        <p:nvCxnSpPr>
          <p:cNvPr id="3" name="Straight Connector 2"/>
          <p:cNvCxnSpPr>
            <a:cxnSpLocks/>
          </p:cNvCxnSpPr>
          <p:nvPr/>
        </p:nvCxnSpPr>
        <p:spPr>
          <a:xfrm>
            <a:off x="1534888" y="1981986"/>
            <a:ext cx="32652" cy="2761465"/>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p:cNvCxnSpPr>
            <a:cxnSpLocks/>
          </p:cNvCxnSpPr>
          <p:nvPr/>
        </p:nvCxnSpPr>
        <p:spPr>
          <a:xfrm>
            <a:off x="1143005" y="3429000"/>
            <a:ext cx="391883"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13" name="Straight Connector 12"/>
          <p:cNvCxnSpPr>
            <a:cxnSpLocks/>
          </p:cNvCxnSpPr>
          <p:nvPr/>
        </p:nvCxnSpPr>
        <p:spPr>
          <a:xfrm>
            <a:off x="1504210" y="4719452"/>
            <a:ext cx="550961" cy="85854"/>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15" name="Straight Connector 14"/>
          <p:cNvCxnSpPr>
            <a:cxnSpLocks/>
          </p:cNvCxnSpPr>
          <p:nvPr/>
        </p:nvCxnSpPr>
        <p:spPr>
          <a:xfrm>
            <a:off x="1551214" y="1981986"/>
            <a:ext cx="444113" cy="0"/>
          </a:xfrm>
          <a:prstGeom prst="line">
            <a:avLst/>
          </a:prstGeom>
          <a:ln/>
        </p:spPr>
        <p:style>
          <a:lnRef idx="3">
            <a:schemeClr val="dk1"/>
          </a:lnRef>
          <a:fillRef idx="0">
            <a:schemeClr val="dk1"/>
          </a:fillRef>
          <a:effectRef idx="2">
            <a:schemeClr val="dk1"/>
          </a:effectRef>
          <a:fontRef idx="minor">
            <a:schemeClr val="tx1"/>
          </a:fontRef>
        </p:style>
      </p:cxnSp>
      <p:cxnSp>
        <p:nvCxnSpPr>
          <p:cNvPr id="28" name="Straight Connector 27"/>
          <p:cNvCxnSpPr/>
          <p:nvPr/>
        </p:nvCxnSpPr>
        <p:spPr>
          <a:xfrm flipH="1">
            <a:off x="4815814" y="2214191"/>
            <a:ext cx="10390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p:cNvCxnSpPr>
          <p:nvPr/>
        </p:nvCxnSpPr>
        <p:spPr>
          <a:xfrm>
            <a:off x="1607252" y="3370319"/>
            <a:ext cx="408207" cy="31838"/>
          </a:xfrm>
          <a:prstGeom prst="line">
            <a:avLst/>
          </a:prstGeom>
        </p:spPr>
        <p:style>
          <a:lnRef idx="3">
            <a:schemeClr val="dk1"/>
          </a:lnRef>
          <a:fillRef idx="0">
            <a:schemeClr val="dk1"/>
          </a:fillRef>
          <a:effectRef idx="2">
            <a:schemeClr val="dk1"/>
          </a:effectRef>
          <a:fontRef idx="minor">
            <a:schemeClr val="tx1"/>
          </a:fontRef>
        </p:style>
      </p:cxnSp>
      <p:cxnSp>
        <p:nvCxnSpPr>
          <p:cNvPr id="34" name="Straight Connector 33"/>
          <p:cNvCxnSpPr/>
          <p:nvPr/>
        </p:nvCxnSpPr>
        <p:spPr>
          <a:xfrm flipH="1">
            <a:off x="4822124" y="5473547"/>
            <a:ext cx="103909"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Rounded Rectangle 36">
            <a:extLst>
              <a:ext uri="{FF2B5EF4-FFF2-40B4-BE49-F238E27FC236}">
                <a16:creationId xmlns:a16="http://schemas.microsoft.com/office/drawing/2014/main" id="{74B2B377-1417-E544-AA1F-003A56F0D74B}"/>
              </a:ext>
            </a:extLst>
          </p:cNvPr>
          <p:cNvSpPr/>
          <p:nvPr/>
        </p:nvSpPr>
        <p:spPr>
          <a:xfrm>
            <a:off x="2033487" y="1507407"/>
            <a:ext cx="6162387" cy="863654"/>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r>
              <a:rPr lang="x-none" sz="2400" b="1" dirty="0">
                <a:solidFill>
                  <a:srgbClr val="0070C0"/>
                </a:solidFill>
                <a:latin typeface="Times New Roman" panose="02020603050405020304" pitchFamily="18" charset="0"/>
                <a:cs typeface="Times New Roman" panose="02020603050405020304" pitchFamily="18" charset="0"/>
              </a:rPr>
              <a:t>1.</a:t>
            </a:r>
            <a:r>
              <a:rPr lang="vi-VN" sz="3200" b="1" dirty="0">
                <a:solidFill>
                  <a:srgbClr val="0070C0"/>
                </a:solidFill>
              </a:rPr>
              <a:t> </a:t>
            </a:r>
            <a:r>
              <a:rPr lang="vi-VN" sz="2400" b="1" dirty="0">
                <a:solidFill>
                  <a:srgbClr val="0070C0"/>
                </a:solidFill>
                <a:latin typeface="Times New Roman" panose="02020603050405020304" pitchFamily="18" charset="0"/>
                <a:cs typeface="Times New Roman" panose="02020603050405020304" pitchFamily="18" charset="0"/>
              </a:rPr>
              <a:t> Khái </a:t>
            </a:r>
            <a:r>
              <a:rPr lang="en-US" sz="2400" b="1" dirty="0" err="1">
                <a:solidFill>
                  <a:srgbClr val="0070C0"/>
                </a:solidFill>
                <a:latin typeface="Times New Roman" panose="02020603050405020304" pitchFamily="18" charset="0"/>
                <a:cs typeface="Times New Roman" panose="02020603050405020304" pitchFamily="18" charset="0"/>
              </a:rPr>
              <a:t>quát</a:t>
            </a:r>
            <a:r>
              <a:rPr lang="vi-VN" sz="2400" b="1" dirty="0">
                <a:solidFill>
                  <a:srgbClr val="0070C0"/>
                </a:solidFill>
                <a:latin typeface="Times New Roman" panose="02020603050405020304" pitchFamily="18" charset="0"/>
                <a:cs typeface="Times New Roman" panose="02020603050405020304" pitchFamily="18" charset="0"/>
              </a:rPr>
              <a:t> ti</a:t>
            </a:r>
            <a:r>
              <a:rPr lang="en-US" sz="2400" b="1" dirty="0">
                <a:solidFill>
                  <a:srgbClr val="0070C0"/>
                </a:solidFill>
                <a:latin typeface="Times New Roman" panose="02020603050405020304" pitchFamily="18" charset="0"/>
                <a:cs typeface="Times New Roman" panose="02020603050405020304" pitchFamily="18" charset="0"/>
              </a:rPr>
              <a:t>ế</a:t>
            </a:r>
            <a:r>
              <a:rPr lang="vi-VN" sz="2400" b="1" dirty="0">
                <a:solidFill>
                  <a:srgbClr val="0070C0"/>
                </a:solidFill>
                <a:latin typeface="Times New Roman" panose="02020603050405020304" pitchFamily="18" charset="0"/>
                <a:cs typeface="Times New Roman" panose="02020603050405020304" pitchFamily="18" charset="0"/>
              </a:rPr>
              <a:t>n trình lich sử của Trung Quốc</a:t>
            </a:r>
            <a:endParaRPr lang="x-none" sz="2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2700534"/>
      </p:ext>
    </p:extLst>
  </p:cSld>
  <p:clrMapOvr>
    <a:masterClrMapping/>
  </p:clrMapOvr>
  <mc:AlternateContent xmlns:mc="http://schemas.openxmlformats.org/markup-compatibility/2006" xmlns:p14="http://schemas.microsoft.com/office/powerpoint/2010/main">
    <mc:Choice Requires="p14">
      <p:transition spd="slow" p14:dur="1400" advTm="59174">
        <p14:doors dir="vert"/>
      </p:transition>
    </mc:Choice>
    <mc:Fallback xmlns="">
      <p:transition spd="slow" advTm="59174">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84060A-8AA3-724A-A812-1B6D69E8C954}"/>
              </a:ext>
            </a:extLst>
          </p:cNvPr>
          <p:cNvSpPr/>
          <p:nvPr/>
        </p:nvSpPr>
        <p:spPr>
          <a:xfrm>
            <a:off x="3134581" y="4672542"/>
            <a:ext cx="3703452" cy="1147150"/>
          </a:xfrm>
          <a:prstGeom prst="rect">
            <a:avLst/>
          </a:prstGeom>
        </p:spPr>
        <p:txBody>
          <a:bodyPr vert="horz" lIns="91440" tIns="45720" rIns="91440" bIns="45720" rtlCol="0" anchor="t">
            <a:normAutofit/>
          </a:bodyPr>
          <a:lstStyle/>
          <a:p>
            <a:pPr>
              <a:lnSpc>
                <a:spcPct val="90000"/>
              </a:lnSpc>
              <a:spcBef>
                <a:spcPct val="0"/>
              </a:spcBef>
              <a:spcAft>
                <a:spcPts val="600"/>
              </a:spcAft>
              <a:buSzPts val="1400"/>
            </a:pPr>
            <a:r>
              <a:rPr lang="en-US" sz="2700" b="1" kern="1200" dirty="0">
                <a:solidFill>
                  <a:schemeClr val="tx1"/>
                </a:solidFill>
                <a:latin typeface="+mj-lt"/>
                <a:ea typeface="+mj-ea"/>
                <a:cs typeface="+mj-cs"/>
                <a:sym typeface="Times New Roman"/>
              </a:rPr>
              <a:t> </a:t>
            </a:r>
            <a:r>
              <a:rPr lang="x-none" sz="2800" b="1" dirty="0">
                <a:solidFill>
                  <a:schemeClr val="tx1"/>
                </a:solidFill>
                <a:latin typeface="Times New Roman" panose="02020603050405020304" pitchFamily="18" charset="0"/>
                <a:cs typeface="Times New Roman" panose="02020603050405020304" pitchFamily="18" charset="0"/>
              </a:rPr>
              <a:t>1.</a:t>
            </a:r>
            <a:r>
              <a:rPr lang="vi-VN" sz="3600" dirty="0">
                <a:solidFill>
                  <a:schemeClr val="tx1"/>
                </a:solidFill>
              </a:rPr>
              <a:t> </a:t>
            </a:r>
            <a:r>
              <a:rPr lang="vi-VN" sz="2800" dirty="0">
                <a:solidFill>
                  <a:schemeClr val="tx1"/>
                </a:solidFill>
                <a:latin typeface="Times New Roman" panose="02020603050405020304" pitchFamily="18" charset="0"/>
                <a:cs typeface="Times New Roman" panose="02020603050405020304" pitchFamily="18" charset="0"/>
              </a:rPr>
              <a:t> Khái </a:t>
            </a:r>
            <a:r>
              <a:rPr lang="en-US" sz="2800" dirty="0" err="1">
                <a:solidFill>
                  <a:schemeClr val="tx1"/>
                </a:solidFill>
                <a:latin typeface="Times New Roman" panose="02020603050405020304" pitchFamily="18" charset="0"/>
                <a:cs typeface="Times New Roman" panose="02020603050405020304" pitchFamily="18" charset="0"/>
              </a:rPr>
              <a:t>quát</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ti</a:t>
            </a:r>
            <a:r>
              <a:rPr lang="en-US" sz="2800" dirty="0">
                <a:solidFill>
                  <a:schemeClr val="tx1"/>
                </a:solidFill>
                <a:latin typeface="Times New Roman" panose="02020603050405020304" pitchFamily="18" charset="0"/>
                <a:cs typeface="Times New Roman" panose="02020603050405020304" pitchFamily="18" charset="0"/>
              </a:rPr>
              <a:t>ế</a:t>
            </a:r>
            <a:r>
              <a:rPr lang="vi-VN" sz="2800" dirty="0">
                <a:solidFill>
                  <a:schemeClr val="tx1"/>
                </a:solidFill>
                <a:latin typeface="Times New Roman" panose="02020603050405020304" pitchFamily="18" charset="0"/>
                <a:cs typeface="Times New Roman" panose="02020603050405020304" pitchFamily="18" charset="0"/>
              </a:rPr>
              <a:t>n trình lich sử của Trung Quốc</a:t>
            </a:r>
            <a:endParaRPr lang="x-none" sz="2800" dirty="0">
              <a:solidFill>
                <a:schemeClr val="tx1"/>
              </a:solidFill>
              <a:latin typeface="Times New Roman" panose="02020603050405020304" pitchFamily="18" charset="0"/>
              <a:cs typeface="Times New Roman" panose="02020603050405020304" pitchFamily="18" charset="0"/>
            </a:endParaRPr>
          </a:p>
          <a:p>
            <a:pPr marL="0" lvl="0" indent="0">
              <a:lnSpc>
                <a:spcPct val="90000"/>
              </a:lnSpc>
              <a:spcBef>
                <a:spcPct val="0"/>
              </a:spcBef>
              <a:spcAft>
                <a:spcPts val="600"/>
              </a:spcAft>
              <a:buSzPts val="1400"/>
            </a:pPr>
            <a:endParaRPr lang="en-US" sz="2700" b="1" kern="1200" dirty="0">
              <a:solidFill>
                <a:srgbClr val="FF0000"/>
              </a:solidFill>
              <a:latin typeface="Times New Roman" panose="02020603050405020304" pitchFamily="18" charset="0"/>
              <a:ea typeface="+mj-ea"/>
              <a:cs typeface="Times New Roman" panose="02020603050405020304" pitchFamily="18" charset="0"/>
              <a:sym typeface="Times New Roman"/>
            </a:endParaRPr>
          </a:p>
        </p:txBody>
      </p:sp>
      <p:sp>
        <p:nvSpPr>
          <p:cNvPr id="20" name="Freeform: Shape 19">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2798064"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86" y="-4332"/>
            <a:ext cx="3182112"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erson in a garment&#10;&#10;Description automatically generated with low confidence">
            <a:extLst>
              <a:ext uri="{FF2B5EF4-FFF2-40B4-BE49-F238E27FC236}">
                <a16:creationId xmlns:a16="http://schemas.microsoft.com/office/drawing/2014/main" id="{AC2605E3-4EA0-FE49-A93D-84DF4D406F77}"/>
              </a:ext>
            </a:extLst>
          </p:cNvPr>
          <p:cNvPicPr>
            <a:picLocks noChangeAspect="1"/>
          </p:cNvPicPr>
          <p:nvPr/>
        </p:nvPicPr>
        <p:blipFill rotWithShape="1">
          <a:blip r:embed="rId2"/>
          <a:srcRect t="4303" r="-3" b="-3"/>
          <a:stretch/>
        </p:blipFill>
        <p:spPr>
          <a:xfrm>
            <a:off x="934929" y="10"/>
            <a:ext cx="2935224"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11" name="Picture 10" descr="A picture containing text&#10;&#10;Description automatically generated">
            <a:extLst>
              <a:ext uri="{FF2B5EF4-FFF2-40B4-BE49-F238E27FC236}">
                <a16:creationId xmlns:a16="http://schemas.microsoft.com/office/drawing/2014/main" id="{5DB54D7F-7BA9-5945-BC73-0821582CE120}"/>
              </a:ext>
            </a:extLst>
          </p:cNvPr>
          <p:cNvPicPr>
            <a:picLocks noChangeAspect="1"/>
          </p:cNvPicPr>
          <p:nvPr/>
        </p:nvPicPr>
        <p:blipFill rotWithShape="1">
          <a:blip r:embed="rId3"/>
          <a:srcRect l="12014" r="18243" b="-1"/>
          <a:stretch/>
        </p:blipFill>
        <p:spPr>
          <a:xfrm>
            <a:off x="20" y="2288330"/>
            <a:ext cx="2673457"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24" name="Oval 23">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1905" y="303879"/>
            <a:ext cx="2386584"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C20267F5-D4E6-477A-A590-81F2ABD1B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88831" y="2382976"/>
            <a:ext cx="1440180" cy="192024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picture containing text, doll&#10;&#10;Description automatically generated">
            <a:extLst>
              <a:ext uri="{FF2B5EF4-FFF2-40B4-BE49-F238E27FC236}">
                <a16:creationId xmlns:a16="http://schemas.microsoft.com/office/drawing/2014/main" id="{0D357F75-FB71-0342-A018-7AD72B24E99A}"/>
              </a:ext>
            </a:extLst>
          </p:cNvPr>
          <p:cNvPicPr>
            <a:picLocks noChangeAspect="1"/>
          </p:cNvPicPr>
          <p:nvPr/>
        </p:nvPicPr>
        <p:blipFill rotWithShape="1">
          <a:blip r:embed="rId4"/>
          <a:srcRect b="13000"/>
          <a:stretch/>
        </p:blipFill>
        <p:spPr>
          <a:xfrm>
            <a:off x="2812275" y="2547568"/>
            <a:ext cx="1193292" cy="1591056"/>
          </a:xfrm>
          <a:custGeom>
            <a:avLst/>
            <a:gdLst/>
            <a:ahLst/>
            <a:cxnLst/>
            <a:rect l="l" t="t" r="r" b="b"/>
            <a:pathLst>
              <a:path w="1591056" h="1591056">
                <a:moveTo>
                  <a:pt x="795528" y="0"/>
                </a:moveTo>
                <a:cubicBezTo>
                  <a:pt x="1234886" y="0"/>
                  <a:pt x="1591056" y="356170"/>
                  <a:pt x="1591056" y="795528"/>
                </a:cubicBezTo>
                <a:cubicBezTo>
                  <a:pt x="1591056" y="1234886"/>
                  <a:pt x="1234886" y="1591056"/>
                  <a:pt x="795528" y="1591056"/>
                </a:cubicBezTo>
                <a:cubicBezTo>
                  <a:pt x="356170" y="1591056"/>
                  <a:pt x="0" y="1234886"/>
                  <a:pt x="0" y="795528"/>
                </a:cubicBezTo>
                <a:cubicBezTo>
                  <a:pt x="0" y="356170"/>
                  <a:pt x="356170" y="0"/>
                  <a:pt x="795528" y="0"/>
                </a:cubicBezTo>
                <a:close/>
              </a:path>
            </a:pathLst>
          </a:custGeom>
        </p:spPr>
      </p:pic>
      <p:pic>
        <p:nvPicPr>
          <p:cNvPr id="9" name="Picture 8" descr="A picture containing text, person, old&#10;&#10;Description automatically generated">
            <a:extLst>
              <a:ext uri="{FF2B5EF4-FFF2-40B4-BE49-F238E27FC236}">
                <a16:creationId xmlns:a16="http://schemas.microsoft.com/office/drawing/2014/main" id="{B08E5B60-6A71-3549-A0D2-086171A95912}"/>
              </a:ext>
            </a:extLst>
          </p:cNvPr>
          <p:cNvPicPr>
            <a:picLocks noChangeAspect="1"/>
          </p:cNvPicPr>
          <p:nvPr/>
        </p:nvPicPr>
        <p:blipFill rotWithShape="1">
          <a:blip r:embed="rId5"/>
          <a:srcRect l="15188" r="4184" b="-3"/>
          <a:stretch/>
        </p:blipFill>
        <p:spPr>
          <a:xfrm>
            <a:off x="4195349" y="468471"/>
            <a:ext cx="2139696"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28" name="Freeform: Shape 27">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4426" y="-4332"/>
            <a:ext cx="2579574"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 name="Picture 14" descr="A picture containing text, doll&#10;&#10;Description automatically generated">
            <a:extLst>
              <a:ext uri="{FF2B5EF4-FFF2-40B4-BE49-F238E27FC236}">
                <a16:creationId xmlns:a16="http://schemas.microsoft.com/office/drawing/2014/main" id="{BC0570F4-3C30-D54C-9452-04CA767E87DD}"/>
              </a:ext>
            </a:extLst>
          </p:cNvPr>
          <p:cNvPicPr>
            <a:picLocks noChangeAspect="1"/>
          </p:cNvPicPr>
          <p:nvPr/>
        </p:nvPicPr>
        <p:blipFill rotWithShape="1">
          <a:blip r:embed="rId6"/>
          <a:srcRect l="13461" r="1" b="1"/>
          <a:stretch/>
        </p:blipFill>
        <p:spPr>
          <a:xfrm>
            <a:off x="6689070" y="-4330"/>
            <a:ext cx="2454929"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30" name="Freeform: Shape 29">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99498" y="3907418"/>
            <a:ext cx="2244502"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erson wearing a garment&#10;&#10;Description automatically generated with medium confidence">
            <a:extLst>
              <a:ext uri="{FF2B5EF4-FFF2-40B4-BE49-F238E27FC236}">
                <a16:creationId xmlns:a16="http://schemas.microsoft.com/office/drawing/2014/main" id="{81650D0B-80AF-4240-9AB9-0CC2FC548A7D}"/>
              </a:ext>
            </a:extLst>
          </p:cNvPr>
          <p:cNvPicPr>
            <a:picLocks noChangeAspect="1"/>
          </p:cNvPicPr>
          <p:nvPr/>
        </p:nvPicPr>
        <p:blipFill rotWithShape="1">
          <a:blip r:embed="rId7"/>
          <a:srcRect l="4955" r="2" b="2"/>
          <a:stretch/>
        </p:blipFill>
        <p:spPr>
          <a:xfrm>
            <a:off x="7022428" y="4071322"/>
            <a:ext cx="2121574"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2592612398"/>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95918" y="4577975"/>
            <a:ext cx="5654511"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D84060A-8AA3-724A-A812-1B6D69E8C954}"/>
              </a:ext>
            </a:extLst>
          </p:cNvPr>
          <p:cNvSpPr/>
          <p:nvPr/>
        </p:nvSpPr>
        <p:spPr>
          <a:xfrm>
            <a:off x="3140572" y="4660821"/>
            <a:ext cx="5709857" cy="1734133"/>
          </a:xfrm>
          <a:prstGeom prst="rect">
            <a:avLst/>
          </a:prstGeom>
          <a:solidFill>
            <a:schemeClr val="accent2">
              <a:lumMod val="20000"/>
              <a:lumOff val="80000"/>
            </a:schemeClr>
          </a:solidFill>
        </p:spPr>
        <p:txBody>
          <a:bodyPr vert="horz" lIns="91440" tIns="45720" rIns="91440" bIns="45720" rtlCol="0" anchor="b">
            <a:noAutofit/>
          </a:bodyPr>
          <a:lstStyle/>
          <a:p>
            <a:pPr marL="0" lvl="0" indent="0" algn="just">
              <a:spcBef>
                <a:spcPct val="0"/>
              </a:spcBef>
              <a:buSzPts val="1400"/>
            </a:pPr>
            <a:r>
              <a:rPr lang="en-US" sz="2800" b="1" kern="1200" dirty="0">
                <a:solidFill>
                  <a:schemeClr val="tx1"/>
                </a:solidFill>
                <a:latin typeface="+mj-lt"/>
                <a:ea typeface="+mj-ea"/>
                <a:cs typeface="+mj-cs"/>
                <a:sym typeface="Times New Roman"/>
              </a:rPr>
              <a:t>?. </a:t>
            </a:r>
            <a:r>
              <a:rPr lang="x-none" sz="2800" dirty="0">
                <a:solidFill>
                  <a:schemeClr val="tx1"/>
                </a:solidFill>
                <a:latin typeface="Times New Roman" panose="02020603050405020304" pitchFamily="18" charset="0"/>
                <a:cs typeface="Times New Roman" panose="02020603050405020304" pitchFamily="18" charset="0"/>
              </a:rPr>
              <a:t>Đọc thông tin, hãy lập sơ đồ tiến trình phát triển của Trung Quốc từ thế kỉ VII đến giữa thế kỉ XIX. </a:t>
            </a:r>
          </a:p>
          <a:p>
            <a:pPr marL="0" lvl="0" indent="0" algn="just">
              <a:spcBef>
                <a:spcPct val="0"/>
              </a:spcBef>
              <a:buSzPts val="1400"/>
            </a:pPr>
            <a:endParaRPr lang="en-US" sz="2800" b="1" kern="1200" dirty="0">
              <a:solidFill>
                <a:schemeClr val="tx1"/>
              </a:solidFill>
              <a:latin typeface="Times New Roman" panose="02020603050405020304" pitchFamily="18" charset="0"/>
              <a:ea typeface="+mj-ea"/>
              <a:cs typeface="Times New Roman" panose="02020603050405020304" pitchFamily="18" charset="0"/>
              <a:sym typeface="Times New Roman"/>
            </a:endParaRPr>
          </a:p>
        </p:txBody>
      </p:sp>
      <p:pic>
        <p:nvPicPr>
          <p:cNvPr id="9" name="Picture 8" descr="A picture containing text, person, old&#10;&#10;Description automatically generated">
            <a:extLst>
              <a:ext uri="{FF2B5EF4-FFF2-40B4-BE49-F238E27FC236}">
                <a16:creationId xmlns:a16="http://schemas.microsoft.com/office/drawing/2014/main" id="{B08E5B60-6A71-3549-A0D2-086171A95912}"/>
              </a:ext>
            </a:extLst>
          </p:cNvPr>
          <p:cNvPicPr>
            <a:picLocks noChangeAspect="1"/>
          </p:cNvPicPr>
          <p:nvPr/>
        </p:nvPicPr>
        <p:blipFill rotWithShape="1">
          <a:blip r:embed="rId2"/>
          <a:srcRect t="7167" r="1" b="27168"/>
          <a:stretch/>
        </p:blipFill>
        <p:spPr>
          <a:xfrm>
            <a:off x="238227" y="321734"/>
            <a:ext cx="2848177" cy="2010551"/>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5DB54D7F-7BA9-5945-BC73-0821582CE120}"/>
              </a:ext>
            </a:extLst>
          </p:cNvPr>
          <p:cNvPicPr>
            <a:picLocks noChangeAspect="1"/>
          </p:cNvPicPr>
          <p:nvPr/>
        </p:nvPicPr>
        <p:blipFill rotWithShape="1">
          <a:blip r:embed="rId3"/>
          <a:srcRect l="5638" r="11867"/>
          <a:stretch/>
        </p:blipFill>
        <p:spPr>
          <a:xfrm>
            <a:off x="3151911" y="321732"/>
            <a:ext cx="2845104" cy="4111323"/>
          </a:xfrm>
          <a:prstGeom prst="rect">
            <a:avLst/>
          </a:prstGeom>
        </p:spPr>
      </p:pic>
      <p:pic>
        <p:nvPicPr>
          <p:cNvPr id="7" name="Picture 6" descr="A person wearing a garment&#10;&#10;Description automatically generated with medium confidence">
            <a:extLst>
              <a:ext uri="{FF2B5EF4-FFF2-40B4-BE49-F238E27FC236}">
                <a16:creationId xmlns:a16="http://schemas.microsoft.com/office/drawing/2014/main" id="{81650D0B-80AF-4240-9AB9-0CC2FC548A7D}"/>
              </a:ext>
            </a:extLst>
          </p:cNvPr>
          <p:cNvPicPr>
            <a:picLocks noChangeAspect="1"/>
          </p:cNvPicPr>
          <p:nvPr/>
        </p:nvPicPr>
        <p:blipFill rotWithShape="1">
          <a:blip r:embed="rId4"/>
          <a:srcRect t="29653" r="-1" b="13808"/>
          <a:stretch/>
        </p:blipFill>
        <p:spPr>
          <a:xfrm>
            <a:off x="6064632" y="321733"/>
            <a:ext cx="2848488" cy="2010552"/>
          </a:xfrm>
          <a:prstGeom prst="rect">
            <a:avLst/>
          </a:prstGeom>
        </p:spPr>
      </p:pic>
      <p:pic>
        <p:nvPicPr>
          <p:cNvPr id="15" name="Picture 14" descr="A picture containing text, doll&#10;&#10;Description automatically generated">
            <a:extLst>
              <a:ext uri="{FF2B5EF4-FFF2-40B4-BE49-F238E27FC236}">
                <a16:creationId xmlns:a16="http://schemas.microsoft.com/office/drawing/2014/main" id="{BC0570F4-3C30-D54C-9452-04CA767E87DD}"/>
              </a:ext>
            </a:extLst>
          </p:cNvPr>
          <p:cNvPicPr>
            <a:picLocks noChangeAspect="1"/>
          </p:cNvPicPr>
          <p:nvPr/>
        </p:nvPicPr>
        <p:blipFill rotWithShape="1">
          <a:blip r:embed="rId5"/>
          <a:srcRect t="11022" b="29660"/>
          <a:stretch/>
        </p:blipFill>
        <p:spPr>
          <a:xfrm>
            <a:off x="238225" y="2422097"/>
            <a:ext cx="2846070" cy="2013804"/>
          </a:xfrm>
          <a:prstGeom prst="rect">
            <a:avLst/>
          </a:prstGeom>
        </p:spPr>
      </p:pic>
      <p:pic>
        <p:nvPicPr>
          <p:cNvPr id="5" name="Picture 4" descr="A person in a garment&#10;&#10;Description automatically generated with low confidence">
            <a:extLst>
              <a:ext uri="{FF2B5EF4-FFF2-40B4-BE49-F238E27FC236}">
                <a16:creationId xmlns:a16="http://schemas.microsoft.com/office/drawing/2014/main" id="{AC2605E3-4EA0-FE49-A93D-84DF4D406F77}"/>
              </a:ext>
            </a:extLst>
          </p:cNvPr>
          <p:cNvPicPr>
            <a:picLocks noChangeAspect="1"/>
          </p:cNvPicPr>
          <p:nvPr/>
        </p:nvPicPr>
        <p:blipFill rotWithShape="1">
          <a:blip r:embed="rId6"/>
          <a:srcRect t="13028" r="1" b="629"/>
          <a:stretch/>
        </p:blipFill>
        <p:spPr>
          <a:xfrm>
            <a:off x="6062214" y="2431705"/>
            <a:ext cx="2848487" cy="2000947"/>
          </a:xfrm>
          <a:prstGeom prst="rect">
            <a:avLst/>
          </a:prstGeom>
        </p:spPr>
      </p:pic>
      <p:pic>
        <p:nvPicPr>
          <p:cNvPr id="13" name="Picture 12" descr="A picture containing text, doll&#10;&#10;Description automatically generated">
            <a:extLst>
              <a:ext uri="{FF2B5EF4-FFF2-40B4-BE49-F238E27FC236}">
                <a16:creationId xmlns:a16="http://schemas.microsoft.com/office/drawing/2014/main" id="{0D357F75-FB71-0342-A018-7AD72B24E99A}"/>
              </a:ext>
            </a:extLst>
          </p:cNvPr>
          <p:cNvPicPr>
            <a:picLocks noChangeAspect="1"/>
          </p:cNvPicPr>
          <p:nvPr/>
        </p:nvPicPr>
        <p:blipFill rotWithShape="1">
          <a:blip r:embed="rId7"/>
          <a:srcRect t="3575" r="-4" b="50328"/>
          <a:stretch/>
        </p:blipFill>
        <p:spPr>
          <a:xfrm>
            <a:off x="238225" y="4525716"/>
            <a:ext cx="2846070" cy="2010551"/>
          </a:xfrm>
          <a:prstGeom prst="rect">
            <a:avLst/>
          </a:prstGeom>
        </p:spPr>
      </p:pic>
      <p:cxnSp>
        <p:nvCxnSpPr>
          <p:cNvPr id="22" name="Straight Connector 21">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39950" y="5694097"/>
            <a:ext cx="4114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3320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84060A-8AA3-724A-A812-1B6D69E8C954}"/>
              </a:ext>
            </a:extLst>
          </p:cNvPr>
          <p:cNvSpPr/>
          <p:nvPr/>
        </p:nvSpPr>
        <p:spPr>
          <a:xfrm>
            <a:off x="394954" y="525444"/>
            <a:ext cx="8046308" cy="907941"/>
          </a:xfrm>
          <a:prstGeom prst="rect">
            <a:avLst/>
          </a:prstGeom>
        </p:spPr>
        <p:txBody>
          <a:bodyPr wrap="square">
            <a:spAutoFit/>
          </a:bodyPr>
          <a:lstStyle/>
          <a:p>
            <a:pPr marL="0" lvl="0" indent="0" algn="ctr">
              <a:spcAft>
                <a:spcPts val="600"/>
              </a:spcAft>
              <a:buSzPts val="1400"/>
            </a:pPr>
            <a:r>
              <a:rPr lang="en-US" sz="2400" b="1" dirty="0">
                <a:solidFill>
                  <a:schemeClr val="dk2"/>
                </a:solidFill>
                <a:latin typeface="Times New Roman"/>
                <a:cs typeface="Times New Roman"/>
                <a:sym typeface="Times New Roman"/>
              </a:rPr>
              <a:t>BÀI 6: </a:t>
            </a:r>
          </a:p>
          <a:p>
            <a:pPr marL="0" lvl="0" indent="0" algn="ctr">
              <a:spcAft>
                <a:spcPts val="600"/>
              </a:spcAft>
              <a:buSzPts val="1400"/>
            </a:pPr>
            <a:r>
              <a:rPr lang="en-US" sz="2400" b="1" dirty="0">
                <a:solidFill>
                  <a:schemeClr val="dk2"/>
                </a:solidFill>
                <a:latin typeface="Times New Roman"/>
                <a:cs typeface="Times New Roman"/>
                <a:sym typeface="Times New Roman"/>
              </a:rPr>
              <a:t>KHÁI QUÁT TIẾN TRÌNH LỊCH SỬ TRUNG QUỐC</a:t>
            </a:r>
          </a:p>
        </p:txBody>
      </p:sp>
      <p:sp>
        <p:nvSpPr>
          <p:cNvPr id="10" name="Oval 9">
            <a:extLst>
              <a:ext uri="{FF2B5EF4-FFF2-40B4-BE49-F238E27FC236}">
                <a16:creationId xmlns:a16="http://schemas.microsoft.com/office/drawing/2014/main" id="{152CFFEF-EADD-0949-A96B-FB00A3BC4378}"/>
              </a:ext>
            </a:extLst>
          </p:cNvPr>
          <p:cNvSpPr/>
          <p:nvPr/>
        </p:nvSpPr>
        <p:spPr>
          <a:xfrm>
            <a:off x="355107" y="3134687"/>
            <a:ext cx="1198738" cy="1239299"/>
          </a:xfrm>
          <a:prstGeom prst="ellipse">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0" name="Oval 19">
            <a:extLst>
              <a:ext uri="{FF2B5EF4-FFF2-40B4-BE49-F238E27FC236}">
                <a16:creationId xmlns:a16="http://schemas.microsoft.com/office/drawing/2014/main" id="{DE2E3C15-584F-F74F-8462-8C1E65001B0B}"/>
              </a:ext>
            </a:extLst>
          </p:cNvPr>
          <p:cNvSpPr/>
          <p:nvPr/>
        </p:nvSpPr>
        <p:spPr>
          <a:xfrm>
            <a:off x="1658505" y="3154247"/>
            <a:ext cx="1198738" cy="1239299"/>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1" name="Oval 20">
            <a:extLst>
              <a:ext uri="{FF2B5EF4-FFF2-40B4-BE49-F238E27FC236}">
                <a16:creationId xmlns:a16="http://schemas.microsoft.com/office/drawing/2014/main" id="{8DCF824D-D60A-0946-B5E9-8DC5F1E814D4}"/>
              </a:ext>
            </a:extLst>
          </p:cNvPr>
          <p:cNvSpPr/>
          <p:nvPr/>
        </p:nvSpPr>
        <p:spPr>
          <a:xfrm>
            <a:off x="3040766" y="3159460"/>
            <a:ext cx="1336243" cy="1239299"/>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2" name="Oval 21">
            <a:extLst>
              <a:ext uri="{FF2B5EF4-FFF2-40B4-BE49-F238E27FC236}">
                <a16:creationId xmlns:a16="http://schemas.microsoft.com/office/drawing/2014/main" id="{3B7A1F68-248E-634D-9ED2-17C578F2C833}"/>
              </a:ext>
            </a:extLst>
          </p:cNvPr>
          <p:cNvSpPr/>
          <p:nvPr/>
        </p:nvSpPr>
        <p:spPr>
          <a:xfrm>
            <a:off x="4605862" y="3148942"/>
            <a:ext cx="1270929" cy="1239299"/>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3" name="Oval 22">
            <a:extLst>
              <a:ext uri="{FF2B5EF4-FFF2-40B4-BE49-F238E27FC236}">
                <a16:creationId xmlns:a16="http://schemas.microsoft.com/office/drawing/2014/main" id="{92912E33-1014-2348-9EF6-FF7B962AF075}"/>
              </a:ext>
            </a:extLst>
          </p:cNvPr>
          <p:cNvSpPr/>
          <p:nvPr/>
        </p:nvSpPr>
        <p:spPr>
          <a:xfrm>
            <a:off x="6092784" y="3168318"/>
            <a:ext cx="1199326" cy="123929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4" name="Oval 23">
            <a:extLst>
              <a:ext uri="{FF2B5EF4-FFF2-40B4-BE49-F238E27FC236}">
                <a16:creationId xmlns:a16="http://schemas.microsoft.com/office/drawing/2014/main" id="{9DDD34EF-EF0A-C94D-A053-FC8407B549A9}"/>
              </a:ext>
            </a:extLst>
          </p:cNvPr>
          <p:cNvSpPr/>
          <p:nvPr/>
        </p:nvSpPr>
        <p:spPr>
          <a:xfrm>
            <a:off x="7543138" y="3155921"/>
            <a:ext cx="1336243" cy="123929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Rectangle 5">
            <a:extLst>
              <a:ext uri="{FF2B5EF4-FFF2-40B4-BE49-F238E27FC236}">
                <a16:creationId xmlns:a16="http://schemas.microsoft.com/office/drawing/2014/main" id="{BCFEA066-7DD0-7B4C-BD97-2D83F75AEF4D}"/>
              </a:ext>
            </a:extLst>
          </p:cNvPr>
          <p:cNvSpPr/>
          <p:nvPr/>
        </p:nvSpPr>
        <p:spPr>
          <a:xfrm>
            <a:off x="527318" y="1622032"/>
            <a:ext cx="8089364" cy="584775"/>
          </a:xfrm>
          <a:prstGeom prst="rect">
            <a:avLst/>
          </a:prstGeom>
        </p:spPr>
        <p:txBody>
          <a:bodyPr wrap="square">
            <a:spAutoFit/>
          </a:bodyPr>
          <a:lstStyle/>
          <a:p>
            <a:r>
              <a:rPr lang="x-none" sz="2400" b="1" dirty="0">
                <a:solidFill>
                  <a:schemeClr val="tx1"/>
                </a:solidFill>
                <a:latin typeface="Times New Roman" panose="02020603050405020304" pitchFamily="18" charset="0"/>
                <a:cs typeface="Times New Roman" panose="02020603050405020304" pitchFamily="18" charset="0"/>
              </a:rPr>
              <a:t>1.</a:t>
            </a:r>
            <a:r>
              <a:rPr lang="vi-VN" sz="3200" dirty="0">
                <a:solidFill>
                  <a:schemeClr val="tx1"/>
                </a:solidFill>
              </a:rPr>
              <a:t> </a:t>
            </a:r>
            <a:r>
              <a:rPr lang="vi-VN" sz="2400" dirty="0">
                <a:solidFill>
                  <a:schemeClr val="tx1"/>
                </a:solidFill>
                <a:latin typeface="Times New Roman" panose="02020603050405020304" pitchFamily="18" charset="0"/>
                <a:cs typeface="Times New Roman" panose="02020603050405020304" pitchFamily="18" charset="0"/>
              </a:rPr>
              <a:t> </a:t>
            </a:r>
            <a:r>
              <a:rPr lang="vi-VN" sz="2400" b="1" dirty="0">
                <a:solidFill>
                  <a:schemeClr val="tx1"/>
                </a:solidFill>
                <a:latin typeface="Times New Roman" panose="02020603050405020304" pitchFamily="18" charset="0"/>
                <a:cs typeface="Times New Roman" panose="02020603050405020304" pitchFamily="18" charset="0"/>
              </a:rPr>
              <a:t>Khái </a:t>
            </a:r>
            <a:r>
              <a:rPr lang="en-US" sz="2400" b="1" dirty="0" err="1">
                <a:solidFill>
                  <a:schemeClr val="tx1"/>
                </a:solidFill>
                <a:latin typeface="Times New Roman" panose="02020603050405020304" pitchFamily="18" charset="0"/>
                <a:cs typeface="Times New Roman" panose="02020603050405020304" pitchFamily="18" charset="0"/>
              </a:rPr>
              <a:t>quát</a:t>
            </a:r>
            <a:r>
              <a:rPr lang="en-US" sz="2400" b="1" dirty="0">
                <a:solidFill>
                  <a:schemeClr val="tx1"/>
                </a:solidFill>
                <a:latin typeface="Times New Roman" panose="02020603050405020304" pitchFamily="18" charset="0"/>
                <a:cs typeface="Times New Roman" panose="02020603050405020304" pitchFamily="18" charset="0"/>
              </a:rPr>
              <a:t> </a:t>
            </a:r>
            <a:r>
              <a:rPr lang="vi-VN" sz="2400" b="1" dirty="0">
                <a:solidFill>
                  <a:schemeClr val="tx1"/>
                </a:solidFill>
                <a:latin typeface="Times New Roman" panose="02020603050405020304" pitchFamily="18" charset="0"/>
                <a:cs typeface="Times New Roman" panose="02020603050405020304" pitchFamily="18" charset="0"/>
              </a:rPr>
              <a:t>ti</a:t>
            </a:r>
            <a:r>
              <a:rPr lang="en-US" sz="2400" b="1" dirty="0">
                <a:solidFill>
                  <a:schemeClr val="tx1"/>
                </a:solidFill>
                <a:latin typeface="Times New Roman" panose="02020603050405020304" pitchFamily="18" charset="0"/>
                <a:cs typeface="Times New Roman" panose="02020603050405020304" pitchFamily="18" charset="0"/>
              </a:rPr>
              <a:t>ế</a:t>
            </a:r>
            <a:r>
              <a:rPr lang="vi-VN" sz="2400" b="1" dirty="0">
                <a:solidFill>
                  <a:schemeClr val="tx1"/>
                </a:solidFill>
                <a:latin typeface="Times New Roman" panose="02020603050405020304" pitchFamily="18" charset="0"/>
                <a:cs typeface="Times New Roman" panose="02020603050405020304" pitchFamily="18" charset="0"/>
              </a:rPr>
              <a:t>n trình lich sử của Trung Quốc </a:t>
            </a:r>
            <a:r>
              <a:rPr lang="en-US" sz="2400" b="1" dirty="0">
                <a:solidFill>
                  <a:schemeClr val="tx1"/>
                </a:solidFill>
                <a:latin typeface="Times New Roman" panose="02020603050405020304" pitchFamily="18" charset="0"/>
                <a:cs typeface="Times New Roman" panose="02020603050405020304" pitchFamily="18" charset="0"/>
              </a:rPr>
              <a:t> </a:t>
            </a:r>
            <a:endParaRPr lang="x-none" sz="2400" b="1" dirty="0">
              <a:solidFill>
                <a:schemeClr val="tx1"/>
              </a:solidFill>
            </a:endParaRPr>
          </a:p>
        </p:txBody>
      </p:sp>
      <p:sp>
        <p:nvSpPr>
          <p:cNvPr id="5" name="Arrow: Chevron 4">
            <a:extLst>
              <a:ext uri="{FF2B5EF4-FFF2-40B4-BE49-F238E27FC236}">
                <a16:creationId xmlns:a16="http://schemas.microsoft.com/office/drawing/2014/main" id="{10B15514-F1DF-31DF-70C3-3DD6DA8DD8E8}"/>
              </a:ext>
            </a:extLst>
          </p:cNvPr>
          <p:cNvSpPr/>
          <p:nvPr/>
        </p:nvSpPr>
        <p:spPr>
          <a:xfrm>
            <a:off x="-90114" y="4393788"/>
            <a:ext cx="1991757" cy="825582"/>
          </a:xfrm>
          <a:prstGeom prst="chevro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400" dirty="0">
                <a:solidFill>
                  <a:schemeClr val="tx1"/>
                </a:solidFill>
                <a:latin typeface="Times New Roman" panose="02020603050405020304" pitchFamily="18" charset="0"/>
                <a:cs typeface="Times New Roman" panose="02020603050405020304" pitchFamily="18" charset="0"/>
              </a:rPr>
              <a:t>Nhà Đường</a:t>
            </a:r>
          </a:p>
          <a:p>
            <a:pPr algn="ctr"/>
            <a:r>
              <a:rPr lang="x-none" sz="1400" dirty="0">
                <a:solidFill>
                  <a:schemeClr val="tx1"/>
                </a:solidFill>
                <a:latin typeface="Times New Roman" panose="02020603050405020304" pitchFamily="18" charset="0"/>
                <a:cs typeface="Times New Roman" panose="02020603050405020304" pitchFamily="18" charset="0"/>
              </a:rPr>
              <a:t>(618-907)</a:t>
            </a:r>
          </a:p>
        </p:txBody>
      </p:sp>
      <p:sp>
        <p:nvSpPr>
          <p:cNvPr id="30" name="Arrow: Chevron 29">
            <a:extLst>
              <a:ext uri="{FF2B5EF4-FFF2-40B4-BE49-F238E27FC236}">
                <a16:creationId xmlns:a16="http://schemas.microsoft.com/office/drawing/2014/main" id="{5EE9E512-883E-0F49-922E-3EC89A9D119D}"/>
              </a:ext>
            </a:extLst>
          </p:cNvPr>
          <p:cNvSpPr/>
          <p:nvPr/>
        </p:nvSpPr>
        <p:spPr>
          <a:xfrm>
            <a:off x="1446658" y="4393546"/>
            <a:ext cx="1875716" cy="825582"/>
          </a:xfrm>
          <a:prstGeom prst="chevro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tx1"/>
              </a:solidFill>
              <a:latin typeface="Times New Roman" panose="02020603050405020304" pitchFamily="18" charset="0"/>
              <a:cs typeface="Times New Roman" panose="02020603050405020304" pitchFamily="18" charset="0"/>
            </a:endParaRPr>
          </a:p>
          <a:p>
            <a:r>
              <a:rPr lang="x-none" sz="1400" dirty="0">
                <a:solidFill>
                  <a:schemeClr val="tx1"/>
                </a:solidFill>
                <a:latin typeface="Times New Roman" panose="02020603050405020304" pitchFamily="18" charset="0"/>
                <a:cs typeface="Times New Roman" panose="02020603050405020304" pitchFamily="18" charset="0"/>
              </a:rPr>
              <a:t>Ngũ Đại</a:t>
            </a:r>
          </a:p>
          <a:p>
            <a:pPr algn="ctr"/>
            <a:r>
              <a:rPr lang="x-none" sz="1400" dirty="0">
                <a:solidFill>
                  <a:schemeClr val="tx1"/>
                </a:solidFill>
                <a:latin typeface="Times New Roman" panose="02020603050405020304" pitchFamily="18" charset="0"/>
                <a:cs typeface="Times New Roman" panose="02020603050405020304" pitchFamily="18" charset="0"/>
              </a:rPr>
              <a:t>(907- 960)</a:t>
            </a:r>
          </a:p>
          <a:p>
            <a:pPr algn="ctr"/>
            <a:endParaRPr lang="x-none" sz="1400" dirty="0">
              <a:solidFill>
                <a:schemeClr val="tx1"/>
              </a:solidFill>
              <a:latin typeface="Times New Roman" panose="02020603050405020304" pitchFamily="18" charset="0"/>
              <a:cs typeface="Times New Roman" panose="02020603050405020304" pitchFamily="18" charset="0"/>
            </a:endParaRPr>
          </a:p>
        </p:txBody>
      </p:sp>
      <p:sp>
        <p:nvSpPr>
          <p:cNvPr id="31" name="Arrow: Chevron 30">
            <a:extLst>
              <a:ext uri="{FF2B5EF4-FFF2-40B4-BE49-F238E27FC236}">
                <a16:creationId xmlns:a16="http://schemas.microsoft.com/office/drawing/2014/main" id="{0B2E33A3-7854-34E6-6708-DF7D97C48841}"/>
              </a:ext>
            </a:extLst>
          </p:cNvPr>
          <p:cNvSpPr/>
          <p:nvPr/>
        </p:nvSpPr>
        <p:spPr>
          <a:xfrm>
            <a:off x="2855673" y="4393304"/>
            <a:ext cx="1784604" cy="825582"/>
          </a:xfrm>
          <a:prstGeom prst="chevro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400" dirty="0">
                <a:solidFill>
                  <a:schemeClr val="tx1"/>
                </a:solidFill>
                <a:latin typeface="Times New Roman" panose="02020603050405020304" pitchFamily="18" charset="0"/>
                <a:cs typeface="Times New Roman" panose="02020603050405020304" pitchFamily="18" charset="0"/>
              </a:rPr>
              <a:t>Nhà Tống</a:t>
            </a:r>
          </a:p>
          <a:p>
            <a:pPr algn="ctr"/>
            <a:r>
              <a:rPr lang="x-none" sz="1200" dirty="0">
                <a:solidFill>
                  <a:schemeClr val="tx1"/>
                </a:solidFill>
                <a:latin typeface="Times New Roman" panose="02020603050405020304" pitchFamily="18" charset="0"/>
                <a:cs typeface="Times New Roman" panose="02020603050405020304" pitchFamily="18" charset="0"/>
              </a:rPr>
              <a:t>( 960-1279</a:t>
            </a:r>
            <a:r>
              <a:rPr lang="x-none" sz="1400" dirty="0">
                <a:solidFill>
                  <a:schemeClr val="tx1"/>
                </a:solidFill>
                <a:latin typeface="Times New Roman" panose="02020603050405020304" pitchFamily="18" charset="0"/>
                <a:cs typeface="Times New Roman" panose="02020603050405020304" pitchFamily="18" charset="0"/>
              </a:rPr>
              <a:t>)</a:t>
            </a:r>
          </a:p>
        </p:txBody>
      </p:sp>
      <p:sp>
        <p:nvSpPr>
          <p:cNvPr id="32" name="Arrow: Chevron 31">
            <a:extLst>
              <a:ext uri="{FF2B5EF4-FFF2-40B4-BE49-F238E27FC236}">
                <a16:creationId xmlns:a16="http://schemas.microsoft.com/office/drawing/2014/main" id="{ADF41A09-48AD-455B-F562-735E616B28D8}"/>
              </a:ext>
            </a:extLst>
          </p:cNvPr>
          <p:cNvSpPr/>
          <p:nvPr/>
        </p:nvSpPr>
        <p:spPr>
          <a:xfrm>
            <a:off x="4235004" y="4408470"/>
            <a:ext cx="1875716" cy="825582"/>
          </a:xfrm>
          <a:prstGeom prst="chevro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400" dirty="0">
                <a:solidFill>
                  <a:schemeClr val="tx1"/>
                </a:solidFill>
                <a:latin typeface="Times New Roman" panose="02020603050405020304" pitchFamily="18" charset="0"/>
                <a:cs typeface="Times New Roman" panose="02020603050405020304" pitchFamily="18" charset="0"/>
              </a:rPr>
              <a:t>Nhà nguyên</a:t>
            </a:r>
          </a:p>
          <a:p>
            <a:pPr algn="ctr"/>
            <a:r>
              <a:rPr lang="x-none" sz="1200" dirty="0">
                <a:solidFill>
                  <a:schemeClr val="tx1"/>
                </a:solidFill>
                <a:latin typeface="Times New Roman" panose="02020603050405020304" pitchFamily="18" charset="0"/>
                <a:cs typeface="Times New Roman" panose="02020603050405020304" pitchFamily="18" charset="0"/>
              </a:rPr>
              <a:t>( 1271-1368</a:t>
            </a:r>
            <a:r>
              <a:rPr lang="en-US" sz="1200" dirty="0">
                <a:solidFill>
                  <a:schemeClr val="tx1"/>
                </a:solidFill>
                <a:latin typeface="Times New Roman" panose="02020603050405020304" pitchFamily="18" charset="0"/>
                <a:cs typeface="Times New Roman" panose="02020603050405020304" pitchFamily="18" charset="0"/>
              </a:rPr>
              <a:t>)</a:t>
            </a:r>
            <a:endParaRPr lang="x-none" sz="1200" dirty="0">
              <a:solidFill>
                <a:schemeClr val="tx1"/>
              </a:solidFill>
              <a:latin typeface="Times New Roman" panose="02020603050405020304" pitchFamily="18" charset="0"/>
              <a:cs typeface="Times New Roman" panose="02020603050405020304" pitchFamily="18" charset="0"/>
            </a:endParaRPr>
          </a:p>
        </p:txBody>
      </p:sp>
      <p:sp>
        <p:nvSpPr>
          <p:cNvPr id="33" name="Arrow: Chevron 32">
            <a:extLst>
              <a:ext uri="{FF2B5EF4-FFF2-40B4-BE49-F238E27FC236}">
                <a16:creationId xmlns:a16="http://schemas.microsoft.com/office/drawing/2014/main" id="{F0657B12-F04D-F758-BAAF-822593A49B31}"/>
              </a:ext>
            </a:extLst>
          </p:cNvPr>
          <p:cNvSpPr/>
          <p:nvPr/>
        </p:nvSpPr>
        <p:spPr>
          <a:xfrm>
            <a:off x="5695580" y="4410386"/>
            <a:ext cx="1875716" cy="825582"/>
          </a:xfrm>
          <a:prstGeom prst="chevro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400" dirty="0">
                <a:solidFill>
                  <a:schemeClr val="tx1"/>
                </a:solidFill>
                <a:latin typeface="Times New Roman" panose="02020603050405020304" pitchFamily="18" charset="0"/>
                <a:cs typeface="Times New Roman" panose="02020603050405020304" pitchFamily="18" charset="0"/>
              </a:rPr>
              <a:t>Nhà Minh</a:t>
            </a:r>
          </a:p>
          <a:p>
            <a:pPr algn="ctr"/>
            <a:r>
              <a:rPr lang="x-none" sz="1400" dirty="0">
                <a:solidFill>
                  <a:schemeClr val="tx1"/>
                </a:solidFill>
                <a:latin typeface="Times New Roman" panose="02020603050405020304" pitchFamily="18" charset="0"/>
                <a:cs typeface="Times New Roman" panose="02020603050405020304" pitchFamily="18" charset="0"/>
              </a:rPr>
              <a:t>(1368-1644</a:t>
            </a:r>
          </a:p>
        </p:txBody>
      </p:sp>
      <p:sp>
        <p:nvSpPr>
          <p:cNvPr id="34" name="Arrow: Chevron 33">
            <a:extLst>
              <a:ext uri="{FF2B5EF4-FFF2-40B4-BE49-F238E27FC236}">
                <a16:creationId xmlns:a16="http://schemas.microsoft.com/office/drawing/2014/main" id="{82058228-9BA3-D60F-8063-07D1BFAB816D}"/>
              </a:ext>
            </a:extLst>
          </p:cNvPr>
          <p:cNvSpPr/>
          <p:nvPr/>
        </p:nvSpPr>
        <p:spPr>
          <a:xfrm>
            <a:off x="7174092" y="4426450"/>
            <a:ext cx="1969907" cy="825582"/>
          </a:xfrm>
          <a:prstGeom prst="chevro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400" dirty="0">
                <a:solidFill>
                  <a:schemeClr val="tx1"/>
                </a:solidFill>
                <a:latin typeface="Times New Roman" panose="02020603050405020304" pitchFamily="18" charset="0"/>
                <a:cs typeface="Times New Roman" panose="02020603050405020304" pitchFamily="18" charset="0"/>
              </a:rPr>
              <a:t>Nhà Thanh</a:t>
            </a:r>
          </a:p>
          <a:p>
            <a:pPr algn="ctr"/>
            <a:r>
              <a:rPr lang="x-none" sz="1400" dirty="0">
                <a:solidFill>
                  <a:schemeClr val="tx1"/>
                </a:solidFill>
                <a:latin typeface="Times New Roman" panose="02020603050405020304" pitchFamily="18" charset="0"/>
                <a:cs typeface="Times New Roman" panose="02020603050405020304" pitchFamily="18" charset="0"/>
              </a:rPr>
              <a:t>(1644-1911)</a:t>
            </a:r>
          </a:p>
        </p:txBody>
      </p:sp>
    </p:spTree>
    <p:extLst>
      <p:ext uri="{BB962C8B-B14F-4D97-AF65-F5344CB8AC3E}">
        <p14:creationId xmlns:p14="http://schemas.microsoft.com/office/powerpoint/2010/main" val="94416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0" grpId="0" animBg="1"/>
      <p:bldP spid="31" grpId="0" animBg="1"/>
      <p:bldP spid="32" grpId="0" animBg="1"/>
      <p:bldP spid="33"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D31B53-A2A7-D0E7-FC96-92D96732FADC}"/>
              </a:ext>
            </a:extLst>
          </p:cNvPr>
          <p:cNvSpPr/>
          <p:nvPr/>
        </p:nvSpPr>
        <p:spPr>
          <a:xfrm>
            <a:off x="548846" y="462080"/>
            <a:ext cx="8046308" cy="400110"/>
          </a:xfrm>
          <a:prstGeom prst="rect">
            <a:avLst/>
          </a:prstGeom>
        </p:spPr>
        <p:txBody>
          <a:bodyPr wrap="square">
            <a:spAutoFit/>
          </a:bodyPr>
          <a:lstStyle/>
          <a:p>
            <a:pPr marL="0" lvl="0" indent="0" algn="ctr">
              <a:spcAft>
                <a:spcPts val="600"/>
              </a:spcAft>
              <a:buSzPts val="1400"/>
            </a:pPr>
            <a:r>
              <a:rPr lang="en-US" sz="2000" b="1" dirty="0">
                <a:solidFill>
                  <a:schemeClr val="dk2"/>
                </a:solidFill>
                <a:latin typeface="Times New Roman"/>
                <a:cs typeface="Times New Roman"/>
                <a:sym typeface="Times New Roman"/>
              </a:rPr>
              <a:t>BÀI 6: KHÁI QUÁT TIẾN TRÌNH LỊCH SỬ TRUNG QUỐC</a:t>
            </a:r>
          </a:p>
        </p:txBody>
      </p:sp>
      <p:sp>
        <p:nvSpPr>
          <p:cNvPr id="3" name="Rectangle 2">
            <a:extLst>
              <a:ext uri="{FF2B5EF4-FFF2-40B4-BE49-F238E27FC236}">
                <a16:creationId xmlns:a16="http://schemas.microsoft.com/office/drawing/2014/main" id="{21B651A7-F509-EF0E-4591-7E07AB7684D8}"/>
              </a:ext>
            </a:extLst>
          </p:cNvPr>
          <p:cNvSpPr/>
          <p:nvPr/>
        </p:nvSpPr>
        <p:spPr>
          <a:xfrm>
            <a:off x="353390" y="901047"/>
            <a:ext cx="8089364" cy="584775"/>
          </a:xfrm>
          <a:prstGeom prst="rect">
            <a:avLst/>
          </a:prstGeom>
        </p:spPr>
        <p:txBody>
          <a:bodyPr wrap="square">
            <a:spAutoFit/>
          </a:bodyPr>
          <a:lstStyle/>
          <a:p>
            <a:r>
              <a:rPr lang="x-none" sz="2400" dirty="0">
                <a:solidFill>
                  <a:schemeClr val="tx1"/>
                </a:solidFill>
                <a:latin typeface="Times New Roman" panose="02020603050405020304" pitchFamily="18" charset="0"/>
                <a:cs typeface="Times New Roman" panose="02020603050405020304" pitchFamily="18" charset="0"/>
              </a:rPr>
              <a:t>1.</a:t>
            </a:r>
            <a:r>
              <a:rPr lang="vi-VN" sz="3200" dirty="0">
                <a:solidFill>
                  <a:schemeClr val="tx1"/>
                </a:solidFill>
              </a:rPr>
              <a:t> </a:t>
            </a:r>
            <a:r>
              <a:rPr lang="vi-VN" sz="2400" dirty="0">
                <a:solidFill>
                  <a:schemeClr val="tx1"/>
                </a:solidFill>
                <a:latin typeface="Times New Roman" panose="02020603050405020304" pitchFamily="18" charset="0"/>
                <a:cs typeface="Times New Roman" panose="02020603050405020304" pitchFamily="18" charset="0"/>
              </a:rPr>
              <a:t> Khái </a:t>
            </a:r>
            <a:r>
              <a:rPr lang="en-US" sz="2400" dirty="0" err="1">
                <a:solidFill>
                  <a:schemeClr val="tx1"/>
                </a:solidFill>
                <a:latin typeface="Times New Roman" panose="02020603050405020304" pitchFamily="18" charset="0"/>
                <a:cs typeface="Times New Roman" panose="02020603050405020304" pitchFamily="18" charset="0"/>
              </a:rPr>
              <a:t>quát</a:t>
            </a:r>
            <a:r>
              <a:rPr lang="en-US"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ti</a:t>
            </a:r>
            <a:r>
              <a:rPr lang="en-US" sz="2400" dirty="0">
                <a:solidFill>
                  <a:schemeClr val="tx1"/>
                </a:solidFill>
                <a:latin typeface="Times New Roman" panose="02020603050405020304" pitchFamily="18" charset="0"/>
                <a:cs typeface="Times New Roman" panose="02020603050405020304" pitchFamily="18" charset="0"/>
              </a:rPr>
              <a:t>ế</a:t>
            </a:r>
            <a:r>
              <a:rPr lang="vi-VN" sz="2400" dirty="0">
                <a:solidFill>
                  <a:schemeClr val="tx1"/>
                </a:solidFill>
                <a:latin typeface="Times New Roman" panose="02020603050405020304" pitchFamily="18" charset="0"/>
                <a:cs typeface="Times New Roman" panose="02020603050405020304" pitchFamily="18" charset="0"/>
              </a:rPr>
              <a:t>n trình lich sử của Trung Quốc</a:t>
            </a:r>
            <a:endParaRPr lang="x-none" sz="2400" dirty="0">
              <a:solidFill>
                <a:schemeClr val="tx1"/>
              </a:solidFill>
            </a:endParaRPr>
          </a:p>
        </p:txBody>
      </p:sp>
      <p:sp>
        <p:nvSpPr>
          <p:cNvPr id="4" name="Arrow: Chevron 3">
            <a:extLst>
              <a:ext uri="{FF2B5EF4-FFF2-40B4-BE49-F238E27FC236}">
                <a16:creationId xmlns:a16="http://schemas.microsoft.com/office/drawing/2014/main" id="{3936E304-CEAA-239E-B123-7409F58A501E}"/>
              </a:ext>
            </a:extLst>
          </p:cNvPr>
          <p:cNvSpPr/>
          <p:nvPr/>
        </p:nvSpPr>
        <p:spPr>
          <a:xfrm>
            <a:off x="-90114" y="1855154"/>
            <a:ext cx="1991757" cy="825582"/>
          </a:xfrm>
          <a:prstGeom prst="chevro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400" dirty="0">
                <a:solidFill>
                  <a:schemeClr val="tx1"/>
                </a:solidFill>
                <a:latin typeface="Times New Roman" panose="02020603050405020304" pitchFamily="18" charset="0"/>
                <a:cs typeface="Times New Roman" panose="02020603050405020304" pitchFamily="18" charset="0"/>
              </a:rPr>
              <a:t>Nhà Đường</a:t>
            </a:r>
          </a:p>
          <a:p>
            <a:pPr algn="ctr"/>
            <a:r>
              <a:rPr lang="x-none" sz="1400" dirty="0">
                <a:solidFill>
                  <a:schemeClr val="tx1"/>
                </a:solidFill>
                <a:latin typeface="Times New Roman" panose="02020603050405020304" pitchFamily="18" charset="0"/>
                <a:cs typeface="Times New Roman" panose="02020603050405020304" pitchFamily="18" charset="0"/>
              </a:rPr>
              <a:t>(618-907)</a:t>
            </a:r>
          </a:p>
        </p:txBody>
      </p:sp>
      <p:sp>
        <p:nvSpPr>
          <p:cNvPr id="5" name="Arrow: Chevron 4">
            <a:extLst>
              <a:ext uri="{FF2B5EF4-FFF2-40B4-BE49-F238E27FC236}">
                <a16:creationId xmlns:a16="http://schemas.microsoft.com/office/drawing/2014/main" id="{9C78C90F-7DCC-CEEA-BBFC-DDB79A0FEF40}"/>
              </a:ext>
            </a:extLst>
          </p:cNvPr>
          <p:cNvSpPr/>
          <p:nvPr/>
        </p:nvSpPr>
        <p:spPr>
          <a:xfrm>
            <a:off x="1446658" y="1854912"/>
            <a:ext cx="1875716" cy="825582"/>
          </a:xfrm>
          <a:prstGeom prst="chevro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tx1"/>
              </a:solidFill>
              <a:latin typeface="Times New Roman" panose="02020603050405020304" pitchFamily="18" charset="0"/>
              <a:cs typeface="Times New Roman" panose="02020603050405020304" pitchFamily="18" charset="0"/>
            </a:endParaRPr>
          </a:p>
          <a:p>
            <a:r>
              <a:rPr lang="x-none" sz="1400" dirty="0">
                <a:solidFill>
                  <a:schemeClr val="tx1"/>
                </a:solidFill>
                <a:latin typeface="Times New Roman" panose="02020603050405020304" pitchFamily="18" charset="0"/>
                <a:cs typeface="Times New Roman" panose="02020603050405020304" pitchFamily="18" charset="0"/>
              </a:rPr>
              <a:t>Ngũ Đại</a:t>
            </a:r>
          </a:p>
          <a:p>
            <a:pPr algn="ctr"/>
            <a:r>
              <a:rPr lang="x-none" sz="1400" dirty="0">
                <a:solidFill>
                  <a:schemeClr val="tx1"/>
                </a:solidFill>
                <a:latin typeface="Times New Roman" panose="02020603050405020304" pitchFamily="18" charset="0"/>
                <a:cs typeface="Times New Roman" panose="02020603050405020304" pitchFamily="18" charset="0"/>
              </a:rPr>
              <a:t>(907- 960)</a:t>
            </a:r>
          </a:p>
          <a:p>
            <a:pPr algn="ctr"/>
            <a:endParaRPr lang="x-none" sz="1400" dirty="0">
              <a:solidFill>
                <a:schemeClr val="tx1"/>
              </a:solidFill>
              <a:latin typeface="Times New Roman" panose="02020603050405020304" pitchFamily="18" charset="0"/>
              <a:cs typeface="Times New Roman" panose="02020603050405020304" pitchFamily="18" charset="0"/>
            </a:endParaRPr>
          </a:p>
        </p:txBody>
      </p:sp>
      <p:sp>
        <p:nvSpPr>
          <p:cNvPr id="6" name="Arrow: Chevron 5">
            <a:extLst>
              <a:ext uri="{FF2B5EF4-FFF2-40B4-BE49-F238E27FC236}">
                <a16:creationId xmlns:a16="http://schemas.microsoft.com/office/drawing/2014/main" id="{E72F6ED6-2E72-8D0D-8798-0E1D9BD6B8BD}"/>
              </a:ext>
            </a:extLst>
          </p:cNvPr>
          <p:cNvSpPr/>
          <p:nvPr/>
        </p:nvSpPr>
        <p:spPr>
          <a:xfrm>
            <a:off x="2855673" y="1854670"/>
            <a:ext cx="1784604" cy="825582"/>
          </a:xfrm>
          <a:prstGeom prst="chevro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400" dirty="0">
                <a:solidFill>
                  <a:schemeClr val="tx1"/>
                </a:solidFill>
                <a:latin typeface="Times New Roman" panose="02020603050405020304" pitchFamily="18" charset="0"/>
                <a:cs typeface="Times New Roman" panose="02020603050405020304" pitchFamily="18" charset="0"/>
              </a:rPr>
              <a:t>Nhà Tống</a:t>
            </a:r>
          </a:p>
          <a:p>
            <a:pPr algn="ctr"/>
            <a:r>
              <a:rPr lang="x-none" sz="1200" dirty="0">
                <a:solidFill>
                  <a:schemeClr val="tx1"/>
                </a:solidFill>
                <a:latin typeface="Times New Roman" panose="02020603050405020304" pitchFamily="18" charset="0"/>
                <a:cs typeface="Times New Roman" panose="02020603050405020304" pitchFamily="18" charset="0"/>
              </a:rPr>
              <a:t>( 960-1279</a:t>
            </a:r>
            <a:r>
              <a:rPr lang="x-none" sz="1400" dirty="0">
                <a:solidFill>
                  <a:schemeClr val="tx1"/>
                </a:solidFill>
                <a:latin typeface="Times New Roman" panose="02020603050405020304" pitchFamily="18" charset="0"/>
                <a:cs typeface="Times New Roman" panose="02020603050405020304" pitchFamily="18" charset="0"/>
              </a:rPr>
              <a:t>)</a:t>
            </a:r>
          </a:p>
        </p:txBody>
      </p:sp>
      <p:sp>
        <p:nvSpPr>
          <p:cNvPr id="7" name="Arrow: Chevron 6">
            <a:extLst>
              <a:ext uri="{FF2B5EF4-FFF2-40B4-BE49-F238E27FC236}">
                <a16:creationId xmlns:a16="http://schemas.microsoft.com/office/drawing/2014/main" id="{DB046CDE-45F4-7F09-1836-807E8EC0EE03}"/>
              </a:ext>
            </a:extLst>
          </p:cNvPr>
          <p:cNvSpPr/>
          <p:nvPr/>
        </p:nvSpPr>
        <p:spPr>
          <a:xfrm>
            <a:off x="4235004" y="1869836"/>
            <a:ext cx="1875716" cy="825582"/>
          </a:xfrm>
          <a:prstGeom prst="chevro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400" dirty="0">
                <a:solidFill>
                  <a:schemeClr val="tx1"/>
                </a:solidFill>
                <a:latin typeface="Times New Roman" panose="02020603050405020304" pitchFamily="18" charset="0"/>
                <a:cs typeface="Times New Roman" panose="02020603050405020304" pitchFamily="18" charset="0"/>
              </a:rPr>
              <a:t>Nhà nguyên</a:t>
            </a:r>
          </a:p>
          <a:p>
            <a:pPr algn="ctr"/>
            <a:r>
              <a:rPr lang="x-none" sz="1200" dirty="0">
                <a:solidFill>
                  <a:schemeClr val="tx1"/>
                </a:solidFill>
                <a:latin typeface="Times New Roman" panose="02020603050405020304" pitchFamily="18" charset="0"/>
                <a:cs typeface="Times New Roman" panose="02020603050405020304" pitchFamily="18" charset="0"/>
              </a:rPr>
              <a:t>( 1271-1368</a:t>
            </a:r>
            <a:r>
              <a:rPr lang="en-US" sz="1200" dirty="0">
                <a:solidFill>
                  <a:schemeClr val="tx1"/>
                </a:solidFill>
                <a:latin typeface="Times New Roman" panose="02020603050405020304" pitchFamily="18" charset="0"/>
                <a:cs typeface="Times New Roman" panose="02020603050405020304" pitchFamily="18" charset="0"/>
              </a:rPr>
              <a:t>)</a:t>
            </a:r>
            <a:endParaRPr lang="x-none" sz="1200" dirty="0">
              <a:solidFill>
                <a:schemeClr val="tx1"/>
              </a:solidFill>
              <a:latin typeface="Times New Roman" panose="02020603050405020304" pitchFamily="18" charset="0"/>
              <a:cs typeface="Times New Roman" panose="02020603050405020304" pitchFamily="18" charset="0"/>
            </a:endParaRPr>
          </a:p>
        </p:txBody>
      </p:sp>
      <p:sp>
        <p:nvSpPr>
          <p:cNvPr id="8" name="Arrow: Chevron 7">
            <a:extLst>
              <a:ext uri="{FF2B5EF4-FFF2-40B4-BE49-F238E27FC236}">
                <a16:creationId xmlns:a16="http://schemas.microsoft.com/office/drawing/2014/main" id="{AB09A3B9-1951-A816-8784-5197168872CD}"/>
              </a:ext>
            </a:extLst>
          </p:cNvPr>
          <p:cNvSpPr/>
          <p:nvPr/>
        </p:nvSpPr>
        <p:spPr>
          <a:xfrm>
            <a:off x="5695580" y="1871752"/>
            <a:ext cx="1875716" cy="825582"/>
          </a:xfrm>
          <a:prstGeom prst="chevro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400" dirty="0">
                <a:solidFill>
                  <a:schemeClr val="tx1"/>
                </a:solidFill>
                <a:latin typeface="Times New Roman" panose="02020603050405020304" pitchFamily="18" charset="0"/>
                <a:cs typeface="Times New Roman" panose="02020603050405020304" pitchFamily="18" charset="0"/>
              </a:rPr>
              <a:t>Nhà Minh</a:t>
            </a:r>
          </a:p>
          <a:p>
            <a:pPr algn="ctr"/>
            <a:r>
              <a:rPr lang="x-none" sz="1400" dirty="0">
                <a:solidFill>
                  <a:schemeClr val="tx1"/>
                </a:solidFill>
                <a:latin typeface="Times New Roman" panose="02020603050405020304" pitchFamily="18" charset="0"/>
                <a:cs typeface="Times New Roman" panose="02020603050405020304" pitchFamily="18" charset="0"/>
              </a:rPr>
              <a:t>(1368-1644</a:t>
            </a:r>
          </a:p>
        </p:txBody>
      </p:sp>
      <p:sp>
        <p:nvSpPr>
          <p:cNvPr id="9" name="Arrow: Chevron 8">
            <a:extLst>
              <a:ext uri="{FF2B5EF4-FFF2-40B4-BE49-F238E27FC236}">
                <a16:creationId xmlns:a16="http://schemas.microsoft.com/office/drawing/2014/main" id="{DAA06FC1-DBBD-C0B4-38F6-7B7CD8F2FBED}"/>
              </a:ext>
            </a:extLst>
          </p:cNvPr>
          <p:cNvSpPr/>
          <p:nvPr/>
        </p:nvSpPr>
        <p:spPr>
          <a:xfrm>
            <a:off x="7174092" y="1887816"/>
            <a:ext cx="1969907" cy="825582"/>
          </a:xfrm>
          <a:prstGeom prst="chevro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400" dirty="0">
                <a:solidFill>
                  <a:schemeClr val="tx1"/>
                </a:solidFill>
                <a:latin typeface="Times New Roman" panose="02020603050405020304" pitchFamily="18" charset="0"/>
                <a:cs typeface="Times New Roman" panose="02020603050405020304" pitchFamily="18" charset="0"/>
              </a:rPr>
              <a:t>Nhà Thanh</a:t>
            </a:r>
          </a:p>
          <a:p>
            <a:pPr algn="ctr"/>
            <a:r>
              <a:rPr lang="x-none" sz="1400" dirty="0">
                <a:solidFill>
                  <a:schemeClr val="tx1"/>
                </a:solidFill>
                <a:latin typeface="Times New Roman" panose="02020603050405020304" pitchFamily="18" charset="0"/>
                <a:cs typeface="Times New Roman" panose="02020603050405020304" pitchFamily="18" charset="0"/>
              </a:rPr>
              <a:t>(1644-1911)</a:t>
            </a:r>
          </a:p>
        </p:txBody>
      </p:sp>
      <p:pic>
        <p:nvPicPr>
          <p:cNvPr id="11" name="Picture 10">
            <a:extLst>
              <a:ext uri="{FF2B5EF4-FFF2-40B4-BE49-F238E27FC236}">
                <a16:creationId xmlns:a16="http://schemas.microsoft.com/office/drawing/2014/main" id="{7FCCD24A-007C-6F7D-4057-314C35F502B5}"/>
              </a:ext>
            </a:extLst>
          </p:cNvPr>
          <p:cNvPicPr>
            <a:picLocks noChangeAspect="1"/>
          </p:cNvPicPr>
          <p:nvPr/>
        </p:nvPicPr>
        <p:blipFill>
          <a:blip r:embed="rId2"/>
          <a:stretch>
            <a:fillRect/>
          </a:stretch>
        </p:blipFill>
        <p:spPr>
          <a:xfrm>
            <a:off x="378391" y="3119219"/>
            <a:ext cx="4148667" cy="2837734"/>
          </a:xfrm>
          <a:prstGeom prst="rect">
            <a:avLst/>
          </a:prstGeom>
        </p:spPr>
      </p:pic>
      <p:sp>
        <p:nvSpPr>
          <p:cNvPr id="12" name="Thought Bubble: Cloud 11">
            <a:extLst>
              <a:ext uri="{FF2B5EF4-FFF2-40B4-BE49-F238E27FC236}">
                <a16:creationId xmlns:a16="http://schemas.microsoft.com/office/drawing/2014/main" id="{99A2C097-D110-A91E-072A-60025A6FAB07}"/>
              </a:ext>
            </a:extLst>
          </p:cNvPr>
          <p:cNvSpPr/>
          <p:nvPr/>
        </p:nvSpPr>
        <p:spPr>
          <a:xfrm>
            <a:off x="4701705" y="2587220"/>
            <a:ext cx="4148667" cy="3369733"/>
          </a:xfrm>
          <a:prstGeom prst="cloudCallou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ngoại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tộc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gọi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ngoại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tộc</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488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12"/>
                                        </p:tgtEl>
                                        <p:attrNameLst>
                                          <p:attrName>ppt_x</p:attrName>
                                        </p:attrNameLst>
                                      </p:cBhvr>
                                      <p:tavLst>
                                        <p:tav tm="0">
                                          <p:val>
                                            <p:strVal val="ppt_x"/>
                                          </p:val>
                                        </p:tav>
                                        <p:tav tm="100000">
                                          <p:val>
                                            <p:strVal val="ppt_x"/>
                                          </p:val>
                                        </p:tav>
                                      </p:tavLst>
                                    </p:anim>
                                    <p:anim calcmode="lin" valueType="num">
                                      <p:cBhvr additive="base">
                                        <p:cTn id="12" dur="500"/>
                                        <p:tgtEl>
                                          <p:spTgt spid="12"/>
                                        </p:tgtEl>
                                        <p:attrNameLst>
                                          <p:attrName>ppt_y</p:attrName>
                                        </p:attrNameLst>
                                      </p:cBhvr>
                                      <p:tavLst>
                                        <p:tav tm="0">
                                          <p:val>
                                            <p:strVal val="ppt_y"/>
                                          </p:val>
                                        </p:tav>
                                        <p:tav tm="100000">
                                          <p:val>
                                            <p:strVal val="1+ppt_h/2"/>
                                          </p:val>
                                        </p:tav>
                                      </p:tavLst>
                                    </p:anim>
                                    <p:set>
                                      <p:cBhvr>
                                        <p:cTn id="13" dur="1" fill="hold">
                                          <p:stCondLst>
                                            <p:cond delay="499"/>
                                          </p:stCondLst>
                                        </p:cTn>
                                        <p:tgtEl>
                                          <p:spTgt spid="1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graphicFrame>
        <p:nvGraphicFramePr>
          <p:cNvPr id="169" name="Google Shape;169;p21"/>
          <p:cNvGraphicFramePr/>
          <p:nvPr/>
        </p:nvGraphicFramePr>
        <p:xfrm>
          <a:off x="990600" y="1676400"/>
          <a:ext cx="7159575" cy="4051250"/>
        </p:xfrm>
        <a:graphic>
          <a:graphicData uri="http://schemas.openxmlformats.org/drawingml/2006/table">
            <a:tbl>
              <a:tblPr>
                <a:noFill/>
                <a:tableStyleId>{64C12B1A-044D-45B0-A077-824A7AD32EED}</a:tableStyleId>
              </a:tblPr>
              <a:tblGrid>
                <a:gridCol w="2036750">
                  <a:extLst>
                    <a:ext uri="{9D8B030D-6E8A-4147-A177-3AD203B41FA5}">
                      <a16:colId xmlns:a16="http://schemas.microsoft.com/office/drawing/2014/main" val="20000"/>
                    </a:ext>
                  </a:extLst>
                </a:gridCol>
                <a:gridCol w="1903400">
                  <a:extLst>
                    <a:ext uri="{9D8B030D-6E8A-4147-A177-3AD203B41FA5}">
                      <a16:colId xmlns:a16="http://schemas.microsoft.com/office/drawing/2014/main" val="20001"/>
                    </a:ext>
                  </a:extLst>
                </a:gridCol>
                <a:gridCol w="1643050">
                  <a:extLst>
                    <a:ext uri="{9D8B030D-6E8A-4147-A177-3AD203B41FA5}">
                      <a16:colId xmlns:a16="http://schemas.microsoft.com/office/drawing/2014/main" val="20002"/>
                    </a:ext>
                  </a:extLst>
                </a:gridCol>
                <a:gridCol w="1576375">
                  <a:extLst>
                    <a:ext uri="{9D8B030D-6E8A-4147-A177-3AD203B41FA5}">
                      <a16:colId xmlns:a16="http://schemas.microsoft.com/office/drawing/2014/main" val="20003"/>
                    </a:ext>
                  </a:extLst>
                </a:gridCol>
              </a:tblGrid>
              <a:tr h="501650">
                <a:tc>
                  <a:txBody>
                    <a:bodyPr/>
                    <a:lstStyle/>
                    <a:p>
                      <a:pPr marL="0" marR="0" lvl="0" indent="0" algn="ctr" rtl="0">
                        <a:lnSpc>
                          <a:spcPct val="100000"/>
                        </a:lnSpc>
                        <a:spcBef>
                          <a:spcPts val="0"/>
                        </a:spcBef>
                        <a:spcAft>
                          <a:spcPts val="0"/>
                        </a:spcAft>
                        <a:buClr>
                          <a:schemeClr val="dk1"/>
                        </a:buClr>
                        <a:buSzPts val="2000"/>
                        <a:buFont typeface="Times New Roman"/>
                        <a:buNone/>
                      </a:pPr>
                      <a:r>
                        <a:rPr lang="en-US" sz="2000" b="0" i="0" u="sng" strike="noStrike" cap="none">
                          <a:solidFill>
                            <a:schemeClr val="dk1"/>
                          </a:solidFill>
                          <a:latin typeface="Times New Roman"/>
                          <a:ea typeface="Times New Roman"/>
                          <a:cs typeface="Times New Roman"/>
                          <a:sym typeface="Times New Roman"/>
                        </a:rPr>
                        <a:t>Thời gian</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000"/>
                        <a:buFont typeface="Times New Roman"/>
                        <a:buNone/>
                      </a:pPr>
                      <a:r>
                        <a:rPr lang="en-US" sz="2000" b="0" i="0" u="sng" strike="noStrike" cap="none">
                          <a:solidFill>
                            <a:schemeClr val="dk1"/>
                          </a:solidFill>
                          <a:latin typeface="Times New Roman"/>
                          <a:ea typeface="Times New Roman"/>
                          <a:cs typeface="Times New Roman"/>
                          <a:sym typeface="Times New Roman"/>
                        </a:rPr>
                        <a:t>Triều đại</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000"/>
                        <a:buFont typeface="Times New Roman"/>
                        <a:buNone/>
                      </a:pPr>
                      <a:r>
                        <a:rPr lang="en-US" sz="2000" b="0" i="0" u="sng" strike="noStrike" cap="none">
                          <a:solidFill>
                            <a:schemeClr val="dk1"/>
                          </a:solidFill>
                          <a:latin typeface="Times New Roman"/>
                          <a:ea typeface="Times New Roman"/>
                          <a:cs typeface="Times New Roman"/>
                          <a:sym typeface="Times New Roman"/>
                        </a:rPr>
                        <a:t>Thời gian</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000"/>
                        <a:buFont typeface="Times New Roman"/>
                        <a:buNone/>
                      </a:pPr>
                      <a:r>
                        <a:rPr lang="en-US" sz="2000" b="0" i="0" u="sng" strike="noStrike" cap="none">
                          <a:solidFill>
                            <a:schemeClr val="dk1"/>
                          </a:solidFill>
                          <a:latin typeface="Times New Roman"/>
                          <a:ea typeface="Times New Roman"/>
                          <a:cs typeface="Times New Roman"/>
                          <a:sym typeface="Times New Roman"/>
                        </a:rPr>
                        <a:t>Triều đại</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500050">
                <a:tc>
                  <a:txBody>
                    <a:bodyPr/>
                    <a:lstStyle/>
                    <a:p>
                      <a:pPr marL="0" marR="0" lvl="0" indent="0" algn="l" rtl="0">
                        <a:lnSpc>
                          <a:spcPct val="100000"/>
                        </a:lnSpc>
                        <a:spcBef>
                          <a:spcPts val="0"/>
                        </a:spcBef>
                        <a:spcAft>
                          <a:spcPts val="0"/>
                        </a:spcAft>
                        <a:buClr>
                          <a:srgbClr val="3366FF"/>
                        </a:buClr>
                        <a:buSzPts val="2000"/>
                        <a:buFont typeface="Times New Roman"/>
                        <a:buNone/>
                      </a:pPr>
                      <a:r>
                        <a:rPr lang="en-US" sz="2000" b="0" i="0" u="none" strike="noStrike" cap="none">
                          <a:solidFill>
                            <a:srgbClr val="3366FF"/>
                          </a:solidFill>
                          <a:latin typeface="Times New Roman"/>
                          <a:ea typeface="Times New Roman"/>
                          <a:cs typeface="Times New Roman"/>
                          <a:sym typeface="Times New Roman"/>
                        </a:rPr>
                        <a:t>221-206 TCN</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3366FF"/>
                        </a:buClr>
                        <a:buSzPts val="2000"/>
                        <a:buFont typeface="Times New Roman"/>
                        <a:buNone/>
                      </a:pPr>
                      <a:r>
                        <a:rPr lang="en-US" sz="2000" b="0" i="0" u="none" strike="noStrike" cap="none">
                          <a:solidFill>
                            <a:srgbClr val="3366FF"/>
                          </a:solidFill>
                          <a:latin typeface="Times New Roman"/>
                          <a:ea typeface="Times New Roman"/>
                          <a:cs typeface="Times New Roman"/>
                          <a:sym typeface="Times New Roman"/>
                        </a:rPr>
                        <a:t> TẦN</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3366FF"/>
                        </a:buClr>
                        <a:buSzPts val="2000"/>
                        <a:buFont typeface="Times New Roman"/>
                        <a:buNone/>
                      </a:pPr>
                      <a:r>
                        <a:rPr lang="en-US" sz="2000" b="0" i="0" u="none" strike="noStrike" cap="none">
                          <a:solidFill>
                            <a:srgbClr val="3366FF"/>
                          </a:solidFill>
                          <a:latin typeface="Times New Roman"/>
                          <a:ea typeface="Times New Roman"/>
                          <a:cs typeface="Times New Roman"/>
                          <a:sym typeface="Times New Roman"/>
                        </a:rPr>
                        <a:t>618-907</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3366FF"/>
                        </a:buClr>
                        <a:buSzPts val="2000"/>
                        <a:buFont typeface="Times New Roman"/>
                        <a:buNone/>
                      </a:pPr>
                      <a:r>
                        <a:rPr lang="en-US" sz="2000" b="0" i="0" u="none" strike="noStrike" cap="none">
                          <a:solidFill>
                            <a:srgbClr val="3366FF"/>
                          </a:solidFill>
                          <a:latin typeface="Times New Roman"/>
                          <a:ea typeface="Times New Roman"/>
                          <a:cs typeface="Times New Roman"/>
                          <a:sym typeface="Times New Roman"/>
                        </a:rPr>
                        <a:t>ĐƯỜNG</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55625">
                <a:tc>
                  <a:txBody>
                    <a:bodyPr/>
                    <a:lstStyle/>
                    <a:p>
                      <a:pPr marL="0" marR="0" lvl="0" indent="0" algn="l" rtl="0">
                        <a:lnSpc>
                          <a:spcPct val="100000"/>
                        </a:lnSpc>
                        <a:spcBef>
                          <a:spcPts val="0"/>
                        </a:spcBef>
                        <a:spcAft>
                          <a:spcPts val="0"/>
                        </a:spcAft>
                        <a:buClr>
                          <a:srgbClr val="3366FF"/>
                        </a:buClr>
                        <a:buSzPts val="2000"/>
                        <a:buFont typeface="Times New Roman"/>
                        <a:buNone/>
                      </a:pPr>
                      <a:r>
                        <a:rPr lang="en-US" sz="2000" b="0" i="0" u="none" strike="noStrike" cap="none">
                          <a:solidFill>
                            <a:srgbClr val="3366FF"/>
                          </a:solidFill>
                          <a:latin typeface="Times New Roman"/>
                          <a:ea typeface="Times New Roman"/>
                          <a:cs typeface="Times New Roman"/>
                          <a:sym typeface="Times New Roman"/>
                        </a:rPr>
                        <a:t>206TCN- 220</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3366FF"/>
                        </a:buClr>
                        <a:buSzPts val="2000"/>
                        <a:buFont typeface="Times New Roman"/>
                        <a:buNone/>
                      </a:pPr>
                      <a:r>
                        <a:rPr lang="en-US" sz="2000" b="0" i="0" u="none" strike="noStrike" cap="none">
                          <a:solidFill>
                            <a:srgbClr val="3366FF"/>
                          </a:solidFill>
                          <a:latin typeface="Times New Roman"/>
                          <a:ea typeface="Times New Roman"/>
                          <a:cs typeface="Times New Roman"/>
                          <a:sym typeface="Times New Roman"/>
                        </a:rPr>
                        <a:t>HÁN</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3366FF"/>
                        </a:buClr>
                        <a:buSzPts val="2000"/>
                        <a:buFont typeface="Times New Roman"/>
                        <a:buNone/>
                      </a:pPr>
                      <a:r>
                        <a:rPr lang="en-US" sz="2000" b="0" i="0" u="none" strike="noStrike" cap="none">
                          <a:solidFill>
                            <a:srgbClr val="3366FF"/>
                          </a:solidFill>
                          <a:latin typeface="Times New Roman"/>
                          <a:ea typeface="Times New Roman"/>
                          <a:cs typeface="Times New Roman"/>
                          <a:sym typeface="Times New Roman"/>
                        </a:rPr>
                        <a:t>907-960</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3366FF"/>
                        </a:buClr>
                        <a:buSzPts val="2000"/>
                        <a:buFont typeface="Times New Roman"/>
                        <a:buNone/>
                      </a:pPr>
                      <a:r>
                        <a:rPr lang="en-US" sz="2000" b="0" i="0" u="none" strike="noStrike" cap="none">
                          <a:solidFill>
                            <a:srgbClr val="3366FF"/>
                          </a:solidFill>
                          <a:latin typeface="Times New Roman"/>
                          <a:ea typeface="Times New Roman"/>
                          <a:cs typeface="Times New Roman"/>
                          <a:sym typeface="Times New Roman"/>
                        </a:rPr>
                        <a:t>NGŨ ĐẠI</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00050">
                <a:tc>
                  <a:txBody>
                    <a:bodyPr/>
                    <a:lstStyle/>
                    <a:p>
                      <a:pPr marL="0" marR="0" lvl="0" indent="0" algn="ctr" rtl="0">
                        <a:lnSpc>
                          <a:spcPct val="100000"/>
                        </a:lnSpc>
                        <a:spcBef>
                          <a:spcPts val="0"/>
                        </a:spcBef>
                        <a:spcAft>
                          <a:spcPts val="0"/>
                        </a:spcAft>
                        <a:buClr>
                          <a:srgbClr val="3366FF"/>
                        </a:buClr>
                        <a:buSzPts val="2000"/>
                        <a:buFont typeface="Times New Roman"/>
                        <a:buNone/>
                      </a:pPr>
                      <a:r>
                        <a:rPr lang="en-US" sz="2000" b="0" i="0" u="none" strike="noStrike" cap="none">
                          <a:solidFill>
                            <a:srgbClr val="3366FF"/>
                          </a:solidFill>
                          <a:latin typeface="Times New Roman"/>
                          <a:ea typeface="Times New Roman"/>
                          <a:cs typeface="Times New Roman"/>
                          <a:sym typeface="Times New Roman"/>
                        </a:rPr>
                        <a:t>220-280</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3366FF"/>
                        </a:buClr>
                        <a:buSzPts val="2000"/>
                        <a:buFont typeface="Times New Roman"/>
                        <a:buNone/>
                      </a:pPr>
                      <a:r>
                        <a:rPr lang="en-US" sz="2000" b="0" i="0" u="none" strike="noStrike" cap="none">
                          <a:solidFill>
                            <a:srgbClr val="3366FF"/>
                          </a:solidFill>
                          <a:latin typeface="Times New Roman"/>
                          <a:ea typeface="Times New Roman"/>
                          <a:cs typeface="Times New Roman"/>
                          <a:sym typeface="Times New Roman"/>
                        </a:rPr>
                        <a:t>TAM QUỐC</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3366FF"/>
                        </a:buClr>
                        <a:buSzPts val="2000"/>
                        <a:buFont typeface="Times New Roman"/>
                        <a:buNone/>
                      </a:pPr>
                      <a:r>
                        <a:rPr lang="en-US" sz="2000" b="0" i="0" u="none" strike="noStrike" cap="none">
                          <a:solidFill>
                            <a:srgbClr val="3366FF"/>
                          </a:solidFill>
                          <a:latin typeface="Times New Roman"/>
                          <a:ea typeface="Times New Roman"/>
                          <a:cs typeface="Times New Roman"/>
                          <a:sym typeface="Times New Roman"/>
                        </a:rPr>
                        <a:t>960-1279</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3366FF"/>
                        </a:buClr>
                        <a:buSzPts val="2000"/>
                        <a:buFont typeface="Times New Roman"/>
                        <a:buNone/>
                      </a:pPr>
                      <a:r>
                        <a:rPr lang="en-US" sz="2000" b="0" i="0" u="none" strike="noStrike" cap="none">
                          <a:solidFill>
                            <a:srgbClr val="3366FF"/>
                          </a:solidFill>
                          <a:latin typeface="Times New Roman"/>
                          <a:ea typeface="Times New Roman"/>
                          <a:cs typeface="Times New Roman"/>
                          <a:sym typeface="Times New Roman"/>
                        </a:rPr>
                        <a:t>TỐNG</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92125">
                <a:tc>
                  <a:txBody>
                    <a:bodyPr/>
                    <a:lstStyle/>
                    <a:p>
                      <a:pPr marL="0" marR="0" lvl="0" indent="0" algn="ctr" rtl="0">
                        <a:lnSpc>
                          <a:spcPct val="100000"/>
                        </a:lnSpc>
                        <a:spcBef>
                          <a:spcPts val="0"/>
                        </a:spcBef>
                        <a:spcAft>
                          <a:spcPts val="0"/>
                        </a:spcAft>
                        <a:buClr>
                          <a:srgbClr val="3366FF"/>
                        </a:buClr>
                        <a:buSzPts val="2000"/>
                        <a:buFont typeface="Times New Roman"/>
                        <a:buNone/>
                      </a:pPr>
                      <a:r>
                        <a:rPr lang="en-US" sz="2000" b="0" i="0" u="none" strike="noStrike" cap="none">
                          <a:solidFill>
                            <a:srgbClr val="3366FF"/>
                          </a:solidFill>
                          <a:latin typeface="Times New Roman"/>
                          <a:ea typeface="Times New Roman"/>
                          <a:cs typeface="Times New Roman"/>
                          <a:sym typeface="Times New Roman"/>
                        </a:rPr>
                        <a:t>265-316</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3366FF"/>
                        </a:buClr>
                        <a:buSzPts val="2000"/>
                        <a:buFont typeface="Times New Roman"/>
                        <a:buNone/>
                      </a:pPr>
                      <a:r>
                        <a:rPr lang="en-US" sz="2000" b="0" i="0" u="none" strike="noStrike" cap="none">
                          <a:solidFill>
                            <a:srgbClr val="3366FF"/>
                          </a:solidFill>
                          <a:latin typeface="Times New Roman"/>
                          <a:ea typeface="Times New Roman"/>
                          <a:cs typeface="Times New Roman"/>
                          <a:sym typeface="Times New Roman"/>
                        </a:rPr>
                        <a:t>TÂY TẤN</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3366FF"/>
                        </a:buClr>
                        <a:buSzPts val="2000"/>
                        <a:buFont typeface="Times New Roman"/>
                        <a:buNone/>
                      </a:pPr>
                      <a:r>
                        <a:rPr lang="en-US" sz="2000" b="0" i="0" u="none" strike="noStrike" cap="none">
                          <a:solidFill>
                            <a:srgbClr val="3366FF"/>
                          </a:solidFill>
                          <a:latin typeface="Times New Roman"/>
                          <a:ea typeface="Times New Roman"/>
                          <a:cs typeface="Times New Roman"/>
                          <a:sym typeface="Times New Roman"/>
                        </a:rPr>
                        <a:t>1271-1368</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3366FF"/>
                        </a:buClr>
                        <a:buSzPts val="2000"/>
                        <a:buFont typeface="Times New Roman"/>
                        <a:buNone/>
                      </a:pPr>
                      <a:r>
                        <a:rPr lang="en-US" sz="2000" b="0" i="0" u="none" strike="noStrike" cap="none">
                          <a:solidFill>
                            <a:srgbClr val="3366FF"/>
                          </a:solidFill>
                          <a:latin typeface="Times New Roman"/>
                          <a:ea typeface="Times New Roman"/>
                          <a:cs typeface="Times New Roman"/>
                          <a:sym typeface="Times New Roman"/>
                        </a:rPr>
                        <a:t>NGUYÊN</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500050">
                <a:tc>
                  <a:txBody>
                    <a:bodyPr/>
                    <a:lstStyle/>
                    <a:p>
                      <a:pPr marL="0" marR="0" lvl="0" indent="0" algn="ctr" rtl="0">
                        <a:lnSpc>
                          <a:spcPct val="100000"/>
                        </a:lnSpc>
                        <a:spcBef>
                          <a:spcPts val="0"/>
                        </a:spcBef>
                        <a:spcAft>
                          <a:spcPts val="0"/>
                        </a:spcAft>
                        <a:buClr>
                          <a:srgbClr val="3366FF"/>
                        </a:buClr>
                        <a:buSzPts val="2000"/>
                        <a:buFont typeface="Times New Roman"/>
                        <a:buNone/>
                      </a:pPr>
                      <a:r>
                        <a:rPr lang="en-US" sz="2000" b="0" i="0" u="none" strike="noStrike" cap="none">
                          <a:solidFill>
                            <a:srgbClr val="3366FF"/>
                          </a:solidFill>
                          <a:latin typeface="Times New Roman"/>
                          <a:ea typeface="Times New Roman"/>
                          <a:cs typeface="Times New Roman"/>
                          <a:sym typeface="Times New Roman"/>
                        </a:rPr>
                        <a:t>317-420</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3366FF"/>
                        </a:buClr>
                        <a:buSzPts val="2000"/>
                        <a:buFont typeface="Times New Roman"/>
                        <a:buNone/>
                      </a:pPr>
                      <a:r>
                        <a:rPr lang="en-US" sz="2000" b="0" i="0" u="none" strike="noStrike" cap="none">
                          <a:solidFill>
                            <a:srgbClr val="3366FF"/>
                          </a:solidFill>
                          <a:latin typeface="Times New Roman"/>
                          <a:ea typeface="Times New Roman"/>
                          <a:cs typeface="Times New Roman"/>
                          <a:sym typeface="Times New Roman"/>
                        </a:rPr>
                        <a:t>ĐÔNG TẤN</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3366FF"/>
                        </a:buClr>
                        <a:buSzPts val="2000"/>
                        <a:buFont typeface="Times New Roman"/>
                        <a:buNone/>
                      </a:pPr>
                      <a:r>
                        <a:rPr lang="en-US" sz="2000" b="0" i="0" u="none" strike="noStrike" cap="none">
                          <a:solidFill>
                            <a:srgbClr val="3366FF"/>
                          </a:solidFill>
                          <a:latin typeface="Times New Roman"/>
                          <a:ea typeface="Times New Roman"/>
                          <a:cs typeface="Times New Roman"/>
                          <a:sym typeface="Times New Roman"/>
                        </a:rPr>
                        <a:t>1368-1644</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3366FF"/>
                        </a:buClr>
                        <a:buSzPts val="2000"/>
                        <a:buFont typeface="Times New Roman"/>
                        <a:buNone/>
                      </a:pPr>
                      <a:r>
                        <a:rPr lang="en-US" sz="2000" b="0" i="0" u="none" strike="noStrike" cap="none">
                          <a:solidFill>
                            <a:srgbClr val="3366FF"/>
                          </a:solidFill>
                          <a:latin typeface="Times New Roman"/>
                          <a:ea typeface="Times New Roman"/>
                          <a:cs typeface="Times New Roman"/>
                          <a:sym typeface="Times New Roman"/>
                        </a:rPr>
                        <a:t> MINH </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500050">
                <a:tc>
                  <a:txBody>
                    <a:bodyPr/>
                    <a:lstStyle/>
                    <a:p>
                      <a:pPr marL="0" marR="0" lvl="0" indent="0" algn="ctr" rtl="0">
                        <a:lnSpc>
                          <a:spcPct val="100000"/>
                        </a:lnSpc>
                        <a:spcBef>
                          <a:spcPts val="0"/>
                        </a:spcBef>
                        <a:spcAft>
                          <a:spcPts val="0"/>
                        </a:spcAft>
                        <a:buClr>
                          <a:srgbClr val="3366FF"/>
                        </a:buClr>
                        <a:buSzPts val="2000"/>
                        <a:buFont typeface="Times New Roman"/>
                        <a:buNone/>
                      </a:pPr>
                      <a:r>
                        <a:rPr lang="en-US" sz="2000" b="0" i="0" u="none" strike="noStrike" cap="none">
                          <a:solidFill>
                            <a:srgbClr val="3366FF"/>
                          </a:solidFill>
                          <a:latin typeface="Times New Roman"/>
                          <a:ea typeface="Times New Roman"/>
                          <a:cs typeface="Times New Roman"/>
                          <a:sym typeface="Times New Roman"/>
                        </a:rPr>
                        <a:t>420-589</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3366FF"/>
                        </a:buClr>
                        <a:buSzPts val="2000"/>
                        <a:buFont typeface="Times New Roman"/>
                        <a:buNone/>
                      </a:pPr>
                      <a:r>
                        <a:rPr lang="en-US" sz="2000" b="0" i="0" u="none" strike="noStrike" cap="none">
                          <a:solidFill>
                            <a:srgbClr val="3366FF"/>
                          </a:solidFill>
                          <a:latin typeface="Times New Roman"/>
                          <a:ea typeface="Times New Roman"/>
                          <a:cs typeface="Times New Roman"/>
                          <a:sym typeface="Times New Roman"/>
                        </a:rPr>
                        <a:t>N-B TRIỀU</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3366FF"/>
                        </a:buClr>
                        <a:buSzPts val="2000"/>
                        <a:buFont typeface="Times New Roman"/>
                        <a:buNone/>
                      </a:pPr>
                      <a:r>
                        <a:rPr lang="en-US" sz="2000" b="0" i="0" u="none" strike="noStrike" cap="none">
                          <a:solidFill>
                            <a:srgbClr val="3366FF"/>
                          </a:solidFill>
                          <a:latin typeface="Times New Roman"/>
                          <a:ea typeface="Times New Roman"/>
                          <a:cs typeface="Times New Roman"/>
                          <a:sym typeface="Times New Roman"/>
                        </a:rPr>
                        <a:t>1644-1911</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3366FF"/>
                        </a:buClr>
                        <a:buSzPts val="2000"/>
                        <a:buFont typeface="Times New Roman"/>
                        <a:buNone/>
                      </a:pPr>
                      <a:r>
                        <a:rPr lang="en-US" sz="2000" b="0" i="0" u="none" strike="noStrike" cap="none">
                          <a:solidFill>
                            <a:srgbClr val="3366FF"/>
                          </a:solidFill>
                          <a:latin typeface="Times New Roman"/>
                          <a:ea typeface="Times New Roman"/>
                          <a:cs typeface="Times New Roman"/>
                          <a:sym typeface="Times New Roman"/>
                        </a:rPr>
                        <a:t>THANH</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501650">
                <a:tc>
                  <a:txBody>
                    <a:bodyPr/>
                    <a:lstStyle/>
                    <a:p>
                      <a:pPr marL="0" marR="0" lvl="0" indent="0" algn="ctr" rtl="0">
                        <a:lnSpc>
                          <a:spcPct val="100000"/>
                        </a:lnSpc>
                        <a:spcBef>
                          <a:spcPts val="0"/>
                        </a:spcBef>
                        <a:spcAft>
                          <a:spcPts val="0"/>
                        </a:spcAft>
                        <a:buClr>
                          <a:srgbClr val="3366FF"/>
                        </a:buClr>
                        <a:buSzPts val="2000"/>
                        <a:buFont typeface="Times New Roman"/>
                        <a:buNone/>
                      </a:pPr>
                      <a:r>
                        <a:rPr lang="en-US" sz="2000" b="0" i="0" u="none" strike="noStrike" cap="none">
                          <a:solidFill>
                            <a:srgbClr val="3366FF"/>
                          </a:solidFill>
                          <a:latin typeface="Times New Roman"/>
                          <a:ea typeface="Times New Roman"/>
                          <a:cs typeface="Times New Roman"/>
                          <a:sym typeface="Times New Roman"/>
                        </a:rPr>
                        <a:t>581-618</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3366FF"/>
                        </a:buClr>
                        <a:buSzPts val="2000"/>
                        <a:buFont typeface="Times New Roman"/>
                        <a:buNone/>
                      </a:pPr>
                      <a:r>
                        <a:rPr lang="en-US" sz="2000" b="0" i="0" u="none" strike="noStrike" cap="none">
                          <a:solidFill>
                            <a:srgbClr val="3366FF"/>
                          </a:solidFill>
                          <a:latin typeface="Times New Roman"/>
                          <a:ea typeface="Times New Roman"/>
                          <a:cs typeface="Times New Roman"/>
                          <a:sym typeface="Times New Roman"/>
                        </a:rPr>
                        <a:t>TUỲ</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170" name="Google Shape;170;p21"/>
          <p:cNvSpPr/>
          <p:nvPr/>
        </p:nvSpPr>
        <p:spPr>
          <a:xfrm>
            <a:off x="379387" y="711250"/>
            <a:ext cx="8382000" cy="838200"/>
          </a:xfrm>
          <a:prstGeom prst="flowChartAlternateProcess">
            <a:avLst/>
          </a:prstGeom>
          <a:solidFill>
            <a:srgbClr val="00FFFF"/>
          </a:solidFill>
          <a:ln w="9525" cap="flat" cmpd="sng">
            <a:solidFill>
              <a:schemeClr val="dk1"/>
            </a:solidFill>
            <a:prstDash val="solid"/>
            <a:miter lim="800000"/>
            <a:headEnd type="none" w="sm" len="sm"/>
            <a:tailEnd type="none" w="sm" len="sm"/>
          </a:ln>
        </p:spPr>
        <p:txBody>
          <a:bodyPr spcFirstLastPara="1" wrap="square" lIns="91425" tIns="91425" rIns="91425" bIns="45700" anchor="ctr" anchorCtr="1">
            <a:noAutofit/>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dirty="0" err="1">
                <a:solidFill>
                  <a:schemeClr val="dk1"/>
                </a:solidFill>
                <a:latin typeface="Times New Roman"/>
                <a:ea typeface="Times New Roman"/>
                <a:cs typeface="Times New Roman"/>
                <a:sym typeface="Times New Roman"/>
              </a:rPr>
              <a:t>Các</a:t>
            </a:r>
            <a:r>
              <a:rPr lang="en-US" sz="2400" b="1" i="0" u="none" dirty="0">
                <a:solidFill>
                  <a:schemeClr val="dk1"/>
                </a:solidFill>
                <a:latin typeface="Times New Roman"/>
                <a:ea typeface="Times New Roman"/>
                <a:cs typeface="Times New Roman"/>
                <a:sym typeface="Times New Roman"/>
              </a:rPr>
              <a:t> </a:t>
            </a:r>
            <a:r>
              <a:rPr lang="en-US" sz="2400" b="1" i="0" u="none" dirty="0" err="1">
                <a:solidFill>
                  <a:schemeClr val="dk1"/>
                </a:solidFill>
                <a:latin typeface="Times New Roman"/>
                <a:ea typeface="Times New Roman"/>
                <a:cs typeface="Times New Roman"/>
                <a:sym typeface="Times New Roman"/>
              </a:rPr>
              <a:t>triều</a:t>
            </a:r>
            <a:r>
              <a:rPr lang="en-US" sz="2400" b="1" i="0" u="none" dirty="0">
                <a:solidFill>
                  <a:schemeClr val="dk1"/>
                </a:solidFill>
                <a:latin typeface="Times New Roman"/>
                <a:ea typeface="Times New Roman"/>
                <a:cs typeface="Times New Roman"/>
                <a:sym typeface="Times New Roman"/>
              </a:rPr>
              <a:t> </a:t>
            </a:r>
            <a:r>
              <a:rPr lang="en-US" sz="2400" b="1" i="0" u="none" dirty="0" err="1">
                <a:solidFill>
                  <a:schemeClr val="dk1"/>
                </a:solidFill>
                <a:latin typeface="Times New Roman"/>
                <a:ea typeface="Times New Roman"/>
                <a:cs typeface="Times New Roman"/>
                <a:sym typeface="Times New Roman"/>
              </a:rPr>
              <a:t>đại</a:t>
            </a:r>
            <a:r>
              <a:rPr lang="en-US" sz="2400" b="1" i="0" u="none" dirty="0">
                <a:solidFill>
                  <a:schemeClr val="dk1"/>
                </a:solidFill>
                <a:latin typeface="Times New Roman"/>
                <a:ea typeface="Times New Roman"/>
                <a:cs typeface="Times New Roman"/>
                <a:sym typeface="Times New Roman"/>
              </a:rPr>
              <a:t> </a:t>
            </a:r>
            <a:r>
              <a:rPr lang="en-US" sz="2400" b="1" i="0" u="none" dirty="0" err="1">
                <a:solidFill>
                  <a:schemeClr val="dk1"/>
                </a:solidFill>
                <a:latin typeface="Times New Roman"/>
                <a:ea typeface="Times New Roman"/>
                <a:cs typeface="Times New Roman"/>
                <a:sym typeface="Times New Roman"/>
              </a:rPr>
              <a:t>trong</a:t>
            </a:r>
            <a:r>
              <a:rPr lang="en-US" sz="2400" b="1" i="0" u="none" dirty="0">
                <a:solidFill>
                  <a:schemeClr val="dk1"/>
                </a:solidFill>
                <a:latin typeface="Times New Roman"/>
                <a:ea typeface="Times New Roman"/>
                <a:cs typeface="Times New Roman"/>
                <a:sym typeface="Times New Roman"/>
              </a:rPr>
              <a:t> </a:t>
            </a:r>
            <a:r>
              <a:rPr lang="en-US" sz="2400" b="1" i="0" u="none" dirty="0" err="1">
                <a:solidFill>
                  <a:schemeClr val="dk1"/>
                </a:solidFill>
                <a:latin typeface="Times New Roman"/>
                <a:ea typeface="Times New Roman"/>
                <a:cs typeface="Times New Roman"/>
                <a:sym typeface="Times New Roman"/>
              </a:rPr>
              <a:t>lịch</a:t>
            </a:r>
            <a:r>
              <a:rPr lang="en-US" sz="2400" b="1" i="0" u="none" dirty="0">
                <a:solidFill>
                  <a:schemeClr val="dk1"/>
                </a:solidFill>
                <a:latin typeface="Times New Roman"/>
                <a:ea typeface="Times New Roman"/>
                <a:cs typeface="Times New Roman"/>
                <a:sym typeface="Times New Roman"/>
              </a:rPr>
              <a:t> </a:t>
            </a:r>
            <a:r>
              <a:rPr lang="en-US" sz="2400" b="1" i="0" u="none" dirty="0" err="1">
                <a:solidFill>
                  <a:schemeClr val="dk1"/>
                </a:solidFill>
                <a:latin typeface="Times New Roman"/>
                <a:ea typeface="Times New Roman"/>
                <a:cs typeface="Times New Roman"/>
                <a:sym typeface="Times New Roman"/>
              </a:rPr>
              <a:t>sử</a:t>
            </a:r>
            <a:r>
              <a:rPr lang="en-US" sz="2400" b="1" i="0" u="none" dirty="0">
                <a:solidFill>
                  <a:schemeClr val="dk1"/>
                </a:solidFill>
                <a:latin typeface="Times New Roman"/>
                <a:ea typeface="Times New Roman"/>
                <a:cs typeface="Times New Roman"/>
                <a:sym typeface="Times New Roman"/>
              </a:rPr>
              <a:t> </a:t>
            </a:r>
            <a:r>
              <a:rPr lang="en-US" sz="2400" b="1" i="0" u="none" dirty="0" err="1">
                <a:solidFill>
                  <a:schemeClr val="dk1"/>
                </a:solidFill>
                <a:latin typeface="Times New Roman"/>
                <a:ea typeface="Times New Roman"/>
                <a:cs typeface="Times New Roman"/>
                <a:sym typeface="Times New Roman"/>
              </a:rPr>
              <a:t>chế</a:t>
            </a:r>
            <a:r>
              <a:rPr lang="en-US" sz="2400" b="1" i="0" u="none" dirty="0">
                <a:solidFill>
                  <a:schemeClr val="dk1"/>
                </a:solidFill>
                <a:latin typeface="Times New Roman"/>
                <a:ea typeface="Times New Roman"/>
                <a:cs typeface="Times New Roman"/>
                <a:sym typeface="Times New Roman"/>
              </a:rPr>
              <a:t> </a:t>
            </a:r>
            <a:r>
              <a:rPr lang="en-US" sz="2400" b="1" i="0" u="none" dirty="0" err="1">
                <a:solidFill>
                  <a:schemeClr val="dk1"/>
                </a:solidFill>
                <a:latin typeface="Times New Roman"/>
                <a:ea typeface="Times New Roman"/>
                <a:cs typeface="Times New Roman"/>
                <a:sym typeface="Times New Roman"/>
              </a:rPr>
              <a:t>độ</a:t>
            </a:r>
            <a:r>
              <a:rPr lang="en-US" sz="2400" b="1" i="0" u="none" dirty="0">
                <a:solidFill>
                  <a:schemeClr val="dk1"/>
                </a:solidFill>
                <a:latin typeface="Times New Roman"/>
                <a:ea typeface="Times New Roman"/>
                <a:cs typeface="Times New Roman"/>
                <a:sym typeface="Times New Roman"/>
              </a:rPr>
              <a:t> </a:t>
            </a:r>
            <a:r>
              <a:rPr lang="en-US" sz="2400" b="1" i="0" u="none" dirty="0" err="1">
                <a:solidFill>
                  <a:schemeClr val="dk1"/>
                </a:solidFill>
                <a:latin typeface="Times New Roman"/>
                <a:ea typeface="Times New Roman"/>
                <a:cs typeface="Times New Roman"/>
                <a:sym typeface="Times New Roman"/>
              </a:rPr>
              <a:t>phong</a:t>
            </a:r>
            <a:r>
              <a:rPr lang="en-US" sz="2400" b="1" i="0" u="none" dirty="0">
                <a:solidFill>
                  <a:schemeClr val="dk1"/>
                </a:solidFill>
                <a:latin typeface="Times New Roman"/>
                <a:ea typeface="Times New Roman"/>
                <a:cs typeface="Times New Roman"/>
                <a:sym typeface="Times New Roman"/>
              </a:rPr>
              <a:t> </a:t>
            </a:r>
            <a:r>
              <a:rPr lang="en-US" sz="2400" b="1" i="0" u="none" dirty="0" err="1">
                <a:solidFill>
                  <a:schemeClr val="dk1"/>
                </a:solidFill>
                <a:latin typeface="Times New Roman"/>
                <a:ea typeface="Times New Roman"/>
                <a:cs typeface="Times New Roman"/>
                <a:sym typeface="Times New Roman"/>
              </a:rPr>
              <a:t>kiến</a:t>
            </a:r>
            <a:r>
              <a:rPr lang="en-US" sz="2400" b="1" i="0" u="none" dirty="0">
                <a:solidFill>
                  <a:schemeClr val="dk1"/>
                </a:solidFill>
                <a:latin typeface="Times New Roman"/>
                <a:ea typeface="Times New Roman"/>
                <a:cs typeface="Times New Roman"/>
                <a:sym typeface="Times New Roman"/>
              </a:rPr>
              <a:t> </a:t>
            </a:r>
            <a:r>
              <a:rPr lang="en-US" sz="2400" b="1" i="0" u="none" dirty="0" err="1">
                <a:solidFill>
                  <a:schemeClr val="dk1"/>
                </a:solidFill>
                <a:latin typeface="Times New Roman"/>
                <a:ea typeface="Times New Roman"/>
                <a:cs typeface="Times New Roman"/>
                <a:sym typeface="Times New Roman"/>
              </a:rPr>
              <a:t>Trung</a:t>
            </a:r>
            <a:r>
              <a:rPr lang="en-US" sz="2400" b="1" i="0" u="none" dirty="0">
                <a:solidFill>
                  <a:schemeClr val="dk1"/>
                </a:solidFill>
                <a:latin typeface="Times New Roman"/>
                <a:ea typeface="Times New Roman"/>
                <a:cs typeface="Times New Roman"/>
                <a:sym typeface="Times New Roman"/>
              </a:rPr>
              <a:t> </a:t>
            </a:r>
            <a:r>
              <a:rPr lang="en-US" sz="2400" b="1" i="0" u="none" dirty="0" err="1">
                <a:solidFill>
                  <a:schemeClr val="dk1"/>
                </a:solidFill>
                <a:latin typeface="Times New Roman"/>
                <a:ea typeface="Times New Roman"/>
                <a:cs typeface="Times New Roman"/>
                <a:sym typeface="Times New Roman"/>
              </a:rPr>
              <a:t>Quốc</a:t>
            </a:r>
            <a:r>
              <a:rPr lang="en-US" sz="2400" b="1" i="0" u="none" dirty="0">
                <a:solidFill>
                  <a:schemeClr val="dk1"/>
                </a:solidFill>
                <a:latin typeface="Times New Roman"/>
                <a:ea typeface="Times New Roman"/>
                <a:cs typeface="Times New Roman"/>
                <a:sym typeface="Times New Roman"/>
              </a:rPr>
              <a:t>:</a:t>
            </a:r>
            <a:endParaRPr dirty="0"/>
          </a:p>
          <a:p>
            <a:pPr marL="0" marR="0" lvl="0" indent="0" algn="l" rtl="0">
              <a:lnSpc>
                <a:spcPct val="100000"/>
              </a:lnSpc>
              <a:spcBef>
                <a:spcPts val="0"/>
              </a:spcBef>
              <a:spcAft>
                <a:spcPts val="0"/>
              </a:spcAft>
              <a:buNone/>
            </a:pPr>
            <a:endParaRPr sz="2400" b="1" i="0" u="none"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0"/>
                                        </p:tgtEl>
                                        <p:attrNameLst>
                                          <p:attrName>style.visibility</p:attrName>
                                        </p:attrNameLst>
                                      </p:cBhvr>
                                      <p:to>
                                        <p:strVal val="visible"/>
                                      </p:to>
                                    </p:set>
                                    <p:anim calcmode="lin" valueType="num">
                                      <p:cBhvr additive="base">
                                        <p:cTn id="7" dur="500"/>
                                        <p:tgtEl>
                                          <p:spTgt spid="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01090307">
  <a:themeElements>
    <a:clrScheme name="01090307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1118</TotalTime>
  <Words>1490</Words>
  <Application>Microsoft Office PowerPoint</Application>
  <PresentationFormat>On-screen Show (4:3)</PresentationFormat>
  <Paragraphs>189</Paragraphs>
  <Slides>31</Slides>
  <Notes>7</Notes>
  <HiddenSlides>0</HiddenSlides>
  <MMClips>2</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31</vt:i4>
      </vt:variant>
    </vt:vector>
  </HeadingPairs>
  <TitlesOfParts>
    <vt:vector size="38" baseType="lpstr">
      <vt:lpstr>Arial</vt:lpstr>
      <vt:lpstr>Calibri</vt:lpstr>
      <vt:lpstr>Calibri Light</vt:lpstr>
      <vt:lpstr>Times New Roman</vt:lpstr>
      <vt:lpstr>1_01090307</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Buôn bán trong và ngoài nước phát triển mạnh</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Thảo Phan Trương</cp:lastModifiedBy>
  <cp:revision>26</cp:revision>
  <dcterms:modified xsi:type="dcterms:W3CDTF">2022-07-09T15:57:17Z</dcterms:modified>
</cp:coreProperties>
</file>