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92" r:id="rId3"/>
    <p:sldId id="293" r:id="rId4"/>
    <p:sldId id="295" r:id="rId5"/>
    <p:sldId id="297" r:id="rId6"/>
    <p:sldId id="294" r:id="rId7"/>
    <p:sldId id="298" r:id="rId8"/>
    <p:sldId id="299" r:id="rId9"/>
    <p:sldId id="300" r:id="rId10"/>
    <p:sldId id="301" r:id="rId11"/>
    <p:sldId id="304" r:id="rId12"/>
    <p:sldId id="303" r:id="rId13"/>
    <p:sldId id="305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3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04" y="6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587" y="0"/>
            <a:ext cx="9144000" cy="7162801"/>
          </a:xfrm>
          <a:prstGeom prst="rect">
            <a:avLst/>
          </a:prstGeom>
          <a:solidFill>
            <a:schemeClr val="tx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" y="10668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13213" y="228600"/>
            <a:ext cx="977900" cy="985838"/>
            <a:chOff x="7240587" y="495300"/>
            <a:chExt cx="978013" cy="985838"/>
          </a:xfrm>
        </p:grpSpPr>
        <p:sp>
          <p:nvSpPr>
            <p:cNvPr id="11" name="Donut 10"/>
            <p:cNvSpPr/>
            <p:nvPr/>
          </p:nvSpPr>
          <p:spPr>
            <a:xfrm>
              <a:off x="7240587" y="495300"/>
              <a:ext cx="914506" cy="914400"/>
            </a:xfrm>
            <a:prstGeom prst="donut">
              <a:avLst>
                <a:gd name="adj" fmla="val 96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7240587" y="495300"/>
              <a:ext cx="978013" cy="985838"/>
            </a:xfrm>
            <a:prstGeom prst="blockArc">
              <a:avLst>
                <a:gd name="adj1" fmla="val 10519281"/>
                <a:gd name="adj2" fmla="val 18874387"/>
                <a:gd name="adj3" fmla="val 123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6006" y="1595438"/>
            <a:ext cx="627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DỰ ÁN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KẾT NỐI YÊU THƯƠNG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467600" cy="624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045369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25" y="761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97561"/>
              </p:ext>
            </p:extLst>
          </p:nvPr>
        </p:nvGraphicFramePr>
        <p:xfrm>
          <a:off x="774295" y="2514600"/>
          <a:ext cx="457200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00555176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54719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12913198"/>
                    </a:ext>
                  </a:extLst>
                </a:gridCol>
              </a:tblGrid>
              <a:tr h="568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0138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822" y="43720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822" y="55417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304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7405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400" y="16851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152" y="30288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52" y="41522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152" y="52276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3737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289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265" y="7435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724" y="18913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24" y="3039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24" y="43525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137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-4414837"/>
            <a:ext cx="18288000" cy="114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239000" cy="175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Bài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học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kết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thúc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2192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192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118586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587" y="282892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416718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5720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788" y="484346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2" y="45720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8" y="379571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606028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19325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7" y="26193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261938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57163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187" y="26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92075" y="1180812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08530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hiết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2727" y="312459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ính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276600" y="1226451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Giới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thiệu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519073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 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Bữa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ăn gia đình không chỉ cung cấp năng lượng cho cơ thể giúp con người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mà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còn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ch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ứa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đựng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ý nghĩa sâu sắc về sự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sum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họp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,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là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khoảnh khắc kết nối yêu thương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các thành viên trong gia đình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-70536"/>
            <a:ext cx="3048000" cy="2593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8913" y="-57150"/>
            <a:ext cx="8812212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9225" y="-9683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I.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NHIỆM VỤ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4293" y="953958"/>
            <a:ext cx="4197350" cy="16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1788" y="3200400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endParaRPr lang="en-US" alt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Freeform 19"/>
          <p:cNvSpPr>
            <a:spLocks/>
          </p:cNvSpPr>
          <p:nvPr/>
        </p:nvSpPr>
        <p:spPr bwMode="auto">
          <a:xfrm rot="5400000">
            <a:off x="-3934280" y="5490369"/>
            <a:ext cx="7053262" cy="9753600"/>
          </a:xfrm>
          <a:custGeom>
            <a:avLst/>
            <a:gdLst>
              <a:gd name="T0" fmla="*/ 0 w 1943049"/>
              <a:gd name="T1" fmla="*/ 0 h 1943049"/>
              <a:gd name="T2" fmla="*/ 92938747 w 1943049"/>
              <a:gd name="T3" fmla="*/ 245765743 h 1943049"/>
              <a:gd name="T4" fmla="*/ 0 w 1943049"/>
              <a:gd name="T5" fmla="*/ 245765743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728787" y="2968625"/>
            <a:ext cx="3703638" cy="1857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2431" y="2827930"/>
            <a:ext cx="4197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81" y="403420"/>
            <a:ext cx="3677444" cy="59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11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315534" y="-139887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1122" y="1643155"/>
            <a:ext cx="8131877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vi-VN" sz="3200" dirty="0">
                <a:latin typeface="+mj-lt"/>
              </a:rPr>
              <a:t> 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KiloCalo </a:t>
            </a:r>
            <a:r>
              <a:rPr lang="vi-VN" sz="3200" dirty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là đơn vị đo lường 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năng lượng và được viết tắt là kcal </a:t>
            </a:r>
            <a:endParaRPr lang="en-US" sz="3200" dirty="0">
              <a:solidFill>
                <a:srgbClr val="0070C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6" y="304800"/>
            <a:ext cx="1629894" cy="92399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5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6.1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10913"/>
              </p:ext>
            </p:extLst>
          </p:nvPr>
        </p:nvGraphicFramePr>
        <p:xfrm>
          <a:off x="1676401" y="3722905"/>
          <a:ext cx="6096000" cy="205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1005551765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154719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038435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1291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kern="1200" dirty="0" smtClean="0">
                        <a:solidFill>
                          <a:srgbClr val="2828F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96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1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712" y="5580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2.Tính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225327"/>
          </a:xfrm>
          <a:prstGeom prst="rect">
            <a:avLst/>
          </a:prstGeom>
        </p:spPr>
      </p:pic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3" y="2147024"/>
            <a:ext cx="84602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513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15534" y="-154543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976" y="7264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3.Tham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2491670"/>
            <a:ext cx="7678222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18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34636"/>
            <a:ext cx="8839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2387"/>
            <a:ext cx="609600" cy="6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</TotalTime>
  <Words>322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#9Slide05 Garris</vt:lpstr>
      <vt:lpstr>.VnAristote</vt:lpstr>
      <vt:lpstr>.VnTime</vt:lpstr>
      <vt:lpstr>Arial</vt:lpstr>
      <vt:lpstr>Calibri</vt:lpstr>
      <vt:lpstr>Lato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ASUS</cp:lastModifiedBy>
  <cp:revision>53</cp:revision>
  <dcterms:created xsi:type="dcterms:W3CDTF">2013-08-28T08:21:51Z</dcterms:created>
  <dcterms:modified xsi:type="dcterms:W3CDTF">2021-07-07T03:04:41Z</dcterms:modified>
</cp:coreProperties>
</file>