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7" r:id="rId3"/>
    <p:sldId id="290" r:id="rId4"/>
    <p:sldId id="292" r:id="rId5"/>
    <p:sldId id="258" r:id="rId6"/>
    <p:sldId id="288" r:id="rId7"/>
    <p:sldId id="300" r:id="rId8"/>
    <p:sldId id="261" r:id="rId9"/>
    <p:sldId id="266" r:id="rId10"/>
    <p:sldId id="295" r:id="rId11"/>
    <p:sldId id="264" r:id="rId12"/>
    <p:sldId id="285" r:id="rId13"/>
    <p:sldId id="296" r:id="rId14"/>
    <p:sldId id="269" r:id="rId15"/>
    <p:sldId id="270" r:id="rId16"/>
    <p:sldId id="297" r:id="rId17"/>
    <p:sldId id="287" r:id="rId18"/>
    <p:sldId id="298" r:id="rId19"/>
    <p:sldId id="278" r:id="rId20"/>
    <p:sldId id="299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Nguyen" initials="TN" lastIdx="1" clrIdx="0">
    <p:extLst>
      <p:ext uri="{19B8F6BF-5375-455C-9EA6-DF929625EA0E}">
        <p15:presenceInfo xmlns:p15="http://schemas.microsoft.com/office/powerpoint/2012/main" userId="494eca1a0c7870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B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2F09B-C701-47E3-9BDE-234E8EC5B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7A133-0B5C-4905-A797-453D14902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89E3E-7F40-4AFA-81AC-8C27682E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F0E1-CAB1-43F9-B388-11F8D57E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7CA85-7138-46B4-A31C-494FBA40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4B51D-73F9-4E8F-9A06-8D486990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E0DB0-D387-4DF5-9FB9-F7CCAB89B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73369-7C91-4530-AB41-94D5FCE0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A20AC-EE49-4FCC-A4E8-981C5E7C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B928-E61C-4BAA-902B-B49D4C88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7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603B-92A5-4EF7-96BC-0BF04E134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A2ED4-FB64-4F02-8645-E50CEE8B8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0DFAF-E628-4BAB-BEDE-2E3074B2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4DADF-71EA-4486-B2FC-AA842EDAA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249D9-849F-4460-9E09-1ACA1195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16C4F-5702-46B8-AE8E-4F3F94196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FE00D-6BAB-47BA-BFDF-5466DDC79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056D0-D703-4471-AC82-8F5E47F3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911B-A680-499E-A457-A7051902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9A046-C1F1-4A93-9EE1-82D853BC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3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9DFB-B299-4DF5-86ED-2905DED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D985-3CD1-4843-BF0B-81A52751C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7751E-51D3-4624-8C15-16BD7EF4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8809E-4BA8-4E76-82C5-51A42367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4D69-11A7-4D8C-92EF-1C9B40C6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C157-AC11-49BD-82A6-5F811286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672E8-A533-4349-A31A-7289F3828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D9AC1-66D1-46B3-BBD6-A1BB6042C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E5A51-3CA1-4563-BB7C-26EC0A49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0A616-4047-45F7-A462-822F2C8DF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971E6-53DF-4BC5-A7AA-1C50BA7A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6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E51F-9FCB-403A-8140-A0994E21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60C34-FD6B-443D-8FF8-731F79942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9D3D4-EDAE-4DB6-9247-D92C448C1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CA9CE-D6E7-4ED3-950F-A4E64B3AC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48041-6E5E-4FD4-BFA9-C9340FB2E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A2445-F3B1-40F8-B4EB-4BFEBD16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B3BED2-1505-468C-8F10-DDBA9B0E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A862D-B197-4DEB-AC24-15998C3B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3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E7D4-2EAF-433E-8F7A-20322992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D760E-F6A2-43A3-BEA3-517C103C8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49B90-F8D2-484D-B9C9-61386BC2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72152-D68B-4B02-9FB1-FDBCC011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7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3E5AF-6332-46FF-A47D-63ED7086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4CDB6-23E5-4440-BD2C-6AF814DA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D466-FCE0-4AE6-81A7-3876D4C2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9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FB31-CE5A-4052-AAF9-42C7F849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FA27-4042-41EF-BB96-5AA367D7F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2D0E8-FE5B-4085-AA73-93F712D2D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EE0FA-F967-48BC-A140-159AB05C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690D4-E411-489F-9D16-EDE5DA2B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D89EC-D8AD-4ED8-82FD-024D1264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6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6DB8-7CE8-46F4-86A0-8674D5B8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A7F114-A0DB-4A4F-A366-783997CF0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96CF1-09CE-4EF7-926A-587B36DF3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6A3D8-B9D8-430A-B262-AA029C73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E82C1-E39D-4534-8310-02CC811A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63EA0-F0D0-45E7-BC5C-286A2D54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CBBCDB-0A1B-43A2-8B1D-93907C60F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97D1E-7488-4898-8C7C-ADF300EB3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C8A37-6E56-4DC6-AD54-D59FEA29E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8F72D-95C5-49D8-BA9A-9BBFC12919FB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E38CD-FC5E-4D33-BA60-E7A4FCAEB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6362F-685D-494B-B1FA-8AD95993B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F75C-42E6-4142-A0BD-2FDE67DEB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9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Video/Karaoke%20B&#7909;i%20ph&#7845;n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Video/GT%20&#273;&#224;n%20&#273;&#225;y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TFh1nEDYK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ntimeter.com/s/f3ccc9ba1c26217bb606630bc8bc46a2/df2e5fb63d7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" TargetMode="External"/><Relationship Id="rId2" Type="http://schemas.openxmlformats.org/officeDocument/2006/relationships/hyperlink" Target="https://www.menti.com/dd68zwqq1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721650/h%c6%b0%e1%bb%9bng-d%e1%ba%ab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resource/2066573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" TargetMode="External"/><Relationship Id="rId2" Type="http://schemas.openxmlformats.org/officeDocument/2006/relationships/hyperlink" Target="https://wordwall.net/resource/2066573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arpod.com/" TargetMode="External"/><Relationship Id="rId4" Type="http://schemas.openxmlformats.org/officeDocument/2006/relationships/hyperlink" Target="https://quizizz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Video/G&#245;%20&#273;&#7879;m%20+%20H&#225;t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3D2A-1B53-4792-9151-8EFA69341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7971-5A4B-4F6E-9DC2-20848625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93AAF-6C30-4156-9324-141640C3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267" r="41269" b="2409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hlinkClick r:id="rId3" action="ppaction://hlinkfile"/>
            <a:extLst>
              <a:ext uri="{FF2B5EF4-FFF2-40B4-BE49-F238E27FC236}">
                <a16:creationId xmlns:a16="http://schemas.microsoft.com/office/drawing/2014/main" id="{EB50124A-0C5D-4235-97B6-CAA17337FE09}"/>
              </a:ext>
            </a:extLst>
          </p:cNvPr>
          <p:cNvSpPr txBox="1">
            <a:spLocks/>
          </p:cNvSpPr>
          <p:nvPr/>
        </p:nvSpPr>
        <p:spPr>
          <a:xfrm>
            <a:off x="5190979" y="1493736"/>
            <a:ext cx="6850966" cy="8651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BIẾT ƠN THẦY CÔ GIÁO</a:t>
            </a:r>
          </a:p>
        </p:txBody>
      </p:sp>
    </p:spTree>
    <p:extLst>
      <p:ext uri="{BB962C8B-B14F-4D97-AF65-F5344CB8AC3E}">
        <p14:creationId xmlns:p14="http://schemas.microsoft.com/office/powerpoint/2010/main" val="2946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2A85-34B0-4F98-98B0-210A0D0D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&amp;KP">
            <a:hlinkClick r:id="" action="ppaction://media"/>
            <a:extLst>
              <a:ext uri="{FF2B5EF4-FFF2-40B4-BE49-F238E27FC236}">
                <a16:creationId xmlns:a16="http://schemas.microsoft.com/office/drawing/2014/main" id="{42E2C15C-BDFF-4F9D-A4BC-24F1CA488B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903" y="0"/>
            <a:ext cx="10734261" cy="6650681"/>
          </a:xfrm>
        </p:spPr>
      </p:pic>
    </p:spTree>
    <p:extLst>
      <p:ext uri="{BB962C8B-B14F-4D97-AF65-F5344CB8AC3E}">
        <p14:creationId xmlns:p14="http://schemas.microsoft.com/office/powerpoint/2010/main" val="32270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2C95C-6261-45B9-9840-95601237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2" t="26782" r="16818" b="14124"/>
          <a:stretch/>
        </p:blipFill>
        <p:spPr>
          <a:xfrm>
            <a:off x="1603172" y="1390876"/>
            <a:ext cx="9250697" cy="4530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317D0-8D97-47FF-A106-4BFD124B707B}"/>
              </a:ext>
            </a:extLst>
          </p:cNvPr>
          <p:cNvSpPr txBox="1"/>
          <p:nvPr/>
        </p:nvSpPr>
        <p:spPr>
          <a:xfrm>
            <a:off x="3602180" y="512618"/>
            <a:ext cx="498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4ED7B-878C-4054-8EB9-F2B2491BD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9267" r="41269" b="24090"/>
          <a:stretch/>
        </p:blipFill>
        <p:spPr>
          <a:xfrm>
            <a:off x="0" y="-512617"/>
            <a:ext cx="12192000" cy="737061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9B852CE-FFCA-4A31-B02D-C8B23369854E}"/>
              </a:ext>
            </a:extLst>
          </p:cNvPr>
          <p:cNvSpPr txBox="1">
            <a:spLocks/>
          </p:cNvSpPr>
          <p:nvPr/>
        </p:nvSpPr>
        <p:spPr>
          <a:xfrm>
            <a:off x="4161793" y="1177385"/>
            <a:ext cx="7837949" cy="6493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1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2C95C-6261-45B9-9840-95601237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2" t="26782" r="16818" b="14124"/>
          <a:stretch/>
        </p:blipFill>
        <p:spPr>
          <a:xfrm>
            <a:off x="1603172" y="1390876"/>
            <a:ext cx="9250697" cy="4530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317D0-8D97-47FF-A106-4BFD124B707B}"/>
              </a:ext>
            </a:extLst>
          </p:cNvPr>
          <p:cNvSpPr txBox="1"/>
          <p:nvPr/>
        </p:nvSpPr>
        <p:spPr>
          <a:xfrm>
            <a:off x="3602180" y="512618"/>
            <a:ext cx="498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4ED7B-878C-4054-8EB9-F2B2491BD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9267" r="41269" b="24090"/>
          <a:stretch/>
        </p:blipFill>
        <p:spPr>
          <a:xfrm>
            <a:off x="0" y="-512617"/>
            <a:ext cx="12192000" cy="7370617"/>
          </a:xfrm>
          <a:prstGeom prst="rect">
            <a:avLst/>
          </a:prstGeom>
        </p:spPr>
      </p:pic>
      <p:sp>
        <p:nvSpPr>
          <p:cNvPr id="9" name="Subtitle 2">
            <a:hlinkClick r:id="rId4" action="ppaction://hlinkfile"/>
            <a:extLst>
              <a:ext uri="{FF2B5EF4-FFF2-40B4-BE49-F238E27FC236}">
                <a16:creationId xmlns:a16="http://schemas.microsoft.com/office/drawing/2014/main" id="{C9B852CE-FFCA-4A31-B02D-C8B23369854E}"/>
              </a:ext>
            </a:extLst>
          </p:cNvPr>
          <p:cNvSpPr txBox="1">
            <a:spLocks/>
          </p:cNvSpPr>
          <p:nvPr/>
        </p:nvSpPr>
        <p:spPr>
          <a:xfrm>
            <a:off x="4161793" y="1177385"/>
            <a:ext cx="7837949" cy="6493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7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437A-D3CD-4738-95CC-59B6763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T đàn đáy">
            <a:hlinkClick r:id="" action="ppaction://media"/>
            <a:extLst>
              <a:ext uri="{FF2B5EF4-FFF2-40B4-BE49-F238E27FC236}">
                <a16:creationId xmlns:a16="http://schemas.microsoft.com/office/drawing/2014/main" id="{E908498C-B35B-455A-8CD6-2FA4A3377E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277" cy="6858001"/>
          </a:xfrm>
        </p:spPr>
      </p:pic>
    </p:spTree>
    <p:extLst>
      <p:ext uri="{BB962C8B-B14F-4D97-AF65-F5344CB8AC3E}">
        <p14:creationId xmlns:p14="http://schemas.microsoft.com/office/powerpoint/2010/main" val="22623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26000">
              <a:srgbClr val="92D050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2CEDDF-233A-4455-B61D-2B10B9B2F485}"/>
              </a:ext>
            </a:extLst>
          </p:cNvPr>
          <p:cNvSpPr txBox="1"/>
          <p:nvPr/>
        </p:nvSpPr>
        <p:spPr>
          <a:xfrm>
            <a:off x="5584875" y="1659285"/>
            <a:ext cx="564461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ĐÀN ĐÁY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30951-1226-454E-B464-0097FCA1EAE1}"/>
              </a:ext>
            </a:extLst>
          </p:cNvPr>
          <p:cNvGrpSpPr/>
          <p:nvPr/>
        </p:nvGrpSpPr>
        <p:grpSpPr>
          <a:xfrm>
            <a:off x="962515" y="829642"/>
            <a:ext cx="2897945" cy="5198715"/>
            <a:chOff x="1391478" y="1261912"/>
            <a:chExt cx="2491409" cy="50858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6BBCF1-2877-43A0-84CE-F6ADE42F4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13" t="18385" r="68152" b="7419"/>
            <a:stretch/>
          </p:blipFill>
          <p:spPr>
            <a:xfrm>
              <a:off x="1391478" y="1261912"/>
              <a:ext cx="2491409" cy="508587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F96188-E343-4D78-9C36-06CF424E01C9}"/>
                </a:ext>
              </a:extLst>
            </p:cNvPr>
            <p:cNvSpPr/>
            <p:nvPr/>
          </p:nvSpPr>
          <p:spPr>
            <a:xfrm>
              <a:off x="1484243" y="1261912"/>
              <a:ext cx="1033670" cy="792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01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34000">
              <a:srgbClr val="92D050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E0065B-C720-4803-8C51-987A746BE1F7}"/>
              </a:ext>
            </a:extLst>
          </p:cNvPr>
          <p:cNvGrpSpPr/>
          <p:nvPr/>
        </p:nvGrpSpPr>
        <p:grpSpPr>
          <a:xfrm rot="16200000">
            <a:off x="5303" y="1502972"/>
            <a:ext cx="6153185" cy="3852056"/>
            <a:chOff x="1027335" y="885503"/>
            <a:chExt cx="10137330" cy="49364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6EDFA2-5885-426B-A7B3-9FC5F885CCCF}"/>
                </a:ext>
              </a:extLst>
            </p:cNvPr>
            <p:cNvSpPr/>
            <p:nvPr/>
          </p:nvSpPr>
          <p:spPr>
            <a:xfrm>
              <a:off x="1027335" y="1310053"/>
              <a:ext cx="10137330" cy="4237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14" name="Picture 2" descr="Đàn Tranh 19 dây T19B2S - Đàn Tranh - Nhạc cụ TẠ THÂM">
              <a:extLst>
                <a:ext uri="{FF2B5EF4-FFF2-40B4-BE49-F238E27FC236}">
                  <a16:creationId xmlns:a16="http://schemas.microsoft.com/office/drawing/2014/main" id="{ECB43B5C-753B-4846-A8D5-9F2FD7FBE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4006">
              <a:off x="1714292" y="885503"/>
              <a:ext cx="8763414" cy="493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ECA2BD-6E80-469E-86E7-4A7AA89B7604}"/>
              </a:ext>
            </a:extLst>
          </p:cNvPr>
          <p:cNvSpPr txBox="1"/>
          <p:nvPr/>
        </p:nvSpPr>
        <p:spPr>
          <a:xfrm>
            <a:off x="5535376" y="1597729"/>
            <a:ext cx="6417265" cy="3662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ĐÀN TRANH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F1BE2-3A1A-4129-8CDE-E9543724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hlinkClick r:id="rId2"/>
              </a:rPr>
              <a:t>https://www.youtube.com/watch?v=ITFh1nEDYKA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6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2C95C-6261-45B9-9840-95601237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2" t="26782" r="16818" b="14124"/>
          <a:stretch/>
        </p:blipFill>
        <p:spPr>
          <a:xfrm>
            <a:off x="1603172" y="1390876"/>
            <a:ext cx="9250697" cy="4530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317D0-8D97-47FF-A106-4BFD124B707B}"/>
              </a:ext>
            </a:extLst>
          </p:cNvPr>
          <p:cNvSpPr txBox="1"/>
          <p:nvPr/>
        </p:nvSpPr>
        <p:spPr>
          <a:xfrm>
            <a:off x="3602180" y="512618"/>
            <a:ext cx="498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4ED7B-878C-4054-8EB9-F2B2491BD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9267" r="41269" b="2409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Subtitle 2">
            <a:hlinkClick r:id="rId4"/>
            <a:extLst>
              <a:ext uri="{FF2B5EF4-FFF2-40B4-BE49-F238E27FC236}">
                <a16:creationId xmlns:a16="http://schemas.microsoft.com/office/drawing/2014/main" id="{C9B852CE-FFCA-4A31-B02D-C8B23369854E}"/>
              </a:ext>
            </a:extLst>
          </p:cNvPr>
          <p:cNvSpPr txBox="1">
            <a:spLocks/>
          </p:cNvSpPr>
          <p:nvPr/>
        </p:nvSpPr>
        <p:spPr>
          <a:xfrm>
            <a:off x="4354051" y="1671566"/>
            <a:ext cx="7837949" cy="6493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2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8316-30C5-4C9A-B094-7FFEC479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Menti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4D3C1-D70B-435C-8025-4A84FEEEF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https://www.menti.com/dd68zwqq1u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online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Trang web: </a:t>
            </a:r>
            <a:r>
              <a:rPr lang="en-US" dirty="0">
                <a:hlinkClick r:id="rId3"/>
              </a:rPr>
              <a:t>https://www.mentimeter.com/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60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3D2A-1B53-4792-9151-8EFA69341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7971-5A4B-4F6E-9DC2-20848625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93AAF-6C30-4156-9324-141640C3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267" r="41269" b="2409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Content Placeholder 6">
            <a:hlinkClick r:id="rId3"/>
            <a:extLst>
              <a:ext uri="{FF2B5EF4-FFF2-40B4-BE49-F238E27FC236}">
                <a16:creationId xmlns:a16="http://schemas.microsoft.com/office/drawing/2014/main" id="{EEDD640E-0899-423A-987E-315592C1513D}"/>
              </a:ext>
            </a:extLst>
          </p:cNvPr>
          <p:cNvSpPr txBox="1">
            <a:spLocks/>
          </p:cNvSpPr>
          <p:nvPr/>
        </p:nvSpPr>
        <p:spPr>
          <a:xfrm>
            <a:off x="5027927" y="1590260"/>
            <a:ext cx="7164073" cy="8348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Trò</a:t>
            </a:r>
            <a:r>
              <a:rPr lang="en-US" sz="3600" dirty="0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chơi</a:t>
            </a:r>
            <a:r>
              <a:rPr lang="en-US" sz="3600" dirty="0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âm</a:t>
            </a:r>
            <a:r>
              <a:rPr lang="en-US" sz="3600" dirty="0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nhạc</a:t>
            </a:r>
            <a:r>
              <a:rPr lang="en-US" sz="3600" dirty="0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3600" dirty="0" err="1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Chạy</a:t>
            </a:r>
            <a:r>
              <a:rPr lang="en-US" sz="3600" dirty="0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nhanh</a:t>
            </a:r>
            <a:r>
              <a:rPr lang="en-US" sz="3600" dirty="0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nào</a:t>
            </a:r>
            <a:r>
              <a:rPr lang="en-US" sz="3600" dirty="0">
                <a:solidFill>
                  <a:srgbClr val="954F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79497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259F-8870-44AC-9A25-643863942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37741-F14E-428E-B3DA-5DE50DC26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AC8AD-A5E6-402F-8A6A-5C0EF1A9C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45" t="18856" r="5502" b="28810"/>
          <a:stretch/>
        </p:blipFill>
        <p:spPr>
          <a:xfrm>
            <a:off x="-1" y="-140677"/>
            <a:ext cx="12203373" cy="699867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57C472E-E723-4506-9A47-43A7D0A3E9CA}"/>
              </a:ext>
            </a:extLst>
          </p:cNvPr>
          <p:cNvSpPr txBox="1">
            <a:spLocks/>
          </p:cNvSpPr>
          <p:nvPr/>
        </p:nvSpPr>
        <p:spPr>
          <a:xfrm>
            <a:off x="1153549" y="1144588"/>
            <a:ext cx="10318041" cy="38213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342900" indent="-342900" algn="ctr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1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0CAC-D05E-41A1-AED2-18869A0C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https://wordwall.net/resource/20665736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73D8F-4192-4EC7-8A2E-909977510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dạy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https://wordwall.net/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https://quizizz.com/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Trang web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online </a:t>
            </a:r>
            <a:r>
              <a:rPr lang="en-US" dirty="0" err="1"/>
              <a:t>với</a:t>
            </a:r>
            <a:r>
              <a:rPr lang="en-US" dirty="0"/>
              <a:t> HS: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https://nearpod.com/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28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2837-766C-4717-92DF-467EEE3E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9C930-DDD9-4A58-9B01-E8D57383B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3B651-1D0E-4B9B-AABF-C90B30047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267" r="41269" b="2409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5A49AF-BC18-4BBA-B9A0-41C90E8F4477}"/>
              </a:ext>
            </a:extLst>
          </p:cNvPr>
          <p:cNvSpPr txBox="1">
            <a:spLocks/>
          </p:cNvSpPr>
          <p:nvPr/>
        </p:nvSpPr>
        <p:spPr>
          <a:xfrm>
            <a:off x="86751" y="1475994"/>
            <a:ext cx="12018498" cy="11596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30503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3D2A-1B53-4792-9151-8EFA69341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7971-5A4B-4F6E-9DC2-20848625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93AAF-6C30-4156-9324-141640C3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267" r="41269" b="2409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50124A-0C5D-4235-97B6-CAA17337FE09}"/>
              </a:ext>
            </a:extLst>
          </p:cNvPr>
          <p:cNvSpPr txBox="1">
            <a:spLocks/>
          </p:cNvSpPr>
          <p:nvPr/>
        </p:nvSpPr>
        <p:spPr>
          <a:xfrm>
            <a:off x="5190979" y="1582204"/>
            <a:ext cx="6850966" cy="8651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HÁT: BỤI PHẤN</a:t>
            </a:r>
          </a:p>
        </p:txBody>
      </p:sp>
    </p:spTree>
    <p:extLst>
      <p:ext uri="{BB962C8B-B14F-4D97-AF65-F5344CB8AC3E}">
        <p14:creationId xmlns:p14="http://schemas.microsoft.com/office/powerpoint/2010/main" val="360576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A3C0-FF8B-4294-84B9-8C29EEE7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araoke Bụi phấn_ 2 lần">
            <a:hlinkClick r:id="" action="ppaction://media"/>
            <a:extLst>
              <a:ext uri="{FF2B5EF4-FFF2-40B4-BE49-F238E27FC236}">
                <a16:creationId xmlns:a16="http://schemas.microsoft.com/office/drawing/2014/main" id="{94E829EB-10D3-424C-B903-EBD42FEDB7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774" y="-85186"/>
            <a:ext cx="12337773" cy="6952065"/>
          </a:xfrm>
        </p:spPr>
      </p:pic>
    </p:spTree>
    <p:extLst>
      <p:ext uri="{BB962C8B-B14F-4D97-AF65-F5344CB8AC3E}">
        <p14:creationId xmlns:p14="http://schemas.microsoft.com/office/powerpoint/2010/main" val="35211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BB6508-9F71-4AFA-A6FC-A1EF86788B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26" t="21048" r="16195" b="23463"/>
          <a:stretch/>
        </p:blipFill>
        <p:spPr>
          <a:xfrm>
            <a:off x="1495865" y="966234"/>
            <a:ext cx="9631679" cy="47333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912AAB9-E072-47EA-86AB-A57E71A578D5}"/>
              </a:ext>
            </a:extLst>
          </p:cNvPr>
          <p:cNvSpPr/>
          <p:nvPr/>
        </p:nvSpPr>
        <p:spPr>
          <a:xfrm>
            <a:off x="609600" y="2133601"/>
            <a:ext cx="715617" cy="42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7511E4C-FEA1-4A1B-8E00-9C5A68331A44}"/>
              </a:ext>
            </a:extLst>
          </p:cNvPr>
          <p:cNvSpPr/>
          <p:nvPr/>
        </p:nvSpPr>
        <p:spPr>
          <a:xfrm>
            <a:off x="616228" y="3332922"/>
            <a:ext cx="715617" cy="42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24DCD5D-EE8A-4747-98B7-7D9E5FE47B5C}"/>
              </a:ext>
            </a:extLst>
          </p:cNvPr>
          <p:cNvSpPr/>
          <p:nvPr/>
        </p:nvSpPr>
        <p:spPr>
          <a:xfrm>
            <a:off x="616228" y="4591885"/>
            <a:ext cx="715617" cy="42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ILE_20210828_215549_Nhịp 34">
            <a:hlinkClick r:id="" action="ppaction://media"/>
            <a:extLst>
              <a:ext uri="{FF2B5EF4-FFF2-40B4-BE49-F238E27FC236}">
                <a16:creationId xmlns:a16="http://schemas.microsoft.com/office/drawing/2014/main" id="{704C1AD4-4B6A-424F-AB97-5C1716FCA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136" y="585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3D2A-1B53-4792-9151-8EFA69341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7971-5A4B-4F6E-9DC2-20848625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93AAF-6C30-4156-9324-141640C3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267" r="41269" b="24090"/>
          <a:stretch/>
        </p:blipFill>
        <p:spPr>
          <a:xfrm>
            <a:off x="0" y="-182880"/>
            <a:ext cx="12192000" cy="6857999"/>
          </a:xfrm>
          <a:prstGeom prst="rect">
            <a:avLst/>
          </a:prstGeom>
        </p:spPr>
      </p:pic>
      <p:sp>
        <p:nvSpPr>
          <p:cNvPr id="6" name="Title 1">
            <a:hlinkClick r:id="rId3" action="ppaction://hlinkfile"/>
            <a:extLst>
              <a:ext uri="{FF2B5EF4-FFF2-40B4-BE49-F238E27FC236}">
                <a16:creationId xmlns:a16="http://schemas.microsoft.com/office/drawing/2014/main" id="{EB50124A-0C5D-4235-97B6-CAA17337FE09}"/>
              </a:ext>
            </a:extLst>
          </p:cNvPr>
          <p:cNvSpPr txBox="1">
            <a:spLocks/>
          </p:cNvSpPr>
          <p:nvPr/>
        </p:nvSpPr>
        <p:spPr>
          <a:xfrm>
            <a:off x="3816626" y="1008563"/>
            <a:ext cx="8375374" cy="16341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3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C58E-9AF6-4629-9EC8-8F4647A2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õ đệm + Hát">
            <a:hlinkClick r:id="" action="ppaction://media"/>
            <a:extLst>
              <a:ext uri="{FF2B5EF4-FFF2-40B4-BE49-F238E27FC236}">
                <a16:creationId xmlns:a16="http://schemas.microsoft.com/office/drawing/2014/main" id="{8FFE2850-6ED8-4027-B8E9-44B71B43D2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01751"/>
          </a:xfrm>
        </p:spPr>
      </p:pic>
    </p:spTree>
    <p:extLst>
      <p:ext uri="{BB962C8B-B14F-4D97-AF65-F5344CB8AC3E}">
        <p14:creationId xmlns:p14="http://schemas.microsoft.com/office/powerpoint/2010/main" val="42859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9912AAB9-E072-47EA-86AB-A57E71A578D5}"/>
              </a:ext>
            </a:extLst>
          </p:cNvPr>
          <p:cNvSpPr/>
          <p:nvPr/>
        </p:nvSpPr>
        <p:spPr>
          <a:xfrm>
            <a:off x="609600" y="2133601"/>
            <a:ext cx="715617" cy="42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7511E4C-FEA1-4A1B-8E00-9C5A68331A44}"/>
              </a:ext>
            </a:extLst>
          </p:cNvPr>
          <p:cNvSpPr/>
          <p:nvPr/>
        </p:nvSpPr>
        <p:spPr>
          <a:xfrm>
            <a:off x="616228" y="3332922"/>
            <a:ext cx="715617" cy="42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24DCD5D-EE8A-4747-98B7-7D9E5FE47B5C}"/>
              </a:ext>
            </a:extLst>
          </p:cNvPr>
          <p:cNvSpPr/>
          <p:nvPr/>
        </p:nvSpPr>
        <p:spPr>
          <a:xfrm>
            <a:off x="616228" y="4591885"/>
            <a:ext cx="715617" cy="42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D1A05-E1BC-4287-AFF2-30517CF81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267" r="41269" b="24090"/>
          <a:stretch/>
        </p:blipFill>
        <p:spPr>
          <a:xfrm>
            <a:off x="0" y="-26503"/>
            <a:ext cx="12192000" cy="68845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B2541B9-7F45-43E5-A649-1F8D51B38DAE}"/>
              </a:ext>
            </a:extLst>
          </p:cNvPr>
          <p:cNvSpPr txBox="1">
            <a:spLocks/>
          </p:cNvSpPr>
          <p:nvPr/>
        </p:nvSpPr>
        <p:spPr>
          <a:xfrm>
            <a:off x="3376246" y="1326457"/>
            <a:ext cx="8815754" cy="96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buNone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1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8EAC8-D416-40CE-A43F-13ABDB6FB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2" t="11575" r="13043" b="6645"/>
          <a:stretch/>
        </p:blipFill>
        <p:spPr>
          <a:xfrm>
            <a:off x="0" y="0"/>
            <a:ext cx="12192000" cy="687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3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360</Words>
  <Application>Microsoft Office PowerPoint</Application>
  <PresentationFormat>Widescreen</PresentationFormat>
  <Paragraphs>43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https://www.youtube.com/watch?v=ITFh1nEDYKA </vt:lpstr>
      <vt:lpstr>PowerPoint Presentation</vt:lpstr>
      <vt:lpstr>Trả lời câu hỏi trong Menti</vt:lpstr>
      <vt:lpstr>PowerPoint Presentation</vt:lpstr>
      <vt:lpstr>https://wordwall.net/resource/20665736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BIẾT ƠN THẦY CÔ GIÁO</dc:title>
  <dc:creator>Thao Nguyen</dc:creator>
  <cp:lastModifiedBy>Thao Nguyen</cp:lastModifiedBy>
  <cp:revision>27</cp:revision>
  <dcterms:created xsi:type="dcterms:W3CDTF">2021-08-25T07:49:33Z</dcterms:created>
  <dcterms:modified xsi:type="dcterms:W3CDTF">2021-08-30T11:34:07Z</dcterms:modified>
</cp:coreProperties>
</file>