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</p:sldMasterIdLst>
  <p:notesMasterIdLst>
    <p:notesMasterId r:id="rId21"/>
  </p:notesMasterIdLst>
  <p:sldIdLst>
    <p:sldId id="266" r:id="rId4"/>
    <p:sldId id="278" r:id="rId5"/>
    <p:sldId id="259" r:id="rId6"/>
    <p:sldId id="275" r:id="rId7"/>
    <p:sldId id="289" r:id="rId8"/>
    <p:sldId id="290" r:id="rId9"/>
    <p:sldId id="260" r:id="rId10"/>
    <p:sldId id="262" r:id="rId11"/>
    <p:sldId id="276" r:id="rId12"/>
    <p:sldId id="277" r:id="rId13"/>
    <p:sldId id="291" r:id="rId14"/>
    <p:sldId id="271" r:id="rId15"/>
    <p:sldId id="272" r:id="rId16"/>
    <p:sldId id="285" r:id="rId17"/>
    <p:sldId id="280" r:id="rId18"/>
    <p:sldId id="281" r:id="rId19"/>
    <p:sldId id="27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8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4" Type="http://schemas.openxmlformats.org/officeDocument/2006/relationships/image" Target="../media/image5.e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emf"/><Relationship Id="rId13" Type="http://schemas.openxmlformats.org/officeDocument/2006/relationships/image" Target="../media/image54.emf"/><Relationship Id="rId3" Type="http://schemas.openxmlformats.org/officeDocument/2006/relationships/image" Target="../media/image44.emf"/><Relationship Id="rId7" Type="http://schemas.openxmlformats.org/officeDocument/2006/relationships/image" Target="../media/image48.emf"/><Relationship Id="rId12" Type="http://schemas.openxmlformats.org/officeDocument/2006/relationships/image" Target="../media/image53.emf"/><Relationship Id="rId2" Type="http://schemas.openxmlformats.org/officeDocument/2006/relationships/image" Target="../media/image43.emf"/><Relationship Id="rId1" Type="http://schemas.openxmlformats.org/officeDocument/2006/relationships/image" Target="../media/image42.emf"/><Relationship Id="rId6" Type="http://schemas.openxmlformats.org/officeDocument/2006/relationships/image" Target="../media/image47.emf"/><Relationship Id="rId11" Type="http://schemas.openxmlformats.org/officeDocument/2006/relationships/image" Target="../media/image52.e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45.emf"/><Relationship Id="rId9" Type="http://schemas.openxmlformats.org/officeDocument/2006/relationships/image" Target="../media/image50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emf"/><Relationship Id="rId1" Type="http://schemas.openxmlformats.org/officeDocument/2006/relationships/image" Target="../media/image55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13.wmf"/><Relationship Id="rId1" Type="http://schemas.openxmlformats.org/officeDocument/2006/relationships/image" Target="../media/image11.jpeg"/><Relationship Id="rId4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emf"/><Relationship Id="rId2" Type="http://schemas.openxmlformats.org/officeDocument/2006/relationships/image" Target="../media/image59.emf"/><Relationship Id="rId1" Type="http://schemas.openxmlformats.org/officeDocument/2006/relationships/image" Target="../media/image58.emf"/><Relationship Id="rId4" Type="http://schemas.openxmlformats.org/officeDocument/2006/relationships/image" Target="../media/image61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emf"/><Relationship Id="rId1" Type="http://schemas.openxmlformats.org/officeDocument/2006/relationships/image" Target="../media/image6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jpeg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1.jpeg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10" Type="http://schemas.openxmlformats.org/officeDocument/2006/relationships/image" Target="../media/image23.emf"/><Relationship Id="rId4" Type="http://schemas.openxmlformats.org/officeDocument/2006/relationships/image" Target="../media/image17.emf"/><Relationship Id="rId9" Type="http://schemas.openxmlformats.org/officeDocument/2006/relationships/image" Target="../media/image22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image" Target="../media/image24.e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emf"/><Relationship Id="rId3" Type="http://schemas.openxmlformats.org/officeDocument/2006/relationships/image" Target="../media/image28.emf"/><Relationship Id="rId7" Type="http://schemas.openxmlformats.org/officeDocument/2006/relationships/image" Target="../media/image32.emf"/><Relationship Id="rId2" Type="http://schemas.openxmlformats.org/officeDocument/2006/relationships/image" Target="../media/image27.emf"/><Relationship Id="rId1" Type="http://schemas.openxmlformats.org/officeDocument/2006/relationships/image" Target="../media/image26.emf"/><Relationship Id="rId6" Type="http://schemas.openxmlformats.org/officeDocument/2006/relationships/image" Target="../media/image31.emf"/><Relationship Id="rId5" Type="http://schemas.openxmlformats.org/officeDocument/2006/relationships/image" Target="../media/image30.emf"/><Relationship Id="rId10" Type="http://schemas.openxmlformats.org/officeDocument/2006/relationships/image" Target="../media/image35.emf"/><Relationship Id="rId4" Type="http://schemas.openxmlformats.org/officeDocument/2006/relationships/image" Target="../media/image29.emf"/><Relationship Id="rId9" Type="http://schemas.openxmlformats.org/officeDocument/2006/relationships/image" Target="../media/image34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image" Target="../media/image36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13.wmf"/><Relationship Id="rId1" Type="http://schemas.openxmlformats.org/officeDocument/2006/relationships/image" Target="../media/image11.jpeg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CE0FF-9CA0-43EA-86E7-5BE6FFD5A34C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1B8AF-11BE-42F9-BF16-9A7FA0272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267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D9BD4754-D824-44C7-B742-5668B31B74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6C7772-6498-4AC4-88AB-D8A61723977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35" name="Rectangle 7">
            <a:extLst>
              <a:ext uri="{FF2B5EF4-FFF2-40B4-BE49-F238E27FC236}">
                <a16:creationId xmlns:a16="http://schemas.microsoft.com/office/drawing/2014/main" id="{323D657B-93FA-42F2-87A4-8B8D8FA059D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9D26F00-FF50-4B8B-95E9-CD3C44DD6EF7}" type="slidenum">
              <a:rPr kumimoji="0" lang="vi-V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vi-VN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940F1DB4-BEBA-47E3-9136-D9BFB74100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FD887081-4AB3-4A00-8361-1E24CC9A49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>
            <a:extLst>
              <a:ext uri="{FF2B5EF4-FFF2-40B4-BE49-F238E27FC236}">
                <a16:creationId xmlns:a16="http://schemas.microsoft.com/office/drawing/2014/main" id="{4003D427-FBA0-4FB5-AB86-6488D227106E}"/>
              </a:ext>
            </a:extLst>
          </p:cNvPr>
          <p:cNvSpPr>
            <a:spLocks/>
          </p:cNvSpPr>
          <p:nvPr/>
        </p:nvSpPr>
        <p:spPr bwMode="auto">
          <a:xfrm>
            <a:off x="381000" y="2803525"/>
            <a:ext cx="2117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997076"/>
            <a:ext cx="103632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969F14-BB67-4A1B-B38C-E4F0FF7CAF4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A3872D-5FFA-4D2B-9ACE-3358567825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4B034A7-C858-42C5-9454-B7778E954EA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0E5AE10-EC35-41A0-B814-97A6EC348C05}"/>
              </a:ext>
            </a:extLst>
          </p:cNvPr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00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FFD692-47EE-4443-9B58-6734F4577A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ED191E-0F05-4D66-B49B-DB227A1B26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4921C8C-749D-47F5-89A2-285C74DB73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1DCD02-0606-40AC-91AF-FAD4DF5DEA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963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92100"/>
            <a:ext cx="27432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92100"/>
            <a:ext cx="80264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7BD2AEE-2544-44E0-BC38-E25EC312D1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3E245C-FE38-49F1-AAAC-D5AC3F6130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79BB4B-42C6-458E-8BEA-0774C48D8C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654DBE-2505-48CF-87FF-AAC529F74A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0717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92100"/>
            <a:ext cx="109728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24A477F-F5DC-4A7B-ABF0-E8D1E4BDFD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D43D3E1-9CC4-4D43-8F05-B26FE51D24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15FA62E-3770-49FC-9F27-981663AA00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129472-6609-45A6-85FE-2CABBD5A46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57721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D449A-224D-4D9D-B9EF-824E56714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E1B60-8408-4C6D-ACB2-8950B85140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594BB-60FD-4FB7-BF8F-5587206F8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E2EAB-F0A3-47F8-B53E-33F927254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977F8-83A8-47A0-94F3-8DAEEF516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AB017-3E15-4EE6-8E64-5162752CE5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6385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1B3CF-34AE-4815-8B6E-AEBD76AC8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F4B61-28DD-4BB5-A36C-017A2EAB6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E6521-037C-4B85-B0FE-894DF87BF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DAEBC-6DE2-4D1D-8E42-B09BDCAAA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0BA90-2A85-4738-9454-6A774C322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2F34C-501C-4661-AAAF-B6A2377824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865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25F76-17DA-4B6F-B060-667D404FC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CFAE0-62E3-4B2A-AE68-63EFB49A0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DA80A-B4C6-4E51-922E-DCE99BEFA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DEC25-59B5-46BA-B11C-2659E158F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72DF6-BA5F-4D1F-8D13-6F6551134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CF447-A772-48E4-8837-2CCA37363E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04933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C6944-8BF8-4BA5-A6A2-B64CE2BE0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73289-2D5D-4486-80DA-EBF874BCF5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F8FFBC-8D68-417E-90E8-CA2C326BC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84A9C-450C-4FC0-84BE-42323B2F4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D81EEF-888D-4B4E-BA99-6CEBF357C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F08D14-80DC-4657-93C4-6E74F520F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E281F-A1CB-483A-A623-392C0A80E0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22912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CCA81-172A-4ECC-A2C6-9C51FBBBE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E18C62-0C60-4AC6-A6CF-A828C7B79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2430B6-C09C-48A8-A58C-79B2D67B21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EF2B3C-1353-4BB3-9AC0-5BAFB5A8C2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A1A237-3FEF-4ECC-935F-94F0A9B126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AC9C1E-CB2C-4E62-82A0-D0AB46F82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24BAAB-4A40-48DC-BB54-99A69DF82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7F14E1-E3CB-4A1A-91E6-59B7BD14D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18F04-ABFB-49B8-A41F-BEE224199F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94351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CDA81-839C-46FC-9CA3-2D007F970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7E2EA6-F84F-4CCE-889D-7B1982801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28D50F-6929-483E-A236-9B9A50D4F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E36B3-EA27-41AC-91F4-4F769597B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C359DE-EF3A-48EF-BAC7-CD0F3A0CAF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28114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F71531-16A5-4F6D-9914-387F81DE2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FB3407-117E-4770-A7D5-4E7141151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F97F9-2BE5-440F-9EAC-56541C34C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2E76DD-1E14-4830-8F9C-AE911BC9C1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3777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0B28F05-25BA-4D8A-9DB4-2C56113ECE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FE3FCA-598C-4F1F-98F4-E863A6D700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6F2316F-F70C-414C-99DE-401F347E56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9BFF4-1CC2-45CF-8AC1-45E3EE1B72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1066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A0571-3257-438D-A339-73DC5BDDC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2DE54-C8B2-43D9-A7F6-A3659B7B3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EAC041-0A58-428B-917B-F7F8249DA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7385D-CE68-46D3-8BBE-31BEBD572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1428B4-E317-47A6-B6EF-9AD1F4AD1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5A9BC2-278B-4A0F-B2A8-1B99F8302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03A403-97A8-4C1B-B6FA-177E0DD9F3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81000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6A385-0963-48E6-ADB5-18B11BEC0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AA825C-559D-42A1-BFE9-13410EB654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1732D7-319B-4FDC-BAD6-AF6F54192E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B75904-DB23-4157-8D47-3DC73C6A5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12035-C6F8-429E-9E47-4D59CA589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3A9169-D3B2-4446-976B-3570F36BC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EB6B41-75A0-427A-BA2D-6A33392789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05508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724DD-BCCC-4577-BCD7-A8EA00ED1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3A402D-E6B4-41D7-B0BF-816740FF6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F23BA-52EB-4122-B579-AA3B71EE7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37A69-7018-4206-B8A0-C8B0ACC4E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27749-72A4-4786-950F-193E8F804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D7B7B-5F1F-478A-8304-A5B1DC0510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573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C4846D-4237-496C-932D-15A1F65250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6BA3B0-9E5B-42DA-AABB-0D01893B65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EFF86-1F27-47B5-B666-ADFC1CF23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5926C-FF53-45C0-AC88-928BB7478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82A99-2824-4BDB-9460-B94AFDFBC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45BFF8-5B6C-429E-B19B-901F0D50D7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63974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29293C1-D0AA-425B-BA60-14D21E237E89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73E522-EF69-4ACB-A292-623CF9B68B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1B0C25-8E5D-4B8B-88F8-1C2CEEA19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D6A29B-5B98-497F-B3C7-0C5AAF892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2490AF90-4E4C-447C-ADA5-0C31C9F59D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2029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D449A-224D-4D9D-B9EF-824E56714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E1B60-8408-4C6D-ACB2-8950B85140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594BB-60FD-4FB7-BF8F-5587206F8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E2EAB-F0A3-47F8-B53E-33F927254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977F8-83A8-47A0-94F3-8DAEEF516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AB017-3E15-4EE6-8E64-5162752CE5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68380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1B3CF-34AE-4815-8B6E-AEBD76AC8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F4B61-28DD-4BB5-A36C-017A2EAB6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E6521-037C-4B85-B0FE-894DF87BF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DAEBC-6DE2-4D1D-8E42-B09BDCAAA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0BA90-2A85-4738-9454-6A774C322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2F34C-501C-4661-AAAF-B6A2377824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650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25F76-17DA-4B6F-B060-667D404FC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CFAE0-62E3-4B2A-AE68-63EFB49A0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DA80A-B4C6-4E51-922E-DCE99BEFA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DEC25-59B5-46BA-B11C-2659E158F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72DF6-BA5F-4D1F-8D13-6F6551134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CF447-A772-48E4-8837-2CCA37363E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24418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C6944-8BF8-4BA5-A6A2-B64CE2BE0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73289-2D5D-4486-80DA-EBF874BCF5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F8FFBC-8D68-417E-90E8-CA2C326BCE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84A9C-450C-4FC0-84BE-42323B2F4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D81EEF-888D-4B4E-BA99-6CEBF357C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F08D14-80DC-4657-93C4-6E74F520F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E281F-A1CB-483A-A623-392C0A80E0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16151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CCA81-172A-4ECC-A2C6-9C51FBBBE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E18C62-0C60-4AC6-A6CF-A828C7B79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2430B6-C09C-48A8-A58C-79B2D67B21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EF2B3C-1353-4BB3-9AC0-5BAFB5A8C2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A1A237-3FEF-4ECC-935F-94F0A9B126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AC9C1E-CB2C-4E62-82A0-D0AB46F82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24BAAB-4A40-48DC-BB54-99A69DF82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7F14E1-E3CB-4A1A-91E6-59B7BD14D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18F04-ABFB-49B8-A41F-BEE224199F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9862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E95759-1E8C-4440-A323-4F341A37AC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62DB7A-CA19-4917-9394-9ABE5032C2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895E1D-91BC-41AB-8843-3D7E7EA17C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38D392-1911-4DA3-BA7E-D9A64AA663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7150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CDA81-839C-46FC-9CA3-2D007F970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7E2EA6-F84F-4CCE-889D-7B1982801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28D50F-6929-483E-A236-9B9A50D4F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5E36B3-EA27-41AC-91F4-4F769597B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C359DE-EF3A-48EF-BAC7-CD0F3A0CAF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36321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F71531-16A5-4F6D-9914-387F81DE2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FB3407-117E-4770-A7D5-4E7141151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F97F9-2BE5-440F-9EAC-56541C34C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2E76DD-1E14-4830-8F9C-AE911BC9C1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20870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A0571-3257-438D-A339-73DC5BDDC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2DE54-C8B2-43D9-A7F6-A3659B7B3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EAC041-0A58-428B-917B-F7F8249DA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7385D-CE68-46D3-8BBE-31BEBD572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1428B4-E317-47A6-B6EF-9AD1F4AD1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5A9BC2-278B-4A0F-B2A8-1B99F8302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03A403-97A8-4C1B-B6FA-177E0DD9F3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21838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6A385-0963-48E6-ADB5-18B11BEC0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AA825C-559D-42A1-BFE9-13410EB654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1732D7-319B-4FDC-BAD6-AF6F54192E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B75904-DB23-4157-8D47-3DC73C6A5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012035-C6F8-429E-9E47-4D59CA589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3A9169-D3B2-4446-976B-3570F36BC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EB6B41-75A0-427A-BA2D-6A33392789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63727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724DD-BCCC-4577-BCD7-A8EA00ED1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3A402D-E6B4-41D7-B0BF-816740FF6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3F23BA-52EB-4122-B579-AA3B71EE7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37A69-7018-4206-B8A0-C8B0ACC4E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27749-72A4-4786-950F-193E8F804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BD7B7B-5F1F-478A-8304-A5B1DC0510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96544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C4846D-4237-496C-932D-15A1F65250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6BA3B0-9E5B-42DA-AABB-0D01893B65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EFF86-1F27-47B5-B666-ADFC1CF23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5926C-FF53-45C0-AC88-928BB7478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82A99-2824-4BDB-9460-B94AFDFBC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45BFF8-5B6C-429E-B19B-901F0D50D7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76557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29293C1-D0AA-425B-BA60-14D21E237E89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73E522-EF69-4ACB-A292-623CF9B68B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1B0C25-8E5D-4B8B-88F8-1C2CEEA19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D6A29B-5B98-497F-B3C7-0C5AAF892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2490AF90-4E4C-447C-ADA5-0C31C9F59D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7415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050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5C65243-7A18-4FAD-B72B-910FC7F9F8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665CCA-C1B2-4392-A037-0ACC7DCFA5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9B46C2-D854-4DB5-8260-0ADA03AB34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D446FE-1F9B-4037-A09D-400A44601B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3949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67B962B-B8FD-47D3-8A99-827E103A6F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32A21E0-2EED-4095-A439-AAC50005DA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EE7E87C-4330-4299-B821-C7CCD13212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DD0BE1-CBE0-4C8E-96B0-EB75F5F191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373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E4B1FB8-99A8-4F54-8B63-4CBF5CCA0F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8B88DF5-A053-4C09-85FB-2D0592892A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4E432B0-A057-4BAD-8043-70FB078E75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892C82-2757-4428-B43E-9B435EF840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5171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7075EEC-7B9F-4B94-9FCC-3946D0022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CD3444A-FF01-4B06-9499-C7D59CA1B8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F9F5953-3BE4-4D93-97D7-8AEAA10D96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795E-6955-44B5-83A5-3FBEBB523B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667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3EB951-4555-415B-82A0-492F524954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3574FF-A97E-4673-BB0C-8564DB72AC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58D2C3-8A93-4360-A923-213F69CDA3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82BA4B-8D96-4740-BF7A-7ABFE4C0E3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1102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98895D-BDE1-4A5E-8BAB-3B1FFCBEC5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0C3F4E-8166-4564-88DF-B949BBFEB4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1DCCD2-A696-4C57-B5D1-34A4013906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ADE15B-3985-4080-9A9D-C73E74C1F4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3353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2FF6C3F-B539-4D81-B02F-90A9C4EDC1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92100"/>
            <a:ext cx="10972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215F60D-D0CE-4F0B-97CE-3E1A3A3B3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05000"/>
            <a:ext cx="1097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25D79-91C6-4861-BDFA-130052BB5CE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136CA09D-2759-42A3-81AD-B19B07FC8D5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4FE7880B-8398-4759-B2F1-8D26D86086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326A67B9-B144-4CC8-B851-7B260ADEFA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687036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D538BE6-3CB4-4149-AECC-B44E645FB1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FF19D8-206B-4D9A-8562-7D4BE73C85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6023B73-4698-4383-BEFB-22499BC4BF4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6DB2AA2-D28E-4C3C-9480-D49A1560F91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26F8F7E-A117-4CBF-A8F0-90E878D1F2B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1DBDCFF6-4211-4225-B2F6-9D2E03458A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419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66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D538BE6-3CB4-4149-AECC-B44E645FB1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FF19D8-206B-4D9A-8562-7D4BE73C85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6023B73-4698-4383-BEFB-22499BC4BF4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6DB2AA2-D28E-4C3C-9480-D49A1560F91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26F8F7E-A117-4CBF-A8F0-90E878D1F2B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1DBDCFF6-4211-4225-B2F6-9D2E03458A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3877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e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6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3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1.jpeg"/><Relationship Id="rId11" Type="http://schemas.openxmlformats.org/officeDocument/2006/relationships/image" Target="../media/image40.wmf"/><Relationship Id="rId5" Type="http://schemas.openxmlformats.org/officeDocument/2006/relationships/image" Target="../media/image11.jpeg"/><Relationship Id="rId10" Type="http://schemas.openxmlformats.org/officeDocument/2006/relationships/oleObject" Target="../embeddings/oleObject38.bin"/><Relationship Id="rId4" Type="http://schemas.openxmlformats.org/officeDocument/2006/relationships/image" Target="../media/image13.wmf"/><Relationship Id="rId9" Type="http://schemas.openxmlformats.org/officeDocument/2006/relationships/image" Target="../media/image38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e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9.emf"/><Relationship Id="rId26" Type="http://schemas.openxmlformats.org/officeDocument/2006/relationships/image" Target="../media/image53.emf"/><Relationship Id="rId3" Type="http://schemas.openxmlformats.org/officeDocument/2006/relationships/oleObject" Target="../embeddings/oleObject39.bin"/><Relationship Id="rId21" Type="http://schemas.openxmlformats.org/officeDocument/2006/relationships/oleObject" Target="../embeddings/oleObject48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46.bin"/><Relationship Id="rId25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8.emf"/><Relationship Id="rId20" Type="http://schemas.openxmlformats.org/officeDocument/2006/relationships/image" Target="../media/image50.e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emf"/><Relationship Id="rId11" Type="http://schemas.openxmlformats.org/officeDocument/2006/relationships/oleObject" Target="../embeddings/oleObject43.bin"/><Relationship Id="rId24" Type="http://schemas.openxmlformats.org/officeDocument/2006/relationships/image" Target="../media/image52.emf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23" Type="http://schemas.openxmlformats.org/officeDocument/2006/relationships/oleObject" Target="../embeddings/oleObject49.bin"/><Relationship Id="rId28" Type="http://schemas.openxmlformats.org/officeDocument/2006/relationships/image" Target="../media/image54.emf"/><Relationship Id="rId10" Type="http://schemas.openxmlformats.org/officeDocument/2006/relationships/image" Target="../media/image45.e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42.e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7.emf"/><Relationship Id="rId22" Type="http://schemas.openxmlformats.org/officeDocument/2006/relationships/image" Target="../media/image51.wmf"/><Relationship Id="rId27" Type="http://schemas.openxmlformats.org/officeDocument/2006/relationships/oleObject" Target="../embeddings/oleObject5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6.e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5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eg"/><Relationship Id="rId3" Type="http://schemas.openxmlformats.org/officeDocument/2006/relationships/oleObject" Target="../embeddings/oleObject54.bin"/><Relationship Id="rId7" Type="http://schemas.openxmlformats.org/officeDocument/2006/relationships/image" Target="../media/image39.wmf"/><Relationship Id="rId2" Type="http://schemas.openxmlformats.org/officeDocument/2006/relationships/slideLayout" Target="../slideLayouts/slideLayout31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11.jpeg"/><Relationship Id="rId4" Type="http://schemas.openxmlformats.org/officeDocument/2006/relationships/image" Target="../media/image13.wmf"/><Relationship Id="rId9" Type="http://schemas.openxmlformats.org/officeDocument/2006/relationships/image" Target="../media/image5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e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9.emf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1.emf"/><Relationship Id="rId4" Type="http://schemas.openxmlformats.org/officeDocument/2006/relationships/image" Target="../media/image58.emf"/><Relationship Id="rId9" Type="http://schemas.openxmlformats.org/officeDocument/2006/relationships/oleObject" Target="../embeddings/oleObject5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3.e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62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0.e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11" Type="http://schemas.openxmlformats.org/officeDocument/2006/relationships/image" Target="../media/image9.emf"/><Relationship Id="rId5" Type="http://schemas.openxmlformats.org/officeDocument/2006/relationships/oleObject" Target="../embeddings/oleObject6.bin"/><Relationship Id="rId10" Type="http://schemas.openxmlformats.org/officeDocument/2006/relationships/oleObject" Target="../embeddings/oleObject8.bin"/><Relationship Id="rId4" Type="http://schemas.openxmlformats.org/officeDocument/2006/relationships/image" Target="../media/image6.emf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jpeg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9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jpeg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1.emf"/><Relationship Id="rId3" Type="http://schemas.openxmlformats.org/officeDocument/2006/relationships/oleObject" Target="../embeddings/oleObject12.bin"/><Relationship Id="rId21" Type="http://schemas.openxmlformats.org/officeDocument/2006/relationships/oleObject" Target="../embeddings/oleObject21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8.e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0.emf"/><Relationship Id="rId20" Type="http://schemas.openxmlformats.org/officeDocument/2006/relationships/image" Target="../media/image22.e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e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7.e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4.e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9.emf"/><Relationship Id="rId22" Type="http://schemas.openxmlformats.org/officeDocument/2006/relationships/image" Target="../media/image2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e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4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3.emf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3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0.e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2.emf"/><Relationship Id="rId20" Type="http://schemas.openxmlformats.org/officeDocument/2006/relationships/image" Target="../media/image34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e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9.e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6.e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1.emf"/><Relationship Id="rId22" Type="http://schemas.openxmlformats.org/officeDocument/2006/relationships/image" Target="../media/image3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COTIM~1">
            <a:extLst>
              <a:ext uri="{FF2B5EF4-FFF2-40B4-BE49-F238E27FC236}">
                <a16:creationId xmlns:a16="http://schemas.microsoft.com/office/drawing/2014/main" id="{E2733C7E-9A9F-43DB-AF36-D5256B1B290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4738" y="4876800"/>
            <a:ext cx="1668462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WordArt 8">
            <a:extLst>
              <a:ext uri="{FF2B5EF4-FFF2-40B4-BE49-F238E27FC236}">
                <a16:creationId xmlns:a16="http://schemas.microsoft.com/office/drawing/2014/main" id="{4BEBD03C-D2EA-40AE-BA51-20B351E2A73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62200" y="1752600"/>
            <a:ext cx="6934200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§3. LIÊN HỆ GIỮA PHÉP NHÂN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 PHÉP KHAI PHƯƠNG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928B4CF-EAF5-435D-AD25-01404989C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477" y="798513"/>
            <a:ext cx="14493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de-DE" altLang="en-US" sz="2800" b="1" dirty="0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?3. Tính</a:t>
            </a:r>
            <a:endParaRPr lang="de-DE" altLang="en-US" sz="28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14" name="Line 6">
            <a:extLst>
              <a:ext uri="{FF2B5EF4-FFF2-40B4-BE49-F238E27FC236}">
                <a16:creationId xmlns:a16="http://schemas.microsoft.com/office/drawing/2014/main" id="{69A7BA9A-89F8-41AD-8701-88FC69DD6AC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22460" y="1446178"/>
            <a:ext cx="4019" cy="48962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0247" name="Object 7">
            <a:extLst>
              <a:ext uri="{FF2B5EF4-FFF2-40B4-BE49-F238E27FC236}">
                <a16:creationId xmlns:a16="http://schemas.microsoft.com/office/drawing/2014/main" id="{E1AE1F7F-F4F2-433A-8B81-004EF0E374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6929078"/>
              </p:ext>
            </p:extLst>
          </p:nvPr>
        </p:nvGraphicFramePr>
        <p:xfrm>
          <a:off x="713227" y="1274764"/>
          <a:ext cx="146685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3" imgW="647588" imgH="228634" progId="Equation.3">
                  <p:embed/>
                </p:oleObj>
              </mc:Choice>
              <mc:Fallback>
                <p:oleObj name="Equation" r:id="rId3" imgW="647588" imgH="228634" progId="Equation.3">
                  <p:embed/>
                  <p:pic>
                    <p:nvPicPr>
                      <p:cNvPr id="10247" name="Object 7">
                        <a:extLst>
                          <a:ext uri="{FF2B5EF4-FFF2-40B4-BE49-F238E27FC236}">
                            <a16:creationId xmlns:a16="http://schemas.microsoft.com/office/drawing/2014/main" id="{E1AE1F7F-F4F2-433A-8B81-004EF0E374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227" y="1274764"/>
                        <a:ext cx="1466850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>
            <a:extLst>
              <a:ext uri="{FF2B5EF4-FFF2-40B4-BE49-F238E27FC236}">
                <a16:creationId xmlns:a16="http://schemas.microsoft.com/office/drawing/2014/main" id="{F1C534E9-EE6D-4C6A-B508-2A08B43D9F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1351" y="1263650"/>
          <a:ext cx="244792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5" imgW="1057358" imgH="247529" progId="Equation.3">
                  <p:embed/>
                </p:oleObj>
              </mc:Choice>
              <mc:Fallback>
                <p:oleObj name="Equation" r:id="rId5" imgW="1057358" imgH="247529" progId="Equation.3">
                  <p:embed/>
                  <p:pic>
                    <p:nvPicPr>
                      <p:cNvPr id="10248" name="Object 8">
                        <a:extLst>
                          <a:ext uri="{FF2B5EF4-FFF2-40B4-BE49-F238E27FC236}">
                            <a16:creationId xmlns:a16="http://schemas.microsoft.com/office/drawing/2014/main" id="{F1C534E9-EE6D-4C6A-B508-2A08B43D9F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1351" y="1263650"/>
                        <a:ext cx="2447925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27" name="Text Box 19">
            <a:extLst>
              <a:ext uri="{FF2B5EF4-FFF2-40B4-BE49-F238E27FC236}">
                <a16:creationId xmlns:a16="http://schemas.microsoft.com/office/drawing/2014/main" id="{3A0110BE-3F2B-491B-B319-928042117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§3. LIÊN HỆ GiỮA PHÉP NHÂN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71" name="Text Box 339">
            <a:extLst>
              <a:ext uri="{FF2B5EF4-FFF2-40B4-BE49-F238E27FC236}">
                <a16:creationId xmlns:a16="http://schemas.microsoft.com/office/drawing/2014/main" id="{81739632-A6CA-4D05-BB1F-62A3F34BC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4776"/>
            <a:ext cx="1439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u="sng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altLang="en-US" sz="2400" b="1" u="sng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ý</a:t>
            </a: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8772" name="AutoShape 340">
            <a:extLst>
              <a:ext uri="{FF2B5EF4-FFF2-40B4-BE49-F238E27FC236}">
                <a16:creationId xmlns:a16="http://schemas.microsoft.com/office/drawing/2014/main" id="{158B53B7-D6DF-46E2-A6DE-F403DDEF0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8245" y="1111586"/>
            <a:ext cx="7302500" cy="2962513"/>
          </a:xfrm>
          <a:prstGeom prst="flowChartAlternateProcess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en-US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a  </a:t>
            </a:r>
            <a:r>
              <a:rPr lang="en-US" altLang="en-US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b    </a:t>
            </a:r>
            <a:r>
              <a:rPr lang="en-US" altLang="en-US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altLang="en-US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8773" name="Object 341">
            <a:extLst>
              <a:ext uri="{FF2B5EF4-FFF2-40B4-BE49-F238E27FC236}">
                <a16:creationId xmlns:a16="http://schemas.microsoft.com/office/drawing/2014/main" id="{1FA0A4D6-9440-4D3D-A26C-58925C29FC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5848231"/>
              </p:ext>
            </p:extLst>
          </p:nvPr>
        </p:nvGraphicFramePr>
        <p:xfrm>
          <a:off x="3255042" y="1742720"/>
          <a:ext cx="360045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3" imgW="914400" imgH="228600" progId="Equation.3">
                  <p:embed/>
                </p:oleObj>
              </mc:Choice>
              <mc:Fallback>
                <p:oleObj name="Equation" r:id="rId3" imgW="914400" imgH="228600" progId="Equation.3">
                  <p:embed/>
                  <p:pic>
                    <p:nvPicPr>
                      <p:cNvPr id="18773" name="Object 341">
                        <a:extLst>
                          <a:ext uri="{FF2B5EF4-FFF2-40B4-BE49-F238E27FC236}">
                            <a16:creationId xmlns:a16="http://schemas.microsoft.com/office/drawing/2014/main" id="{1FA0A4D6-9440-4D3D-A26C-58925C29FC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042" y="1742720"/>
                        <a:ext cx="3600450" cy="1133475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74" name="Text Box 342">
            <a:extLst>
              <a:ext uri="{FF2B5EF4-FFF2-40B4-BE49-F238E27FC236}">
                <a16:creationId xmlns:a16="http://schemas.microsoft.com/office/drawing/2014/main" id="{9A48BDB2-AAB6-40C9-BA81-A59CD55587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1648" y="1311579"/>
            <a:ext cx="2087563" cy="366713"/>
          </a:xfrm>
          <a:prstGeom prst="rect">
            <a:avLst/>
          </a:prstGeom>
          <a:blipFill dpi="0" rotWithShape="1">
            <a:blip r:embed="rId6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 err="1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altLang="en-US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altLang="en-US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en-US" b="1" dirty="0" err="1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</a:p>
        </p:txBody>
      </p:sp>
      <p:graphicFrame>
        <p:nvGraphicFramePr>
          <p:cNvPr id="18775" name="Object 343">
            <a:extLst>
              <a:ext uri="{FF2B5EF4-FFF2-40B4-BE49-F238E27FC236}">
                <a16:creationId xmlns:a16="http://schemas.microsoft.com/office/drawing/2014/main" id="{75911772-9053-41C0-8879-8F2B61431D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3027533"/>
              </p:ext>
            </p:extLst>
          </p:nvPr>
        </p:nvGraphicFramePr>
        <p:xfrm>
          <a:off x="3255042" y="1725368"/>
          <a:ext cx="3951288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7" imgW="1002960" imgH="228600" progId="Equation.3">
                  <p:embed/>
                </p:oleObj>
              </mc:Choice>
              <mc:Fallback>
                <p:oleObj name="Equation" r:id="rId7" imgW="1002960" imgH="228600" progId="Equation.3">
                  <p:embed/>
                  <p:pic>
                    <p:nvPicPr>
                      <p:cNvPr id="18775" name="Object 343">
                        <a:extLst>
                          <a:ext uri="{FF2B5EF4-FFF2-40B4-BE49-F238E27FC236}">
                            <a16:creationId xmlns:a16="http://schemas.microsoft.com/office/drawing/2014/main" id="{75911772-9053-41C0-8879-8F2B61431D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042" y="1725368"/>
                        <a:ext cx="3951288" cy="1133475"/>
                      </a:xfrm>
                      <a:prstGeom prst="rect">
                        <a:avLst/>
                      </a:prstGeom>
                      <a:blipFill dpi="0" rotWithShape="1">
                        <a:blip r:embed="rId9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86" name="Object 354">
            <a:extLst>
              <a:ext uri="{FF2B5EF4-FFF2-40B4-BE49-F238E27FC236}">
                <a16:creationId xmlns:a16="http://schemas.microsoft.com/office/drawing/2014/main" id="{9C5B2055-7AF1-4F90-9939-74544B519C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373831"/>
              </p:ext>
            </p:extLst>
          </p:nvPr>
        </p:nvGraphicFramePr>
        <p:xfrm>
          <a:off x="4004738" y="3337118"/>
          <a:ext cx="2449513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0" imgW="1091880" imgH="279360" progId="Equation.3">
                  <p:embed/>
                </p:oleObj>
              </mc:Choice>
              <mc:Fallback>
                <p:oleObj name="Equation" r:id="rId10" imgW="1091880" imgH="279360" progId="Equation.3">
                  <p:embed/>
                  <p:pic>
                    <p:nvPicPr>
                      <p:cNvPr id="18786" name="Object 354">
                        <a:extLst>
                          <a:ext uri="{FF2B5EF4-FFF2-40B4-BE49-F238E27FC236}">
                            <a16:creationId xmlns:a16="http://schemas.microsoft.com/office/drawing/2014/main" id="{9C5B2055-7AF1-4F90-9939-74544B519C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4738" y="3337118"/>
                        <a:ext cx="2449513" cy="66675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88" name="Text Box 356">
            <a:extLst>
              <a:ext uri="{FF2B5EF4-FFF2-40B4-BE49-F238E27FC236}">
                <a16:creationId xmlns:a16="http://schemas.microsoft.com/office/drawing/2014/main" id="{6B924567-5EE4-4A17-8A43-B2BB219A9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9554" y="2917973"/>
            <a:ext cx="719931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altLang="en-US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Đặc</a:t>
            </a: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biệt</a:t>
            </a: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en-US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altLang="en-US" sz="2400" b="1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8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71" grpId="0"/>
      <p:bldP spid="18772" grpId="0" animBg="1"/>
      <p:bldP spid="18774" grpId="0" animBg="1"/>
      <p:bldP spid="1878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>
            <a:extLst>
              <a:ext uri="{FF2B5EF4-FFF2-40B4-BE49-F238E27FC236}">
                <a16:creationId xmlns:a16="http://schemas.microsoft.com/office/drawing/2014/main" id="{A1B30ED2-470D-4A4F-A0F9-B565E0307EAD}"/>
              </a:ext>
            </a:extLst>
          </p:cNvPr>
          <p:cNvGrpSpPr>
            <a:grpSpLocks/>
          </p:cNvGrpSpPr>
          <p:nvPr/>
        </p:nvGrpSpPr>
        <p:grpSpPr bwMode="auto">
          <a:xfrm>
            <a:off x="-145915" y="-276225"/>
            <a:ext cx="12461132" cy="7162800"/>
            <a:chOff x="-23" y="0"/>
            <a:chExt cx="5783" cy="4252"/>
          </a:xfrm>
        </p:grpSpPr>
        <p:sp>
          <p:nvSpPr>
            <p:cNvPr id="12313" name="Rectangle 3">
              <a:extLst>
                <a:ext uri="{FF2B5EF4-FFF2-40B4-BE49-F238E27FC236}">
                  <a16:creationId xmlns:a16="http://schemas.microsoft.com/office/drawing/2014/main" id="{7C25F09F-BCA3-400B-9D8A-230B8CE27A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314" name="plant">
              <a:extLst>
                <a:ext uri="{FF2B5EF4-FFF2-40B4-BE49-F238E27FC236}">
                  <a16:creationId xmlns:a16="http://schemas.microsoft.com/office/drawing/2014/main" id="{E57C125F-1956-440B-820C-750213F1D63C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315" name="plant">
              <a:extLst>
                <a:ext uri="{FF2B5EF4-FFF2-40B4-BE49-F238E27FC236}">
                  <a16:creationId xmlns:a16="http://schemas.microsoft.com/office/drawing/2014/main" id="{E5A09018-57AE-4058-AD67-ED98459F2147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316" name="plant">
              <a:extLst>
                <a:ext uri="{FF2B5EF4-FFF2-40B4-BE49-F238E27FC236}">
                  <a16:creationId xmlns:a16="http://schemas.microsoft.com/office/drawing/2014/main" id="{DBA165A4-4F57-4830-8083-6BDEA3111C57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2317" name="plant">
              <a:extLst>
                <a:ext uri="{FF2B5EF4-FFF2-40B4-BE49-F238E27FC236}">
                  <a16:creationId xmlns:a16="http://schemas.microsoft.com/office/drawing/2014/main" id="{ACDDEF38-A55E-459B-8736-C7DFBA60C2D7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2291" name="Rectangle 31">
            <a:extLst>
              <a:ext uri="{FF2B5EF4-FFF2-40B4-BE49-F238E27FC236}">
                <a16:creationId xmlns:a16="http://schemas.microsoft.com/office/drawing/2014/main" id="{195E46B3-5FBB-4C2E-8C4A-92E17AA12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222" y="370684"/>
            <a:ext cx="26876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de-DE" altLang="en-US" sz="2800" b="1" dirty="0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 3. Rút gọn</a:t>
            </a:r>
            <a:endParaRPr lang="de-DE" altLang="en-US" sz="28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2" name="Text Box 32">
            <a:extLst>
              <a:ext uri="{FF2B5EF4-FFF2-40B4-BE49-F238E27FC236}">
                <a16:creationId xmlns:a16="http://schemas.microsoft.com/office/drawing/2014/main" id="{70D0EE85-A4FD-4C28-A149-88683CCD1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3313" y="18288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>
                <a:solidFill>
                  <a:srgbClr val="FFCC00"/>
                </a:solidFill>
                <a:latin typeface="Times New Roman" panose="02020603050405020304" pitchFamily="18" charset="0"/>
              </a:rPr>
              <a:t>Giải</a:t>
            </a:r>
          </a:p>
        </p:txBody>
      </p:sp>
      <p:graphicFrame>
        <p:nvGraphicFramePr>
          <p:cNvPr id="35873" name="Object 33">
            <a:extLst>
              <a:ext uri="{FF2B5EF4-FFF2-40B4-BE49-F238E27FC236}">
                <a16:creationId xmlns:a16="http://schemas.microsoft.com/office/drawing/2014/main" id="{CBDD4640-A58A-4FDC-9ECD-2894AD29D5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5814" y="2425701"/>
          <a:ext cx="1709737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1" name="Equation" r:id="rId3" imgW="819271" imgH="228634" progId="Equation.3">
                  <p:embed/>
                </p:oleObj>
              </mc:Choice>
              <mc:Fallback>
                <p:oleObj name="Equation" r:id="rId3" imgW="819271" imgH="228634" progId="Equation.3">
                  <p:embed/>
                  <p:pic>
                    <p:nvPicPr>
                      <p:cNvPr id="35873" name="Object 33">
                        <a:extLst>
                          <a:ext uri="{FF2B5EF4-FFF2-40B4-BE49-F238E27FC236}">
                            <a16:creationId xmlns:a16="http://schemas.microsoft.com/office/drawing/2014/main" id="{CBDD4640-A58A-4FDC-9ECD-2894AD29D5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814" y="2425701"/>
                        <a:ext cx="1709737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4" name="Object 34">
            <a:extLst>
              <a:ext uri="{FF2B5EF4-FFF2-40B4-BE49-F238E27FC236}">
                <a16:creationId xmlns:a16="http://schemas.microsoft.com/office/drawing/2014/main" id="{0A109FFD-8CCD-44DE-B5F3-C796F6CDAA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7126" y="2438400"/>
          <a:ext cx="14446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2" name="Equation" r:id="rId5" imgW="685920" imgH="219186" progId="Equation.3">
                  <p:embed/>
                </p:oleObj>
              </mc:Choice>
              <mc:Fallback>
                <p:oleObj name="Equation" r:id="rId5" imgW="685920" imgH="219186" progId="Equation.3">
                  <p:embed/>
                  <p:pic>
                    <p:nvPicPr>
                      <p:cNvPr id="35874" name="Object 34">
                        <a:extLst>
                          <a:ext uri="{FF2B5EF4-FFF2-40B4-BE49-F238E27FC236}">
                            <a16:creationId xmlns:a16="http://schemas.microsoft.com/office/drawing/2014/main" id="{0A109FFD-8CCD-44DE-B5F3-C796F6CDAA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6" y="2438400"/>
                        <a:ext cx="144462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75" name="Line 35">
            <a:extLst>
              <a:ext uri="{FF2B5EF4-FFF2-40B4-BE49-F238E27FC236}">
                <a16:creationId xmlns:a16="http://schemas.microsoft.com/office/drawing/2014/main" id="{C49BFD64-239A-476D-B3D3-EB6325F7D76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56313" y="24384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2296" name="Object 36">
            <a:extLst>
              <a:ext uri="{FF2B5EF4-FFF2-40B4-BE49-F238E27FC236}">
                <a16:creationId xmlns:a16="http://schemas.microsoft.com/office/drawing/2014/main" id="{C7834AAE-A8D6-4DB3-A9AC-0BDDC4651F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560821"/>
              </p:ext>
            </p:extLst>
          </p:nvPr>
        </p:nvGraphicFramePr>
        <p:xfrm>
          <a:off x="2262188" y="1274764"/>
          <a:ext cx="1833562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3" name="Equation" r:id="rId7" imgW="819271" imgH="228634" progId="Equation.3">
                  <p:embed/>
                </p:oleObj>
              </mc:Choice>
              <mc:Fallback>
                <p:oleObj name="Equation" r:id="rId7" imgW="819271" imgH="228634" progId="Equation.3">
                  <p:embed/>
                  <p:pic>
                    <p:nvPicPr>
                      <p:cNvPr id="12296" name="Object 36">
                        <a:extLst>
                          <a:ext uri="{FF2B5EF4-FFF2-40B4-BE49-F238E27FC236}">
                            <a16:creationId xmlns:a16="http://schemas.microsoft.com/office/drawing/2014/main" id="{C7834AAE-A8D6-4DB3-A9AC-0BDDC4651F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2188" y="1274764"/>
                        <a:ext cx="1833562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37">
            <a:extLst>
              <a:ext uri="{FF2B5EF4-FFF2-40B4-BE49-F238E27FC236}">
                <a16:creationId xmlns:a16="http://schemas.microsoft.com/office/drawing/2014/main" id="{58888FFD-0190-40CE-B10A-BF12BA20EA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04114" y="1249364"/>
          <a:ext cx="1487487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4" name="Equation" r:id="rId9" imgW="638140" imgH="257247" progId="Equation.3">
                  <p:embed/>
                </p:oleObj>
              </mc:Choice>
              <mc:Fallback>
                <p:oleObj name="Equation" r:id="rId9" imgW="638140" imgH="257247" progId="Equation.3">
                  <p:embed/>
                  <p:pic>
                    <p:nvPicPr>
                      <p:cNvPr id="12297" name="Object 37">
                        <a:extLst>
                          <a:ext uri="{FF2B5EF4-FFF2-40B4-BE49-F238E27FC236}">
                            <a16:creationId xmlns:a16="http://schemas.microsoft.com/office/drawing/2014/main" id="{58888FFD-0190-40CE-B10A-BF12BA20EA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4114" y="1249364"/>
                        <a:ext cx="1487487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8" name="Object 38">
            <a:extLst>
              <a:ext uri="{FF2B5EF4-FFF2-40B4-BE49-F238E27FC236}">
                <a16:creationId xmlns:a16="http://schemas.microsoft.com/office/drawing/2014/main" id="{F09DB2A5-DFF4-4C7E-A764-77225193D6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348089"/>
              </p:ext>
            </p:extLst>
          </p:nvPr>
        </p:nvGraphicFramePr>
        <p:xfrm>
          <a:off x="2147888" y="3141663"/>
          <a:ext cx="1336675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5" name="Equation" r:id="rId11" imgW="634680" imgH="279360" progId="Equation.DSMT4">
                  <p:embed/>
                </p:oleObj>
              </mc:Choice>
              <mc:Fallback>
                <p:oleObj name="Equation" r:id="rId11" imgW="634680" imgH="279360" progId="Equation.DSMT4">
                  <p:embed/>
                  <p:pic>
                    <p:nvPicPr>
                      <p:cNvPr id="35878" name="Object 38">
                        <a:extLst>
                          <a:ext uri="{FF2B5EF4-FFF2-40B4-BE49-F238E27FC236}">
                            <a16:creationId xmlns:a16="http://schemas.microsoft.com/office/drawing/2014/main" id="{F09DB2A5-DFF4-4C7E-A764-77225193D6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3141663"/>
                        <a:ext cx="1336675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79" name="Object 39">
            <a:extLst>
              <a:ext uri="{FF2B5EF4-FFF2-40B4-BE49-F238E27FC236}">
                <a16:creationId xmlns:a16="http://schemas.microsoft.com/office/drawing/2014/main" id="{AC455AA9-795C-48D0-B308-811E947A43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48450" y="2400300"/>
          <a:ext cx="1341438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6" name="Equation" r:id="rId13" imgW="638140" imgH="257247" progId="Equation.3">
                  <p:embed/>
                </p:oleObj>
              </mc:Choice>
              <mc:Fallback>
                <p:oleObj name="Equation" r:id="rId13" imgW="638140" imgH="257247" progId="Equation.3">
                  <p:embed/>
                  <p:pic>
                    <p:nvPicPr>
                      <p:cNvPr id="35879" name="Object 39">
                        <a:extLst>
                          <a:ext uri="{FF2B5EF4-FFF2-40B4-BE49-F238E27FC236}">
                            <a16:creationId xmlns:a16="http://schemas.microsoft.com/office/drawing/2014/main" id="{AC455AA9-795C-48D0-B308-811E947A43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8450" y="2400300"/>
                        <a:ext cx="1341438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80" name="Object 40">
            <a:extLst>
              <a:ext uri="{FF2B5EF4-FFF2-40B4-BE49-F238E27FC236}">
                <a16:creationId xmlns:a16="http://schemas.microsoft.com/office/drawing/2014/main" id="{A1E830AD-A5AF-4A3D-A18C-7A532FE8AF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53401" y="2360614"/>
          <a:ext cx="1985963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7" name="Equation" r:id="rId15" imgW="914290" imgH="247529" progId="Equation.3">
                  <p:embed/>
                </p:oleObj>
              </mc:Choice>
              <mc:Fallback>
                <p:oleObj name="Equation" r:id="rId15" imgW="914290" imgH="247529" progId="Equation.3">
                  <p:embed/>
                  <p:pic>
                    <p:nvPicPr>
                      <p:cNvPr id="35880" name="Object 40">
                        <a:extLst>
                          <a:ext uri="{FF2B5EF4-FFF2-40B4-BE49-F238E27FC236}">
                            <a16:creationId xmlns:a16="http://schemas.microsoft.com/office/drawing/2014/main" id="{A1E830AD-A5AF-4A3D-A18C-7A532FE8A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1" y="2360614"/>
                        <a:ext cx="1985963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81" name="Object 41">
            <a:extLst>
              <a:ext uri="{FF2B5EF4-FFF2-40B4-BE49-F238E27FC236}">
                <a16:creationId xmlns:a16="http://schemas.microsoft.com/office/drawing/2014/main" id="{CBDDB989-DAC0-4B07-A417-F60ABD2FD6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3016250"/>
          <a:ext cx="1887538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8" name="Equation" r:id="rId17" imgW="752595" imgH="304755" progId="Equation.3">
                  <p:embed/>
                </p:oleObj>
              </mc:Choice>
              <mc:Fallback>
                <p:oleObj name="Equation" r:id="rId17" imgW="752595" imgH="304755" progId="Equation.3">
                  <p:embed/>
                  <p:pic>
                    <p:nvPicPr>
                      <p:cNvPr id="35881" name="Object 41">
                        <a:extLst>
                          <a:ext uri="{FF2B5EF4-FFF2-40B4-BE49-F238E27FC236}">
                            <a16:creationId xmlns:a16="http://schemas.microsoft.com/office/drawing/2014/main" id="{CBDDB989-DAC0-4B07-A417-F60ABD2FD6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016250"/>
                        <a:ext cx="1887538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82" name="Object 42">
            <a:extLst>
              <a:ext uri="{FF2B5EF4-FFF2-40B4-BE49-F238E27FC236}">
                <a16:creationId xmlns:a16="http://schemas.microsoft.com/office/drawing/2014/main" id="{29CB8E45-560C-40DF-86AB-2B2C78E6C0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58200" y="3124200"/>
          <a:ext cx="10096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9" name="Equation" r:id="rId19" imgW="476176" imgH="247529" progId="Equation.3">
                  <p:embed/>
                </p:oleObj>
              </mc:Choice>
              <mc:Fallback>
                <p:oleObj name="Equation" r:id="rId19" imgW="476176" imgH="247529" progId="Equation.3">
                  <p:embed/>
                  <p:pic>
                    <p:nvPicPr>
                      <p:cNvPr id="35882" name="Object 42">
                        <a:extLst>
                          <a:ext uri="{FF2B5EF4-FFF2-40B4-BE49-F238E27FC236}">
                            <a16:creationId xmlns:a16="http://schemas.microsoft.com/office/drawing/2014/main" id="{29CB8E45-560C-40DF-86AB-2B2C78E6C0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8200" y="3124200"/>
                        <a:ext cx="10096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84" name="Object 44">
            <a:extLst>
              <a:ext uri="{FF2B5EF4-FFF2-40B4-BE49-F238E27FC236}">
                <a16:creationId xmlns:a16="http://schemas.microsoft.com/office/drawing/2014/main" id="{F0C943B5-E5EB-4015-8271-4DB8C2EE2C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913611"/>
              </p:ext>
            </p:extLst>
          </p:nvPr>
        </p:nvGraphicFramePr>
        <p:xfrm>
          <a:off x="3746500" y="3154363"/>
          <a:ext cx="865188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0" name="Equation" r:id="rId21" imgW="406080" imgH="291960" progId="Equation.DSMT4">
                  <p:embed/>
                </p:oleObj>
              </mc:Choice>
              <mc:Fallback>
                <p:oleObj name="Equation" r:id="rId21" imgW="406080" imgH="291960" progId="Equation.DSMT4">
                  <p:embed/>
                  <p:pic>
                    <p:nvPicPr>
                      <p:cNvPr id="35884" name="Object 44">
                        <a:extLst>
                          <a:ext uri="{FF2B5EF4-FFF2-40B4-BE49-F238E27FC236}">
                            <a16:creationId xmlns:a16="http://schemas.microsoft.com/office/drawing/2014/main" id="{F0C943B5-E5EB-4015-8271-4DB8C2EE2C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3154363"/>
                        <a:ext cx="865188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85" name="Object 45">
            <a:extLst>
              <a:ext uri="{FF2B5EF4-FFF2-40B4-BE49-F238E27FC236}">
                <a16:creationId xmlns:a16="http://schemas.microsoft.com/office/drawing/2014/main" id="{2014E371-305B-4FE9-934C-FBA99E231D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014788"/>
          <a:ext cx="655638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1" name="Equation" r:id="rId23" imgW="304763" imgH="171408" progId="Equation.3">
                  <p:embed/>
                </p:oleObj>
              </mc:Choice>
              <mc:Fallback>
                <p:oleObj name="Equation" r:id="rId23" imgW="304763" imgH="171408" progId="Equation.3">
                  <p:embed/>
                  <p:pic>
                    <p:nvPicPr>
                      <p:cNvPr id="35885" name="Object 45">
                        <a:extLst>
                          <a:ext uri="{FF2B5EF4-FFF2-40B4-BE49-F238E27FC236}">
                            <a16:creationId xmlns:a16="http://schemas.microsoft.com/office/drawing/2014/main" id="{2014E371-305B-4FE9-934C-FBA99E231D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14788"/>
                        <a:ext cx="655638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5" name="Text Box 46">
            <a:extLst>
              <a:ext uri="{FF2B5EF4-FFF2-40B4-BE49-F238E27FC236}">
                <a16:creationId xmlns:a16="http://schemas.microsoft.com/office/drawing/2014/main" id="{97E2A18D-EB43-4F3F-A30F-5FFBBFE48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295401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</a:rPr>
              <a:t>Với a </a:t>
            </a: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0</a:t>
            </a:r>
          </a:p>
        </p:txBody>
      </p:sp>
      <p:sp>
        <p:nvSpPr>
          <p:cNvPr id="35887" name="Text Box 47">
            <a:extLst>
              <a:ext uri="{FF2B5EF4-FFF2-40B4-BE49-F238E27FC236}">
                <a16:creationId xmlns:a16="http://schemas.microsoft.com/office/drawing/2014/main" id="{F1B85427-74EE-4DA2-9DCF-4CDC7A3ED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1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</a:rPr>
              <a:t>(Vì a </a:t>
            </a: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0)</a:t>
            </a:r>
          </a:p>
        </p:txBody>
      </p:sp>
      <p:sp>
        <p:nvSpPr>
          <p:cNvPr id="35888" name="Text Box 48">
            <a:extLst>
              <a:ext uri="{FF2B5EF4-FFF2-40B4-BE49-F238E27FC236}">
                <a16:creationId xmlns:a16="http://schemas.microsoft.com/office/drawing/2014/main" id="{F66C9099-DD2C-4001-8119-ADD18B3BC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953001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</a:rPr>
              <a:t>Vậy:</a:t>
            </a:r>
            <a:endParaRPr lang="en-US" altLang="en-US" sz="280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5889" name="Object 49">
            <a:extLst>
              <a:ext uri="{FF2B5EF4-FFF2-40B4-BE49-F238E27FC236}">
                <a16:creationId xmlns:a16="http://schemas.microsoft.com/office/drawing/2014/main" id="{2AD27CDA-6088-4094-BD1E-80F330600E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00350" y="4967288"/>
          <a:ext cx="222885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2" name="Equation" r:id="rId25" imgW="990683" imgH="219186" progId="Equation.3">
                  <p:embed/>
                </p:oleObj>
              </mc:Choice>
              <mc:Fallback>
                <p:oleObj name="Equation" r:id="rId25" imgW="990683" imgH="219186" progId="Equation.3">
                  <p:embed/>
                  <p:pic>
                    <p:nvPicPr>
                      <p:cNvPr id="35889" name="Object 49">
                        <a:extLst>
                          <a:ext uri="{FF2B5EF4-FFF2-40B4-BE49-F238E27FC236}">
                            <a16:creationId xmlns:a16="http://schemas.microsoft.com/office/drawing/2014/main" id="{2AD27CDA-6088-4094-BD1E-80F330600E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4967288"/>
                        <a:ext cx="2228850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90" name="Text Box 50">
            <a:extLst>
              <a:ext uri="{FF2B5EF4-FFF2-40B4-BE49-F238E27FC236}">
                <a16:creationId xmlns:a16="http://schemas.microsoft.com/office/drawing/2014/main" id="{EADF6A1E-12B5-4AE1-B68F-1E2C5DFC1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638801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</a:rPr>
              <a:t>(Với a </a:t>
            </a: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0)</a:t>
            </a:r>
          </a:p>
        </p:txBody>
      </p:sp>
      <p:sp>
        <p:nvSpPr>
          <p:cNvPr id="35891" name="Text Box 51">
            <a:extLst>
              <a:ext uri="{FF2B5EF4-FFF2-40B4-BE49-F238E27FC236}">
                <a16:creationId xmlns:a16="http://schemas.microsoft.com/office/drawing/2014/main" id="{5D8B2F0B-AD30-49D5-B696-E3E2CBC95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572001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</a:rPr>
              <a:t>Vậy:</a:t>
            </a:r>
            <a:endParaRPr lang="en-US" altLang="en-US" sz="280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5892" name="Object 52">
            <a:extLst>
              <a:ext uri="{FF2B5EF4-FFF2-40B4-BE49-F238E27FC236}">
                <a16:creationId xmlns:a16="http://schemas.microsoft.com/office/drawing/2014/main" id="{6F7FCD2F-1B0F-460A-998A-A17E6B15AE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67600" y="4495800"/>
          <a:ext cx="2052638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3" name="Equation" r:id="rId27" imgW="980965" imgH="285860" progId="Equation.3">
                  <p:embed/>
                </p:oleObj>
              </mc:Choice>
              <mc:Fallback>
                <p:oleObj name="Equation" r:id="rId27" imgW="980965" imgH="285860" progId="Equation.3">
                  <p:embed/>
                  <p:pic>
                    <p:nvPicPr>
                      <p:cNvPr id="35892" name="Object 52">
                        <a:extLst>
                          <a:ext uri="{FF2B5EF4-FFF2-40B4-BE49-F238E27FC236}">
                            <a16:creationId xmlns:a16="http://schemas.microsoft.com/office/drawing/2014/main" id="{6F7FCD2F-1B0F-460A-998A-A17E6B15AE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4495800"/>
                        <a:ext cx="2052638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5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5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5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5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5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5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5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5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58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5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358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35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35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5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5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5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5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5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5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5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5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87" grpId="0"/>
      <p:bldP spid="35888" grpId="0"/>
      <p:bldP spid="35890" grpId="0"/>
      <p:bldP spid="3589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16">
            <a:extLst>
              <a:ext uri="{FF2B5EF4-FFF2-40B4-BE49-F238E27FC236}">
                <a16:creationId xmlns:a16="http://schemas.microsoft.com/office/drawing/2014/main" id="{04D33EA1-33A9-43F5-A394-BD64B484F766}"/>
              </a:ext>
            </a:extLst>
          </p:cNvPr>
          <p:cNvGrpSpPr>
            <a:grpSpLocks/>
          </p:cNvGrpSpPr>
          <p:nvPr/>
        </p:nvGrpSpPr>
        <p:grpSpPr bwMode="auto">
          <a:xfrm>
            <a:off x="-103695" y="-123825"/>
            <a:ext cx="12386821" cy="7162800"/>
            <a:chOff x="-23" y="0"/>
            <a:chExt cx="5783" cy="4252"/>
          </a:xfrm>
        </p:grpSpPr>
        <p:sp>
          <p:nvSpPr>
            <p:cNvPr id="13335" name="Rectangle 17">
              <a:extLst>
                <a:ext uri="{FF2B5EF4-FFF2-40B4-BE49-F238E27FC236}">
                  <a16:creationId xmlns:a16="http://schemas.microsoft.com/office/drawing/2014/main" id="{CD45D553-96B2-4C5A-B1ED-492BF42CDF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36" name="plant">
              <a:extLst>
                <a:ext uri="{FF2B5EF4-FFF2-40B4-BE49-F238E27FC236}">
                  <a16:creationId xmlns:a16="http://schemas.microsoft.com/office/drawing/2014/main" id="{9987701F-FD11-4537-BEF7-17477E4843E3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37" name="plant">
              <a:extLst>
                <a:ext uri="{FF2B5EF4-FFF2-40B4-BE49-F238E27FC236}">
                  <a16:creationId xmlns:a16="http://schemas.microsoft.com/office/drawing/2014/main" id="{B1F84EA5-DADB-4152-B24A-FD47DA370EF8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38" name="plant">
              <a:extLst>
                <a:ext uri="{FF2B5EF4-FFF2-40B4-BE49-F238E27FC236}">
                  <a16:creationId xmlns:a16="http://schemas.microsoft.com/office/drawing/2014/main" id="{98AC4F64-16A2-4CB6-AA4C-A499013549B5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3339" name="plant">
              <a:extLst>
                <a:ext uri="{FF2B5EF4-FFF2-40B4-BE49-F238E27FC236}">
                  <a16:creationId xmlns:a16="http://schemas.microsoft.com/office/drawing/2014/main" id="{DEE80669-AF06-4B9F-8B02-A92BAE835E9C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3315" name="Rectangle 23">
            <a:extLst>
              <a:ext uri="{FF2B5EF4-FFF2-40B4-BE49-F238E27FC236}">
                <a16:creationId xmlns:a16="http://schemas.microsoft.com/office/drawing/2014/main" id="{497B2703-A641-4B3A-ACEC-3305330B8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9997" y="762001"/>
            <a:ext cx="635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de-DE" altLang="en-US" sz="2800" b="1" dirty="0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?4. Rút gọn biểu thức, với a, b không âm</a:t>
            </a:r>
            <a:endParaRPr lang="de-DE" altLang="en-US" sz="28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91" name="Line 27">
            <a:extLst>
              <a:ext uri="{FF2B5EF4-FFF2-40B4-BE49-F238E27FC236}">
                <a16:creationId xmlns:a16="http://schemas.microsoft.com/office/drawing/2014/main" id="{3CAA01BD-610B-4807-8971-958C09276E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08712" y="1621410"/>
            <a:ext cx="22405" cy="49317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3320" name="Object 28">
            <a:extLst>
              <a:ext uri="{FF2B5EF4-FFF2-40B4-BE49-F238E27FC236}">
                <a16:creationId xmlns:a16="http://schemas.microsoft.com/office/drawing/2014/main" id="{EE4EAB84-7226-4766-9517-F732A1595F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7338784"/>
              </p:ext>
            </p:extLst>
          </p:nvPr>
        </p:nvGraphicFramePr>
        <p:xfrm>
          <a:off x="1551623" y="1400175"/>
          <a:ext cx="19462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3" imgW="866780" imgH="257247" progId="Equation.3">
                  <p:embed/>
                </p:oleObj>
              </mc:Choice>
              <mc:Fallback>
                <p:oleObj name="Equation" r:id="rId3" imgW="866780" imgH="257247" progId="Equation.3">
                  <p:embed/>
                  <p:pic>
                    <p:nvPicPr>
                      <p:cNvPr id="13320" name="Object 28">
                        <a:extLst>
                          <a:ext uri="{FF2B5EF4-FFF2-40B4-BE49-F238E27FC236}">
                            <a16:creationId xmlns:a16="http://schemas.microsoft.com/office/drawing/2014/main" id="{EE4EAB84-7226-4766-9517-F732A1595F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1623" y="1400175"/>
                        <a:ext cx="1946275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29">
            <a:extLst>
              <a:ext uri="{FF2B5EF4-FFF2-40B4-BE49-F238E27FC236}">
                <a16:creationId xmlns:a16="http://schemas.microsoft.com/office/drawing/2014/main" id="{3FC7A219-6A52-4CC9-A2BE-0517D79AA7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359591"/>
              </p:ext>
            </p:extLst>
          </p:nvPr>
        </p:nvGraphicFramePr>
        <p:xfrm>
          <a:off x="6601461" y="1401764"/>
          <a:ext cx="1982787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5" imgW="857332" imgH="257247" progId="Equation.3">
                  <p:embed/>
                </p:oleObj>
              </mc:Choice>
              <mc:Fallback>
                <p:oleObj name="Equation" r:id="rId5" imgW="857332" imgH="257247" progId="Equation.3">
                  <p:embed/>
                  <p:pic>
                    <p:nvPicPr>
                      <p:cNvPr id="13321" name="Object 29">
                        <a:extLst>
                          <a:ext uri="{FF2B5EF4-FFF2-40B4-BE49-F238E27FC236}">
                            <a16:creationId xmlns:a16="http://schemas.microsoft.com/office/drawing/2014/main" id="{3FC7A219-6A52-4CC9-A2BE-0517D79AA7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1461" y="1401764"/>
                        <a:ext cx="1982787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WordArt 4">
            <a:extLst>
              <a:ext uri="{FF2B5EF4-FFF2-40B4-BE49-F238E27FC236}">
                <a16:creationId xmlns:a16="http://schemas.microsoft.com/office/drawing/2014/main" id="{55F4BB75-83EC-4253-B989-CA0EDE5BC39D}"/>
              </a:ext>
            </a:extLst>
          </p:cNvPr>
          <p:cNvSpPr>
            <a:spLocks noChangeAspect="1" noChangeArrowheads="1" noChangeShapeType="1" noTextEdit="1"/>
          </p:cNvSpPr>
          <p:nvPr/>
        </p:nvSpPr>
        <p:spPr bwMode="auto">
          <a:xfrm>
            <a:off x="4224339" y="0"/>
            <a:ext cx="3024187" cy="539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dist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 spc="-360">
                <a:gradFill rotWithShape="1">
                  <a:gsLst>
                    <a:gs pos="0">
                      <a:srgbClr val="FF3300"/>
                    </a:gs>
                    <a:gs pos="100000">
                      <a:srgbClr val="3333FF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Kiến thức cần nhớ</a:t>
            </a:r>
          </a:p>
        </p:txBody>
      </p:sp>
      <p:sp>
        <p:nvSpPr>
          <p:cNvPr id="43040" name="AutoShape 32">
            <a:extLst>
              <a:ext uri="{FF2B5EF4-FFF2-40B4-BE49-F238E27FC236}">
                <a16:creationId xmlns:a16="http://schemas.microsoft.com/office/drawing/2014/main" id="{3120E086-F8D0-4F14-86CB-94B013ADF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765176"/>
            <a:ext cx="7337425" cy="2349579"/>
          </a:xfrm>
          <a:prstGeom prst="flowChartAlternateProcess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alt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alt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en-US" sz="24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3041" name="Object 33">
            <a:extLst>
              <a:ext uri="{FF2B5EF4-FFF2-40B4-BE49-F238E27FC236}">
                <a16:creationId xmlns:a16="http://schemas.microsoft.com/office/drawing/2014/main" id="{6CA852E2-A891-491A-8A76-A1B0B0F90E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75050" y="1628776"/>
          <a:ext cx="482600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3" imgW="914400" imgH="228600" progId="Equation.3">
                  <p:embed/>
                </p:oleObj>
              </mc:Choice>
              <mc:Fallback>
                <p:oleObj name="Equation" r:id="rId3" imgW="914400" imgH="228600" progId="Equation.3">
                  <p:embed/>
                  <p:pic>
                    <p:nvPicPr>
                      <p:cNvPr id="43041" name="Object 33">
                        <a:extLst>
                          <a:ext uri="{FF2B5EF4-FFF2-40B4-BE49-F238E27FC236}">
                            <a16:creationId xmlns:a16="http://schemas.microsoft.com/office/drawing/2014/main" id="{6CA852E2-A891-491A-8A76-A1B0B0F90E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1628776"/>
                        <a:ext cx="4826000" cy="1133475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42" name="AutoShape 34">
            <a:extLst>
              <a:ext uri="{FF2B5EF4-FFF2-40B4-BE49-F238E27FC236}">
                <a16:creationId xmlns:a16="http://schemas.microsoft.com/office/drawing/2014/main" id="{6BF00019-FD68-4385-8453-DE0EF395F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3513794"/>
            <a:ext cx="7337425" cy="2962513"/>
          </a:xfrm>
          <a:prstGeom prst="flowChartAlternateProcess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  </a:t>
            </a:r>
            <a:r>
              <a:rPr lang="en-US" alt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altLang="en-US" sz="24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en-US" altLang="en-US" sz="24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3043" name="Object 35">
            <a:extLst>
              <a:ext uri="{FF2B5EF4-FFF2-40B4-BE49-F238E27FC236}">
                <a16:creationId xmlns:a16="http://schemas.microsoft.com/office/drawing/2014/main" id="{4F2893D3-5180-4786-822B-D1F7ED6E5A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858403"/>
              </p:ext>
            </p:extLst>
          </p:nvPr>
        </p:nvGraphicFramePr>
        <p:xfrm>
          <a:off x="3760788" y="4104830"/>
          <a:ext cx="3951287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6" imgW="1002960" imgH="228600" progId="Equation.3">
                  <p:embed/>
                </p:oleObj>
              </mc:Choice>
              <mc:Fallback>
                <p:oleObj name="Equation" r:id="rId6" imgW="1002960" imgH="228600" progId="Equation.3">
                  <p:embed/>
                  <p:pic>
                    <p:nvPicPr>
                      <p:cNvPr id="43043" name="Object 35">
                        <a:extLst>
                          <a:ext uri="{FF2B5EF4-FFF2-40B4-BE49-F238E27FC236}">
                            <a16:creationId xmlns:a16="http://schemas.microsoft.com/office/drawing/2014/main" id="{4F2893D3-5180-4786-822B-D1F7ED6E5A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0788" y="4104830"/>
                        <a:ext cx="3951287" cy="1133475"/>
                      </a:xfrm>
                      <a:prstGeom prst="rect">
                        <a:avLst/>
                      </a:prstGeom>
                      <a:blipFill dpi="0" rotWithShape="1">
                        <a:blip r:embed="rId8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45" name="AutoShape 37">
            <a:extLst>
              <a:ext uri="{FF2B5EF4-FFF2-40B4-BE49-F238E27FC236}">
                <a16:creationId xmlns:a16="http://schemas.microsoft.com/office/drawing/2014/main" id="{C4484521-8A9C-4893-8E0C-4A5FA1812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1562" y="1069896"/>
            <a:ext cx="4968875" cy="720725"/>
          </a:xfrm>
          <a:prstGeom prst="rightArrow">
            <a:avLst>
              <a:gd name="adj1" fmla="val 50000"/>
              <a:gd name="adj2" fmla="val 1723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Khai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endParaRPr lang="en-US" alt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46" name="AutoShape 38">
            <a:extLst>
              <a:ext uri="{FF2B5EF4-FFF2-40B4-BE49-F238E27FC236}">
                <a16:creationId xmlns:a16="http://schemas.microsoft.com/office/drawing/2014/main" id="{658551A7-3502-42B6-BA19-AB18E6E31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9463" y="2542422"/>
            <a:ext cx="4968875" cy="792163"/>
          </a:xfrm>
          <a:prstGeom prst="leftArrow">
            <a:avLst>
              <a:gd name="adj1" fmla="val 50000"/>
              <a:gd name="adj2" fmla="val 1568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altLang="en-US" sz="24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24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căn</a:t>
            </a:r>
            <a:r>
              <a:rPr lang="en-US" altLang="en-US" sz="24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altLang="en-US" sz="2400" b="1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endParaRPr lang="en-US" altLang="en-US" sz="2400" b="1" dirty="0">
              <a:solidFill>
                <a:srgbClr val="33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A48C95F-4AC8-4688-9CF3-79FF6193F1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65363" y="5218748"/>
            <a:ext cx="7291448" cy="11278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3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30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4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4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4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40" grpId="0" animBg="1"/>
      <p:bldP spid="43040" grpId="1" animBg="1"/>
      <p:bldP spid="43042" grpId="0" animBg="1"/>
      <p:bldP spid="43045" grpId="0" animBg="1"/>
      <p:bldP spid="4304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>
            <a:extLst>
              <a:ext uri="{FF2B5EF4-FFF2-40B4-BE49-F238E27FC236}">
                <a16:creationId xmlns:a16="http://schemas.microsoft.com/office/drawing/2014/main" id="{FBEA8AFA-F6DD-47BC-A037-41DC4C404CAB}"/>
              </a:ext>
            </a:extLst>
          </p:cNvPr>
          <p:cNvGrpSpPr>
            <a:grpSpLocks/>
          </p:cNvGrpSpPr>
          <p:nvPr/>
        </p:nvGrpSpPr>
        <p:grpSpPr bwMode="auto">
          <a:xfrm>
            <a:off x="-75414" y="-123825"/>
            <a:ext cx="12358540" cy="7162800"/>
            <a:chOff x="-23" y="0"/>
            <a:chExt cx="5783" cy="4252"/>
          </a:xfrm>
        </p:grpSpPr>
        <p:sp>
          <p:nvSpPr>
            <p:cNvPr id="14359" name="Rectangle 3">
              <a:extLst>
                <a:ext uri="{FF2B5EF4-FFF2-40B4-BE49-F238E27FC236}">
                  <a16:creationId xmlns:a16="http://schemas.microsoft.com/office/drawing/2014/main" id="{5590398E-7DBF-4CE0-83A1-FC908D875A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60" name="plant">
              <a:extLst>
                <a:ext uri="{FF2B5EF4-FFF2-40B4-BE49-F238E27FC236}">
                  <a16:creationId xmlns:a16="http://schemas.microsoft.com/office/drawing/2014/main" id="{8B8FC684-F1EB-432C-8B4D-17114CE5E59A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61" name="plant">
              <a:extLst>
                <a:ext uri="{FF2B5EF4-FFF2-40B4-BE49-F238E27FC236}">
                  <a16:creationId xmlns:a16="http://schemas.microsoft.com/office/drawing/2014/main" id="{F89E435E-0CAB-4045-9F55-6266C341294B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62" name="plant">
              <a:extLst>
                <a:ext uri="{FF2B5EF4-FFF2-40B4-BE49-F238E27FC236}">
                  <a16:creationId xmlns:a16="http://schemas.microsoft.com/office/drawing/2014/main" id="{FFEFCF5C-A6C9-4405-9E51-E88F86659813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4363" name="plant">
              <a:extLst>
                <a:ext uri="{FF2B5EF4-FFF2-40B4-BE49-F238E27FC236}">
                  <a16:creationId xmlns:a16="http://schemas.microsoft.com/office/drawing/2014/main" id="{C0FDF596-6EA1-4191-A03E-02B982072B91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4339" name="Rectangle 8">
            <a:extLst>
              <a:ext uri="{FF2B5EF4-FFF2-40B4-BE49-F238E27FC236}">
                <a16:creationId xmlns:a16="http://schemas.microsoft.com/office/drawing/2014/main" id="{ECA24A17-0C18-4E87-A4E6-07E4114A6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7" y="347891"/>
            <a:ext cx="2790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de-DE" altLang="en-US" sz="2800" b="1" dirty="0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17 tr 14 SGK</a:t>
            </a:r>
            <a:endParaRPr lang="de-DE" altLang="en-US" sz="28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7117" name="Object 13">
            <a:extLst>
              <a:ext uri="{FF2B5EF4-FFF2-40B4-BE49-F238E27FC236}">
                <a16:creationId xmlns:a16="http://schemas.microsoft.com/office/drawing/2014/main" id="{D705EB05-655D-4934-AD6A-231CE7230D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306847"/>
              </p:ext>
            </p:extLst>
          </p:nvPr>
        </p:nvGraphicFramePr>
        <p:xfrm>
          <a:off x="814863" y="857268"/>
          <a:ext cx="16637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Equation" r:id="rId3" imgW="742877" imgH="247529" progId="Equation.3">
                  <p:embed/>
                </p:oleObj>
              </mc:Choice>
              <mc:Fallback>
                <p:oleObj name="Equation" r:id="rId3" imgW="742877" imgH="247529" progId="Equation.3">
                  <p:embed/>
                  <p:pic>
                    <p:nvPicPr>
                      <p:cNvPr id="47117" name="Object 13">
                        <a:extLst>
                          <a:ext uri="{FF2B5EF4-FFF2-40B4-BE49-F238E27FC236}">
                            <a16:creationId xmlns:a16="http://schemas.microsoft.com/office/drawing/2014/main" id="{D705EB05-655D-4934-AD6A-231CE7230D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863" y="857268"/>
                        <a:ext cx="16637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1" name="Object 17">
            <a:extLst>
              <a:ext uri="{FF2B5EF4-FFF2-40B4-BE49-F238E27FC236}">
                <a16:creationId xmlns:a16="http://schemas.microsoft.com/office/drawing/2014/main" id="{7875D2BE-4B3E-496F-A337-C493AAC72A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3499195"/>
              </p:ext>
            </p:extLst>
          </p:nvPr>
        </p:nvGraphicFramePr>
        <p:xfrm>
          <a:off x="956150" y="3737559"/>
          <a:ext cx="138112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Equation" r:id="rId5" imgW="647588" imgH="228634" progId="Equation.3">
                  <p:embed/>
                </p:oleObj>
              </mc:Choice>
              <mc:Fallback>
                <p:oleObj name="Equation" r:id="rId5" imgW="647588" imgH="228634" progId="Equation.3">
                  <p:embed/>
                  <p:pic>
                    <p:nvPicPr>
                      <p:cNvPr id="47121" name="Object 17">
                        <a:extLst>
                          <a:ext uri="{FF2B5EF4-FFF2-40B4-BE49-F238E27FC236}">
                            <a16:creationId xmlns:a16="http://schemas.microsoft.com/office/drawing/2014/main" id="{7875D2BE-4B3E-496F-A337-C493AAC72A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6150" y="3737559"/>
                        <a:ext cx="1381125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2" name="Object 18">
            <a:extLst>
              <a:ext uri="{FF2B5EF4-FFF2-40B4-BE49-F238E27FC236}">
                <a16:creationId xmlns:a16="http://schemas.microsoft.com/office/drawing/2014/main" id="{8317018B-39D0-42E1-A6A9-D0C17E9329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560372"/>
              </p:ext>
            </p:extLst>
          </p:nvPr>
        </p:nvGraphicFramePr>
        <p:xfrm>
          <a:off x="6298404" y="716028"/>
          <a:ext cx="1652588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3" name="Equation" r:id="rId7" imgW="790657" imgH="247529" progId="Equation.3">
                  <p:embed/>
                </p:oleObj>
              </mc:Choice>
              <mc:Fallback>
                <p:oleObj name="Equation" r:id="rId7" imgW="790657" imgH="247529" progId="Equation.3">
                  <p:embed/>
                  <p:pic>
                    <p:nvPicPr>
                      <p:cNvPr id="47122" name="Object 18">
                        <a:extLst>
                          <a:ext uri="{FF2B5EF4-FFF2-40B4-BE49-F238E27FC236}">
                            <a16:creationId xmlns:a16="http://schemas.microsoft.com/office/drawing/2014/main" id="{8317018B-39D0-42E1-A6A9-D0C17E9329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8404" y="716028"/>
                        <a:ext cx="1652588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33" name="Rectangle 29">
            <a:extLst>
              <a:ext uri="{FF2B5EF4-FFF2-40B4-BE49-F238E27FC236}">
                <a16:creationId xmlns:a16="http://schemas.microsoft.com/office/drawing/2014/main" id="{5638476F-BE55-4167-8853-6ADA20B267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" y="3200401"/>
            <a:ext cx="2790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de-DE" altLang="en-US" sz="2800" b="1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18 tr 14 SGK</a:t>
            </a:r>
            <a:endParaRPr lang="de-DE" altLang="en-US" sz="2800" b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7135" name="Object 31">
            <a:extLst>
              <a:ext uri="{FF2B5EF4-FFF2-40B4-BE49-F238E27FC236}">
                <a16:creationId xmlns:a16="http://schemas.microsoft.com/office/drawing/2014/main" id="{BD7C77D3-821F-4667-92EA-397103810F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852146"/>
              </p:ext>
            </p:extLst>
          </p:nvPr>
        </p:nvGraphicFramePr>
        <p:xfrm>
          <a:off x="6559720" y="3737559"/>
          <a:ext cx="22034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4" name="Equation" r:id="rId9" imgW="1047641" imgH="247529" progId="Equation.3">
                  <p:embed/>
                </p:oleObj>
              </mc:Choice>
              <mc:Fallback>
                <p:oleObj name="Equation" r:id="rId9" imgW="1047641" imgH="247529" progId="Equation.3">
                  <p:embed/>
                  <p:pic>
                    <p:nvPicPr>
                      <p:cNvPr id="47135" name="Object 31">
                        <a:extLst>
                          <a:ext uri="{FF2B5EF4-FFF2-40B4-BE49-F238E27FC236}">
                            <a16:creationId xmlns:a16="http://schemas.microsoft.com/office/drawing/2014/main" id="{BD7C77D3-821F-4667-92EA-397103810F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9720" y="3737559"/>
                        <a:ext cx="22034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Line 27">
            <a:extLst>
              <a:ext uri="{FF2B5EF4-FFF2-40B4-BE49-F238E27FC236}">
                <a16:creationId xmlns:a16="http://schemas.microsoft.com/office/drawing/2014/main" id="{776D96A6-6D27-4CF4-BEE2-E7F329BE928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5999" y="433633"/>
            <a:ext cx="106837" cy="620441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7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47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47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3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>
            <a:extLst>
              <a:ext uri="{FF2B5EF4-FFF2-40B4-BE49-F238E27FC236}">
                <a16:creationId xmlns:a16="http://schemas.microsoft.com/office/drawing/2014/main" id="{C7F00BD7-DEBF-4843-99BA-3FE107827C0A}"/>
              </a:ext>
            </a:extLst>
          </p:cNvPr>
          <p:cNvGrpSpPr>
            <a:grpSpLocks/>
          </p:cNvGrpSpPr>
          <p:nvPr/>
        </p:nvGrpSpPr>
        <p:grpSpPr bwMode="auto">
          <a:xfrm>
            <a:off x="-84841" y="-123825"/>
            <a:ext cx="12377394" cy="7162800"/>
            <a:chOff x="-23" y="0"/>
            <a:chExt cx="5783" cy="4252"/>
          </a:xfrm>
        </p:grpSpPr>
        <p:sp>
          <p:nvSpPr>
            <p:cNvPr id="15377" name="Rectangle 3">
              <a:extLst>
                <a:ext uri="{FF2B5EF4-FFF2-40B4-BE49-F238E27FC236}">
                  <a16:creationId xmlns:a16="http://schemas.microsoft.com/office/drawing/2014/main" id="{BBF49176-AFCB-4F9A-AE93-ADAF57447F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" y="119"/>
              <a:ext cx="5579" cy="4128"/>
            </a:xfrm>
            <a:prstGeom prst="rect">
              <a:avLst/>
            </a:prstGeom>
            <a:noFill/>
            <a:ln w="76200" cmpd="tri">
              <a:solidFill>
                <a:srgbClr val="FF3399"/>
              </a:solidFill>
              <a:miter lim="800000"/>
              <a:headEnd/>
              <a:tailEnd/>
            </a:ln>
            <a:effectLst>
              <a:prstShdw prst="shdw13" dist="53882" dir="13500000">
                <a:schemeClr val="bg2">
                  <a:alpha val="50000"/>
                </a:scheme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Tahoma" panose="020B0604030504040204" pitchFamily="34" charset="0"/>
                <a:buChar char="–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120000"/>
                <a:buChar char="•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Tahoma" panose="020B0604030504040204" pitchFamily="34" charset="0"/>
                <a:buChar char="–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v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en-US" alt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78" name="plant">
              <a:extLst>
                <a:ext uri="{FF2B5EF4-FFF2-40B4-BE49-F238E27FC236}">
                  <a16:creationId xmlns:a16="http://schemas.microsoft.com/office/drawing/2014/main" id="{EECD03ED-5B1B-49D5-8AC1-2C81B9592394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0" y="3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79" name="plant">
              <a:extLst>
                <a:ext uri="{FF2B5EF4-FFF2-40B4-BE49-F238E27FC236}">
                  <a16:creationId xmlns:a16="http://schemas.microsoft.com/office/drawing/2014/main" id="{88804C93-994A-49C0-ACF2-A7E054C040AC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76" y="0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80" name="plant">
              <a:extLst>
                <a:ext uri="{FF2B5EF4-FFF2-40B4-BE49-F238E27FC236}">
                  <a16:creationId xmlns:a16="http://schemas.microsoft.com/office/drawing/2014/main" id="{4975895A-0F6F-498F-B241-892CC19714E9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-23" y="4042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381" name="plant">
              <a:extLst>
                <a:ext uri="{FF2B5EF4-FFF2-40B4-BE49-F238E27FC236}">
                  <a16:creationId xmlns:a16="http://schemas.microsoft.com/office/drawing/2014/main" id="{430AADA4-01DA-4724-B226-1F5A0DB34634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5329" y="4014"/>
              <a:ext cx="384" cy="210"/>
            </a:xfrm>
            <a:custGeom>
              <a:avLst/>
              <a:gdLst>
                <a:gd name="T0" fmla="*/ 0 w 21600"/>
                <a:gd name="T1" fmla="*/ 0 h 21600"/>
                <a:gd name="T2" fmla="*/ 192 w 21600"/>
                <a:gd name="T3" fmla="*/ 0 h 21600"/>
                <a:gd name="T4" fmla="*/ 384 w 21600"/>
                <a:gd name="T5" fmla="*/ 0 h 21600"/>
                <a:gd name="T6" fmla="*/ 384 w 21600"/>
                <a:gd name="T7" fmla="*/ 105 h 21600"/>
                <a:gd name="T8" fmla="*/ 384 w 21600"/>
                <a:gd name="T9" fmla="*/ 210 h 21600"/>
                <a:gd name="T10" fmla="*/ 192 w 21600"/>
                <a:gd name="T11" fmla="*/ 210 h 21600"/>
                <a:gd name="T12" fmla="*/ 0 w 21600"/>
                <a:gd name="T13" fmla="*/ 210 h 21600"/>
                <a:gd name="T14" fmla="*/ 0 w 21600"/>
                <a:gd name="T15" fmla="*/ 105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7088 w 21600"/>
                <a:gd name="T25" fmla="*/ 10080 h 21600"/>
                <a:gd name="T26" fmla="*/ 14569 w 21600"/>
                <a:gd name="T27" fmla="*/ 13577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9368" y="9002"/>
                  </a:moveTo>
                  <a:lnTo>
                    <a:pt x="9254" y="8422"/>
                  </a:lnTo>
                  <a:lnTo>
                    <a:pt x="9139" y="7935"/>
                  </a:lnTo>
                  <a:lnTo>
                    <a:pt x="8819" y="7355"/>
                  </a:lnTo>
                  <a:lnTo>
                    <a:pt x="8475" y="6728"/>
                  </a:lnTo>
                  <a:lnTo>
                    <a:pt x="8040" y="6287"/>
                  </a:lnTo>
                  <a:lnTo>
                    <a:pt x="7421" y="5707"/>
                  </a:lnTo>
                  <a:lnTo>
                    <a:pt x="6574" y="5429"/>
                  </a:lnTo>
                  <a:lnTo>
                    <a:pt x="5452" y="5313"/>
                  </a:lnTo>
                  <a:lnTo>
                    <a:pt x="4856" y="5220"/>
                  </a:lnTo>
                  <a:lnTo>
                    <a:pt x="4169" y="5220"/>
                  </a:lnTo>
                  <a:lnTo>
                    <a:pt x="3665" y="5104"/>
                  </a:lnTo>
                  <a:lnTo>
                    <a:pt x="3001" y="4872"/>
                  </a:lnTo>
                  <a:lnTo>
                    <a:pt x="2497" y="4756"/>
                  </a:lnTo>
                  <a:lnTo>
                    <a:pt x="2062" y="4408"/>
                  </a:lnTo>
                  <a:lnTo>
                    <a:pt x="1603" y="4083"/>
                  </a:lnTo>
                  <a:lnTo>
                    <a:pt x="1283" y="3689"/>
                  </a:lnTo>
                  <a:lnTo>
                    <a:pt x="1283" y="4315"/>
                  </a:lnTo>
                  <a:lnTo>
                    <a:pt x="1489" y="5104"/>
                  </a:lnTo>
                  <a:lnTo>
                    <a:pt x="1832" y="6055"/>
                  </a:lnTo>
                  <a:lnTo>
                    <a:pt x="2382" y="6914"/>
                  </a:lnTo>
                  <a:lnTo>
                    <a:pt x="2680" y="7471"/>
                  </a:lnTo>
                  <a:lnTo>
                    <a:pt x="3115" y="7935"/>
                  </a:lnTo>
                  <a:lnTo>
                    <a:pt x="3573" y="8213"/>
                  </a:lnTo>
                  <a:lnTo>
                    <a:pt x="4077" y="8654"/>
                  </a:lnTo>
                  <a:lnTo>
                    <a:pt x="4627" y="9002"/>
                  </a:lnTo>
                  <a:lnTo>
                    <a:pt x="5245" y="9234"/>
                  </a:lnTo>
                  <a:lnTo>
                    <a:pt x="6024" y="9443"/>
                  </a:lnTo>
                  <a:lnTo>
                    <a:pt x="6757" y="9628"/>
                  </a:lnTo>
                  <a:lnTo>
                    <a:pt x="5177" y="10069"/>
                  </a:lnTo>
                  <a:lnTo>
                    <a:pt x="3963" y="10649"/>
                  </a:lnTo>
                  <a:lnTo>
                    <a:pt x="3344" y="11044"/>
                  </a:lnTo>
                  <a:lnTo>
                    <a:pt x="2886" y="11600"/>
                  </a:lnTo>
                  <a:lnTo>
                    <a:pt x="2497" y="12041"/>
                  </a:lnTo>
                  <a:lnTo>
                    <a:pt x="1947" y="12343"/>
                  </a:lnTo>
                  <a:lnTo>
                    <a:pt x="1168" y="12668"/>
                  </a:lnTo>
                  <a:lnTo>
                    <a:pt x="0" y="12900"/>
                  </a:lnTo>
                  <a:lnTo>
                    <a:pt x="435" y="13248"/>
                  </a:lnTo>
                  <a:lnTo>
                    <a:pt x="779" y="13456"/>
                  </a:lnTo>
                  <a:lnTo>
                    <a:pt x="1283" y="13642"/>
                  </a:lnTo>
                  <a:lnTo>
                    <a:pt x="1718" y="13758"/>
                  </a:lnTo>
                  <a:lnTo>
                    <a:pt x="2680" y="13851"/>
                  </a:lnTo>
                  <a:lnTo>
                    <a:pt x="3573" y="13758"/>
                  </a:lnTo>
                  <a:lnTo>
                    <a:pt x="4512" y="13526"/>
                  </a:lnTo>
                  <a:lnTo>
                    <a:pt x="5360" y="13248"/>
                  </a:lnTo>
                  <a:lnTo>
                    <a:pt x="6139" y="12900"/>
                  </a:lnTo>
                  <a:lnTo>
                    <a:pt x="6757" y="12552"/>
                  </a:lnTo>
                  <a:lnTo>
                    <a:pt x="6459" y="13132"/>
                  </a:lnTo>
                  <a:lnTo>
                    <a:pt x="6139" y="13642"/>
                  </a:lnTo>
                  <a:lnTo>
                    <a:pt x="5910" y="14199"/>
                  </a:lnTo>
                  <a:lnTo>
                    <a:pt x="5681" y="14663"/>
                  </a:lnTo>
                  <a:lnTo>
                    <a:pt x="5681" y="15150"/>
                  </a:lnTo>
                  <a:lnTo>
                    <a:pt x="5681" y="15730"/>
                  </a:lnTo>
                  <a:lnTo>
                    <a:pt x="5681" y="16241"/>
                  </a:lnTo>
                  <a:lnTo>
                    <a:pt x="5795" y="16913"/>
                  </a:lnTo>
                  <a:lnTo>
                    <a:pt x="5910" y="17586"/>
                  </a:lnTo>
                  <a:lnTo>
                    <a:pt x="5910" y="18213"/>
                  </a:lnTo>
                  <a:lnTo>
                    <a:pt x="5795" y="18885"/>
                  </a:lnTo>
                  <a:lnTo>
                    <a:pt x="5566" y="19396"/>
                  </a:lnTo>
                  <a:lnTo>
                    <a:pt x="5245" y="19976"/>
                  </a:lnTo>
                  <a:lnTo>
                    <a:pt x="4971" y="20370"/>
                  </a:lnTo>
                  <a:lnTo>
                    <a:pt x="4512" y="20811"/>
                  </a:lnTo>
                  <a:lnTo>
                    <a:pt x="4077" y="21043"/>
                  </a:lnTo>
                  <a:lnTo>
                    <a:pt x="5177" y="20927"/>
                  </a:lnTo>
                  <a:lnTo>
                    <a:pt x="6253" y="20486"/>
                  </a:lnTo>
                  <a:lnTo>
                    <a:pt x="7421" y="19976"/>
                  </a:lnTo>
                  <a:lnTo>
                    <a:pt x="8361" y="19187"/>
                  </a:lnTo>
                  <a:lnTo>
                    <a:pt x="8819" y="18769"/>
                  </a:lnTo>
                  <a:lnTo>
                    <a:pt x="9139" y="18213"/>
                  </a:lnTo>
                  <a:lnTo>
                    <a:pt x="9437" y="17772"/>
                  </a:lnTo>
                  <a:lnTo>
                    <a:pt x="9643" y="17261"/>
                  </a:lnTo>
                  <a:lnTo>
                    <a:pt x="9872" y="16681"/>
                  </a:lnTo>
                  <a:lnTo>
                    <a:pt x="9872" y="16171"/>
                  </a:lnTo>
                  <a:lnTo>
                    <a:pt x="9872" y="15614"/>
                  </a:lnTo>
                  <a:lnTo>
                    <a:pt x="9758" y="15057"/>
                  </a:lnTo>
                  <a:lnTo>
                    <a:pt x="10216" y="15498"/>
                  </a:lnTo>
                  <a:lnTo>
                    <a:pt x="10537" y="16241"/>
                  </a:lnTo>
                  <a:lnTo>
                    <a:pt x="10834" y="17145"/>
                  </a:lnTo>
                  <a:lnTo>
                    <a:pt x="11041" y="18213"/>
                  </a:lnTo>
                  <a:lnTo>
                    <a:pt x="11155" y="19187"/>
                  </a:lnTo>
                  <a:lnTo>
                    <a:pt x="11155" y="20185"/>
                  </a:lnTo>
                  <a:lnTo>
                    <a:pt x="11155" y="20579"/>
                  </a:lnTo>
                  <a:lnTo>
                    <a:pt x="11041" y="21043"/>
                  </a:lnTo>
                  <a:lnTo>
                    <a:pt x="10926" y="21391"/>
                  </a:lnTo>
                  <a:lnTo>
                    <a:pt x="10766" y="21600"/>
                  </a:lnTo>
                  <a:lnTo>
                    <a:pt x="11499" y="21484"/>
                  </a:lnTo>
                  <a:lnTo>
                    <a:pt x="12323" y="21043"/>
                  </a:lnTo>
                  <a:lnTo>
                    <a:pt x="13102" y="20370"/>
                  </a:lnTo>
                  <a:lnTo>
                    <a:pt x="13606" y="19628"/>
                  </a:lnTo>
                  <a:lnTo>
                    <a:pt x="13950" y="19071"/>
                  </a:lnTo>
                  <a:lnTo>
                    <a:pt x="14064" y="18677"/>
                  </a:lnTo>
                  <a:lnTo>
                    <a:pt x="14179" y="18097"/>
                  </a:lnTo>
                  <a:lnTo>
                    <a:pt x="14293" y="17586"/>
                  </a:lnTo>
                  <a:lnTo>
                    <a:pt x="14179" y="16913"/>
                  </a:lnTo>
                  <a:lnTo>
                    <a:pt x="14064" y="16241"/>
                  </a:lnTo>
                  <a:lnTo>
                    <a:pt x="13835" y="15614"/>
                  </a:lnTo>
                  <a:lnTo>
                    <a:pt x="13560" y="14872"/>
                  </a:lnTo>
                  <a:lnTo>
                    <a:pt x="13950" y="14941"/>
                  </a:lnTo>
                  <a:lnTo>
                    <a:pt x="14408" y="15150"/>
                  </a:lnTo>
                  <a:lnTo>
                    <a:pt x="14843" y="15266"/>
                  </a:lnTo>
                  <a:lnTo>
                    <a:pt x="15232" y="15614"/>
                  </a:lnTo>
                  <a:lnTo>
                    <a:pt x="15576" y="15846"/>
                  </a:lnTo>
                  <a:lnTo>
                    <a:pt x="15897" y="16171"/>
                  </a:lnTo>
                  <a:lnTo>
                    <a:pt x="16126" y="16473"/>
                  </a:lnTo>
                  <a:lnTo>
                    <a:pt x="16240" y="16913"/>
                  </a:lnTo>
                  <a:lnTo>
                    <a:pt x="16515" y="17261"/>
                  </a:lnTo>
                  <a:lnTo>
                    <a:pt x="17088" y="17586"/>
                  </a:lnTo>
                  <a:lnTo>
                    <a:pt x="17798" y="17865"/>
                  </a:lnTo>
                  <a:lnTo>
                    <a:pt x="18576" y="18097"/>
                  </a:lnTo>
                  <a:lnTo>
                    <a:pt x="19424" y="18213"/>
                  </a:lnTo>
                  <a:lnTo>
                    <a:pt x="20317" y="18213"/>
                  </a:lnTo>
                  <a:lnTo>
                    <a:pt x="21050" y="18213"/>
                  </a:lnTo>
                  <a:lnTo>
                    <a:pt x="21600" y="17865"/>
                  </a:lnTo>
                  <a:lnTo>
                    <a:pt x="21165" y="17656"/>
                  </a:lnTo>
                  <a:lnTo>
                    <a:pt x="20592" y="17470"/>
                  </a:lnTo>
                  <a:lnTo>
                    <a:pt x="20088" y="17029"/>
                  </a:lnTo>
                  <a:lnTo>
                    <a:pt x="19653" y="16681"/>
                  </a:lnTo>
                  <a:lnTo>
                    <a:pt x="19195" y="16241"/>
                  </a:lnTo>
                  <a:lnTo>
                    <a:pt x="18920" y="15962"/>
                  </a:lnTo>
                  <a:lnTo>
                    <a:pt x="18576" y="15498"/>
                  </a:lnTo>
                  <a:lnTo>
                    <a:pt x="18576" y="15057"/>
                  </a:lnTo>
                  <a:lnTo>
                    <a:pt x="18485" y="14756"/>
                  </a:lnTo>
                  <a:lnTo>
                    <a:pt x="18256" y="14199"/>
                  </a:lnTo>
                  <a:lnTo>
                    <a:pt x="17912" y="13526"/>
                  </a:lnTo>
                  <a:lnTo>
                    <a:pt x="17523" y="13016"/>
                  </a:lnTo>
                  <a:lnTo>
                    <a:pt x="16973" y="12436"/>
                  </a:lnTo>
                  <a:lnTo>
                    <a:pt x="16355" y="12041"/>
                  </a:lnTo>
                  <a:lnTo>
                    <a:pt x="16011" y="11832"/>
                  </a:lnTo>
                  <a:lnTo>
                    <a:pt x="15690" y="11716"/>
                  </a:lnTo>
                  <a:lnTo>
                    <a:pt x="15232" y="11716"/>
                  </a:lnTo>
                  <a:lnTo>
                    <a:pt x="14843" y="11716"/>
                  </a:lnTo>
                  <a:lnTo>
                    <a:pt x="15461" y="11252"/>
                  </a:lnTo>
                  <a:lnTo>
                    <a:pt x="16126" y="10858"/>
                  </a:lnTo>
                  <a:lnTo>
                    <a:pt x="16973" y="10649"/>
                  </a:lnTo>
                  <a:lnTo>
                    <a:pt x="17798" y="10417"/>
                  </a:lnTo>
                  <a:lnTo>
                    <a:pt x="18806" y="10301"/>
                  </a:lnTo>
                  <a:lnTo>
                    <a:pt x="19653" y="10301"/>
                  </a:lnTo>
                  <a:lnTo>
                    <a:pt x="20478" y="10417"/>
                  </a:lnTo>
                  <a:lnTo>
                    <a:pt x="21256" y="10533"/>
                  </a:lnTo>
                  <a:lnTo>
                    <a:pt x="20707" y="9837"/>
                  </a:lnTo>
                  <a:lnTo>
                    <a:pt x="19859" y="9234"/>
                  </a:lnTo>
                  <a:lnTo>
                    <a:pt x="18806" y="8538"/>
                  </a:lnTo>
                  <a:lnTo>
                    <a:pt x="17637" y="8144"/>
                  </a:lnTo>
                  <a:lnTo>
                    <a:pt x="16973" y="8027"/>
                  </a:lnTo>
                  <a:lnTo>
                    <a:pt x="16355" y="7935"/>
                  </a:lnTo>
                  <a:lnTo>
                    <a:pt x="15805" y="7935"/>
                  </a:lnTo>
                  <a:lnTo>
                    <a:pt x="15118" y="8027"/>
                  </a:lnTo>
                  <a:lnTo>
                    <a:pt x="14614" y="8144"/>
                  </a:lnTo>
                  <a:lnTo>
                    <a:pt x="14064" y="8422"/>
                  </a:lnTo>
                  <a:lnTo>
                    <a:pt x="13606" y="8886"/>
                  </a:lnTo>
                  <a:lnTo>
                    <a:pt x="13217" y="9327"/>
                  </a:lnTo>
                  <a:lnTo>
                    <a:pt x="13606" y="8538"/>
                  </a:lnTo>
                  <a:lnTo>
                    <a:pt x="13950" y="7935"/>
                  </a:lnTo>
                  <a:lnTo>
                    <a:pt x="14293" y="7123"/>
                  </a:lnTo>
                  <a:lnTo>
                    <a:pt x="14499" y="6519"/>
                  </a:lnTo>
                  <a:lnTo>
                    <a:pt x="14614" y="5823"/>
                  </a:lnTo>
                  <a:lnTo>
                    <a:pt x="14614" y="5220"/>
                  </a:lnTo>
                  <a:lnTo>
                    <a:pt x="14408" y="4524"/>
                  </a:lnTo>
                  <a:lnTo>
                    <a:pt x="14064" y="3898"/>
                  </a:lnTo>
                  <a:lnTo>
                    <a:pt x="13606" y="3225"/>
                  </a:lnTo>
                  <a:lnTo>
                    <a:pt x="13331" y="2598"/>
                  </a:lnTo>
                  <a:lnTo>
                    <a:pt x="13102" y="2042"/>
                  </a:lnTo>
                  <a:lnTo>
                    <a:pt x="12896" y="1485"/>
                  </a:lnTo>
                  <a:lnTo>
                    <a:pt x="12781" y="1090"/>
                  </a:lnTo>
                  <a:lnTo>
                    <a:pt x="12667" y="626"/>
                  </a:lnTo>
                  <a:lnTo>
                    <a:pt x="12667" y="278"/>
                  </a:lnTo>
                  <a:lnTo>
                    <a:pt x="12667" y="0"/>
                  </a:lnTo>
                  <a:lnTo>
                    <a:pt x="12163" y="394"/>
                  </a:lnTo>
                  <a:lnTo>
                    <a:pt x="11728" y="974"/>
                  </a:lnTo>
                  <a:lnTo>
                    <a:pt x="11155" y="1601"/>
                  </a:lnTo>
                  <a:lnTo>
                    <a:pt x="10766" y="2390"/>
                  </a:lnTo>
                  <a:lnTo>
                    <a:pt x="10330" y="3109"/>
                  </a:lnTo>
                  <a:lnTo>
                    <a:pt x="10101" y="3898"/>
                  </a:lnTo>
                  <a:lnTo>
                    <a:pt x="9987" y="4524"/>
                  </a:lnTo>
                  <a:lnTo>
                    <a:pt x="10101" y="5220"/>
                  </a:lnTo>
                  <a:lnTo>
                    <a:pt x="10216" y="5823"/>
                  </a:lnTo>
                  <a:lnTo>
                    <a:pt x="10330" y="6403"/>
                  </a:lnTo>
                  <a:lnTo>
                    <a:pt x="10330" y="6914"/>
                  </a:lnTo>
                  <a:lnTo>
                    <a:pt x="10216" y="7471"/>
                  </a:lnTo>
                  <a:lnTo>
                    <a:pt x="10101" y="7935"/>
                  </a:lnTo>
                  <a:lnTo>
                    <a:pt x="9872" y="8329"/>
                  </a:lnTo>
                  <a:lnTo>
                    <a:pt x="9643" y="8654"/>
                  </a:lnTo>
                  <a:lnTo>
                    <a:pt x="9368" y="9002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5363" name="Rectangle 8">
            <a:extLst>
              <a:ext uri="{FF2B5EF4-FFF2-40B4-BE49-F238E27FC236}">
                <a16:creationId xmlns:a16="http://schemas.microsoft.com/office/drawing/2014/main" id="{647DCA8E-3070-4F8D-A0DD-AAF20820B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128" y="609601"/>
            <a:ext cx="2790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de-DE" altLang="en-US" sz="2800" b="1" dirty="0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19 tr 15 SGK</a:t>
            </a:r>
            <a:endParaRPr lang="de-DE" altLang="en-US" sz="28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8139" name="Object 11">
            <a:extLst>
              <a:ext uri="{FF2B5EF4-FFF2-40B4-BE49-F238E27FC236}">
                <a16:creationId xmlns:a16="http://schemas.microsoft.com/office/drawing/2014/main" id="{1A5C197C-6845-42B4-A94C-45B10A2DD2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8492774"/>
              </p:ext>
            </p:extLst>
          </p:nvPr>
        </p:nvGraphicFramePr>
        <p:xfrm>
          <a:off x="537328" y="1139032"/>
          <a:ext cx="1579563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3" imgW="704816" imgH="266694" progId="Equation.3">
                  <p:embed/>
                </p:oleObj>
              </mc:Choice>
              <mc:Fallback>
                <p:oleObj name="Equation" r:id="rId3" imgW="704816" imgH="266694" progId="Equation.3">
                  <p:embed/>
                  <p:pic>
                    <p:nvPicPr>
                      <p:cNvPr id="48139" name="Object 11">
                        <a:extLst>
                          <a:ext uri="{FF2B5EF4-FFF2-40B4-BE49-F238E27FC236}">
                            <a16:creationId xmlns:a16="http://schemas.microsoft.com/office/drawing/2014/main" id="{1A5C197C-6845-42B4-A94C-45B10A2DD2D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328" y="1139032"/>
                        <a:ext cx="1579563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43" name="Object 15">
            <a:extLst>
              <a:ext uri="{FF2B5EF4-FFF2-40B4-BE49-F238E27FC236}">
                <a16:creationId xmlns:a16="http://schemas.microsoft.com/office/drawing/2014/main" id="{0806ACF7-00D4-4DB9-9E76-F85395D56E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318541"/>
              </p:ext>
            </p:extLst>
          </p:nvPr>
        </p:nvGraphicFramePr>
        <p:xfrm>
          <a:off x="5796764" y="1194951"/>
          <a:ext cx="1673225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5" imgW="790657" imgH="438102" progId="Equation.3">
                  <p:embed/>
                </p:oleObj>
              </mc:Choice>
              <mc:Fallback>
                <p:oleObj name="Equation" r:id="rId5" imgW="790657" imgH="438102" progId="Equation.3">
                  <p:embed/>
                  <p:pic>
                    <p:nvPicPr>
                      <p:cNvPr id="48143" name="Object 15">
                        <a:extLst>
                          <a:ext uri="{FF2B5EF4-FFF2-40B4-BE49-F238E27FC236}">
                            <a16:creationId xmlns:a16="http://schemas.microsoft.com/office/drawing/2014/main" id="{0806ACF7-00D4-4DB9-9E76-F85395D56E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764" y="1194951"/>
                        <a:ext cx="1673225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51" name="Rectangle 23">
            <a:extLst>
              <a:ext uri="{FF2B5EF4-FFF2-40B4-BE49-F238E27FC236}">
                <a16:creationId xmlns:a16="http://schemas.microsoft.com/office/drawing/2014/main" id="{0265FA8F-4116-4783-94AA-6541457C5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1814" y="638093"/>
            <a:ext cx="2790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de-DE" altLang="en-US" sz="2800" b="1" dirty="0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20 tr 15 SGK</a:t>
            </a:r>
            <a:endParaRPr lang="de-DE" altLang="en-US" sz="28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156" name="Text Box 28">
            <a:extLst>
              <a:ext uri="{FF2B5EF4-FFF2-40B4-BE49-F238E27FC236}">
                <a16:creationId xmlns:a16="http://schemas.microsoft.com/office/drawing/2014/main" id="{85F3FD02-1804-4CCB-A073-6407C9AAB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2009" y="1142563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a &lt; 0)</a:t>
            </a:r>
          </a:p>
        </p:txBody>
      </p:sp>
      <p:sp>
        <p:nvSpPr>
          <p:cNvPr id="48157" name="Text Box 29">
            <a:extLst>
              <a:ext uri="{FF2B5EF4-FFF2-40B4-BE49-F238E27FC236}">
                <a16:creationId xmlns:a16="http://schemas.microsoft.com/office/drawing/2014/main" id="{91CA7839-BC7E-4B5D-B433-2FB24144D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9619" y="1459103"/>
            <a:ext cx="182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(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a &gt; 0)</a:t>
            </a:r>
          </a:p>
        </p:txBody>
      </p:sp>
      <p:sp>
        <p:nvSpPr>
          <p:cNvPr id="22" name="Line 27">
            <a:extLst>
              <a:ext uri="{FF2B5EF4-FFF2-40B4-BE49-F238E27FC236}">
                <a16:creationId xmlns:a16="http://schemas.microsoft.com/office/drawing/2014/main" id="{2E994058-BA14-42F8-8C54-F6682C94B164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5112" y="326793"/>
            <a:ext cx="106837" cy="620441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81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481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51" grpId="0"/>
      <p:bldP spid="48156" grpId="0"/>
      <p:bldP spid="4815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D6A2E5A0-7724-4212-8C6F-A623871624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solidFill>
            <a:srgbClr val="92D050"/>
          </a:solidFill>
          <a:ln w="57150"/>
        </p:spPr>
        <p:txBody>
          <a:bodyPr/>
          <a:lstStyle/>
          <a:p>
            <a:pPr algn="ctr" eaLnBrk="1" hangingPunct="1">
              <a:defRPr/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FAC2EB8F-8DF8-46BE-BB77-06F72B8467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905000"/>
            <a:ext cx="8229600" cy="23558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kỹ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Xem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ví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dụ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chữa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lớp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defRPr/>
            </a:pP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còn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SGK.</a:t>
            </a:r>
          </a:p>
          <a:p>
            <a:pPr eaLnBrk="1" hangingPunct="1">
              <a:defRPr/>
            </a:pP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Chuẩn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trước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phần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Luyện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tập</a:t>
            </a:r>
            <a:endParaRPr lang="en-US" dirty="0">
              <a:latin typeface="Times New Roman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2954950F-2BD4-4860-BAD3-71620A10B0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914400"/>
            <a:ext cx="8229600" cy="6858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rgbClr val="FFCC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15EB9CFF-64D6-4DA9-9220-3F72FCD1C3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905000"/>
            <a:ext cx="8229600" cy="4343400"/>
          </a:xfrm>
        </p:spPr>
        <p:txBody>
          <a:bodyPr/>
          <a:lstStyle/>
          <a:p>
            <a:pPr algn="just" eaLnBrk="1" hangingPunct="1">
              <a:buFontTx/>
              <a:buChar char="-"/>
              <a:defRPr/>
            </a:pP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lí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liên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giữa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phép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phép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khai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; </a:t>
            </a:r>
          </a:p>
          <a:p>
            <a:pPr algn="just" eaLnBrk="1" hangingPunct="1">
              <a:buFontTx/>
              <a:buChar char="-"/>
              <a:defRPr/>
            </a:pP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tắc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khai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phương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tích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tắc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căn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bậc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buFontTx/>
              <a:buChar char="-"/>
              <a:defRPr/>
            </a:pP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Vận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tắc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phép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rút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gọn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biểu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thức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chứa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căn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bậc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anose="02020603050405020304" pitchFamily="18" charset="0"/>
              </a:rPr>
              <a:t>hai</a:t>
            </a:r>
            <a:r>
              <a:rPr lang="en-US" dirty="0">
                <a:latin typeface="Times New Roman" pitchFamily="18" charset="0"/>
                <a:cs typeface="Times New Roman" panose="02020603050405020304" pitchFamily="18" charset="0"/>
              </a:rPr>
              <a:t>..</a:t>
            </a:r>
          </a:p>
        </p:txBody>
      </p:sp>
      <p:sp>
        <p:nvSpPr>
          <p:cNvPr id="45060" name="Text Box 4">
            <a:extLst>
              <a:ext uri="{FF2B5EF4-FFF2-40B4-BE49-F238E27FC236}">
                <a16:creationId xmlns:a16="http://schemas.microsoft.com/office/drawing/2014/main" id="{21B4D213-35B8-4CAC-AB1A-0C8990BBC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§3. LIÊN HỆ GIỮA PHÉP NHÂN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8" name="Text Box 88">
            <a:extLst>
              <a:ext uri="{FF2B5EF4-FFF2-40B4-BE49-F238E27FC236}">
                <a16:creationId xmlns:a16="http://schemas.microsoft.com/office/drawing/2014/main" id="{80DC6B4E-17E9-4EB9-8743-2B066CBBA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762001"/>
            <a:ext cx="2209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000">
                <a:solidFill>
                  <a:srgbClr val="FF99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3000" u="sng">
                <a:solidFill>
                  <a:srgbClr val="FF99FF"/>
                </a:solidFill>
                <a:latin typeface="Times New Roman" panose="02020603050405020304" pitchFamily="18" charset="0"/>
              </a:rPr>
              <a:t>Định lí:</a:t>
            </a:r>
          </a:p>
        </p:txBody>
      </p:sp>
      <p:sp>
        <p:nvSpPr>
          <p:cNvPr id="10351" name="Text Box 111">
            <a:extLst>
              <a:ext uri="{FF2B5EF4-FFF2-40B4-BE49-F238E27FC236}">
                <a16:creationId xmlns:a16="http://schemas.microsoft.com/office/drawing/2014/main" id="{78AEA073-7EDF-452A-A299-693C4FB0C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524001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>
                <a:solidFill>
                  <a:srgbClr val="FFCC00"/>
                </a:solidFill>
                <a:latin typeface="Times New Roman" panose="02020603050405020304" pitchFamily="18" charset="0"/>
              </a:rPr>
              <a:t>?1. so sánh                     và</a:t>
            </a:r>
          </a:p>
        </p:txBody>
      </p:sp>
      <p:graphicFrame>
        <p:nvGraphicFramePr>
          <p:cNvPr id="10388" name="Object 148">
            <a:extLst>
              <a:ext uri="{FF2B5EF4-FFF2-40B4-BE49-F238E27FC236}">
                <a16:creationId xmlns:a16="http://schemas.microsoft.com/office/drawing/2014/main" id="{7C54DF8A-DE19-4FF9-9360-0935FF052C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1447801"/>
          <a:ext cx="40894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3" imgW="1619375" imgH="219186" progId="Equation.3">
                  <p:embed/>
                </p:oleObj>
              </mc:Choice>
              <mc:Fallback>
                <p:oleObj name="Equation" r:id="rId3" imgW="1619375" imgH="219186" progId="Equation.3">
                  <p:embed/>
                  <p:pic>
                    <p:nvPicPr>
                      <p:cNvPr id="10388" name="Object 148">
                        <a:extLst>
                          <a:ext uri="{FF2B5EF4-FFF2-40B4-BE49-F238E27FC236}">
                            <a16:creationId xmlns:a16="http://schemas.microsoft.com/office/drawing/2014/main" id="{7C54DF8A-DE19-4FF9-9360-0935FF052C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447801"/>
                        <a:ext cx="40894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89" name="Text Box 149">
            <a:extLst>
              <a:ext uri="{FF2B5EF4-FFF2-40B4-BE49-F238E27FC236}">
                <a16:creationId xmlns:a16="http://schemas.microsoft.com/office/drawing/2014/main" id="{C68F95FD-A724-4409-9372-D98CCD883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133601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>
                <a:solidFill>
                  <a:srgbClr val="FF7C80"/>
                </a:solidFill>
                <a:latin typeface="Times New Roman" panose="02020603050405020304" pitchFamily="18" charset="0"/>
              </a:rPr>
              <a:t>Giải</a:t>
            </a:r>
          </a:p>
        </p:txBody>
      </p:sp>
      <p:graphicFrame>
        <p:nvGraphicFramePr>
          <p:cNvPr id="10390" name="Object 150">
            <a:extLst>
              <a:ext uri="{FF2B5EF4-FFF2-40B4-BE49-F238E27FC236}">
                <a16:creationId xmlns:a16="http://schemas.microsoft.com/office/drawing/2014/main" id="{2B0B519A-A475-4C0E-864A-F0BE85EF18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1064" y="2787651"/>
          <a:ext cx="466407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5" imgW="1847745" imgH="247529" progId="Equation.3">
                  <p:embed/>
                </p:oleObj>
              </mc:Choice>
              <mc:Fallback>
                <p:oleObj name="Equation" r:id="rId5" imgW="1847745" imgH="247529" progId="Equation.3">
                  <p:embed/>
                  <p:pic>
                    <p:nvPicPr>
                      <p:cNvPr id="10390" name="Object 150">
                        <a:extLst>
                          <a:ext uri="{FF2B5EF4-FFF2-40B4-BE49-F238E27FC236}">
                            <a16:creationId xmlns:a16="http://schemas.microsoft.com/office/drawing/2014/main" id="{2B0B519A-A475-4C0E-864A-F0BE85EF182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064" y="2787651"/>
                        <a:ext cx="4664075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1" name="Object 151">
            <a:extLst>
              <a:ext uri="{FF2B5EF4-FFF2-40B4-BE49-F238E27FC236}">
                <a16:creationId xmlns:a16="http://schemas.microsoft.com/office/drawing/2014/main" id="{0076A55E-1C1B-4EDB-8983-5821B9158A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4238" y="3581401"/>
          <a:ext cx="4856162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7" imgW="1924139" imgH="247529" progId="Equation.3">
                  <p:embed/>
                </p:oleObj>
              </mc:Choice>
              <mc:Fallback>
                <p:oleObj name="Equation" r:id="rId7" imgW="1924139" imgH="247529" progId="Equation.3">
                  <p:embed/>
                  <p:pic>
                    <p:nvPicPr>
                      <p:cNvPr id="10391" name="Object 151">
                        <a:extLst>
                          <a:ext uri="{FF2B5EF4-FFF2-40B4-BE49-F238E27FC236}">
                            <a16:creationId xmlns:a16="http://schemas.microsoft.com/office/drawing/2014/main" id="{0076A55E-1C1B-4EDB-8983-5821B9158A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238" y="3581401"/>
                        <a:ext cx="4856162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2" name="Object 152">
            <a:extLst>
              <a:ext uri="{FF2B5EF4-FFF2-40B4-BE49-F238E27FC236}">
                <a16:creationId xmlns:a16="http://schemas.microsoft.com/office/drawing/2014/main" id="{CEAB3004-40EF-4564-9DF0-98527B67DA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4495801"/>
          <a:ext cx="29718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9" imgW="1171543" imgH="219186" progId="Equation.3">
                  <p:embed/>
                </p:oleObj>
              </mc:Choice>
              <mc:Fallback>
                <p:oleObj name="Equation" r:id="rId9" imgW="1171543" imgH="219186" progId="Equation.3">
                  <p:embed/>
                  <p:pic>
                    <p:nvPicPr>
                      <p:cNvPr id="10392" name="Object 152">
                        <a:extLst>
                          <a:ext uri="{FF2B5EF4-FFF2-40B4-BE49-F238E27FC236}">
                            <a16:creationId xmlns:a16="http://schemas.microsoft.com/office/drawing/2014/main" id="{CEAB3004-40EF-4564-9DF0-98527B67DA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495801"/>
                        <a:ext cx="29718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93" name="Text Box 153">
            <a:extLst>
              <a:ext uri="{FF2B5EF4-FFF2-40B4-BE49-F238E27FC236}">
                <a16:creationId xmlns:a16="http://schemas.microsoft.com/office/drawing/2014/main" id="{026BD85B-925C-4446-8B53-9665C6046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5720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>
                <a:solidFill>
                  <a:srgbClr val="00FFFF"/>
                </a:solidFill>
                <a:latin typeface="Times New Roman" panose="02020603050405020304" pitchFamily="18" charset="0"/>
              </a:rPr>
              <a:t>Vậy:</a:t>
            </a:r>
          </a:p>
        </p:txBody>
      </p:sp>
      <p:sp>
        <p:nvSpPr>
          <p:cNvPr id="10394" name="Text Box 154">
            <a:extLst>
              <a:ext uri="{FF2B5EF4-FFF2-40B4-BE49-F238E27FC236}">
                <a16:creationId xmlns:a16="http://schemas.microsoft.com/office/drawing/2014/main" id="{BC05B1D7-4AFF-4E4E-9EBE-70E97DE86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507" y="132239"/>
            <a:ext cx="10287786" cy="492443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TIẾT 4- §3. LIÊN HỆ </a:t>
            </a:r>
            <a:r>
              <a:rPr lang="en-US" sz="2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GiỮA</a:t>
            </a:r>
            <a:r>
              <a:rPr lang="en-US" sz="2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 PHÉP NHÂN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03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103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28" grpId="0"/>
      <p:bldP spid="10351" grpId="0"/>
      <p:bldP spid="10389" grpId="0"/>
      <p:bldP spid="1039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Text Box 3">
            <a:extLst>
              <a:ext uri="{FF2B5EF4-FFF2-40B4-BE49-F238E27FC236}">
                <a16:creationId xmlns:a16="http://schemas.microsoft.com/office/drawing/2014/main" id="{A4098157-0E04-4949-AB03-9C8DE8A48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8913" y="609601"/>
            <a:ext cx="2209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000" b="1">
                <a:solidFill>
                  <a:srgbClr val="FF99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3000" b="1" u="sng">
                <a:solidFill>
                  <a:srgbClr val="FF99FF"/>
                </a:solidFill>
                <a:latin typeface="Times New Roman" panose="02020603050405020304" pitchFamily="18" charset="0"/>
              </a:rPr>
              <a:t>Định lí:</a:t>
            </a:r>
          </a:p>
        </p:txBody>
      </p:sp>
      <p:sp>
        <p:nvSpPr>
          <p:cNvPr id="40964" name="Text Box 4">
            <a:extLst>
              <a:ext uri="{FF2B5EF4-FFF2-40B4-BE49-F238E27FC236}">
                <a16:creationId xmlns:a16="http://schemas.microsoft.com/office/drawing/2014/main" id="{CB2AFFD7-A86A-4EB5-B11E-07DB34F0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887" y="1080819"/>
            <a:ext cx="236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lí</a:t>
            </a: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40971" name="Text Box 11">
            <a:extLst>
              <a:ext uri="{FF2B5EF4-FFF2-40B4-BE49-F238E27FC236}">
                <a16:creationId xmlns:a16="http://schemas.microsoft.com/office/drawing/2014/main" id="{3137C01F-C511-45BA-8241-B09FD4F7B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876" y="1539082"/>
            <a:ext cx="7795967" cy="66120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a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b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, ta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40967" name="Object 7">
            <a:extLst>
              <a:ext uri="{FF2B5EF4-FFF2-40B4-BE49-F238E27FC236}">
                <a16:creationId xmlns:a16="http://schemas.microsoft.com/office/drawing/2014/main" id="{A931B106-5CA3-4E07-AE98-C3C14E6859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953257"/>
              </p:ext>
            </p:extLst>
          </p:nvPr>
        </p:nvGraphicFramePr>
        <p:xfrm>
          <a:off x="5749560" y="1605963"/>
          <a:ext cx="230028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3" imgW="904842" imgH="219186" progId="Equation.DSMT4">
                  <p:embed/>
                </p:oleObj>
              </mc:Choice>
              <mc:Fallback>
                <p:oleObj name="Equation" r:id="rId3" imgW="904842" imgH="219186" progId="Equation.DSMT4">
                  <p:embed/>
                  <p:pic>
                    <p:nvPicPr>
                      <p:cNvPr id="40967" name="Object 7">
                        <a:extLst>
                          <a:ext uri="{FF2B5EF4-FFF2-40B4-BE49-F238E27FC236}">
                            <a16:creationId xmlns:a16="http://schemas.microsoft.com/office/drawing/2014/main" id="{A931B106-5CA3-4E07-AE98-C3C14E6859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9560" y="1605963"/>
                        <a:ext cx="2300288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2" name="Text Box 12">
            <a:extLst>
              <a:ext uri="{FF2B5EF4-FFF2-40B4-BE49-F238E27FC236}">
                <a16:creationId xmlns:a16="http://schemas.microsoft.com/office/drawing/2014/main" id="{C1E47BC2-7427-4E2E-9975-07CC0F24A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087" y="2438401"/>
            <a:ext cx="27810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Chứng</a:t>
            </a: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minh</a:t>
            </a: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40973" name="Text Box 13">
            <a:extLst>
              <a:ext uri="{FF2B5EF4-FFF2-40B4-BE49-F238E27FC236}">
                <a16:creationId xmlns:a16="http://schemas.microsoft.com/office/drawing/2014/main" id="{F87ECD28-6883-47D9-A0B9-789A570B1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287" y="3200401"/>
            <a:ext cx="822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</a:rPr>
              <a:t>Vì a </a:t>
            </a: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≥ 0 và b ≥ 0 nên                  xác định và không âm</a:t>
            </a:r>
          </a:p>
        </p:txBody>
      </p:sp>
      <p:graphicFrame>
        <p:nvGraphicFramePr>
          <p:cNvPr id="40974" name="Object 14">
            <a:extLst>
              <a:ext uri="{FF2B5EF4-FFF2-40B4-BE49-F238E27FC236}">
                <a16:creationId xmlns:a16="http://schemas.microsoft.com/office/drawing/2014/main" id="{7C972FF0-E1C4-4228-B9F7-EC1B518E71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484313"/>
              </p:ext>
            </p:extLst>
          </p:nvPr>
        </p:nvGraphicFramePr>
        <p:xfrm>
          <a:off x="3646602" y="3060699"/>
          <a:ext cx="115093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5" imgW="447562" imgH="219186" progId="Equation.3">
                  <p:embed/>
                </p:oleObj>
              </mc:Choice>
              <mc:Fallback>
                <p:oleObj name="Equation" r:id="rId5" imgW="447562" imgH="219186" progId="Equation.3">
                  <p:embed/>
                  <p:pic>
                    <p:nvPicPr>
                      <p:cNvPr id="40974" name="Object 14">
                        <a:extLst>
                          <a:ext uri="{FF2B5EF4-FFF2-40B4-BE49-F238E27FC236}">
                            <a16:creationId xmlns:a16="http://schemas.microsoft.com/office/drawing/2014/main" id="{7C972FF0-E1C4-4228-B9F7-EC1B518E71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602" y="3060699"/>
                        <a:ext cx="1150938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5" name="Object 15">
            <a:extLst>
              <a:ext uri="{FF2B5EF4-FFF2-40B4-BE49-F238E27FC236}">
                <a16:creationId xmlns:a16="http://schemas.microsoft.com/office/drawing/2014/main" id="{5A646B16-3BE6-496F-8132-0F2720F191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1825811"/>
              </p:ext>
            </p:extLst>
          </p:nvPr>
        </p:nvGraphicFramePr>
        <p:xfrm>
          <a:off x="1790525" y="3898900"/>
          <a:ext cx="4475162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7" imgW="1771622" imgH="266694" progId="Equation.3">
                  <p:embed/>
                </p:oleObj>
              </mc:Choice>
              <mc:Fallback>
                <p:oleObj name="Equation" r:id="rId7" imgW="1771622" imgH="266694" progId="Equation.3">
                  <p:embed/>
                  <p:pic>
                    <p:nvPicPr>
                      <p:cNvPr id="40975" name="Object 15">
                        <a:extLst>
                          <a:ext uri="{FF2B5EF4-FFF2-40B4-BE49-F238E27FC236}">
                            <a16:creationId xmlns:a16="http://schemas.microsoft.com/office/drawing/2014/main" id="{5A646B16-3BE6-496F-8132-0F2720F191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525" y="3898900"/>
                        <a:ext cx="4475162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6" name="Text Box 16">
            <a:extLst>
              <a:ext uri="{FF2B5EF4-FFF2-40B4-BE49-F238E27FC236}">
                <a16:creationId xmlns:a16="http://schemas.microsoft.com/office/drawing/2014/main" id="{3C843659-605F-4160-955B-5D184024FE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487" y="4038601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>
                <a:solidFill>
                  <a:srgbClr val="FFFFFF"/>
                </a:solidFill>
                <a:latin typeface="Times New Roman" panose="02020603050405020304" pitchFamily="18" charset="0"/>
              </a:rPr>
              <a:t>Ta có: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977" name="Text Box 17">
                <a:extLst>
                  <a:ext uri="{FF2B5EF4-FFF2-40B4-BE49-F238E27FC236}">
                    <a16:creationId xmlns:a16="http://schemas.microsoft.com/office/drawing/2014/main" id="{66DB3CDE-D7F3-4298-A32B-1769378E791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287" y="4910138"/>
                <a:ext cx="8359214" cy="5680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32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8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hlink"/>
                  </a:buClr>
                  <a:buSzPct val="120000"/>
                  <a:buChar char="•"/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Tahoma" panose="020B0604030504040204" pitchFamily="34" charset="0"/>
                  <a:buChar char="–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v"/>
                  <a:defRPr sz="20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None/>
                </a:pPr>
                <a:r>
                  <a:rPr lang="en-US" altLang="en-US" sz="2800" dirty="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Vậy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280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rad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.</m:t>
                    </m:r>
                    <m:rad>
                      <m:radPr>
                        <m:degHide m:val="on"/>
                        <m:ctrlPr>
                          <a:rPr lang="en-US" alt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alt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rad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à 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ă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𝑡h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ứ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ậ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h𝑎𝑖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ố 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ọ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ủ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ứ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alt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</a:rPr>
                      <m:t>à</m:t>
                    </m:r>
                  </m:oMath>
                </a14:m>
                <a:r>
                  <a:rPr lang="en-US" altLang="en-US" sz="2800" dirty="0">
                    <a:solidFill>
                      <a:srgbClr val="FFFFFF"/>
                    </a:solidFill>
                    <a:latin typeface="Times New Roman" panose="02020603050405020304" pitchFamily="18" charset="0"/>
                  </a:rPr>
                  <a:t>:        </a:t>
                </a:r>
                <a:endParaRPr lang="en-US" altLang="en-US" sz="2800" dirty="0">
                  <a:solidFill>
                    <a:srgbClr val="FFFF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0977" name="Text Box 17">
                <a:extLst>
                  <a:ext uri="{FF2B5EF4-FFF2-40B4-BE49-F238E27FC236}">
                    <a16:creationId xmlns:a16="http://schemas.microsoft.com/office/drawing/2014/main" id="{66DB3CDE-D7F3-4298-A32B-1769378E79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8287" y="4910138"/>
                <a:ext cx="8359214" cy="568041"/>
              </a:xfrm>
              <a:prstGeom prst="rect">
                <a:avLst/>
              </a:prstGeom>
              <a:blipFill>
                <a:blip r:embed="rId9"/>
                <a:stretch>
                  <a:fillRect l="-1458" t="-2128" r="-9257" b="-2872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0978" name="Object 18">
            <a:extLst>
              <a:ext uri="{FF2B5EF4-FFF2-40B4-BE49-F238E27FC236}">
                <a16:creationId xmlns:a16="http://schemas.microsoft.com/office/drawing/2014/main" id="{BCF49308-693F-44D9-BD4A-63AE35DC55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595335"/>
              </p:ext>
            </p:extLst>
          </p:nvPr>
        </p:nvGraphicFramePr>
        <p:xfrm>
          <a:off x="8757501" y="4901917"/>
          <a:ext cx="23002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0" imgW="904842" imgH="219186" progId="Equation.DSMT4">
                  <p:embed/>
                </p:oleObj>
              </mc:Choice>
              <mc:Fallback>
                <p:oleObj name="Equation" r:id="rId10" imgW="904842" imgH="219186" progId="Equation.DSMT4">
                  <p:embed/>
                  <p:pic>
                    <p:nvPicPr>
                      <p:cNvPr id="40978" name="Object 18">
                        <a:extLst>
                          <a:ext uri="{FF2B5EF4-FFF2-40B4-BE49-F238E27FC236}">
                            <a16:creationId xmlns:a16="http://schemas.microsoft.com/office/drawing/2014/main" id="{BCF49308-693F-44D9-BD4A-63AE35DC55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57501" y="4901917"/>
                        <a:ext cx="2300288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9" name="Text Box 19">
            <a:extLst>
              <a:ext uri="{FF2B5EF4-FFF2-40B4-BE49-F238E27FC236}">
                <a16:creationId xmlns:a16="http://schemas.microsoft.com/office/drawing/2014/main" id="{E93E1AE2-7028-4BA2-AAAA-534C674D8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287" y="5748338"/>
            <a:ext cx="2362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>
                <a:solidFill>
                  <a:srgbClr val="FFCC00"/>
                </a:solidFill>
                <a:latin typeface="Times New Roman" panose="02020603050405020304" pitchFamily="18" charset="0"/>
              </a:rPr>
              <a:t>* Chú ý:</a:t>
            </a:r>
          </a:p>
        </p:txBody>
      </p:sp>
      <p:graphicFrame>
        <p:nvGraphicFramePr>
          <p:cNvPr id="40980" name="Object 20">
            <a:extLst>
              <a:ext uri="{FF2B5EF4-FFF2-40B4-BE49-F238E27FC236}">
                <a16:creationId xmlns:a16="http://schemas.microsoft.com/office/drawing/2014/main" id="{EB5CE1BE-A8D3-47A4-882C-5D6C7CAFA7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729627"/>
              </p:ext>
            </p:extLst>
          </p:nvPr>
        </p:nvGraphicFramePr>
        <p:xfrm>
          <a:off x="2098501" y="5748338"/>
          <a:ext cx="3481387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2" imgW="1371570" imgH="219186" progId="Equation.3">
                  <p:embed/>
                </p:oleObj>
              </mc:Choice>
              <mc:Fallback>
                <p:oleObj name="Equation" r:id="rId12" imgW="1371570" imgH="219186" progId="Equation.3">
                  <p:embed/>
                  <p:pic>
                    <p:nvPicPr>
                      <p:cNvPr id="40980" name="Object 20">
                        <a:extLst>
                          <a:ext uri="{FF2B5EF4-FFF2-40B4-BE49-F238E27FC236}">
                            <a16:creationId xmlns:a16="http://schemas.microsoft.com/office/drawing/2014/main" id="{EB5CE1BE-A8D3-47A4-882C-5D6C7CAFA7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501" y="5748338"/>
                        <a:ext cx="3481387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1" name="Text Box 21">
            <a:extLst>
              <a:ext uri="{FF2B5EF4-FFF2-40B4-BE49-F238E27FC236}">
                <a16:creationId xmlns:a16="http://schemas.microsoft.com/office/drawing/2014/main" id="{F5C935F7-5261-470B-A8BD-9DD331870A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§3. LIÊN HỆ GiỮA PHÉP NHÂN VÀ PHÉP KHAI PHƯƠNG</a:t>
            </a:r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368F892E-AAF4-490E-BECE-1AC18E35A95E}"/>
              </a:ext>
            </a:extLst>
          </p:cNvPr>
          <p:cNvSpPr/>
          <p:nvPr/>
        </p:nvSpPr>
        <p:spPr bwMode="auto">
          <a:xfrm>
            <a:off x="1365393" y="1353771"/>
            <a:ext cx="3970178" cy="335329"/>
          </a:xfrm>
          <a:prstGeom prst="flowChartAlternateProcess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09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4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0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409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0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40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0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/>
      <p:bldP spid="40964" grpId="0"/>
      <p:bldP spid="40971" grpId="0" animBg="1"/>
      <p:bldP spid="40972" grpId="0"/>
      <p:bldP spid="40973" grpId="0"/>
      <p:bldP spid="40976" grpId="0"/>
      <p:bldP spid="40977" grpId="0"/>
      <p:bldP spid="409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9" name="Text Box 39">
            <a:extLst>
              <a:ext uri="{FF2B5EF4-FFF2-40B4-BE49-F238E27FC236}">
                <a16:creationId xmlns:a16="http://schemas.microsoft.com/office/drawing/2014/main" id="{F12226F2-3A0A-4EBF-88D1-18793EDC4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1" y="260351"/>
            <a:ext cx="7858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hay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sai</a:t>
            </a:r>
            <a:endParaRPr lang="en-US" altLang="en-US" sz="2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1240" name="Object 40">
            <a:extLst>
              <a:ext uri="{FF2B5EF4-FFF2-40B4-BE49-F238E27FC236}">
                <a16:creationId xmlns:a16="http://schemas.microsoft.com/office/drawing/2014/main" id="{AB661E09-6E49-424D-9B12-5A422BDF1B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475704"/>
              </p:ext>
            </p:extLst>
          </p:nvPr>
        </p:nvGraphicFramePr>
        <p:xfrm>
          <a:off x="2424114" y="1125538"/>
          <a:ext cx="6696075" cy="381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1688760" imgH="1041120" progId="Equation.3">
                  <p:embed/>
                </p:oleObj>
              </mc:Choice>
              <mc:Fallback>
                <p:oleObj name="Equation" r:id="rId3" imgW="1688760" imgH="1041120" progId="Equation.3">
                  <p:embed/>
                  <p:pic>
                    <p:nvPicPr>
                      <p:cNvPr id="51240" name="Object 40">
                        <a:extLst>
                          <a:ext uri="{FF2B5EF4-FFF2-40B4-BE49-F238E27FC236}">
                            <a16:creationId xmlns:a16="http://schemas.microsoft.com/office/drawing/2014/main" id="{AB661E09-6E49-424D-9B12-5A422BDF1B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4" y="1125538"/>
                        <a:ext cx="6696075" cy="3816350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 w="28575">
                        <a:solidFill>
                          <a:schemeClr val="tx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2" name="WordArt 42">
            <a:extLst>
              <a:ext uri="{FF2B5EF4-FFF2-40B4-BE49-F238E27FC236}">
                <a16:creationId xmlns:a16="http://schemas.microsoft.com/office/drawing/2014/main" id="{22CC1778-4644-454C-96D7-7FD8064FCAD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048750" y="1268414"/>
            <a:ext cx="647700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Đ</a:t>
            </a:r>
          </a:p>
        </p:txBody>
      </p:sp>
      <p:sp>
        <p:nvSpPr>
          <p:cNvPr id="51243" name="WordArt 43">
            <a:extLst>
              <a:ext uri="{FF2B5EF4-FFF2-40B4-BE49-F238E27FC236}">
                <a16:creationId xmlns:a16="http://schemas.microsoft.com/office/drawing/2014/main" id="{713BD887-C86B-4811-BD5F-EAC2DF9E63C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264651" y="2133600"/>
            <a:ext cx="3524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S</a:t>
            </a:r>
          </a:p>
        </p:txBody>
      </p:sp>
      <p:sp>
        <p:nvSpPr>
          <p:cNvPr id="51244" name="WordArt 44">
            <a:extLst>
              <a:ext uri="{FF2B5EF4-FFF2-40B4-BE49-F238E27FC236}">
                <a16:creationId xmlns:a16="http://schemas.microsoft.com/office/drawing/2014/main" id="{55FBB800-0425-4D24-B6D0-15B3DA20E61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191626" y="3213100"/>
            <a:ext cx="3524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S</a:t>
            </a:r>
          </a:p>
        </p:txBody>
      </p:sp>
      <p:sp>
        <p:nvSpPr>
          <p:cNvPr id="51245" name="WordArt 45">
            <a:extLst>
              <a:ext uri="{FF2B5EF4-FFF2-40B4-BE49-F238E27FC236}">
                <a16:creationId xmlns:a16="http://schemas.microsoft.com/office/drawing/2014/main" id="{4A877FDD-E199-4DA0-9F80-568D506A51E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048750" y="4221164"/>
            <a:ext cx="647700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1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51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32" name="Text Box 36">
            <a:extLst>
              <a:ext uri="{FF2B5EF4-FFF2-40B4-BE49-F238E27FC236}">
                <a16:creationId xmlns:a16="http://schemas.microsoft.com/office/drawing/2014/main" id="{2EB72A4D-A8C6-4D2A-9E50-500D7D5A6A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1" y="260350"/>
            <a:ext cx="864076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a, b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suy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alt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endParaRPr lang="en-US" altLang="en-US" sz="2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5333" name="Object 37">
            <a:extLst>
              <a:ext uri="{FF2B5EF4-FFF2-40B4-BE49-F238E27FC236}">
                <a16:creationId xmlns:a16="http://schemas.microsoft.com/office/drawing/2014/main" id="{71DE1BC1-6360-4D1F-964E-FFD3566D61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102232"/>
              </p:ext>
            </p:extLst>
          </p:nvPr>
        </p:nvGraphicFramePr>
        <p:xfrm>
          <a:off x="3792538" y="2133601"/>
          <a:ext cx="4032250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914400" imgH="228600" progId="Equation.3">
                  <p:embed/>
                </p:oleObj>
              </mc:Choice>
              <mc:Fallback>
                <p:oleObj name="Equation" r:id="rId3" imgW="914400" imgH="228600" progId="Equation.3">
                  <p:embed/>
                  <p:pic>
                    <p:nvPicPr>
                      <p:cNvPr id="55333" name="Object 37">
                        <a:extLst>
                          <a:ext uri="{FF2B5EF4-FFF2-40B4-BE49-F238E27FC236}">
                            <a16:creationId xmlns:a16="http://schemas.microsoft.com/office/drawing/2014/main" id="{71DE1BC1-6360-4D1F-964E-FFD3566D615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8" y="2133601"/>
                        <a:ext cx="4032250" cy="1133475"/>
                      </a:xfrm>
                      <a:prstGeom prst="rect">
                        <a:avLst/>
                      </a:prstGeom>
                      <a:blipFill dpi="0" rotWithShape="1">
                        <a:blip r:embed="rId5"/>
                        <a:srcRect/>
                        <a:tile tx="0" ty="0" sx="100000" sy="100000" flip="none" algn="tl"/>
                      </a:blipFill>
                      <a:ln w="19050">
                        <a:solidFill>
                          <a:schemeClr val="tx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34" name="AutoShape 38">
            <a:extLst>
              <a:ext uri="{FF2B5EF4-FFF2-40B4-BE49-F238E27FC236}">
                <a16:creationId xmlns:a16="http://schemas.microsoft.com/office/drawing/2014/main" id="{B86BE634-0DA1-4AF2-B09D-F7D5FAD1D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1562" y="1412410"/>
            <a:ext cx="4968875" cy="720725"/>
          </a:xfrm>
          <a:prstGeom prst="rightArrow">
            <a:avLst>
              <a:gd name="adj1" fmla="val 50000"/>
              <a:gd name="adj2" fmla="val 1723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Khai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alt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endParaRPr lang="en-US" altLang="en-US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35" name="AutoShape 39">
            <a:extLst>
              <a:ext uri="{FF2B5EF4-FFF2-40B4-BE49-F238E27FC236}">
                <a16:creationId xmlns:a16="http://schemas.microsoft.com/office/drawing/2014/main" id="{76D0CD87-A6F1-4688-B812-4C8DD2E4F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3893" y="3423863"/>
            <a:ext cx="4968875" cy="792162"/>
          </a:xfrm>
          <a:prstGeom prst="leftArrow">
            <a:avLst>
              <a:gd name="adj1" fmla="val 50000"/>
              <a:gd name="adj2" fmla="val 1568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 các căn bậc hai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53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2000"/>
                                        <p:tgtEl>
                                          <p:spTgt spid="55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34" grpId="0" animBg="1"/>
      <p:bldP spid="5533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6" name="Text Box 82">
            <a:extLst>
              <a:ext uri="{FF2B5EF4-FFF2-40B4-BE49-F238E27FC236}">
                <a16:creationId xmlns:a16="http://schemas.microsoft.com/office/drawing/2014/main" id="{5DAD18D7-AABD-4CC7-BDBE-05C0E0D15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637" y="609601"/>
            <a:ext cx="7010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000" b="1" dirty="0">
                <a:solidFill>
                  <a:srgbClr val="FF99FF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3000" b="1" u="sng" dirty="0" err="1">
                <a:solidFill>
                  <a:srgbClr val="FF99FF"/>
                </a:solidFill>
                <a:latin typeface="Times New Roman" panose="02020603050405020304" pitchFamily="18" charset="0"/>
              </a:rPr>
              <a:t>Áp</a:t>
            </a:r>
            <a:r>
              <a:rPr lang="en-US" altLang="en-US" sz="3000" b="1" u="sng" dirty="0">
                <a:solidFill>
                  <a:srgbClr val="FF99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u="sng" dirty="0" err="1">
                <a:solidFill>
                  <a:srgbClr val="FF99FF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sz="3000" b="1" u="sng" dirty="0">
                <a:solidFill>
                  <a:srgbClr val="FF99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1348" name="Text Box 84">
            <a:extLst>
              <a:ext uri="{FF2B5EF4-FFF2-40B4-BE49-F238E27FC236}">
                <a16:creationId xmlns:a16="http://schemas.microsoft.com/office/drawing/2014/main" id="{50F4BCA5-9E8A-4835-B911-7E3FB9650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837" y="1143001"/>
            <a:ext cx="525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a. </a:t>
            </a:r>
            <a:r>
              <a:rPr lang="en-US" altLang="en-US" sz="2800" b="1" u="sng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Quy</a:t>
            </a:r>
            <a:r>
              <a:rPr lang="en-US" altLang="en-US" sz="2800" b="1" u="sng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tắc</a:t>
            </a:r>
            <a:r>
              <a:rPr lang="en-US" altLang="en-US" sz="2800" b="1" u="sng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khai</a:t>
            </a:r>
            <a:r>
              <a:rPr lang="en-US" altLang="en-US" sz="2800" b="1" u="sng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sz="2800" b="1" u="sng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u="sng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en-US" sz="2800" b="1" u="sng" dirty="0">
                <a:solidFill>
                  <a:srgbClr val="FFCC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1349" name="Text Box 85">
            <a:extLst>
              <a:ext uri="{FF2B5EF4-FFF2-40B4-BE49-F238E27FC236}">
                <a16:creationId xmlns:a16="http://schemas.microsoft.com/office/drawing/2014/main" id="{0870DC95-F93D-42E2-BDE2-DA1C9EA66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637" y="1752600"/>
            <a:ext cx="10321564" cy="94615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khai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, ta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khai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từng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thừa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nhau</a:t>
            </a:r>
            <a:endParaRPr lang="en-US" altLang="en-US" sz="2800" dirty="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1350" name="Object 86">
            <a:extLst>
              <a:ext uri="{FF2B5EF4-FFF2-40B4-BE49-F238E27FC236}">
                <a16:creationId xmlns:a16="http://schemas.microsoft.com/office/drawing/2014/main" id="{B0DEA19D-79F3-4663-89D2-6B688E207E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67014" y="3352800"/>
          <a:ext cx="6072187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0" name="Equation" r:id="rId3" imgW="2362253" imgH="247529" progId="Equation.3">
                  <p:embed/>
                </p:oleObj>
              </mc:Choice>
              <mc:Fallback>
                <p:oleObj name="Equation" r:id="rId3" imgW="2362253" imgH="247529" progId="Equation.3">
                  <p:embed/>
                  <p:pic>
                    <p:nvPicPr>
                      <p:cNvPr id="11350" name="Object 86">
                        <a:extLst>
                          <a:ext uri="{FF2B5EF4-FFF2-40B4-BE49-F238E27FC236}">
                            <a16:creationId xmlns:a16="http://schemas.microsoft.com/office/drawing/2014/main" id="{B0DEA19D-79F3-4663-89D2-6B688E207E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014" y="3352800"/>
                        <a:ext cx="6072187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6" name="Text Box 102">
            <a:extLst>
              <a:ext uri="{FF2B5EF4-FFF2-40B4-BE49-F238E27FC236}">
                <a16:creationId xmlns:a16="http://schemas.microsoft.com/office/drawing/2014/main" id="{2F700DA5-A7F1-43FC-8798-9C8206F50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636" y="2743201"/>
            <a:ext cx="103215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dụ1: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áp</a:t>
            </a: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tắc</a:t>
            </a: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khai</a:t>
            </a: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tích</a:t>
            </a: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hãy</a:t>
            </a: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tính</a:t>
            </a:r>
            <a:endParaRPr lang="en-US" altLang="en-US" sz="2800" b="1" dirty="0">
              <a:solidFill>
                <a:srgbClr val="FFCC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382" name="Text Box 118">
            <a:extLst>
              <a:ext uri="{FF2B5EF4-FFF2-40B4-BE49-F238E27FC236}">
                <a16:creationId xmlns:a16="http://schemas.microsoft.com/office/drawing/2014/main" id="{63E60516-E7AD-40D1-8F5C-255393583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8862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>
                <a:solidFill>
                  <a:srgbClr val="FFCC00"/>
                </a:solidFill>
                <a:latin typeface="Times New Roman" panose="02020603050405020304" pitchFamily="18" charset="0"/>
              </a:rPr>
              <a:t>Giải</a:t>
            </a:r>
          </a:p>
        </p:txBody>
      </p:sp>
      <p:graphicFrame>
        <p:nvGraphicFramePr>
          <p:cNvPr id="11383" name="Object 119">
            <a:extLst>
              <a:ext uri="{FF2B5EF4-FFF2-40B4-BE49-F238E27FC236}">
                <a16:creationId xmlns:a16="http://schemas.microsoft.com/office/drawing/2014/main" id="{F95077A5-AF57-410A-90C7-17FCD49BC8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160830"/>
              </p:ext>
            </p:extLst>
          </p:nvPr>
        </p:nvGraphicFramePr>
        <p:xfrm>
          <a:off x="847528" y="4495800"/>
          <a:ext cx="2371725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1" name="Equation" r:id="rId5" imgW="914290" imgH="247529" progId="Equation.3">
                  <p:embed/>
                </p:oleObj>
              </mc:Choice>
              <mc:Fallback>
                <p:oleObj name="Equation" r:id="rId5" imgW="914290" imgH="247529" progId="Equation.3">
                  <p:embed/>
                  <p:pic>
                    <p:nvPicPr>
                      <p:cNvPr id="11383" name="Object 119">
                        <a:extLst>
                          <a:ext uri="{FF2B5EF4-FFF2-40B4-BE49-F238E27FC236}">
                            <a16:creationId xmlns:a16="http://schemas.microsoft.com/office/drawing/2014/main" id="{F95077A5-AF57-410A-90C7-17FCD49BC8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528" y="4495800"/>
                        <a:ext cx="2371725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84" name="Object 120">
            <a:extLst>
              <a:ext uri="{FF2B5EF4-FFF2-40B4-BE49-F238E27FC236}">
                <a16:creationId xmlns:a16="http://schemas.microsoft.com/office/drawing/2014/main" id="{54D4E85E-90C3-4E5C-951C-6AA0B4E322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660927"/>
              </p:ext>
            </p:extLst>
          </p:nvPr>
        </p:nvGraphicFramePr>
        <p:xfrm>
          <a:off x="3287516" y="4495800"/>
          <a:ext cx="2827337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2" name="Equation" r:id="rId7" imgW="1095420" imgH="247529" progId="Equation.3">
                  <p:embed/>
                </p:oleObj>
              </mc:Choice>
              <mc:Fallback>
                <p:oleObj name="Equation" r:id="rId7" imgW="1095420" imgH="247529" progId="Equation.3">
                  <p:embed/>
                  <p:pic>
                    <p:nvPicPr>
                      <p:cNvPr id="11384" name="Object 120">
                        <a:extLst>
                          <a:ext uri="{FF2B5EF4-FFF2-40B4-BE49-F238E27FC236}">
                            <a16:creationId xmlns:a16="http://schemas.microsoft.com/office/drawing/2014/main" id="{54D4E85E-90C3-4E5C-951C-6AA0B4E322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516" y="4495800"/>
                        <a:ext cx="2827337" cy="64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85" name="Object 121">
            <a:extLst>
              <a:ext uri="{FF2B5EF4-FFF2-40B4-BE49-F238E27FC236}">
                <a16:creationId xmlns:a16="http://schemas.microsoft.com/office/drawing/2014/main" id="{BA5C2A5A-2DAC-44DF-90E0-1E640C1BFC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617101"/>
              </p:ext>
            </p:extLst>
          </p:nvPr>
        </p:nvGraphicFramePr>
        <p:xfrm>
          <a:off x="6343452" y="4560888"/>
          <a:ext cx="14620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3" name="Equation" r:id="rId9" imgW="562017" imgH="190573" progId="Equation.3">
                  <p:embed/>
                </p:oleObj>
              </mc:Choice>
              <mc:Fallback>
                <p:oleObj name="Equation" r:id="rId9" imgW="562017" imgH="190573" progId="Equation.3">
                  <p:embed/>
                  <p:pic>
                    <p:nvPicPr>
                      <p:cNvPr id="11385" name="Object 121">
                        <a:extLst>
                          <a:ext uri="{FF2B5EF4-FFF2-40B4-BE49-F238E27FC236}">
                            <a16:creationId xmlns:a16="http://schemas.microsoft.com/office/drawing/2014/main" id="{BA5C2A5A-2DAC-44DF-90E0-1E640C1BFC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3452" y="4560888"/>
                        <a:ext cx="1462088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86" name="Object 122">
            <a:extLst>
              <a:ext uri="{FF2B5EF4-FFF2-40B4-BE49-F238E27FC236}">
                <a16:creationId xmlns:a16="http://schemas.microsoft.com/office/drawing/2014/main" id="{02F53458-CCDD-468E-92F4-D90964BB90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307747"/>
              </p:ext>
            </p:extLst>
          </p:nvPr>
        </p:nvGraphicFramePr>
        <p:xfrm>
          <a:off x="8143677" y="4619626"/>
          <a:ext cx="8128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4" name="Equation" r:id="rId11" imgW="304763" imgH="152512" progId="Equation.3">
                  <p:embed/>
                </p:oleObj>
              </mc:Choice>
              <mc:Fallback>
                <p:oleObj name="Equation" r:id="rId11" imgW="304763" imgH="152512" progId="Equation.3">
                  <p:embed/>
                  <p:pic>
                    <p:nvPicPr>
                      <p:cNvPr id="11386" name="Object 122">
                        <a:extLst>
                          <a:ext uri="{FF2B5EF4-FFF2-40B4-BE49-F238E27FC236}">
                            <a16:creationId xmlns:a16="http://schemas.microsoft.com/office/drawing/2014/main" id="{02F53458-CCDD-468E-92F4-D90964BB90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3677" y="4619626"/>
                        <a:ext cx="8128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87" name="Object 123">
            <a:extLst>
              <a:ext uri="{FF2B5EF4-FFF2-40B4-BE49-F238E27FC236}">
                <a16:creationId xmlns:a16="http://schemas.microsoft.com/office/drawing/2014/main" id="{5D946807-7736-4275-991A-2E7149F5EE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398452"/>
              </p:ext>
            </p:extLst>
          </p:nvPr>
        </p:nvGraphicFramePr>
        <p:xfrm>
          <a:off x="857053" y="5426075"/>
          <a:ext cx="181927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5" name="Equation" r:id="rId13" imgW="704816" imgH="228634" progId="Equation.3">
                  <p:embed/>
                </p:oleObj>
              </mc:Choice>
              <mc:Fallback>
                <p:oleObj name="Equation" r:id="rId13" imgW="704816" imgH="228634" progId="Equation.3">
                  <p:embed/>
                  <p:pic>
                    <p:nvPicPr>
                      <p:cNvPr id="11387" name="Object 123">
                        <a:extLst>
                          <a:ext uri="{FF2B5EF4-FFF2-40B4-BE49-F238E27FC236}">
                            <a16:creationId xmlns:a16="http://schemas.microsoft.com/office/drawing/2014/main" id="{5D946807-7736-4275-991A-2E7149F5EE3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053" y="5426075"/>
                        <a:ext cx="1819275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88" name="Object 124">
            <a:extLst>
              <a:ext uri="{FF2B5EF4-FFF2-40B4-BE49-F238E27FC236}">
                <a16:creationId xmlns:a16="http://schemas.microsoft.com/office/drawing/2014/main" id="{F90D72F5-4C00-4F2B-B690-092EDCF6FB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2645999"/>
              </p:ext>
            </p:extLst>
          </p:nvPr>
        </p:nvGraphicFramePr>
        <p:xfrm>
          <a:off x="2838253" y="5426076"/>
          <a:ext cx="2079625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name="Equation" r:id="rId15" imgW="800105" imgH="219186" progId="Equation.3">
                  <p:embed/>
                </p:oleObj>
              </mc:Choice>
              <mc:Fallback>
                <p:oleObj name="Equation" r:id="rId15" imgW="800105" imgH="219186" progId="Equation.3">
                  <p:embed/>
                  <p:pic>
                    <p:nvPicPr>
                      <p:cNvPr id="11388" name="Object 124">
                        <a:extLst>
                          <a:ext uri="{FF2B5EF4-FFF2-40B4-BE49-F238E27FC236}">
                            <a16:creationId xmlns:a16="http://schemas.microsoft.com/office/drawing/2014/main" id="{F90D72F5-4C00-4F2B-B690-092EDCF6FB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253" y="5426076"/>
                        <a:ext cx="2079625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89" name="Object 125">
            <a:extLst>
              <a:ext uri="{FF2B5EF4-FFF2-40B4-BE49-F238E27FC236}">
                <a16:creationId xmlns:a16="http://schemas.microsoft.com/office/drawing/2014/main" id="{05532536-4175-47A6-98E0-3D5B54F57E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4490817"/>
              </p:ext>
            </p:extLst>
          </p:nvPr>
        </p:nvGraphicFramePr>
        <p:xfrm>
          <a:off x="4952802" y="5437188"/>
          <a:ext cx="2533650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name="Equation" r:id="rId17" imgW="980965" imgH="219186" progId="Equation.3">
                  <p:embed/>
                </p:oleObj>
              </mc:Choice>
              <mc:Fallback>
                <p:oleObj name="Equation" r:id="rId17" imgW="980965" imgH="219186" progId="Equation.3">
                  <p:embed/>
                  <p:pic>
                    <p:nvPicPr>
                      <p:cNvPr id="11389" name="Object 125">
                        <a:extLst>
                          <a:ext uri="{FF2B5EF4-FFF2-40B4-BE49-F238E27FC236}">
                            <a16:creationId xmlns:a16="http://schemas.microsoft.com/office/drawing/2014/main" id="{05532536-4175-47A6-98E0-3D5B54F57E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2802" y="5437188"/>
                        <a:ext cx="2533650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90" name="Object 126">
            <a:extLst>
              <a:ext uri="{FF2B5EF4-FFF2-40B4-BE49-F238E27FC236}">
                <a16:creationId xmlns:a16="http://schemas.microsoft.com/office/drawing/2014/main" id="{612C9A2C-6BDC-4A50-8394-DF14790A71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608087"/>
              </p:ext>
            </p:extLst>
          </p:nvPr>
        </p:nvGraphicFramePr>
        <p:xfrm>
          <a:off x="7702483" y="5555579"/>
          <a:ext cx="1397000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8" name="Equation" r:id="rId19" imgW="533403" imgH="171408" progId="Equation.3">
                  <p:embed/>
                </p:oleObj>
              </mc:Choice>
              <mc:Fallback>
                <p:oleObj name="Equation" r:id="rId19" imgW="533403" imgH="171408" progId="Equation.3">
                  <p:embed/>
                  <p:pic>
                    <p:nvPicPr>
                      <p:cNvPr id="11390" name="Object 126">
                        <a:extLst>
                          <a:ext uri="{FF2B5EF4-FFF2-40B4-BE49-F238E27FC236}">
                            <a16:creationId xmlns:a16="http://schemas.microsoft.com/office/drawing/2014/main" id="{612C9A2C-6BDC-4A50-8394-DF14790A71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2483" y="5555579"/>
                        <a:ext cx="1397000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91" name="Object 127">
            <a:extLst>
              <a:ext uri="{FF2B5EF4-FFF2-40B4-BE49-F238E27FC236}">
                <a16:creationId xmlns:a16="http://schemas.microsoft.com/office/drawing/2014/main" id="{613428C0-102B-4F0B-8FFB-51DD2CBB54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0979858"/>
              </p:ext>
            </p:extLst>
          </p:nvPr>
        </p:nvGraphicFramePr>
        <p:xfrm>
          <a:off x="9378884" y="5550815"/>
          <a:ext cx="9747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" name="Equation" r:id="rId21" imgW="371439" imgH="171408" progId="Equation.3">
                  <p:embed/>
                </p:oleObj>
              </mc:Choice>
              <mc:Fallback>
                <p:oleObj name="Equation" r:id="rId21" imgW="371439" imgH="171408" progId="Equation.3">
                  <p:embed/>
                  <p:pic>
                    <p:nvPicPr>
                      <p:cNvPr id="11391" name="Object 127">
                        <a:extLst>
                          <a:ext uri="{FF2B5EF4-FFF2-40B4-BE49-F238E27FC236}">
                            <a16:creationId xmlns:a16="http://schemas.microsoft.com/office/drawing/2014/main" id="{613428C0-102B-4F0B-8FFB-51DD2CBB54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8884" y="5550815"/>
                        <a:ext cx="97472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93" name="Text Box 129">
            <a:extLst>
              <a:ext uri="{FF2B5EF4-FFF2-40B4-BE49-F238E27FC236}">
                <a16:creationId xmlns:a16="http://schemas.microsoft.com/office/drawing/2014/main" id="{7989D5A1-12FA-4A40-A069-5484D8E1F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§3. LIÊN HỆ GiỮA PHÉP NHÂN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113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1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113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11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11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46" grpId="0"/>
      <p:bldP spid="11348" grpId="0"/>
      <p:bldP spid="11349" grpId="0" animBg="1"/>
      <p:bldP spid="11366" grpId="0"/>
      <p:bldP spid="113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5">
            <a:extLst>
              <a:ext uri="{FF2B5EF4-FFF2-40B4-BE49-F238E27FC236}">
                <a16:creationId xmlns:a16="http://schemas.microsoft.com/office/drawing/2014/main" id="{595D7AC1-89A2-4AE8-8871-6B7A6ABDF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078" y="825810"/>
            <a:ext cx="14493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de-DE" altLang="en-US" sz="2800" b="1" dirty="0">
                <a:solidFill>
                  <a:srgbClr val="FFC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?2. Tính</a:t>
            </a:r>
            <a:endParaRPr lang="de-DE" altLang="en-US" sz="2800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50" name="Line 38">
            <a:extLst>
              <a:ext uri="{FF2B5EF4-FFF2-40B4-BE49-F238E27FC236}">
                <a16:creationId xmlns:a16="http://schemas.microsoft.com/office/drawing/2014/main" id="{B0B6C258-1511-48CD-BAF4-54E6FF2E7C9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9557" y="1317624"/>
            <a:ext cx="127671" cy="51114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FFFF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8199" name="Object 39">
            <a:extLst>
              <a:ext uri="{FF2B5EF4-FFF2-40B4-BE49-F238E27FC236}">
                <a16:creationId xmlns:a16="http://schemas.microsoft.com/office/drawing/2014/main" id="{934C9DDC-F516-49AB-B747-AFD40E00DB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263782"/>
              </p:ext>
            </p:extLst>
          </p:nvPr>
        </p:nvGraphicFramePr>
        <p:xfrm>
          <a:off x="758400" y="1351238"/>
          <a:ext cx="248285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1104868" imgH="247529" progId="Equation.3">
                  <p:embed/>
                </p:oleObj>
              </mc:Choice>
              <mc:Fallback>
                <p:oleObj name="Equation" r:id="rId3" imgW="1104868" imgH="247529" progId="Equation.3">
                  <p:embed/>
                  <p:pic>
                    <p:nvPicPr>
                      <p:cNvPr id="8199" name="Object 39">
                        <a:extLst>
                          <a:ext uri="{FF2B5EF4-FFF2-40B4-BE49-F238E27FC236}">
                            <a16:creationId xmlns:a16="http://schemas.microsoft.com/office/drawing/2014/main" id="{934C9DDC-F516-49AB-B747-AFD40E00DB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400" y="1351238"/>
                        <a:ext cx="248285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40">
            <a:extLst>
              <a:ext uri="{FF2B5EF4-FFF2-40B4-BE49-F238E27FC236}">
                <a16:creationId xmlns:a16="http://schemas.microsoft.com/office/drawing/2014/main" id="{9847EEBF-DA46-4F5C-8243-103680EBAB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42026" y="1277939"/>
          <a:ext cx="180657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5" imgW="780939" imgH="228634" progId="Equation.3">
                  <p:embed/>
                </p:oleObj>
              </mc:Choice>
              <mc:Fallback>
                <p:oleObj name="Equation" r:id="rId5" imgW="780939" imgH="228634" progId="Equation.3">
                  <p:embed/>
                  <p:pic>
                    <p:nvPicPr>
                      <p:cNvPr id="8200" name="Object 40">
                        <a:extLst>
                          <a:ext uri="{FF2B5EF4-FFF2-40B4-BE49-F238E27FC236}">
                            <a16:creationId xmlns:a16="http://schemas.microsoft.com/office/drawing/2014/main" id="{9847EEBF-DA46-4F5C-8243-103680EBAB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2026" y="1277939"/>
                        <a:ext cx="180657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77" name="Text Box 65">
            <a:extLst>
              <a:ext uri="{FF2B5EF4-FFF2-40B4-BE49-F238E27FC236}">
                <a16:creationId xmlns:a16="http://schemas.microsoft.com/office/drawing/2014/main" id="{59FE8ABD-9E95-4BFC-998C-C7E4F29FE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§3. LIÊN HỆ GiỮA PHÉP NHÂN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>
            <a:extLst>
              <a:ext uri="{FF2B5EF4-FFF2-40B4-BE49-F238E27FC236}">
                <a16:creationId xmlns:a16="http://schemas.microsoft.com/office/drawing/2014/main" id="{A526862C-764D-49F0-B0FC-3F13D5804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222" y="609601"/>
            <a:ext cx="7010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000" b="1" dirty="0">
                <a:solidFill>
                  <a:srgbClr val="FF99FF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3000" b="1" u="sng" dirty="0" err="1">
                <a:solidFill>
                  <a:srgbClr val="FF99FF"/>
                </a:solidFill>
                <a:latin typeface="Times New Roman" panose="02020603050405020304" pitchFamily="18" charset="0"/>
              </a:rPr>
              <a:t>Áp</a:t>
            </a:r>
            <a:r>
              <a:rPr lang="en-US" altLang="en-US" sz="3000" b="1" u="sng" dirty="0">
                <a:solidFill>
                  <a:srgbClr val="FF99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000" b="1" u="sng" dirty="0" err="1">
                <a:solidFill>
                  <a:srgbClr val="FF99FF"/>
                </a:solidFill>
                <a:latin typeface="Times New Roman" panose="02020603050405020304" pitchFamily="18" charset="0"/>
              </a:rPr>
              <a:t>dụng</a:t>
            </a:r>
            <a:r>
              <a:rPr lang="en-US" altLang="en-US" sz="3000" b="1" u="sng" dirty="0">
                <a:solidFill>
                  <a:srgbClr val="FF99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41988" name="Text Box 4">
            <a:extLst>
              <a:ext uri="{FF2B5EF4-FFF2-40B4-BE49-F238E27FC236}">
                <a16:creationId xmlns:a16="http://schemas.microsoft.com/office/drawing/2014/main" id="{A48B5012-CBDC-438E-962E-977414397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422" y="1143001"/>
            <a:ext cx="525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>
                <a:solidFill>
                  <a:srgbClr val="FFCC00"/>
                </a:solidFill>
                <a:latin typeface="Times New Roman" panose="02020603050405020304" pitchFamily="18" charset="0"/>
              </a:rPr>
              <a:t>b. </a:t>
            </a:r>
            <a:r>
              <a:rPr lang="en-US" altLang="en-US" sz="2800" b="1" u="sng">
                <a:solidFill>
                  <a:srgbClr val="FFCC00"/>
                </a:solidFill>
                <a:latin typeface="Times New Roman" panose="02020603050405020304" pitchFamily="18" charset="0"/>
              </a:rPr>
              <a:t>Quy tắc nhân các căn bậc hai:</a:t>
            </a:r>
          </a:p>
        </p:txBody>
      </p:sp>
      <p:sp>
        <p:nvSpPr>
          <p:cNvPr id="41989" name="Text Box 5">
            <a:extLst>
              <a:ext uri="{FF2B5EF4-FFF2-40B4-BE49-F238E27FC236}">
                <a16:creationId xmlns:a16="http://schemas.microsoft.com/office/drawing/2014/main" id="{E17F0CA9-E41B-4833-A2F1-C5E54FEE7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222" y="1752600"/>
            <a:ext cx="10274038" cy="95410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căn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bậc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, ta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căn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rồi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khai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FFFF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2800" dirty="0">
                <a:solidFill>
                  <a:srgbClr val="FFFFFF"/>
                </a:solidFill>
                <a:latin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1990" name="Object 6">
            <a:extLst>
              <a:ext uri="{FF2B5EF4-FFF2-40B4-BE49-F238E27FC236}">
                <a16:creationId xmlns:a16="http://schemas.microsoft.com/office/drawing/2014/main" id="{7943563F-3497-4B93-8438-A1E2F1AFCE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783251"/>
              </p:ext>
            </p:extLst>
          </p:nvPr>
        </p:nvGraphicFramePr>
        <p:xfrm>
          <a:off x="3457037" y="3232151"/>
          <a:ext cx="5554662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8" name="Equation" r:id="rId3" imgW="2381148" imgH="247529" progId="Equation.3">
                  <p:embed/>
                </p:oleObj>
              </mc:Choice>
              <mc:Fallback>
                <p:oleObj name="Equation" r:id="rId3" imgW="2381148" imgH="247529" progId="Equation.3">
                  <p:embed/>
                  <p:pic>
                    <p:nvPicPr>
                      <p:cNvPr id="41990" name="Object 6">
                        <a:extLst>
                          <a:ext uri="{FF2B5EF4-FFF2-40B4-BE49-F238E27FC236}">
                            <a16:creationId xmlns:a16="http://schemas.microsoft.com/office/drawing/2014/main" id="{7943563F-3497-4B93-8438-A1E2F1AFCE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037" y="3232151"/>
                        <a:ext cx="5554662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1" name="Text Box 7">
            <a:extLst>
              <a:ext uri="{FF2B5EF4-FFF2-40B4-BE49-F238E27FC236}">
                <a16:creationId xmlns:a16="http://schemas.microsoft.com/office/drawing/2014/main" id="{D1830E56-9B6E-49AD-8783-9CD965E694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222" y="3214688"/>
            <a:ext cx="4343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en-US" sz="2800" b="1" dirty="0">
                <a:solidFill>
                  <a:srgbClr val="FFCC00"/>
                </a:solidFill>
                <a:latin typeface="Times New Roman" panose="02020603050405020304" pitchFamily="18" charset="0"/>
              </a:rPr>
              <a:t> dụ2: </a:t>
            </a:r>
            <a:r>
              <a:rPr lang="en-US" altLang="en-US" sz="2800" b="1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Tính</a:t>
            </a:r>
            <a:endParaRPr lang="en-US" altLang="en-US" sz="2800" b="1" dirty="0">
              <a:solidFill>
                <a:srgbClr val="FFCC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92" name="Text Box 8">
            <a:extLst>
              <a:ext uri="{FF2B5EF4-FFF2-40B4-BE49-F238E27FC236}">
                <a16:creationId xmlns:a16="http://schemas.microsoft.com/office/drawing/2014/main" id="{9C6BE035-FDB1-47E8-930D-D4BED704D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700" y="3913796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2800" dirty="0" err="1">
                <a:solidFill>
                  <a:srgbClr val="FFCC00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2800" dirty="0">
              <a:solidFill>
                <a:srgbClr val="FFCC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1993" name="Object 9">
            <a:extLst>
              <a:ext uri="{FF2B5EF4-FFF2-40B4-BE49-F238E27FC236}">
                <a16:creationId xmlns:a16="http://schemas.microsoft.com/office/drawing/2014/main" id="{2D8AE6F7-6802-4252-8CC6-397AF766AA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545090"/>
              </p:ext>
            </p:extLst>
          </p:nvPr>
        </p:nvGraphicFramePr>
        <p:xfrm>
          <a:off x="1937428" y="3936868"/>
          <a:ext cx="1444625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9" name="Equation" r:id="rId5" imgW="638140" imgH="228634" progId="Equation.3">
                  <p:embed/>
                </p:oleObj>
              </mc:Choice>
              <mc:Fallback>
                <p:oleObj name="Equation" r:id="rId5" imgW="638140" imgH="228634" progId="Equation.3">
                  <p:embed/>
                  <p:pic>
                    <p:nvPicPr>
                      <p:cNvPr id="41993" name="Object 9">
                        <a:extLst>
                          <a:ext uri="{FF2B5EF4-FFF2-40B4-BE49-F238E27FC236}">
                            <a16:creationId xmlns:a16="http://schemas.microsoft.com/office/drawing/2014/main" id="{2D8AE6F7-6802-4252-8CC6-397AF766AA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7428" y="3936868"/>
                        <a:ext cx="1444625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4" name="Object 10">
            <a:extLst>
              <a:ext uri="{FF2B5EF4-FFF2-40B4-BE49-F238E27FC236}">
                <a16:creationId xmlns:a16="http://schemas.microsoft.com/office/drawing/2014/main" id="{A8CBBE73-CF16-44C5-8207-61AA1ABC5E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534719"/>
              </p:ext>
            </p:extLst>
          </p:nvPr>
        </p:nvGraphicFramePr>
        <p:xfrm>
          <a:off x="3842427" y="3952743"/>
          <a:ext cx="128428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Equation" r:id="rId7" imgW="533403" imgH="219186" progId="Equation.3">
                  <p:embed/>
                </p:oleObj>
              </mc:Choice>
              <mc:Fallback>
                <p:oleObj name="Equation" r:id="rId7" imgW="533403" imgH="219186" progId="Equation.3">
                  <p:embed/>
                  <p:pic>
                    <p:nvPicPr>
                      <p:cNvPr id="41994" name="Object 10">
                        <a:extLst>
                          <a:ext uri="{FF2B5EF4-FFF2-40B4-BE49-F238E27FC236}">
                            <a16:creationId xmlns:a16="http://schemas.microsoft.com/office/drawing/2014/main" id="{A8CBBE73-CF16-44C5-8207-61AA1ABC5E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2427" y="3952743"/>
                        <a:ext cx="1284288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5" name="Object 11">
            <a:extLst>
              <a:ext uri="{FF2B5EF4-FFF2-40B4-BE49-F238E27FC236}">
                <a16:creationId xmlns:a16="http://schemas.microsoft.com/office/drawing/2014/main" id="{22D8CC22-E0F8-4DC1-B9C1-0D331E2580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102605"/>
              </p:ext>
            </p:extLst>
          </p:nvPr>
        </p:nvGraphicFramePr>
        <p:xfrm>
          <a:off x="5290228" y="4006717"/>
          <a:ext cx="10461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1" name="Equation" r:id="rId9" imgW="485894" imgH="219186" progId="Equation.3">
                  <p:embed/>
                </p:oleObj>
              </mc:Choice>
              <mc:Fallback>
                <p:oleObj name="Equation" r:id="rId9" imgW="485894" imgH="219186" progId="Equation.3">
                  <p:embed/>
                  <p:pic>
                    <p:nvPicPr>
                      <p:cNvPr id="41995" name="Object 11">
                        <a:extLst>
                          <a:ext uri="{FF2B5EF4-FFF2-40B4-BE49-F238E27FC236}">
                            <a16:creationId xmlns:a16="http://schemas.microsoft.com/office/drawing/2014/main" id="{22D8CC22-E0F8-4DC1-B9C1-0D331E25807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228" y="4006717"/>
                        <a:ext cx="10461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6" name="Object 12">
            <a:extLst>
              <a:ext uri="{FF2B5EF4-FFF2-40B4-BE49-F238E27FC236}">
                <a16:creationId xmlns:a16="http://schemas.microsoft.com/office/drawing/2014/main" id="{3223585E-E256-4056-9F00-67C6FB40F9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621251"/>
              </p:ext>
            </p:extLst>
          </p:nvPr>
        </p:nvGraphicFramePr>
        <p:xfrm>
          <a:off x="6585628" y="4082917"/>
          <a:ext cx="6969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Equation" r:id="rId11" imgW="295315" imgH="171408" progId="Equation.3">
                  <p:embed/>
                </p:oleObj>
              </mc:Choice>
              <mc:Fallback>
                <p:oleObj name="Equation" r:id="rId11" imgW="295315" imgH="171408" progId="Equation.3">
                  <p:embed/>
                  <p:pic>
                    <p:nvPicPr>
                      <p:cNvPr id="41996" name="Object 12">
                        <a:extLst>
                          <a:ext uri="{FF2B5EF4-FFF2-40B4-BE49-F238E27FC236}">
                            <a16:creationId xmlns:a16="http://schemas.microsoft.com/office/drawing/2014/main" id="{3223585E-E256-4056-9F00-67C6FB40F9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5628" y="4082917"/>
                        <a:ext cx="696913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7" name="Object 13">
            <a:extLst>
              <a:ext uri="{FF2B5EF4-FFF2-40B4-BE49-F238E27FC236}">
                <a16:creationId xmlns:a16="http://schemas.microsoft.com/office/drawing/2014/main" id="{9B1A38AE-8B85-459E-8971-0E7EEAA5B7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000228"/>
              </p:ext>
            </p:extLst>
          </p:nvPr>
        </p:nvGraphicFramePr>
        <p:xfrm>
          <a:off x="1805024" y="4847141"/>
          <a:ext cx="23876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3" name="Equation" r:id="rId13" imgW="1019297" imgH="247529" progId="Equation.3">
                  <p:embed/>
                </p:oleObj>
              </mc:Choice>
              <mc:Fallback>
                <p:oleObj name="Equation" r:id="rId13" imgW="1019297" imgH="247529" progId="Equation.3">
                  <p:embed/>
                  <p:pic>
                    <p:nvPicPr>
                      <p:cNvPr id="41997" name="Object 13">
                        <a:extLst>
                          <a:ext uri="{FF2B5EF4-FFF2-40B4-BE49-F238E27FC236}">
                            <a16:creationId xmlns:a16="http://schemas.microsoft.com/office/drawing/2014/main" id="{9B1A38AE-8B85-459E-8971-0E7EEAA5B7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5024" y="4847141"/>
                        <a:ext cx="238760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8" name="Object 14">
            <a:extLst>
              <a:ext uri="{FF2B5EF4-FFF2-40B4-BE49-F238E27FC236}">
                <a16:creationId xmlns:a16="http://schemas.microsoft.com/office/drawing/2014/main" id="{B7DC0423-9703-4747-A47F-3D17D3F232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751788"/>
              </p:ext>
            </p:extLst>
          </p:nvPr>
        </p:nvGraphicFramePr>
        <p:xfrm>
          <a:off x="4389474" y="4824915"/>
          <a:ext cx="1936750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4" name="Equation" r:id="rId15" imgW="828718" imgH="247529" progId="Equation.3">
                  <p:embed/>
                </p:oleObj>
              </mc:Choice>
              <mc:Fallback>
                <p:oleObj name="Equation" r:id="rId15" imgW="828718" imgH="247529" progId="Equation.3">
                  <p:embed/>
                  <p:pic>
                    <p:nvPicPr>
                      <p:cNvPr id="41998" name="Object 14">
                        <a:extLst>
                          <a:ext uri="{FF2B5EF4-FFF2-40B4-BE49-F238E27FC236}">
                            <a16:creationId xmlns:a16="http://schemas.microsoft.com/office/drawing/2014/main" id="{B7DC0423-9703-4747-A47F-3D17D3F232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9474" y="4824915"/>
                        <a:ext cx="1936750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9" name="Object 15">
            <a:extLst>
              <a:ext uri="{FF2B5EF4-FFF2-40B4-BE49-F238E27FC236}">
                <a16:creationId xmlns:a16="http://schemas.microsoft.com/office/drawing/2014/main" id="{203C63A5-4DE8-4918-9010-1751ECD96E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4146692"/>
              </p:ext>
            </p:extLst>
          </p:nvPr>
        </p:nvGraphicFramePr>
        <p:xfrm>
          <a:off x="6554824" y="4824915"/>
          <a:ext cx="167640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5" name="Equation" r:id="rId17" imgW="714264" imgH="219186" progId="Equation.3">
                  <p:embed/>
                </p:oleObj>
              </mc:Choice>
              <mc:Fallback>
                <p:oleObj name="Equation" r:id="rId17" imgW="714264" imgH="219186" progId="Equation.3">
                  <p:embed/>
                  <p:pic>
                    <p:nvPicPr>
                      <p:cNvPr id="41999" name="Object 15">
                        <a:extLst>
                          <a:ext uri="{FF2B5EF4-FFF2-40B4-BE49-F238E27FC236}">
                            <a16:creationId xmlns:a16="http://schemas.microsoft.com/office/drawing/2014/main" id="{203C63A5-4DE8-4918-9010-1751ECD96E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4824" y="4824915"/>
                        <a:ext cx="1676400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0" name="Object 16">
            <a:extLst>
              <a:ext uri="{FF2B5EF4-FFF2-40B4-BE49-F238E27FC236}">
                <a16:creationId xmlns:a16="http://schemas.microsoft.com/office/drawing/2014/main" id="{60BF5765-806C-4A0E-AE92-0372AD659A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203909"/>
              </p:ext>
            </p:extLst>
          </p:nvPr>
        </p:nvGraphicFramePr>
        <p:xfrm>
          <a:off x="4413927" y="5410703"/>
          <a:ext cx="142557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6" name="Equation" r:id="rId19" imgW="638140" imgH="247529" progId="Equation.3">
                  <p:embed/>
                </p:oleObj>
              </mc:Choice>
              <mc:Fallback>
                <p:oleObj name="Equation" r:id="rId19" imgW="638140" imgH="247529" progId="Equation.3">
                  <p:embed/>
                  <p:pic>
                    <p:nvPicPr>
                      <p:cNvPr id="42000" name="Object 16">
                        <a:extLst>
                          <a:ext uri="{FF2B5EF4-FFF2-40B4-BE49-F238E27FC236}">
                            <a16:creationId xmlns:a16="http://schemas.microsoft.com/office/drawing/2014/main" id="{60BF5765-806C-4A0E-AE92-0372AD659A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927" y="5410703"/>
                        <a:ext cx="1425575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1" name="Object 17">
            <a:extLst>
              <a:ext uri="{FF2B5EF4-FFF2-40B4-BE49-F238E27FC236}">
                <a16:creationId xmlns:a16="http://schemas.microsoft.com/office/drawing/2014/main" id="{988E1E04-475F-47D3-9F19-682C2C8D4D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7671071"/>
              </p:ext>
            </p:extLst>
          </p:nvPr>
        </p:nvGraphicFramePr>
        <p:xfrm>
          <a:off x="5952751" y="5541512"/>
          <a:ext cx="16764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7" name="Equation" r:id="rId21" imgW="714264" imgH="171408" progId="Equation.3">
                  <p:embed/>
                </p:oleObj>
              </mc:Choice>
              <mc:Fallback>
                <p:oleObj name="Equation" r:id="rId21" imgW="714264" imgH="171408" progId="Equation.3">
                  <p:embed/>
                  <p:pic>
                    <p:nvPicPr>
                      <p:cNvPr id="42001" name="Object 17">
                        <a:extLst>
                          <a:ext uri="{FF2B5EF4-FFF2-40B4-BE49-F238E27FC236}">
                            <a16:creationId xmlns:a16="http://schemas.microsoft.com/office/drawing/2014/main" id="{988E1E04-475F-47D3-9F19-682C2C8D4D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2751" y="5541512"/>
                        <a:ext cx="16764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3" name="Text Box 19">
            <a:extLst>
              <a:ext uri="{FF2B5EF4-FFF2-40B4-BE49-F238E27FC236}">
                <a16:creationId xmlns:a16="http://schemas.microsoft.com/office/drawing/2014/main" id="{1D7E1050-E759-4192-9924-1C6915561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498475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50000">
                <a:schemeClr val="tx2"/>
              </a:gs>
              <a:gs pos="100000">
                <a:srgbClr val="FFFF00"/>
              </a:gs>
            </a:gsLst>
            <a:lin ang="5400000" scaled="1"/>
          </a:gradFill>
          <a:ln w="9525" algn="ctr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§3. LIÊN HỆ GiỮA PHÉP NHÂN VÀ PHÉP KHAI PHƯƠNG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1988" grpId="0"/>
      <p:bldP spid="41989" grpId="0" animBg="1"/>
      <p:bldP spid="41991" grpId="0"/>
      <p:bldP spid="41992" grpId="0"/>
    </p:bld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591</Words>
  <Application>Microsoft Office PowerPoint</Application>
  <PresentationFormat>Widescreen</PresentationFormat>
  <Paragraphs>80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Arial Black</vt:lpstr>
      <vt:lpstr>Calibri</vt:lpstr>
      <vt:lpstr>Cambria Math</vt:lpstr>
      <vt:lpstr>Tahoma</vt:lpstr>
      <vt:lpstr>Times New Roman</vt:lpstr>
      <vt:lpstr>Wingdings</vt:lpstr>
      <vt:lpstr>Ocean</vt:lpstr>
      <vt:lpstr>Default Design</vt:lpstr>
      <vt:lpstr>1_Default Design</vt:lpstr>
      <vt:lpstr>Equation</vt:lpstr>
      <vt:lpstr>PowerPoint Presentation</vt:lpstr>
      <vt:lpstr>MỤC TIÊU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hanh nguyen</dc:creator>
  <cp:lastModifiedBy>hanh nguyen</cp:lastModifiedBy>
  <cp:revision>5</cp:revision>
  <dcterms:created xsi:type="dcterms:W3CDTF">2021-09-15T08:16:17Z</dcterms:created>
  <dcterms:modified xsi:type="dcterms:W3CDTF">2021-09-16T00:30:54Z</dcterms:modified>
</cp:coreProperties>
</file>