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7" r:id="rId3"/>
    <p:sldId id="273" r:id="rId4"/>
    <p:sldId id="279" r:id="rId5"/>
    <p:sldId id="275" r:id="rId6"/>
    <p:sldId id="289" r:id="rId7"/>
    <p:sldId id="287" r:id="rId8"/>
    <p:sldId id="28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5" autoAdjust="0"/>
  </p:normalViewPr>
  <p:slideViewPr>
    <p:cSldViewPr>
      <p:cViewPr varScale="1">
        <p:scale>
          <a:sx n="100" d="100"/>
          <a:sy n="100" d="100"/>
        </p:scale>
        <p:origin x="946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2-01-27T01:21:02.0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18229 2324 7 0,'0'-3'183'0,"0"3"-5"15,-5 0-17-15,5-2-26 0,0 2-29 0,-4 0-25 16,4 0-23-16,0 0-18 0,0 0-13 0,4 0-12 15,-4 0-3-15,0 0-6 0,0 0-3 16,0 0 0-16,0 0-1 0,0 0 1 0,0 0-2 16,0 0 0-16,0 0 1 0,0 0 1 0,0 0-4 15,0 0 1-15,5 0 0 0,-5 0 0 0,0 0 0 16,0 0-3-16,0 0 2 0,0 0 0 16,0 0 1-16,0 0 0 0,0 0 0 0,0 2 0 15,0-2 1-15,0 0-1 0,0 0 0 0,0 3 1 16,0-3 0-16,0 0 0 0,0 3-1 0,0-3 0 15,0 0 0-15,0 0-2 0,5 0 0 16,-5 0 1-16,0 0 1 0,0 0 3 0,0 3-3 16,0-3 2-16,5 0-1 0,-5 0 0 0,0 0 0 15,0 0-1-15,5 0 1 0,-5 0-1 16,4 0 1-16,-4 2 0 0,6-2-1 0,-6 0-1 16,0 0 2-16,4 0-1 0,-4 0 1 0,5 0 0 15,-5 0 0-15,0 0 0 0,0 0-1 16,0 0 3-16,5 0 4 0,-5 0 31 0,5-2 26 15,0 2 13-15,-1-3 7 0,2 3 3 0,3-3-3 16,1 0-30-16,-5 1-25 0,5-1-14 0,-5-2-5 16,5 2-7-16,-1-2 0 0,1-1-1 0,0-2-2 15,-1 2 1-15,1 0-1 0,0-1 1 0,0-2-2 16,0 1 0-16,-1 0 1 0,-4-1-1 16,5 1 0-16,0 0-1 0,-5-1 2 0,-1 1-4 15,2 0 0-15,-2 0 3 0,1-3-1 0,5 3 1 16,-10-1 0-16,0-2 3 0,0 0-1 15,-5 0-1-15,5 1-2 0,-5-2 0 0,5 1-2 16,-5 0 1-16,1 1 0 0,-6-4 1 0,5 5-1 16,-5-1 0-16,5 1 3 0,-5 1-1 15,6 0 1-15,-1 0 0 0,0 2 0 0,0 0 0 16,0 1-1-16,5 0 0 0,-5 1 1 0,5 2 0 16,-5-1-1-16,0 3 1 0,5-2 1 0,-5 2 0 15,5-3 0-15,-5 3-1 0,5 0 0 16,0 0 1-16,-4 3 0 0,4-3 0 0,0 2 0 15,0-2 1-15,-5 3 1 0,5 3-3 0,-5-4 1 16,5 4 1-16,0-1-1 0,0 4-1 0,0-4 1 16,0 6 2-16,0-3-3 0,5 3 1 15,-5-3 1-15,5 6 0 0,-1-3 1 0,1 3 0 16,0 0 1-16,0 0 0 0,0 0 0 0,-5-1 0 16,5 3-1-16,0-2-2 0,0 3 1 15,5-4 0-15,-6 4-1 0,1-1 0 0,0-2 0 16,0 2 2-16,0 1 0 0,0-3-2 0,0 2 0 15,-1 1 5-15,-4-3-1 0,6 0-2 0,-6-1 1 16,4 0 1-16,-4-1-1 0,0-2-3 0,0 1 0 16,0 1 2-16,0-4-2 0,0 0-1 15,0 1 0-15,0-1-1 0,0-3 1 0,-4 0 3 16,4 1-1-16,-6-3 0 0,6 0 1 0,0-1 0 16,0-2 0-16,0 3-3 0,0-3 4 15,0 0 1-15,6 0 1 0,-6 0 7 0,0-3 2 16,0 1 4-16,0-1-1 0,0 0-1 0,4-3-2 15,-4 1-7-15,5-3-2 0,-5 0-4 16,5-4-1-16,0 2 0 0,-5-2-1 0,5 1 0 16,-5 1 0-16,4-2-2 0,-4-1 0 0,6 2 0 15,-6 0 0-15,5 0 0 0,-5 3 1 0,4-1 2 16,2 4-1-16,-6 0 0 0,0-1-1 16,0 4-1-16,0-2 1 0,0 2 0 0,4 2 0 15,-4-3 0-15,0 3 0 0,5 0 0 0,-5 0 0 16,5 3 1-16,-5-1 0 0,5 2 0 0,0 1 0 15,-1 0 0-15,2 1 1 0,-2 2-1 0,1 1 0 16,5 1 0-16,-10-1-1 0,5 1 1 16,0 4 1-16,0-2 0 0,-1-2 0 0,-4 4 0 15,5-3 0-15,1 0-1 0,-6 0 0 0,4 0 0 16,1-3 0-16,0 3 0 0,0-3 2 16,5 1 1-16,-5-4-2 0,-1 0-1 0,1-1-1 15,0 1 1-15,0-2-3 0,0-3 1 0,0 2 0 16,4-2 2-16,-3 0 0 0,3-2 0 15,1-1 0-15,-5 0 0 0,5-3 0 0,-1 1 0 16,1 0 0-16,0-1 0 0,0-2 0 0,0-1 0 16,-6-1 0-16,-4 2 0 0,11-1 0 0,-11-2-1 15,4 3 1-15,-4-1 1 0,5 2-1 0,-5-2 0 16,4 1 0-16,-4-1 0 0,0 1 0 16,0 0 0-16,0 3 0 0,0-3-1 0,0 2 0 15,0 1 1-15,0-1-1 0,0 0 0 0,0 4 1 16,0-4 0-16,0 3-1 0,-4 3 0 15,4-2 1-15,0 2 0 0,-5 0 0 0,5 0-1 16,-4 0 1-16,4 0-1 0,-6 2-1 0,1 1 0 16,5 0 2-16,-4 2 0 0,4 1-1 15,0 2 2-15,0-3-1 0,0 4 1 0,0-1-1 16,0 0 0-16,0 0 1 0,4-1-1 0,-4 1-1 16,5-1 1-16,1-1 0 0,-2 2 0 0,1-2 0 15,-1-1 0-15,2 1 0 0,-1-4-1 16,-1 4 1-16,2 0 0 0,-2-3-1 0,1-1 1 15,5-2 0-15,-1 3 0 0,-3-3 0 0,3 0-1 16,1-3 0-16,0 3 1 0,-1-5 0 0,2-1 0 16,3 4 0-16,1-4 0 0,-6 0 0 15,6 1 0-15,-5-4 0 0,-1 2-1 0,6 1 0 16,-9-2 1-16,3 0-1 0,1 2-1 0,-5-2 0 16,-5-1 0-16,4 4 1 0,-4 0 2 15,0-1 0-15,-4 1 2 0,4 2-2 0,-5-2-4 16,0 1-4-16,0 2-8 0,-4-1-7 0,3 0-9 15,-9 3-30-15,6 0-64 0,-1-3-99 0,-9 3-59 16,4-2-29-16,0 2-8 0,0-3 21 0</inkml:trace>
  <inkml:trace contextRef="#ctx0" brushRef="#br0" timeOffset="262.39">18723 2203 77 0,'4'-2'64'0,"1"-1"-22"0,5 0-16 16,-1 0-13-16,1 3-8 0,1-2-3 0,-2 2 0 15,6-3-1-15,-1 3-3 0,1 0 0 16,0 0 2-16,-1 0 1 0,1 0-1 0,5 3 0 15,-6-1 3-15,1-2-1 0,0 3-1 0,-1 3 2 16,0-4 0-16,1 6 1 0,-5 1 1 16,5-1-3-16,-6 0-33 0,6 1-42 0,-10-1-24 15</inkml:trace>
  <inkml:trace contextRef="#ctx0" brushRef="#br0" timeOffset="568.86">18961 2459 9 0,'0'5'106'16,"0"-2"-26"-16,0 2-33 0,0 1-18 0,0 0-13 15,0-1-6-15,6-2-3 0,-1 2-3 0,-5 1 0 16,4-4-2-16,2 2-1 0,-2 1 1 16,1-2-2-16,0-1 1 0,0 1 1 0,4-1 0 15,-3 2 1-15,3-2-3 0,1 1 3 0,-5 0 1 16,-1 0-1-16,2-3 1 0,3 0 0 0,-3 0 4 16,-6 0-2-16,4 0-16 0,-4 0-59 15,0-3-33-15,0 0-17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2-01-27T01:26:00.2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8279 7195 161 0,'0'-3'330'0,"0"3"29"0,0-2-22 15,0 2-62-15,-5-2-77 0,5 2-73 0,0-3-42 16,0 0-21-16,0 3-12 0,0-3-4 16,0 1-2-16,0 2-6 0,0-3-3 0,0 3-3 15,0 0-1-15,0-3-2 0,0 0 3 0,0 1 2 16,0 2-1-16,0-3-1 0,0 0-3 16,0 3-2-16,0-3-2 0,0 0-2 0,0 1-1 15,0 2 2-15,0-3-1 0,0 0 2 0,0 3-2 16,0-2 0-16,0-2-2 0,0 2-3 0,0 2-4 15,0-3-3-15,0 3-1 0,0-2-5 0,0-1 0 16,0 3-1-16,0-3-2 0,0 3 0 16,5 0 0-16,-5-3 0 0,0 3-1 0,0 0-4 15,5 0 3-15,-5 0-1 0,0 0-2 0,5 0 1 16,-5 3 1-16,5-3 0 0,-1 3-2 16,6 0 3-16,0 2-1 0,0 1 1 0,4 2 0 15,1 0 2-15,0 3-1 0,-5 3-1 0,5 0 1 16,-6-1-5-16,-4 7 1 0,5-5 0 0,-6 8 1 15,2-4-1-15,-6 3 1 0,4-3 2 16,-4 3 0-16,0 4 0 0,0-8 2 0,-4 4 0 16,4-3 0-16,-6-2-1 0,2 0 0 0,-6-1 1 15,10-2-3-15,-5-1 1 0,0-2-3 16,5 0 1-16,-4-5-2 0,4 3-3 0,-6-7 0 0,6 4-8 16,-4-4-10-16,-1-2-14 0,-1 0-17 15,2-2-17-15,-1-1-14 0,0-6-7 0,-5 1-10 16,6 0-30-16,4-3-62 0,-6 0-75 0,6 0-67 15,-4-2-27-15,4-1-4 0,4 0 33 16</inkml:trace>
  <inkml:trace contextRef="#ctx0" brushRef="#br0" timeOffset="469.41">8733 7130 261 0,'-5'-3'354'0,"1"3"24"0,-2 0-37 0,2-3-77 16,-6 3-90-16,10 0-72 0,-5-2-42 16,5 2-24-16,-5 0-11 0,5-3-10 0,-4 3-10 15,4 0 0-15,0 0-1 0,0 0-3 0,0 0 0 16,-6 0 0-16,6 3 8 0,-4-3-5 0,4 0-2 15,0 0 0-15,0 2-1 0,-5-2 1 16,0 3 1-16,5 3 0 0,-5-1-1 0,5 1 1 16,-5-1 1-16,5 3 0 0,-5 1 0 0,5 2 1 15,0 0 2-15,0 0 0 0,0 2 2 16,0 1-2-16,0 0 1 0,5 2-4 0,0-2-1 16,0 0-3-16,5-1-1 0,-6 1 0 0,6 0-1 15,-5 2 1-15,5-5 1 0,-1 2 0 16,-3 0 1-16,3-3 0 0,1 1 0 0,-5 0 0 15,5-3-1-15,-1 0 0 0,1 1 1 0,0-1-1 16,5-3 8-16,-6 4-3 0,1-3 0 0,0-4-2 16,0 4-1-16,5-4-1 0,-1 4-7 15,1-4 2-15,4-2 0 0,1 4 0 0,-1-4-5 16,1-4-8-16,4 2-13 0,6-1-28 0,-1-5-63 16,0 3-94-16,-4-4-96 0,4-2-46 0,1 3-14 15,4-1 14-15</inkml:trace>
  <inkml:trace contextRef="#ctx0" brushRef="#br0" timeOffset="4502.47">8318 8844 1 0,'0'-3'285'0,"0"1"44"16,-5-1-6-16,5 0-38 0,-5-2-56 0,5 2-65 15,-4-3-64-15,-2 4-40 0,6-1-18 16,-4 0-15-16,4 1-7 0,0-1-3 0,0 0-3 15,-5 0-1-15,5 0 0 0,-5 1 0 0,5-1-1 16,-5-3 1-16,5 4 1 0,-5-1 2 16,5 0 3-16,-4 1 2 0,-2 2 3 0,6-3 0 15,0 3 4-15,-5 0 2 0,5-3 2 0,0 3-1 16,0 0-1-16,0 0-2 0,0 0-6 0,0 0-6 16,0 0-5-16,0 0-4 0,0 0-3 0,-4 0-3 15,4 0 0-15,0 3-2 0,0 0 0 16,0-1 1-16,0 4 0 0,0 2 2 0,0 0 0 15,0 3 0-15,4 1 0 0,-4 1 0 0,5 1 0 16,5 0 1-16,-5 0 0 0,5-1 2 16,-5 0-2-16,-1 2 1 0,2 1 1 0,-2-2-2 15,1 0 1-15,0-1-1 0,0-2-1 0,0 3-1 16,5-3 1-16,-6-3-1 0,-4 1-1 16,6-1 1-16,-2 0 0 0,1-3 0 0,0 1 0 15,-5-1 0-15,5-2 0 0,-5 0-1 0,5-1 0 16,-5 2-1-16,4-2 0 0,2-2 1 0,-1 0 0 15,-1-2 1-15,2-2-1 0,-2-1 0 0,1 2 0 16,0-2 1-16,5-3-2 0,-6 2 0 0,2-2 0 16,-6-1 5-16,4 2-3 0,-4-5-2 15,5 2-1-15,-5-2-1 0,0-1-1 0,-5-1-5 16,5 3 3-16,-4-3 0 0,-2 1 2 0,-3 1 2 16,-1-1-1-16,5 2 0 0,1 0 1 15,-2 0 1-15,2 2 1 0,-1-2 0 0,-5 3-3 16,5 3 1-16,0 0 0 0,-5-1 1 0,10 0 0 15,0 1 2-15,0 2 2 0,0 3-2 16,0-3 1-16,0 3-1 0,0-3-2 0,0 3 0 16,0 0 0-16,0 0 1 0,0 0-1 0,0 3 1 15,5-3 0-15,0 3 1 0,-5 0 0 0,5 2 0 16,0 1 1-16,-1 2 1 0,7 3 0 16,-1 0-2-16,-6 0 1 0,6 0 0 0,4 3 0 15,-4 2 2-15,0-2-1 0,0 5 3 0,5 0 0 16,-5 1 0-16,4-1-1 0,0 3 0 0,-4 0-1 15,0 0-1-15,0-1-1 0,0 2 2 16,-1-1 1-16,1 0-1 0,0 3-1 0,-5-3 0 16,0 0 1-16,0-1-1 0,-5 4-1 0,5-6-1 15,-5 4 0-15,0-2 0 0,-5 1-1 16,5-5 0-16,-5 2 0 0,0-5 0 0,0-3 2 16,5 3-1-16,-5-6 1 0,5 0 1 0,-5-2 0 15,5-1 0-15,-10-2-1 0,5-1 1 0,1 2 0 16,-1-4 0-16,-10 0-1 0,5 0-2 15,-4-4 1-15,-1 2-1 0,0-4 0 0,0 1-1 16,6 0 1-16,-6-4 0 0,1 4 0 0,4-1 0 16,0-2 1-16,0-1-1 0,6 4 0 0,-1-3-1 15,-1 0 1-15,6-1 0 0,6-1 0 16,-1-2 0-16,5 1 0 0,-1-2 0 0,6-1-2 16,-1 0-1-16,6-2 1 0,-1-1-1 0,1 1-2 15,4-1-9-15,6 1-13 0,-1-1-18 16,0-1-32-16,0 1-72 0,-4 0-125 0,5 0-88 15,-6 1-38-15,0 2-6 0,-4-3 16 0</inkml:trace>
  <inkml:trace contextRef="#ctx0" brushRef="#br0" timeOffset="10836.99">8318 10647 64 0,'0'0'211'0,"0"0"13"0,0 0 3 0,0 0-3 16,0-3-16-16,0 3-25 0,0 0-31 0,0 0-33 15,-5 0-32-15,5 0-31 0,0 0-22 16,0 0-13-16,0 0-8 0,0 0-5 0,0 0-1 15,0-3-2-15,0 3-2 0,0 0-1 0,0 0-1 16,0 0-1-16,0 0 0 0,0 0 1 0,0 0-2 16,0 0 0-16,0 0 1 0,0 0 0 15,0 0 0-15,0 0-3 0,0 0-2 0,0 0-9 16,5 0-27-16,-5-3-36 0,5 3-66 0,-5 0-89 16,0 0-68-16,-5 0-28 0,0-2 3 0,5 2 29 15</inkml:trace>
  <inkml:trace contextRef="#ctx0" brushRef="#br0" timeOffset="19408.49">8172 10685 157 0,'0'0'344'0,"-6"0"33"0,6 0 4 16,-4 0-78-16,4 0-95 0,-5 0-69 15,0 0-46-15,5 0-26 0,-5 0-16 0,5 0-8 16,0 0-5-16,0 0-7 0,-5 0-9 0,5 0-5 16,0 0-5-16,-4 0-4 0,4 0-2 0,0 0 0 15,0 0 0-15,0 0 0 0,0-3 3 16,0 3-1-16,0 0 1 0,0-2 1 0,-6 2-2 15,6 0 0-15,-4 0-1 0,-1 0 0 0,5-3-1 16,-5 3 0-16,5 0-2 0,-5-2-1 16,0 2 0-16,0 0-7 0,0-4 2 0,5 4 0 15,0-2 1-15,-4 2-1 0,-1-3 1 0,5 0 6 16,0 1-5-16,0-1 0 0,0 0-1 16,0-3-1-16,0 4 0 0,0-4 0 0,0 3 1 15,0 1 0-15,5-4 0 0,-5 3 0 0,4 1 1 16,-4-3 0-16,0 1-1 0,0 2 0 0,5-2 1 15,0 2 0-15,-5 2-1 0,5-2-1 0,0 2 3 16,0 0-1-16,-5 0-1 0,0 0 0 16,0 0 0-16,0 0 1 0,5 0-2 15,-1 0 2-15,2 0 0 0,-2 2-1 0,6 0-2 0,0 4 2 16,0-2 2-16,-6 1-1 0,1 3 2 0,5 0 2 16,-5 0 2-16,0 4-2 0,0-2-1 15,-5 1-1-15,5 3-1 0,-5 0 0 0,-5 0-1 16,5 2 0-16,-5 0 1 0,0 4 0 15,-4-3 0-15,-2 1-1 0,7-1 0 0,-6 0 0 16,0-1 0-16,5-3-1 0,-4 2 0 0,3-4 0 16,-3-1 1-16,4 1-8 0,0-3 4 15,0-2 2-15,5 0 6 0,-5-1-1 0,0-2-3 0,5 0 8 16,0-1-4-16,0 1-2 0,0-3-5 16,0 0 1-16,0 0 1 0,-4 0 0 0,-1 0-1 15,5-3 1-15,0 1 0 0,9-1-1 0,-9 3 0 16,10-3 1-16,-5 1 1 0,0-1 0 0,0 0 0 15,0 0 0-15,-1-3 1 0,2 6 1 16,-2-2-1-16,1-1-1 0,0 0 0 0,5 3-1 16,-6-2 0-16,6 2 0 0,1-3 1 0,3 3 1 15,0 0-1-15,-4 3 0 0,5-3 1 16,0 2-1-16,-6-2 0 0,6 0 0 0,0 3 0 16,-5 0 1-16,-1-1 1 0,1-2-1 0,5 4 1 15,-5-2 0-15,-1-2-1 0,1 3 0 16,-5-3-1-16,5 3 1 0,5-3-1 0,-6 0 0 15,6 0 0-15,-5 0-4 0,9-3-10 0,-4-2-19 16,4-1-23-16,-4 0-49 0,4-5-82 0,1 3-120 16,-6-3-68-16,6-3-25 0,-5 1 3 0,-1-3 37 15</inkml:trace>
  <inkml:trace contextRef="#ctx0" brushRef="#br0" timeOffset="19842.62">8718 10531 183 0,'-4'0'334'15,"-6"0"34"-15,5 4-33 0,0-4-60 0,1 0-73 16,-2 2-73-16,2-2-54 0,-1 2-32 0,0 1-17 16,5 0-8-16,-5 3-3 0,5-4 0 0,-5 4-1 15,5-1-1-15,-5 1-1 0,5-1-2 0,0 1-4 16,0-1 0-16,0 1-1 0,0 2-2 15,0-2 0-15,0-2 0 0,5 6 0 0,-5-5 0 16,5 0-2-16,-5 1 1 0,5-4 0 0,0 4-1 16,0-3 7-16,-1-1-6 0,-4 1-2 0,6-3 0 15,-2 3 1-15,1-3 1 0,0 0-5 16,-5 0 3-16,0 0 6 0,0 0-1 0,5 0-1 16,0 3 1-16,-5-3 1 0,4 0-2 0,2 0 0 15,-2 0 2-15,6 0-1 0,0 0 1 16,0 0-1-16,-1 0-1 0,1 0-1 0,0 0 0 15,5 0-2-15,-1 0 0 0,1 0 1 0,5 0-2 16,-6-3 0-16,6 3 0 0,-1 0 1 16,-4 0 0-16,4 0 0 0,-4 0 1 0,5 0-1 15,-6 0 0-15,1 0 0 0,0 0-1 0,4 0 1 16,-4 0-4-16,0 0-9 0,-1-3-14 0,1 3-29 16,0-3-49-16,-6 1-75 0,1 2-111 0,-10-3-62 15,0 0-22-15,0 0 8 0,0 1 38 16</inkml:trace>
  <inkml:trace contextRef="#ctx0" brushRef="#br0" timeOffset="20123.8">8934 10493 208 0,'-10'-3'370'0,"0"3"24"0,0 0-1 15,6 0-78-15,-6 0-108 0,5 0-87 0,0 3-52 16,5-3-22-16,-5 3-18 0,0-1-9 0,5 4-4 15,0-1 0-15,10 4-2 0,-5-1-2 0,4 3-1 16,1 3-3-16,5-1 0 0,0 1-3 16,0 2 0-16,-1 0 0 0,0 4 0 0,6-3 0 15,-6 2 2-15,7 0-2 0,-7 0-1 0,6 1-1 16,-6 2 0-16,1-3-2 0,-6 3 0 0,6-3 1 16,0 3 0-16,-5-2-1 0,-1 1-5 0,1-1-13 15,-5 1-21-15,0-2-61 0,0-2-121 16,-5-1-111-16,0-2-53 0,-5 0-21 0,5-3 3 15,-5 0 55-15</inkml:trace>
  <inkml:trace contextRef="#ctx0" brushRef="#br0" timeOffset="28248.53">12719 5638 121 0,'0'0'149'15,"0"0"-33"-15,0 0-34 0,0 0-32 0,0 0-26 0,5 0-15 16,0 0-9-16,0 0-8 0,-1 0-14 15,6 0-21-15,1 0-53 0,-7 0-31 0,6 0-20 16</inkml:trace>
  <inkml:trace contextRef="#ctx0" brushRef="#br0" timeOffset="30631.53">11131 4846 136 0,'0'-2'285'0,"0"-1"12"0,0 3-19 0,-4-3-39 16,4 1-48-16,-5-1-53 0,5 3-54 16,-5 0-35-16,5-3-20 0,-5 3-8 0,5 0-5 15,0-3-4-15,0 3 0 0,0 0 2 0,0-2 0 16,0 2 1-16,0 0-2 0,0 0 0 0,5 0-1 15,-5 0-2-15,0 0 2 0,0 0-2 16,0 0 0-16,0 0-1 0,0 2-1 0,0-2-1 16,0 3-2-16,0-3 0 0,0 3 1 0,0-3 1 15,0 5 2-15,0-2 7 0,5 6 2 0,-5-2 1 16,5 4 2-16,-5 0-1 0,4 3-1 16,2 3-4-16,-6-1-2 0,5 1-2 0,-5-1-1 15,0 1-3-15,4-1 0 0,-4 3-3 16,5-2-1-16,-5 2-1 0,0-2 1 0,0-1-1 15,0 0 0-15,0 1 0 0,0-3 0 0,0-4 0 16,0 5-2-16,0-4 0 0,0 0 0 0,-5-3 0 16,5 0 0-16,0 0-2 0,0-5-1 15,0 3-3-15,0-4-2 0,0-2-4 0,0 3-6 16,0-3-5-16,0 0-5 0,0-3-8 0,-4 1-6 16,4-4-2-16,-5-3-2 0,5 4 3 0,-6-6 4 15,2 3 3-15,4 0-4 0,-5-3-7 0,0-3-11 16,0 3-16-16,-5-3-25 0,5 3-19 15,1-3-16-15,-1 4-9 0,0-4 1 0,5 3 10 16,-5 0 21-16,0 0 25 0,5 0 29 0,0 3 23 16,0-3 25-16,0 3 20 0,0-1 24 0,0 4 25 15,0 0 27-15,5-2 25 0,-5 5 26 16,5-4 18-16,-5 4-2 0,0-1-13 0,5 0-22 16,-5 0-24-16,0 3-30 0,5 0-28 15,-5 0-16-15,4 0-10 0,-4 0-7 0,5 0-2 16,0 0 0-16,0 0-2 0,5 0 0 0,-10 3 1 15,5 0 1-15,5-3 0 0,-1 5-1 16,1 1 0-16,5-1 0 0,0 4 0 0,-1 1 1 16,6 2-1-16,-11-1 0 0,6-1 2 0,0 5 1 15,-5-5 0-15,4 4-2 0,-4-3-2 0,0 0 2 16,-1 0 0-16,-4-3 0 0,5 1-2 0,-5-1 0 16,5 0 1-16,-5-3-1 0,0 1 1 0,-5 0 0 15,4-3-1-15,1 2 0 0,0-5-4 16,0 3-2-16,0-6-17 0,-5 3-36 0,5-5-63 15,-5 2-95-15,0-6-71 0,5 1-36 0,-5 0-5 16,4-4 26-16</inkml:trace>
  <inkml:trace contextRef="#ctx0" brushRef="#br0" timeOffset="30963.05">11371 4811 10 0,'0'-3'289'15,"0"1"37"-15,0 2 3 0,-5-4-47 0,5 4-63 16,0-2-71-16,0 2-61 0,0 0-35 16,0 2-23-16,0-2-10 0,0 0-8 0,0 0-3 15,0 0-2-15,0 0-3 0,5 4 0 0,-5-2 0 16,5 1 2-16,0 2-1 0,0 4 2 0,-1-1 1 16,2 5 3-16,3-2 2 0,-4 6 0 0,0-3 3 15,0 3 4-15,5-1 0 0,-5 3-1 16,-5 0 0-16,4-2-2 0,-4 2-2 0,6 0-4 15,-6-2-3-15,4-1-3 0,-4-2-1 0,0 2-1 16,0-4 0-16,5-2 1 0,-5 1 0 16,5-2-1-16,-5-1 0 0,5-3-2 0,-5 0-1 15,5 2-3-15,-5-5-1 0,4 1-3 16,-4-3-9-16,6 0-12 0,3-3-26 0,-4 1-53 0,0-5-91 16,0-1-96-16,-5 0-46 0,10-3-14 15,-6 0 11-15</inkml:trace>
  <inkml:trace contextRef="#ctx0" brushRef="#br0" timeOffset="31431.08">11728 4891 123 0,'-5'-3'309'16,"5"3"29"-16,-6-3-25 0,6 1-55 15,-4 2-64-15,-1-4-67 0,5 2-49 0,-4 2-27 16,-2 0-13-16,1-3-7 0,1 3 1 0,-2-3-3 15,2 3-2-15,-1-3 0 0,0 3-3 16,0 0-1-16,0 0-6 0,-5 0-2 0,6 3-1 16,-1-3-2-16,0 3-1 0,0-3-2 0,0 3 1 15,-5-1-2-15,5 4 0 0,0 0-2 16,0-1 1-16,5 4-2 0,-4-2-1 0,4 2 1 16,0 1-1-16,4 2-1 0,1-4-1 0,0 5-4 15,-5-1 1-15,5-2 2 0,5 2-1 0,0-1 2 16,0-1 0-16,4 2 6 0,1-2-3 15,0 1-2-15,-6 1-1 0,6-1 0 0,0-1 1 0,-5 1 5 16,-1-3-1-16,1 4-3 0,-1-4 0 16,1 0-1-16,-5-3-2 0,-5 4 1 0,5-1 0 15,-5-2 0-15,0-1-2 0,-5 0 3 16,0 1 1-16,1 0-9 0,-6-1 3 0,0 0 2 16,0 1 0-16,-4-3 0 0,-6 0 2 0,5 0 1 15,1-1-1-15,-1 1 1 0,-4-3 2 0,-1 0-1 16,5 0 0-16,1-3-1 0,-6 3-1 15,6-2-1-15,4-4-5 0,5 1-3 0,0-1-1 16,-5 0-7-16,10-2 1 0,5 2 5 0,0 1-5 16,5-3-7-16,4 3-13 0,1-3-17 15,4-1-66-15,1-2-115 0,5 3-92 0,-1 0-41 0,0-1-15 16,6 1 11-16</inkml:trace>
  <inkml:trace contextRef="#ctx0" brushRef="#br0" timeOffset="32797.19">11762 4811 14 0,'0'0'235'0,"-5"0"33"0,5 0 6 0,0 0-19 15,0 0-32-15,0 0-36 0,0 0-38 0,0 0-40 16,0 0-30-16,0 0-20 0,0 0-11 16,0 0-7-16,0 2 1 0,0-2-6 0,0 0-8 15,0 0-3-15,0 0-4 0,0 0-4 0,0 0-9 16,5 0 0-16,-5 0-3 0,4 0 0 15,-4 0-2-15,-4 0-1 0,4 0 0 0,0 0 0 16,0 0 1-16,4 0-2 0,2 0 1 0,-2 0 0 16,1 0 1-16,0 0 0 0,5 0-1 15,0 0 2-15,5 0 2 0,-1-2-2 0,1 2 2 16,4-3 3-16,5 3-3 0,-4 0 0 0,5-2-2 16,-1 2 0-16,0 0 0 0,6-4-3 0,4 4 2 15,0-2-1-15,5 2 2 0,0 0 0 16,0-2-1-16,5 2 0 0,-5 0-2 0,5 2 2 15,0-2-1-15,1 0 2 0,-2 2-1 0,1-2-1 16,0 4-1-16,0-4 1 0,5 2 0 0,-10-2-1 16,5 3-1-16,0-3 1 0,-5 0 0 0,0 2 0 15,-9-2 0-15,-1 0 0 0,0 0 2 16,-4 0-2-16,-6 0 0 0,0 0-1 0,-4 0 0 16,0 0 0-16,-5 0 1 0,-1 0 1 15,-3 0-1-15,-2 0 0 0,1 0 0 0,-5 0 0 16,0 0-1-16,0 0-1 0,0 0 0 0,0 0 0 15,0 0 0-15,0 0 1 0,0 0 0 0,0 0-3 16,0 0-8-16,-5 0-9 0,1 3-14 16,-2-3-16-16,-3 0-33 0,-1 3-71 0,-5 0-113 15,0 0-74-15,-4 2-31 0,0 3-7 0,-6 0 20 16</inkml:trace>
  <inkml:trace contextRef="#ctx0" brushRef="#br0" timeOffset="79831.16">12822 7004 252 0,'0'0'343'0,"-5"0"27"0,5 0-40 0,0-3-72 16,0 3-81-16,0 0-65 0,-5-3-35 0,0 3-21 15,5 0-8-15,0 0-7 0,0 0-4 16,-5-3-3-16,5 3-7 0,0 0-4 0,0-2-5 16,0 2-4-16,0 0-1 0,0-4 0 0,0 4 1 15,0 0 1-15,0 0 2 0,0 0 0 0,0 0 2 16,-5 0 0-16,5 0 1 0,-4 0-2 16,4 0 0-16,0 0-2 0,0 0-1 0,0 0-9 15,0 0 0-15,4 0-1 0,-4 0-2 0,5 0 0 16,-5 0-3-16,5-2 7 0,5-1-2 0,0-2-2 15,9-1-1-15,-4 0-1 0,9-1 0 16,1-2 0-16,-1 1-1 0,1-3 1 0,-1 3-2 16,-4-3-4-16,4-1-6 0,1 2-9 0,-1-1-10 15,-10-3-11-15,6 1-9 0,0-1-6 16,-11 0-2-16,1 0 0 0,5 0 2 0,-10 1 7 16,-1-1 4-16,2 3 8 0,-2-3 4 0,-4 4 6 15,0-2 7-15,-4 1 5 0,4 0 5 16,-6 3 4-16,2 2 6 0,-6-1 2 0,0 1 2 15,5 0 2-15,-5 4 1 0,6-1 1 0,-2 0-1 16,2 0 3-16,-1 0 4 0,0 3-2 0,5 0-3 16,-5 0 2-16,5 0-3 0,-5 0-4 0,0 0-4 15,5 0 1-15,0 3-1 0,0 0-2 16,-5 0 0-16,5 2 7 0,0 1-2 0,0 0-2 16,0 1 0-16,5 2 0 0,-5 2 0 0,5-3-7 15,0 3 4-15,-5 0 1 0,5 3 0 16,-5-3 1-16,5 3 0 0,-5-1 1 0,5 1-1 15,-5-1-1-15,4 4 0 0,2-3 0 0,-2 0 0 16,-4-1 0-16,5 1 1 0,-5-3 0 16,5 3 1-16,-5-3-1 0,0-1-1 0,0 2 0 15,0-1 1-15,0-1-1 0,0 2-3 0,0-2-11 16,-5-1-10-16,5-1-40 0,-5 0-78 0,-5 0-121 16,1-2-61-16,-1 0-25 0,-5-1-5 0,6 1 30 15</inkml:trace>
  <inkml:trace contextRef="#ctx0" brushRef="#br0" timeOffset="80214.21">12734 7190 210 0,'0'0'342'15,"-5"0"27"-15,5 0-24 0,-5 0-74 0,0 0-90 16,5-2-75-16,0 2-43 0,0 0-26 0,0-3-14 16,5 3-8-16,0 0-6 0,0-3-3 15,-1 3-2-15,11-3-3 0,-5 1 0 0,10-1-2 16,-6-3 1-16,11 4 2 0,-6-1-1 0,1 0 3 15,4 0-2-15,-4 0 1 0,4 1-1 0,6-1 0 16,-6 0 0-16,10 1-1 0,1-2 0 0,-6 2-1 16,5 2 0-16,0-3 1 0,0 1-1 15,5 2 0-15,-5-3 0 0,0 3-2 0,1 0-10 16,-6 0-27-16,-4 0-72 0,-1 0-125 0,-4 0-82 16,-5 3-42-16,-6-3-13 0,6 2 14 15</inkml:trace>
  <inkml:trace contextRef="#ctx0" brushRef="#br0" timeOffset="82132.63">12929 7424 281 0,'0'-6'334'15,"0"4"9"-15,-5-1-42 0,10-3-64 0,-5 4-70 16,0-4-62-16,0 3-38 0,0 0-19 16,0 1-8-16,0-3-1 0,0 1-6 0,0 2 3 15,0 0 1-15,-5-2 0 0,5 2 0 0,0-1-3 16,0 3-1-16,0-4-5 0,5 4-3 16,-5-2-7-16,5 0-5 0,-5-1-4 0,0 3-4 15,-5 0-3-15,5 0-2 0,0 0 0 0,0 0 0 16,5 0-2-16,-5 3-1 0,5-3 2 0,0 0-2 15,-1 2 0-15,2 0 1 0,3 2 0 0,-3 1 1 16,3-1-1-16,-4 0 2 0,5 5 1 16,0-1 2-16,-6 3-1 0,1-1 1 0,0 2 3 15,-5-1-1-15,-5 3-2 0,0 0 0 0,1 0 1 16,-2-1 1-16,-8 0-2 0,4 1 0 0,0 3 0 16,1-3 0-16,-1 2 0 0,0 1-4 15,-4-3-5-15,4-1-5 0,5 1-12 0,-5-3-15 16,5 0-19-16,0-3-34 0,0 1-58 15,1-4-83-15,4-3-93 0,0 1-41 0,4-3-12 16,1 0 19-16</inkml:trace>
  <inkml:trace contextRef="#ctx0" brushRef="#br0" timeOffset="82461.45">13276 7393 75 0,'-10'-2'331'16,"0"-1"30"-16,-5-3 15 0,6 4-66 0,-6 2-101 16,1-2-90-16,4-2-50 0,-4 4-29 0,-1 0-17 15,5 0-6-15,0 0-6 0,0 0-2 0,0 4-4 16,1-2 0-16,4 0-3 0,-5 2-1 16,0 1-1-16,6 3 2 0,-1-2-2 0,0 2 2 15,-5 3 3-15,5 0-1 0,0-3 0 0,1 3-2 16,4 0 2-16,-6 3 1 0,6-3-3 15,-5 2 0-15,5 2 2 0,0-2 1 0,5-2-1 16,-5 0-2-16,6 2 6 0,3-1-3 0,1-4-3 16,0 3-1-16,4-3 1 0,1 1-1 0,5-2-5 15,-6-1 2-15,6-3 0 0,4-1 1 16,1 2 0-16,3-4-4 0,2-4-12 0,4-1-35 16,-5-1-85-16,1-1-130 0,-6-2-69 0,1-2-33 15,4 0-6-15,1 0 24 0</inkml:trace>
  <inkml:trace contextRef="#ctx0" brushRef="#br0" timeOffset="88379.32">13003 8797 7 0,'0'0'292'0,"4"-2"39"0,-4 2 6 15,5-3-48-15,0 1-69 0,-5-2-66 0,5 2-62 16,-5-1-36-16,5 0-20 0,-5-2-14 0,4 2-5 15,-4-2-4-15,6-1-4 0,-6 1-2 16,0-3-1-16,0 2-2 0,0 0-1 0,4 1 0 16,1-1 0-16,-5 1 1 0,6-1 0 0,-6 1 0 15,4-1 1-15,-4 1-3 0,0 0 2 0,0-4-2 16,0 4 0-16,5-4 0 0,-5 1-1 16,5 0 2-16,-5 2-2 0,5 0 2 0,0-1-2 15,-5-2 0-15,5 1-1 0,0 3 0 0,-1-4 1 16,1 1 0-16,0 3 0 0,0-3 0 0,0-1-1 15,0 2 2-15,-5 1 1 0,5-3-2 16,-5 1 0-16,10 3 1 0,-10-4 0 0,4 4-1 16,-4-1 0-16,5 1 1 0,-5-1-1 0,5 4-1 15,0-4 1-15,-5 3 1 0,5 1 1 0,-10-1 5 16,5 0 4-16,0 3 5 0,0-3 3 16,0 3 1-16,0 0 2 0,0 0-4 0,-5 0-2 15,5 0-7-15,0 0-1 0,0 0-2 0,-5 0-3 16,5 0-2-16,-5 0-2 0,5 3 6 0,-4 0-5 15,-2 0-1-15,6-1-1 0,-4 3 0 16,4 1 0-16,-5 0-1 0,5 2 1 0,-5 0-2 16,5 1 0-16,0 2 4 0,5 0-2 0,-5 2 0 15,5 0-1-15,-5 2 0 0,4-2 1 16,2 1-6-16,-6 3 4 0,0-1 0 0,4-2-4 16,-4 3 3-16,5-1 4 0,-5 0 1 0,0-1-1 15,0 1 1-15,0-3 2 0,0 4-6 16,0-4-14-16,-5 1-14 0,5 0-29 0,-4 0-66 15,-6-3-106-15,-5 0-86 0,0 0-40 0,1-3-12 16,-6 3 18-16</inkml:trace>
  <inkml:trace contextRef="#ctx0" brushRef="#br0" timeOffset="88685.12">12861 9025 255 0,'5'0'339'16,"-5"0"26"-16,0 0-43 0,0 0-75 0,0 0-82 16,0 0-70-16,0 0-38 0,5 0-21 0,0 0-6 15,-1 0-7-15,1 0-4 0,10-2-2 16,-1 2-3-16,6-3-4 0,5-2-10 0,-1 2 1 15,0 0-1-15,6-2 0 0,-1-1 0 0,10 0 0 16,-5 4 0-16,0-4 0 0,0 4-4 0,6-4 2 16,-6 4 0-16,0-1 0 0,0 0-10 0,-4 0-19 15,-1 3-54-15,-5 0-99 0,1 0-106 0,-10 0-55 16,-1 3-19-16,-4 0 3 0</inkml:trace>
  <inkml:trace contextRef="#ctx0" brushRef="#br0" timeOffset="90119.24">13139 9199 105 0,'-5'0'309'0,"5"0"37"0,-4 0-26 0,4 0-45 16,-6 0-60-16,6-3-65 0,-4 3-56 0,4 0-31 15,0 0-11-15,0 0-9 0,0 0-5 16,0 0-3-16,0 0-4 0,0 0-7 0,0 3-5 15,0-3-8-15,0 0-4 0,0 0-4 0,0 3-2 16,0-3 0-16,0 2 0 0,4 1 0 16,2 3 0-16,-6-1 0 0,4 0 1 0,-4 4-1 15,5-1 0-15,-5 2 0 0,5-1 1 0,0 2 1 16,0 0-1-16,0 3 0 0,0-3 0 0,0 5 0 16,-1-3-1-16,-4 2 0 0,6-2 0 0,-6 1 0 15,4-3-1-15,-4 1 1 0,5-2 0 16,0-1-2-16,-5-1 0 0,5 0 0 0,0 0 0 15,-5-2-1-15,4-4 1 0,-4 4 0 16,6-3 0-16,3-3-1 0,-3 0 1 0,-2 0 1 16,1-3 0-16,-1 1 0 0,7-4 0 0,-1 0 1 15,-6 1-1-15,6-4 0 0,0 1-1 0,-6 0 0 16,2 0 1-16,3-1 0 0,-4-1 0 16,0 1-1-16,0-2 2 0,0 6-1 0,4-6 0 15,-4 3-1-15,1 1 1 0,-2-3-1 0,-4 2 0 16,5-1 0-16,0 4 1 0,-5 0 2 0,0 2 1 15,0-3 4-15,0 4 3 0,-5 2 5 0,5-3 2 16,0 0 3-16,5 3 0 0,-5 0-4 16,0 0-2-16,0 0-4 0,0 0-4 0,0 0-4 15,0 0 0-15,0 3-1 0,0 0 0 0,0 5-1 16,0-2 0-16,5 1 1 0,-5 2 0 0,5 2 0 16,0 0 0-16,0 2 0 0,-1 1-1 15,1 0 1-15,5 2-3 0,-5-2 0 0,5 5 0 16,0-2 1-16,-1 2 2 0,1-3-2 15,0 4 4-15,-5-4 0 0,4 3 0 0,-3-2-2 16,3-1-1-16,-4 1 1 0,0-3-2 0,0 2 0 16,-1-2 0-16,2 0 0 0,-6 0 1 0,0-1 0 15,0-2 0-15,0 3 0 0,-6-3 1 0,2 0-1 16,4-3 0-16,-5 0-1 0,0 0 0 16,0-2 0-16,0 0 3 0,1-1 1 0,4 1-1 15,-6-3 1-15,6-1 1 0,0-2 1 0,-4 2-4 16,-1-2 1-16,0-2 3 0,-9 2 4 0,8-2 2 15,-3-1 2-15,-1-3 1 0,5 1 1 16,-5-1-2-16,5 0-3 0,0 1-5 0,0-3-1 16,5 3-1-16,0-4-3 0,5 1 0 0,0 0 0 15,5-4 0-15,0 2 0 0,4-4 4 16,1 3-1-16,9-6-1 0,-4 4-2 0,4-1 0 16,1-3-3-16,4 4-14 0,-4-4-11 0,-1 4-20 15,5 1-27-15,-4 2-52 0,-6-2-87 0,1 4-115 16,-5 0-51-16,-1 0-18 0,1 2 12 15,0 1 43-15</inkml:trace>
  <inkml:trace contextRef="#ctx0" brushRef="#br0" timeOffset="94804.56">13134 10647 52 0,'-4'0'305'0,"4"0"43"0,-6 0-6 0,2 0-43 16,4 0-62-16,0 0-68 0,0 0-65 0,0 0-40 16,0 0-20-16,0 0-13 0,0 0-8 0,0 0-3 15,0-3-5-15,0 3-3 0,0-3-5 0,-5 3-3 16,5 0-1-16,0-3-3 0,0 3-1 16,0 0 1-16,5-2 0 0,-5 2 1 0,4-3-1 15,2 0 0-15,-6 3 1 0,4-3-1 0,-4-1 0 16,5 1-1-16,5-7 0 0,0 6 0 15,0-5 1-15,0 4 0 0,4-4-1 0,0-2-7 16,1 3 1-16,0-3 1 0,0 0 3 0,-5 4-1 16,4-8 1-16,0 4 7 0,1 0-2 15,-5 0-1-15,0 1-2 0,-1-2-2 0,2 1 1 16,-7 3 1-16,6-3 0 0,-5 3-1 0,-5 0 1 16,5-1 1-16,-5 1-1 0,0 3 1 15,0-1-1-15,0 0 1 0,0 1 0 0,0 0 0 0,0-1-1 16,-5 3 1-16,0 1 0 0,5-1 0 15,-5 0 4-15,0 3-1 0,5 0 0 0,0 0 0 16,0 0-1-16,0 0 0 0,0 0-5 0,0 0 3 16,-4 3 0-16,4-3 1 0,-6 3-1 0,6 2 1 15,-5-2 0-15,5 5-1 0,-4-3 2 16,-1 4 0-16,5-1-1 0,0 0-1 0,0 1 2 16,0 1 0-16,0-2 0 0,0 1 0 0,5 2 0 15,-5 0-1-15,0 0 1 0,4 0 0 16,-4 3 0-16,0-3-1 0,0 0 1 0,0 2 1 15,0-1-2-15,0 1-1 0,0-2 0 0,0 4-3 16,0-5-6-16,0 0-8 0,0 5-9 16,-4-4-15-16,-1 0-37 0,5-3-55 0,-5 3-77 15,0-2-90-15,0-4-41 0,0 3-13 0,0-3 24 16</inkml:trace>
  <inkml:trace contextRef="#ctx0" brushRef="#br0" timeOffset="95142.65">13076 10826 278 0,'0'0'356'0,"0"0"26"16,-5 0-41-16,5 0-70 0,0 0-81 0,0 0-75 15,0 2-47-15,0-2-29 0,0 0-17 0,5 0-9 16,-5 0-5-16,5 0-4 0,-5 0-2 0,9-2 0 16,1 2-1-16,5-4 0 0,9 2 0 15,1-1-1-15,-6-3 1 0,11 1-1 0,-2 0 0 16,2-1-1-16,4 0 0 0,-5 1 1 0,6 0 0 16,-6-1 0-16,0 0-1 0,1 1 1 0,-1 3-1 15,0-4 1-15,1 3 0 0,-6 0 0 16,5 3 1-16,-9-2-4 0,4 2-7 0,1 2-13 15,-6-2-30-15,1 3-56 0,-5 0-82 0,-5-1-108 16,-1 4-51-16,-4-3-18 0,-5 2 12 0,5 4 47 16</inkml:trace>
  <inkml:trace contextRef="#ctx0" brushRef="#br0" timeOffset="95772.33">13281 11080 270 0,'-5'-2'358'0,"0"-1"25"16,0 1-40-16,1-1-76 0,-2 0-87 0,2 0-70 15,-7 1-40-15,7-4-21 0,-1 4-10 0,1-1-7 16,-2-1-3-16,6 0-9 0,-5 0-6 0,1-1-4 16,4 2-4-16,0 1-2 0,0-4-3 0,0 3 3 15,4-2-3-15,1 2 1 0,-5-2-1 16,6 2 0-16,-2 0-1 0,-4 1 0 0,5-2 0 16,-5 4-1-16,4-2 0 0,-4 2-1 15,6 0 1-15,-1 0-1 0,-1 2-2 0,2-2 2 16,3 6 0-16,1-3 1 0,-5 5 1 0,5 0 0 15,-1 1 2-15,-4 1 0 0,-5-2-1 0,5 4 0 16,0 2 0-16,-5-1-1 0,-5 1 0 0,0 0-1 16,0 0 6-16,-10-1-7 0,6 1-5 15,-6 0-3-15,5 0-6 0,-9-4-6 0,10 1-9 16,-6 1 1-16,0-2 3 0,0-1 4 0,5-4 5 16,1 1 6-16,-1-4 4 0,0 1 3 0,5 0-1 15,0-3 0-15,1 0 1 0,-2-3-1 16,6 0 1-16,0 1 2 0,0-1 1 0,6-3 1 15,-6 4 1-15,4-4 1 0,1 3 0 0,0 1 1 16,5-4 0-16,0 4 0 0,-5-1-1 16,5 0 0-16,-6 0 2 0,11 3-1 0,-6-3 0 15,6 3 0-15,0-2 1 0,-5 2 0 0,-1 0-2 16,1 0 1-16,5 0 0 0,-6 2-1 16,6 1 0-16,0-3-1 0,-1 3 0 0,1-3 0 15,0 3 0-15,0-3 1 0,-6 0-1 0,6 3 1 16,-1-3-1-16,1 0 1 0,0 2-2 0,0-2-2 15,-1 0-6-15,1 0-13 0,0 0-47 0,0-2-68 16,-6 2-106-16,1-3-75 0,-5 0-34 16,-1 0-8-16,2-2 33 0</inkml:trace>
  <inkml:trace contextRef="#ctx0" brushRef="#br0" timeOffset="96172.82">13676 10988 180 0,'-4'-3'367'0,"4"0"34"0,-5 3 1 16,0-3-80-16,0 3-104 0,0 0-91 0,-5 0-55 15,10 0-30-15,-4 0-18 0,4 3-10 0,-5-3-6 16,-1 3-3-16,6 2-3 0,-4-2-2 16,-1 3 0-16,5-1 0 0,-5-2 0 0,5 2 0 15,0 1 0-15,0-1 0 0,-5 3 0 0,5-2 1 16,0 0 0-16,0 2-1 0,0-3 0 0,0 3 0 15,0-2 0-15,-5-1 0 0,5-2 0 0,0 3 1 16,-5-1 0-16,5-2 0 0,0-1-1 16,0 1 0-16,0-3-1 0,0 3-1 0,0-3 0 15,5 0 1-15,-5 0 1 0,5 0 0 0,0 0 0 16,5-3 2-16,0 3-1 0,-5-3-1 16,9 1 0-16,-4-1-1 0,4 0 1 0,1 1-1 15,-5 2 1-15,5-4-1 0,-6 2 1 0,1 2 1 16,0-3 0-16,0 1-3 0,0 2 2 15,4 0 0-15,-4-3 0 0,4 3-1 0,1 0 0 16,0 0 1-16,-5 3-8 0,4-3-12 0,1 0-13 16,-1 2-31-16,-4-2-56 0,0 3-83 0,-5-3-105 15,0 0-47-15,-5 0-18 0,0 0 14 0,5 0 48 16</inkml:trace>
  <inkml:trace contextRef="#ctx0" brushRef="#br0" timeOffset="96422.67">13838 10995 218 0,'0'-2'349'15,"-5"-1"29"-15,5 3-31 0,-5-2-70 16,5 2-87-16,0 0-81 0,0 2-47 0,0-2-29 16,5 3-16-16,-5 3-6 0,5-1-5 0,0 6-1 15,0-3-3-15,4 3 0 0,-4 2-1 0,-5 2-1 16,5 1-1-16,0-2-1 0,0 2 0 15,0 1 0-15,-1-3 0 0,2 2-1 0,-6 1 2 16,4-1-4-16,-4 0-9 0,5-2-33 0,-5 3-79 16,-5-4-132-16,5 1-71 0,-10 0-35 0,6-3-10 15,-1 0 21-15</inkml:trace>
  <inkml:trace contextRef="#ctx0" brushRef="#br0" timeOffset="116512.61">15728 7022 220 0,'-4'-2'316'0,"4"2"11"16,-6 0-32-16,6 0-51 0,-5 0-57 0,5-3-67 16,0 3-49-16,0 0-30 0,0 0-15 15,0 0-8-15,0 0-9 0,0-3-2 0,0 1 1 16,0 2-2-16,0-3-2 0,0 0-1 0,0 3-1 15,0-2-1-15,5-1 2 0,-5 0 1 0,6 0 1 16,-6 1 1-16,0-2 0 0,0 4 1 16,4-2 0-16,-4-4-1 0,5 4-3 0,0-4 1 15,-5 3 0-15,5-2-2 0,0 0 0 0,5-1 2 16,-1-2-1-16,-4-1-2 0,5 1 0 0,0 0 0 16,-1 0-1-16,1 0-1 0,0-3 1 15,0-1 0-15,-6 4 0 0,6-3 1 0,-5 1-1 16,0-2 0-16,0 1 1 0,0-3 0 0,-5 4 0 15,5-1-1-15,0 0 1 0,-5-1 1 0,4 4-2 16,-4-3 0-16,0 3 1 0,0 0 0 16,-4-1-1-16,4 2 1 0,0 1 0 0,0 0 0 15,0 1 0-15,0 2 4 0,0-2 0 0,0 2 2 16,0 0 0-16,0 3 3 0,0-3-1 0,0 3-1 16,0 0-2-16,0 0-2 0,0 0-1 15,-5 0-1-15,5 0-1 0,-5 3 0 0,5-3 0 16,0 3-1-16,0 0 1 0,0-1-1 0,0 4-1 15,0-1 1-15,0 1 0 0,0 2 0 16,0 4-1-16,-5-2 2 0,5 4-1 0,-5-3 0 16,5 5 1-16,5-2-1 0,0 0 1 0,-5 2-1 15,5 1 0-15,-10-3 0 0,5 5 0 0,0-3 6 16,0 1-6-16,0-1 0 0,0-2 0 16,0 3-2-16,0-1 0 0,5 1-5 0,0-4 3 15,-5 1 0-15,4 0-5 0,-4-1-9 0,5 1-13 16,-5-3-35-16,5-3-66 0,-5 3-106 0,0-3-78 15,0 0-35-15,0 1-9 0,0-3 21 16</inkml:trace>
  <inkml:trace contextRef="#ctx0" brushRef="#br0" timeOffset="116863.69">15631 7247 218 0,'0'0'337'0,"-5"0"25"0,5 0-23 0,-6 0-75 15,6 0-85-15,-4 0-62 0,4 0-39 0,0 0-23 16,0 0-16-16,4 0-11 0,-4 0-8 0,0 4-7 15,0-4 0-15,6 0-5 0,-6 0-6 16,5 0 0-16,4 0 0 0,1 0-1 0,5-4-5 16,4 4 4-16,0 0 0 0,2 0 2 0,-2-2 1 15,5 0-2-15,5-1 1 0,1 0-1 0,-1 0 1 16,0 1-1-16,6-4 0 0,-1 3 3 16,5-2-2-16,0-1-1 0,-5 1-6 0,5 3-13 15,0-2-30-15,-4-2-70 0,-1 3-124 0,-10 1-87 16,1 2-40-16,-6-2-10 0,-4 2 13 15</inkml:trace>
  <inkml:trace contextRef="#ctx0" brushRef="#br0" timeOffset="117667.35">15703 7518 245 0,'-4'-4'332'16,"-1"1"22"-16,5 3-40 0,0-2-77 0,0-1-89 16,0 0-67-16,0-2-31 0,0 2-19 0,5 0-10 15,-1-2-5-15,-4 5-2 0,6-6 1 16,-2 4-5-16,1-1-3 0,1 0-4 0,-2 1 0 15,6-1-2-15,-5 3 1 0,4-3-1 0,-3 3-1 16,8-2 0-16,-4 2-1 0,0 0 1 16,-1 0 0-16,-4 0 1 0,0 0 1 0,5 2 1 15,0-2-1-15,-6 3-2 0,6 2 1 0,0 1 2 16,-5 0 1-16,0 1 0 0,5 2 1 0,-6-1 3 16,-4 3-2-16,5 0-2 0,-5 0 0 0,-5 3 0 15,1-4-2-15,-1 4 2 0,0 0-1 16,0-3 1-16,-5 3-2 0,5-1-1 0,-5-1-1 15,6 1-2-15,-1-1-6 0,0-2-3 0,-5-1-8 16,10-1-10-16,-5-3-27 0,5 1-44 16,0-3-65-16,0-1-97 0,0-2-54 0,0 0-22 15,0-2 13-15,5-4 35 0</inkml:trace>
  <inkml:trace contextRef="#ctx0" brushRef="#br0" timeOffset="117981.15">16104 7443 185 0,'-4'-3'329'0,"-2"3"24"16,-3 0-28-16,4 0-70 0,-5 0-86 0,0 0-73 16,5 0-39-16,-5 0-25 0,1 3-11 0,4 0-7 15,0-1-3-15,5-2-2 0,-5 6-4 16,1-1 0-16,-2 1-1 0,1 0 0 0,1-1-3 15,4 4 1-15,0 1 0 0,0-2-1 0,4 3 0 16,1-2 0-16,1 2 1 0,3-1 2 16,-4 2-2-16,5-2 1 0,0-1 1 0,-1 2-1 15,1-3 0-15,0 3-1 0,-5-2-1 0,4-2 1 16,-3 2-1-16,8-3 0 0,-4-1 1 16,0 0-2-16,4-2 0 0,-4 0-8 0,10 0-21 15,-6-3-56-15,0-3-92 0,7 0-103 0,-7-2-54 16,6-1-20-16,-1 0 4 0</inkml:trace>
  <inkml:trace contextRef="#ctx0" brushRef="#br0" timeOffset="118273.02">16554 7306 279 0,'0'0'342'0,"-6"0"24"0,6 0-48 16,0 0-78-16,0 0-86 0,0 0-62 0,0 0-37 15,0 0-22-15,6 0-11 0,-6 0-7 0,4 0-4 16,-4 0-3-16,5 0-9 0,5 0 2 16,0 0 3-16,10 0-1 0,-6-3 1 0,6 3-1 15,-1-3 7-15,-4 0-4 0,10 1-3 0,-6-1-2 16,0 0 1-16,1 0 0 0,-6 1 0 0,6 2 0 15,-5-4-2-15,-1 2-11 0,1-1-22 0,-5 1-55 16,-1-1-106-16,-9 0-99 0,0 0-53 16,0 1-19-16,-4 2 9 0</inkml:trace>
  <inkml:trace contextRef="#ctx0" brushRef="#br0" timeOffset="118527.96">16573 7111 236 0,'-10'-4'353'15,"5"4"27"-15,5-2-14 0,-4 2-92 0,4 0-108 16,0 0-70-16,0 0-41 0,0 0-24 16,4-3-13-16,1 3-7 0,5-3-3 0,0 3-4 15,4 0 0-15,6-5-1 0,0 2 0 0,4 3-2 16,5-2 0-16,-4 2 0 0,-1-3 0 0,5 3-5 15,-4 0-16-15,-1 0-45 0,-4 0-98 0,-10 3-117 16,5-3-63-16,-11 2-29 0,6 1-2 16,0 0 37-16</inkml:trace>
  <inkml:trace contextRef="#ctx0" brushRef="#br0" timeOffset="122062.82">21799 2039 112 0,'0'0'278'0,"-4"0"22"0,4 0-18 0,0 0-44 16,0 0-49-16,0 0-49 0,0 0-50 0,0 0-35 15,0 0-17-15,4 0-8 0,-4 0-4 0,6 0 0 16,-2 2 0-16,1-2-4 0,-5 0-2 16,5-2-5-16,0 2-2 0,-5 0-3 0,10-3-2 15,-5 3-2-15,0 0-2 0,-1 0-6 0,6 0 1 16,0 0 1-16,0 0 1 0,4 0 0 0,-4 0 2 16,10 0 5-16,-5 0 4 0,4 0-4 15,6 0 0-15,-6-4 2 0,5 4-1 0,1 0 1 16,4-2-3-16,-5 2 0 0,6 0-1 0,-6 0 0 15,5 0-2-15,-4 0-1 0,5 0 5 16,-6 0-4-16,0 0-1 0,5 0 0 0,1 0-1 16,-1 0-3-16,1 0-4 0,4 0 3 0,0 0 1 15,0 0-2-15,0 0 2 0,0 0 0 16,0 0 0-16,6 0 0 0,-6-2-1 0,0 2 0 0,0-3-1 16,6 0 1-16,-6 3 1 0,-6-3-1 15,7 3 2-15,-6 0 0 0,0-2 0 0,1 2 2 16,-5 0-2-16,-6 0 1 0,0 0 0 0,1 0 0 15,-1 2-1-15,-4-2 0 0,0 0 1 16,-5 3-1-16,4-3 1 0,-4 6-2 0,0-4 0 16,-6 0-8-16,7 2-12 0,-7 1-19 0,1-1-56 15,-5-2-107-15,-5 0-98 0,-5 1-46 16,-4 0-16-16,4 0 4 0</inkml:trace>
  <inkml:trace contextRef="#ctx0" brushRef="#br0" timeOffset="123371.61">4220 2712 14 0,'0'0'241'0,"0"0"31"15,0 0-3-15,0 0-24 0,0 0-41 0,0 0-46 16,0 0-42-16,0 0-37 0,0 0-30 16,-5 0-25-16,5 0-10 0,5 0-5 0,-5 0-5 15,0 2-1-15,0-2-3 0,0 0 0 0,0 0-1 16,5 0 1-16,-1 0 0 0,-4 3 0 0,6-3 1 16,-2 0-1-16,1 0 1 0,-5 0-1 0,5 0-3 15,-5 0 1-15,5 0-1 0,0 3-11 0,-5-3-24 16,0 0-35-16,0 0-54 0,0 0-78 0,0 0-71 15,0 0-28-15,-10 0 3 0,5 0 25 0</inkml:trace>
  <inkml:trace contextRef="#ctx0" brushRef="#br0" timeOffset="123697.05">4225 2742 112 0,'4'3'231'16,"-4"-3"-3"-16,6 0-12 0,-6 0-13 16,4 0-23-16,-4 0-31 0,5 0-23 0,-5-3-26 15,5 3-27-15,-5 0-27 0,5 0-21 0,0 0-10 16,-5 0-10-16,0 0-4 0,5 0 0 0,-5 0-1 16,5 0 0-16,-5 0-1 0,5 3 1 0,-1-3 0 15,2 0 0-15,-2 0 0 0,1 2 5 0,0-2-1 16,5 0-2-16,0 0-1 0,-6 3 0 0,6-3 1 15,0 0-6-15,-5 3 1 0,4-3 3 0,-3 0 1 16,3 0 0-16,1 0 0 0,-5 0 0 0,5 0 0 16,-1 0 1-16,-3 0-2 0,3 0-8 0,-4-3-23 15,5 3-40-15,-6 0-66 0,6-3-93 0,-5 1-62 16,1-1-28-16,-6 0 6 0,0 0 31 16</inkml:trace>
  <inkml:trace contextRef="#ctx0" brushRef="#br0" timeOffset="123991.36">4332 2802 45 0,'-5'0'243'0,"5"0"22"0,0 0-8 15,0 0-27-15,0 0-40 0,0 0-43 0,0 0-40 16,0 0-34-16,0 0-29 0,0 0-20 0,0 0-12 16,0 0-5-16,5 0-4 0,-5 0-1 0,0 0-2 15,0 0-14-15,0 0-23 0,5-2-39 0,0 2-52 16,-5 0-80-16,0 0-65 0,-5-3-25 0,0-3 5 15,5 3 28-15</inkml:trace>
  <inkml:trace contextRef="#ctx0" brushRef="#br0" timeOffset="127252.52">4156 2811 165 0,'0'0'235'0,"0"0"7"0,5 0-4 0,1 0-22 15,-6 0-27-15,4-3-34 0,-4 3-31 0,0 0-36 16,0 0-31-16,0 0-17 0,0 0-10 0,0 0-6 15,0 0-2-15,0 0-2 0,0 0-3 16,0 0-4-16,0 0-2 0,0 0-5 0,0 0-2 16,0 0-3-16,0 0-1 0,5 0 0 0,-5 3 0 15,0-3 0-15,0 0 0 0,0 0 0 0,0 0 0 16,0 0 1-16,0 0-1 0,0 0 0 0,0 0 1 16,4 0 1-16,-4 0-1 0,0 0 0 0,0 0 0 15,0 0 0-15,0 0 0 0,0 0-1 0,0 0 0 16,0 0 0-16,6 0 0 0,-6 0 0 0,0 0 0 15,0 0 0-15,0 0 1 0,0 0 0 0,5 0-1 16,-1 0 0-16,-4 0 1 0,0 0-1 0,0 0 0 16,0 0 0-16,0 0 8 0,0 0-5 0,0 0-2 15,6 0 0-15,-6 0 0 0,0 0-1 0,0 0-6 16,0 0 2-16,0 0 3 0,0 0 1 16,0 0 0-16,0 0 1 0,0 0-1 0,0 0 1 15,0 0-1-15,0 0-1 0,0 0-2 0,4 0 1 16,-4 0 1-16,5 0 2 0,-5 0-1 0,5 0 1 15,0 0 2-15,0 0-1 0,-1 2 0 0,2-2-1 16,3 0 1-16,-4 0-1 0,5 0 0 0,-5 0 2 16,0 0-9-16,0 0 3 0,-1 0 0 0,6 0 3 15,0 2-1-15,-5-2 1 0,5 0 9 0,-1 0-6 16,-4 0 1-16,5 0-3 0,0 4 0 0,-5-4-1 16,5 0 0-16,-1 0 1 0,-3 3-1 0,3-3 0 15,-4 0 1-15,5 0 0 0,0 2-1 16,-6-2 0-16,6 0 1 0,0 0 0 0,0 0-2 15,-1 0 1-15,1 0 2 0,-5 4-2 0,5-4 0 16,5 0 0-16,-6 2 0 0,1-2 0 0,0 0-1 16,-1 0 1-16,6 0 0 0,-5 2 0 0,0-2 2 15,4 0 1-15,-4 0 0 0,5 0-1 0,0 0 0 16,-1 0 0-16,-4 0-2 0,5 0 1 0,-1 0-1 16,-4 0 0-16,4 0 1 0,-4 0-1 0,5 0 0 15,-5 0 0-15,4 0 1 0,-4-2 0 0,5 2 1 16,4 0 0-16,-4 0-1 0,0 0 1 0,4-2-1 15,-4 2 0-15,0 0 0 0,-1 0 0 16,1-4-1-16,0 4 0 0,0 0 1 0,-2-2-1 16,2 2 0-16,-5 0 0 0,5 0 1 0,-6 0-1 15,1 0 0-15,5 0 0 0,-5 0 0 16,0 0 0-16,0 0-1 0,-1 0 0 0,6 0 2 0,-5 0 0 16,0 0 0-16,-1 0-1 0,1 0 0 0,5 0-1 15,-6 0 0-15,1 0-2 0,5 0 3 0,-6 0 2 16,6-3-1-16,0 3 1 0,-5 0 0 15,5 0 0-15,-6 0-1 0,6 0-1 0,-5 0 0 16,-1 0 0-16,1 0 0 0,0 0 0 0,-1 0-2 16,1 0 2-16,-5 0-1 0,5 0 1 0,0 0 1 15,-5 0-1-15,4 0 1 0,1 0 1 0,-5 0 0 16,5 0 0-16,-5 0-1 0,5 0 0 0,-1 0-1 16,-4 0-1-16,5 0 1 0,0 0-1 0,-1 0 1 15,1 0-3-15,0 0 3 0,0-4 0 0,4 4 0 16,-4 0 0-16,5 0-1 0,-1 0 3 15,-4 0 0-15,0 0-2 0,0 0 0 0,4 0 0 0,1 0 0 16,-5 0 0-16,10 0 0 0,-6 0 0 16,1 0 1-16,4 0 0 0,1 0 1 0,-1-2-2 15,0 2 0-15,-4 0 2 0,5 0 0 0,0 0-1 16,-1-2-2-16,0 2 1 0,-4 0 0 0,5 0-2 16,0-3 2-16,-1 3 1 0,1 0 0 0,-1-3 0 15,0 3-1-15,-4-3 0 0,4 3-1 0,-4 0 0 16,5 0 1-16,-10-2 0 0,4 2 0 0,-4-3-2 15,0 3 2-15,0 0 0 0,-6 0 0 0,6 0 5 16,0-2-2-16,-5 2-1 0,5 0-1 0,0 0 0 16,-1-4-1-16,6 4-5 0,-1 0 3 0,-4-3 0 15,5 3 0-15,0-2 1 0,-6 2 1 16,6-3-1-16,0 3 1 0,-1 0 0 0,6-3 0 16,-6 3-1-16,1 0 0 0,0-2 1 0,4 2 0 15,-4-3 0-15,0 3 0 0,-1-3 0 0,1 3 0 16,0 0-2-16,0-3 1 0,-1 3 1 0,0-2 0 15,7 2 0-15,-12-3 0 0,6 3-1 0,-1 0-1 16,1-3 1-16,0 0 1 0,-1 3 0 0,1-2 1 16,0 2 2-16,4-3-2 0,-4 3-1 0,0 0 0 15,4-3-1-15,-4 3 0 0,0 0 0 0,-6-3 0 16,6 3 0-16,-1 0-1 0,1-2 1 0,0 2-2 16,0 0 3-16,-1 0-1 0,6 0-1 15,-6 0 1-15,1 0 1 0,-1 0-1 0,6 0-2 0,0-3 2 16,4 3 1-16,-10 0-1 0,11-3 2 15,-10 3 1-15,4 0-1 0,1 0-1 0,-1 0 0 16,1 0 0-16,0 0-3 0,-6 0 0 0,6 0 2 16,-1 0 0-16,6 0 0 0,-11 0-1 0,6-3 0 15,-1 3-1-15,-4 0 2 0,0 0 1 0,0 0-1 16,-2 0 1-16,-2 0 0 0,-1 0 0 0,4 0-1 16,-4 0 1-16,0 0 0 0,-1 0 0 0,1 0 0 15,0 0 0-15,-5 0 0 0,5 3-1 0,-1-3 1 16,1 0-2-16,0 3 1 0,-5-3 0 0,4 0 1 15,6 0 0-15,0 3-2 0,0-3 2 0,-5 0-1 16,9 2 1-16,-4-2-6 0,-1 0 0 16,6 3 4-16,-5-3 0 0,4 3 2 0,-4 0-2 15,4-3 6-15,0 2-2 0,1 1-2 0,0 0-1 16,-1 0-1-16,1-1 1 0,-1-2 1 0,0 3 2 16,2-3-1-16,-2 3 0 0,0-3 1 0,1 0 0 15,-1 0-1-15,1 3 0 0,-5-3 1 16,4 0 0-16,1 2-1 0,-6-2-1 0,1 0 2 15,0 3 0-15,4-3-2 0,-4 3-1 0,0-3 1 16,0 0 1-16,4 2-1 0,-4-2 0 16,-1 0 0-16,6 3 3 0,-6-3-2 0,1 0 0 15,0 4 1-15,4-4 0 0,-4 0 0 0,4 2 4 16,1-2-2-16,-6 0-2 0,6 3-2 16,-1-3 0-16,-4 0 0 0,4 0-6 0,-4 0 4 15,0 0 1-15,4 0 1 0,1 0 1 0,0 0 1 16,-6 0 0-16,6 0-1 0,-1 0 0 0,1 0 0 15,0 0-1-15,-1 0 0 0,-4 2 0 16,9-2 0-16,-5 0 0 0,-4 0 0 0,5 3-5 16,0-3 3-16,-1 3 2 0,0-3 0 0,-4 0 0 15,0 3 1-15,4-3 5 0,-4 0-3 0,4 2-1 16,-4-2-1-16,0 0-1 0,-1 0 1 16,6 0-1-16,-10 0 1 0,5 0-1 0,-1 0 2 15,1 0 0-15,-6 0-1 0,1 0 0 0,0 0-1 16,0 0-3-16,5 0 2 0,-6 0-1 15,1 0 2-15,0 0-1 0,-1 0 2 0,-3 0 1 16,8 0 0-16,-4 0 0 0,0 0-1 0,5 0 1 16,-6 0-2-16,6 0 2 0,-1-2 0 15,6 2-1-15,-1 0-1 0,-4-3 0 0,10 3 0 0,-6-3-2 16,0 0 0-16,6 3 1 0,-5 0 2 16,4-2-1-16,-4 2 1 0,-1-3-1 0,5 3 0 15,-4 0 1-15,0 0 5 0,4-2-2 0,-5 4-2 16,1-2 0-16,0 0 0 0,4 3-1 0,-4-3-8 15,-6 0 4-15,6-3 1 0,-1 3 1 16,-4 0 1-16,4 0-1 0,1 0 0 0,-1 0 1 16,1 0-1-16,-5 0 1 0,4 0 0 0,1 0 1 15,-5-2-1-15,-1 2-1 0,1 0 1 16,4 0-1-16,-4 0 0 0,4 0 1 0,-4 0 0 16,5 0 1-16,-1 0 0 0,0 0 0 0,2 0-1 15,3 0 0-15,-5 0-6 0,6-4 2 16,-6 4 3-16,6 0-1 0,-1-3 1 0,1 3 1 15,-1 0 3-15,5 0-1 0,-5 0-2 0,1 0 1 16,-1-2 0-16,1 2-1 0,-1 0 0 0,-4 0 1 16,-1 0 0-16,5 0-1 0,-3 0-1 0,-7 0 1 15,6 0-5-15,-6 0 2 0,6 0 0 16,-5 0 1-16,-1 0 2 0,1 0-1 0,-1 0 4 16,1 2-3-16,-1-2 0 0,1 0 0 0,0 3-2 15,4-3 1-15,-4 0 1 0,0 4 0 16,-1-4 0-16,6 0 0 0,-1 0 0 0,-4 0 5 15,5 0-3-15,-1 0 0 0,1 0-1 0,-1 0-2 16,6 0 1-16,-10 0-6 0,4 0 2 16,1 0 0-16,-1 2 2 0,0-2 1 0,-4 0 0 15,4 3 1-15,2-3-1 0,-2 0 1 0,-4 2-1 16,4-2 0-16,-4 0 0 0,0 0 1 0,-1 3-1 16,1-3 0-16,-6 3 0 0,6-3 0 0,0 0 0 15,4 0 0-15,-4 0 0 0,0 0 1 0,-1 0-1 16,1 0 0-16,-6 0 0 0,1 0 7 15,5 0-3-15,-5 0-3 0,0 0 1 0,0 0-1 16,-1 0 0-16,6 0-8 0,-5 0 5 0,-6 0 2 16,6 0 0-16,0 3 1 0,-5-3 0 15,4 0 0-15,2 0 0 0,-7 0-1 0,6 2 1 16,0-2 0-16,-5 0-1 0,4 0 0 16,6 2-1-16,-5-2 0 0,-1 0-1 0,1 0-3 15,5 0 0-15,-5 0 2 0,10 0 3 0,-6 0 0 16,6 0 1-16,-1 0 1 0,1 0 1 0,4 0 0 15,-9 4-1-15,4-4-1 0,1 0-1 0,-5 0 1 16,9 0 0-16,-4 0 2 0,-1 0-1 16,5 0 0-16,-4 0 2 0,0 0-1 0,-1 0-1 15,0 0 0-15,-4 0 0 0,5 3 1 0,0-3 0 16,-1 0-1-16,0 0 1 0,-4 0-1 0,5 0 0 16,-6 0 1-16,6 0-2 0,-1 0 2 15,1 0-2-15,0 0 1 0,-1 0 1 0,5 0 0 16,-4 0-2-16,4-3 0 0,1 3 0 0,-6 0 1 15,5-4 0-15,-3 4 1 0,3 0 1 16,0-2-1-16,0 2-1 0,-4 0-1 0,0 0 0 16,4 0 0-16,1 0 2 0,-6 0-1 0,1 0 1 15,4 2 1-15,-4-2-1 0,4 0 0 0,-5 0-2 16,1 0 1-16,4 0-1 0,-9 0 0 16,4 4 1-16,6-4 0 0,-5 0-1 0,-1 0 0 15,6 0 1-15,-1 0-4 0,1 0 0 0,-1-4 2 16,5 4 1-16,5-2 1 0,0 2-1 0,0-2 6 15,6-1-1-15,-1 0-2 0,0 0-1 16,0 1 0-16,0-1 0 0,0 1-3 0,0 2 0 16,1-4 0-16,-6 1 1 0,4 1 0 0,2 2 1 15,-6-3 1-15,-5 3-2 0,6 0 0 16,-7 0 1-16,6 0 0 0,1 0-1 0,-6 0 0 16,5-3 0-16,-4 3 1 0,4 0 4 0,-5 0-2 15,5 0-1-15,-4 0-2 0,4 0 0 16,0-2 0-16,-5 2-6 0,5 0 1 0,1-3 3 15,-6 3 1-15,5 0 0 0,6 0 1 0,-6-3 1 16,0 3-7-16,0-3-5 0,0 1 4 0,6-1 2 16,-6 3 3-16,0-3-1 0,-5 0 7 0,0 3 5 15,0-2-3-15,1-1-4 0,-6 3-1 16,5-3-1-16,1 0 0 0,-5 3 1 0,-1 0-1 16,-5-2-1-16,6 2 0 0,-6-3 1 0,6 3-1 15,-6-3 0-15,1 3 5 0,4 0-2 0,-9-3-1 16,9 3-1-16,0 0 0 0,1 0-1 15,-1 0-5-15,1-2 3 0,-6 2 0 0,6 0 1 16,-1 0 0-16,1-4 1 0,-1 4-1 16,-5 0 1-16,6 0 0 0,-5 0-3 0,-1 0 0 15,-4 0 1-15,-5 0 1 0,5 0 1 0,-6 0 1 16,6 0 0-16,-5 0 3 0,-1 0-1 16,1 4-2-16,0-4 0 0,4 0 0 0,-4 0 1 15,0 2-2-15,5-2 0 0,-6 0 0 0,1 0 1 0,0 0-1 16,4 0 0-16,1 0-7 0,-5 0 2 15,5 0 4-15,0 0 0 0,-6 0 0 0,6 0 2 16,-5 0 6-16,5 3-2 0,-6-3-3 0,1 0 0 16,-1 0 0-16,1 0-1 0,0 3-1 15,0-3 1-15,-5 0-2 0,0 3 1 0,-1-3 1 16,1 0 1-16,-5 2-1 0,5-2 3 0,0 0 0 16,-5 0-1-16,0 0-1 0,0 3 0 15,-5 0 1-15,0 0-3 0,5-1-2 0,-9 1-5 16,-1 0-6-16,-5 2-23 0,0-2-60 0,-4 3-133 15,-5-4-77-15,-6 4-38 0,1-1-16 0,-1 4 9 16</inkml:trace>
  <inkml:trace contextRef="#ctx0" brushRef="#br0" timeOffset="143330.59">20642 4044 161 0,'0'0'357'0,"0"0"37"16,0 0 14-16,0 0-69 0,0 0-96 0,0 0-62 15,0 0-35-15,0 0-13 0,0 0-5 16,-5 0 0-16,5 0-4 0,0 0-11 0,0 0-11 16,0 0-14-16,-5 0-14 0,5 0-12 0,0 0-10 15,0 0-8-15,0 0-8 0,0 0-8 16,0-2-8-16,0 2-7 0,0-3-4 0,0-1-5 15,0 2-3-15,5-3 0 0,-5-1-1 0,5-1 1 16,5 1-1-16,-5-3 3 0,4-2-2 16,1 3 0-16,0-6-1 0,-1 3-2 0,6 0 0 15,-5-2 0-15,0-2 0 0,0 2-2 0,0 2 3 16,4-3 0-16,-9 0-2 0,4 1 2 0,-3 2-1 16,-1 0 2-16,-5 0-6 0,0 0 2 0,0 3 5 15,0-1 0-15,0 1-1 0,0 2 0 16,-5 4 3-16,-1-3-1 0,6 2-7 0,-4 0 3 15,4 0 3-15,-5 3-1 0,5-2 1 0,-5 2-5 16,5 2 4-16,-5-2 0 0,0 3-1 16,5 3 0-16,-4-1 0 0,4 3 5 0,-6-2-3 15,6 2-2-15,-4 0 1 0,4 3 0 0,0 0 1 16,0 3 0-16,4 0 0 0,-4 0-1 16,6 2 1-16,-6 3-1 0,4-2 0 0,-4 2 0 15,5 0-2-15,0 0 2 0,-5 1-1 0,5-1 0 16,-5-1-1-16,0 2 1 0,0-3 2 15,0-1-1-15,0-2 1 0,-5 2 0 0,5-2-1 0,-5-3 0 16,0 1-4-16,1-2-2 0,-2 1-5 16,2-3-9-16,-1-2-12 0,5 2-15 0,-5-2-17 15,0-4-21-15,5 4-22 0,0-6-23 0,0 3-22 16,0-3-24-16,0 0-52 0,0-3-68 0,0 0-91 16,0 0-32-16,-5-2 2 0,5 0 24 15,5-1 59-15</inkml:trace>
  <inkml:trace contextRef="#ctx0" brushRef="#br0" timeOffset="143661.81">20891 4015 296 0,'0'0'349'0,"0"0"17"0,0 0-48 0,0 0-73 16,0 0-91-16,0 2-67 0,0-2-37 0,5 2-24 15,0-2-11-15,0 3-4 0,5 0 5 0,-6 0-6 16,11 2-3-16,-5-3 1 0,-1 5-1 16,1 1-3-16,0 0 0 0,-5 0 1 0,0 0-7 15,5 1 0-15,-5 2 1 0,-5 0 2 0,0 0 1 16,0 0 2-16,-10 3 4 0,0 0-1 0,0-1 0 16,1 0-1-16,-1-2-2 0,-5 3-2 15,0 0 0-15,6-3 0 0,-1 0-2 0,0-3 0 16,1 1 0-16,-6-1 0 0,10-2 0 15,0-1-1-15,0-2 0 0,0-1-1 0,5 1-3 16,0 0-9-16,5-6-15 0,0 0-38 0,0 1-62 16,0-4-81-16,4-2-93 0,-3 2-41 15,-2-5-12-15,6 1 26 0</inkml:trace>
  <inkml:trace contextRef="#ctx0" brushRef="#br0" timeOffset="143956.31">21194 3748 234 0,'0'-6'361'0,"0"0"31"0,0 1-16 16,-5 2-78-16,0 0-99 0,5 1-68 16,0-1-39-16,0 3-22 0,0-3-9 0,0 3-8 15,0-2-8-15,0 2-9 0,0 0-10 0,5 0-10 16,0 0-7-16,-5 0-5 0,10 0-1 15,-5 0-1-15,5 0 0 0,4 0-1 0,-4 0 1 16,9 0-1-16,-4 0-1 0,0 0 0 0,4 0 0 16,-4 0 1-16,-1-3-1 0,1 3 0 0,5 0 0 15,-10 0-7-15,4 0-16 0,-4 0-20 16,0 0-29-16,-6 0-55 0,6 0-87 0,-10 0-117 16,-4-3-52-16,-2 3-15 0,2 0 10 0,-1 0 46 15</inkml:trace>
  <inkml:trace contextRef="#ctx0" brushRef="#br0" timeOffset="144358.1">21243 3777 222 0,'-5'0'350'0,"5"3"30"15,-5-3-23-15,5 0-76 0,-5 0-93 0,5 0-76 16,-5 3-46-16,1 3-27 0,4-4-15 15,-6 4-8-15,2 0-4 0,4 1-3 0,-5 2-1 16,5 2-2-16,5-3-2 0,-1 3 0 0,2 0-1 16,3 0-1-16,1 0-1 0,-5 0 0 0,9 3-1 15,-3-4 0-15,-2 5 1 0,6-4-1 16,-5 0 1-16,4-1 0 0,0 4 0 0,1-3 0 16,-5 0-1-16,5 0 0 0,0 0 0 0,-6 0-1 15,6 0 1-15,-5 0 0 0,-6 0 0 0,6-3 0 16,-5 1-1-16,0 2 1 0,0-5 2 15,4 1-2-15,-9-1 0 0,6 2 0 0,-6-2 2 16,-6-1 0-16,2 1 0 0,-6-1 2 0,0 1 2 16,-4-4 4-16,-1 2 4 0,0-2 4 15,1 1 3-15,-1-1 0 0,6-2 0 0,-2 3-4 16,-3-3-4-16,9 0-6 0,0-3-5 0,0 3-2 16,5-2-2-16,0-3-7 0,5-1-12 0,0 0-22 15,4-5-48-15,6 0-101 0,-5 3-120 16,0-3-60-16,4-1-22 0,1 2 3 0,0 2 42 15</inkml:trace>
  <inkml:trace contextRef="#ctx0" brushRef="#br0" timeOffset="144708.21">21775 4088 266 0,'-4'0'375'0,"-6"2"31"16,5-2-19-16,-1 4-82 0,2-4-108 0,4 2-69 16,-5-2-47-16,5 0-28 0,0 4-16 0,0-4-9 15,0 0-8-15,0 2-6 0,5-2-7 16,-5 0-5-16,4 3-2 0,7-3-2 0,-7 2 1 15,11-2-1-15,-5 3 3 0,5-3 0 0,-1 0-1 16,6 3 2-16,-5-3-2 0,4 0 0 0,5 3-2 16,-4-3 1-16,-5 0 0 0,-1 0 1 0,-4 0 0 15,0-3-3-15,-1 3-11 0,1-3-20 16,0 0-34-16,4 1-74 0,-8-1-122 0,-6 1-91 16,0-4-38-16,-6 0-5 0,-3 1 20 0</inkml:trace>
  <inkml:trace contextRef="#ctx0" brushRef="#br0" timeOffset="144914.28">21736 3921 233 0,'-10'-4'404'0,"6"2"38"16,-6 0 24-16,5 2-88 0,0 0-125 0,0 0-79 15,0 0-50-15,5-4-33 0,0 4-22 16,0 0-19-16,0-2-17 0,5 2-11 0,5 0-13 15,5-3-6-15,-1 3-3 0,6-3 0 0,4 1-5 16,5-1-18-16,1 3-34 0,-1-6-56 0,0 4-118 16,-4-4-143-16,-1 3-73 0,-4-2-21 0,-1 2 11 15,5-3 47-15</inkml:trace>
  <inkml:trace contextRef="#ctx0" brushRef="#br0" timeOffset="148765.98">22395 3736 90 0,'-4'3'166'0,"4"-3"3"0,0 0-10 16,0 0-13-16,0 0-16 0,0 0-20 0,0 0-20 16,0 3-20-16,0-3-16 0,-5 2-17 0,5-2-11 15,0 0-8-15,0 0-8 0,0 0-4 0,0 0-3 16,0 0-2-16,0 0-4 0,0 0-7 0,0 0-16 15,0 0-23-15,0-2-37 0,5 2-44 16,-5 0-51-16,0 0-44 0,0-3-11 0,0 3 9 16</inkml:trace>
  <inkml:trace contextRef="#ctx0" brushRef="#br0" timeOffset="149510.57">22366 3725 191 0,'0'0'219'0,"0"0"3"0,0 0-5 0,-5 0-14 0,5 0-23 16,0 0-28-16,-4 0-28 0,4 0-30 0,0 0-26 15,0 0-22-15,0 0-12 0,0 0-6 0,0 0-4 16,0 0 1-16,0 0-1 0,0 0 1 16,0 0-1-16,0 0-1 0,0 0-1 0,0 0-2 15,0 0 1-15,0 3-2 0,0-3 0 0,0 0-2 16,0 0 1-16,0 0 1 0,0 0-4 16,0 0 3-16,0 0 1 0,0 0 4 0,0-3 1 15,0 3 4-15,4 0 3 0,-4-2 1 0,5 2-1 16,-5-3-5-16,5 0-4 0,0 1-8 15,0-4-5-15,0 1-4 0,4-1-5 0,-4 0-1 16,5-2-1-16,0 0 0 0,0 0 1 0,0-1-1 16,-1-1 1-16,-4 1 1 0,0 1-1 15,5-3 1-15,-5 3-1 0,-1-1 0 0,2 1 1 0,-2 0-1 16,-4-2 0-16,5 3 1 0,1-1-1 16,-6 0 0-16,4 0 1 0,-4 0 0 0,0 0-1 15,0 2 0-15,0 0 0 0,5 1 0 0,-5-1 0 16,0 4 0-16,0-4 1 0,0 3 0 15,0 1 0-15,0 0 0 0,0 2 0 0,0 0 0 16,0-3 0-16,0 3-1 0,0 0 1 0,0 0-1 16,0 0-2-16,0 0 1 0,0 0 1 15,0 3 1-15,0-3 0 0,0 2 2 0,0-2 3 16,0 5-2-16,0-5 1 0,0 6 0 0,0-4 1 16,-5 7-1-16,5-3 1 0,-4 2 1 0,4 0 0 15,-6 0 1-15,1 3-1 0,5 0 1 0,-4 2 0 16,-2-1-1-16,6 1 0 0,-4 1-1 15,4 0 0-15,-5 0-2 0,-5 0 0 0,10-4 0 16,-5 4-3-16,5-3 1 0,0 0 3 0,-5 0-1 16,5 0 0-16,0-3-2 0,0 4 1 0,0-4-1 15,0 0-5-15,0-3 2 0,0 3 0 16,0-5 2-16,0 3 0 0,0-1-7 0,0-2 7 16,0 0-2-16,5 0-4 0,-5-3-1 0,0 2-1 15,0-2-4-15,0 0-21 0,5 0-22 16,5-2-25-16,-5-1-47 0,5 0-69 0,-6 0-87 15,7-2-70-15,-7-1-23 0,1-2 2 0,-1 0 34 16</inkml:trace>
  <inkml:trace contextRef="#ctx0" brushRef="#br0" timeOffset="149793.66">22688 3493 125 0,'0'0'326'0,"0"-3"34"0,0 3-7 16,0-4-61-16,11 2-81 0,-7 2-80 0,-4 0-40 15,5-4-32-15,-10 4-19 0,5 0-10 16,0 0-5-16,0 0-4 0,0 0-15 0,0 0-1 16,5 0-2-16,-5 0-2 0,5 0-1 0,0 0 0 15,0-2 1-15,0 2-2 0,4 0 2 16,1 0-1-16,5 0 0 0,0 0-1 0,0 0 0 15,-6 0 1-15,1 0-2 0,-1 0-2 16,1 0-7-16,5 0-14 0,-6 2-24 0,-3-2-52 16,3 0-80-16,-9 0-111 0,0 0-54 0,0 0-16 15,0 0 6-15,0 0 44 0</inkml:trace>
  <inkml:trace contextRef="#ctx0" brushRef="#br0" timeOffset="150243.04">22635 3539 211 0,'-5'0'321'0,"5"2"14"0,-5-2-34 16,5 4-61-16,-5-4-64 0,5 2-68 0,0 1-45 15,0-1-25-15,0 4-13 0,0-3-5 16,0 2-6-16,0 3-5 0,5-2 1 0,-5 2-4 15,5 0-2-15,0-2-1 0,5 2-2 0,-5 0 2 16,4 0-2-16,-4-2 0 0,10 2-1 0,-6-2 0 16,6 2 1-16,-5-3-1 0,5 1 1 15,0 0-1-15,-6-1 0 0,6-2 1 0,-5 2-1 16,-1-2 0-16,6 2-2 0,-5-1 1 0,5 1 0 16,-6 0-1-16,-4-2 2 0,0 3 0 0,0-1 1 15,-1 0 1-15,2 1 0 0,-6 2-1 16,-6 1 0-16,6-4 3 0,0 3 0 0,-4 1-1 15,-1-4-1-15,-5 3 1 0,1 0 1 0,-6 1-4 16,0-4 1-16,0 4 0 0,5-4 1 16,1 0 0-16,-6 1-2 0,5 0 2 0,1-4-1 15,-1 4 0-15,0-4-1 0,1 1-1 0,-2 0 1 16,7-3 0-16,-1 3-1 0,5 0 0 16,0-3-1-16,0 0-6 0,0-3-9 0,0 3-12 15,5-3-30-15,-1 0-59 0,2 0-88 0,-6-2-85 16,0 2-38-16,0-3-12 0,0 1 17 0</inkml:trace>
  <inkml:trace contextRef="#ctx0" brushRef="#br0" timeOffset="150727.06">22323 4035 220 0,'9'-2'343'16,"1"2"25"-16,-1-2-24 0,-3 2-79 0,-2 0-86 15,1-3-62-15,0 3-37 0,0-3-20 0,0 3-11 16,0-3-1-16,-5 3-11 0,5 0-9 0,-1 0-6 16,1-3-8-16,1 3-4 0,3 0-3 0,-4 0 0 15,5 0 0-15,4 0-5 0,-4 0 3 16,5 0-1-16,-6 0 0 0,12 0-1 0,-8-2 1 15,8 2 2-15,-2-2-2 0,0 2-1 0,1 0 0 16,5-4 0-16,-6 4-3 0,5-2 0 16,1-1 0-16,-1 3 0 0,1-3-1 0,-1 0-7 15,0 3 5-15,1-2 1 0,-5-1 0 0,4 3-1 16,0 0 1-16,-4-3 5 0,-1 3-11 16,1 0-19-16,-6 0-26 0,6 0-59 0,-10 0-92 15,-6 0-114-15,-4 0-53 0,0 0-15 0,6 0 9 16,-6 3 50-16</inkml:trace>
  <inkml:trace contextRef="#ctx0" brushRef="#br0" timeOffset="152061.56">22420 4325 207 0,'-5'3'346'0,"0"2"26"0,1-3-17 16,-2 1-76-16,1-3-107 0,1 3-67 15,-1-3-42-15,5 3-20 0,-5-3-10 0,5 0-4 16,0 0-1-16,0 0-1 0,0 0-2 0,5-3-6 15,-5 3-1-15,5-3-5 0,-5 3-2 0,4-3-3 16,1 1-1-16,5-3-3 0,0-1-4 0,0 0 1 16,4 1-1-16,-9 0 0 0,5-4 0 15,0 1 0-15,-1 2 0 0,1-2 0 0,1 0-9 16,-2 0 4-16,1-1 2 0,5 1 1 0,-6-3 1 16,1 3 1-16,-1 0 9 0,-3-3-3 15,3 3-3-15,1 0 0 0,-5-1-2 0,0 1-1 16,0-1 0-16,0 4 0 0,-1-1 1 0,2 1 1 15,-6 2 0-15,0 3 2 0,0-2 4 16,0 2 1-16,0-3 2 0,-6 3-3 0,2 0 0 16,4 0-1-16,0 3-4 0,0-1 0 0,0 1-1 15,0 2-1-15,-5 1-1 0,5 5 1 16,-5-3 1-16,5 0-2 0,-5 4 0 0,5-2 0 16,-5 1 0-16,0 3 0 0,0-3-1 0,5 3 0 15,0-3 0-15,0 3 0 0,0-4 1 0,0 1-1 16,0 1 1-16,0-1-1 0,0-1-1 0,0-1 0 15,0-4 0-15,0 4 0 0,0-4 0 16,5 3-1-16,0-2-2 0,-5-1-7 0,5-2-11 16,-5-1-14-16,5 1-20 0,0-3-24 0,0 0-44 15,-1 0-62-15,2-3-86 0,-2 1-56 16,-4-3-21-16,5-1 8 0,0 1 36 0</inkml:trace>
  <inkml:trace contextRef="#ctx0" brushRef="#br0" timeOffset="152743.2">22811 4181 131 0,'0'0'327'0,"-5"0"32"0,5 0-10 15,-5 0-62-15,5 0-87 0,-5 0-79 16,5 3-50-16,-4-3-29 0,4 0-16 0,-6 0-12 16,6 0-5-16,6 4-3 0,-6-4-3 0,0 2-3 15,0 0-3-15,0 2 2 0,0 1 1 16,0 0 2-16,0 1 2 0,-11-1 2 0,7 4 1 0,-2-1-1 16,2 3 1-16,-1-3 0 0,5 3 0 15,-5 0 1-15,0 3-1 0,5-3-1 0,-5 3-2 16,5-3-1-16,0-1-3 0,0 1 0 0,5-3-3 15,-5 4 1-15,5-4 2 0,0 0-1 16,0-3 0-16,-1 1 1 0,6 0-1 0,1-4 1 16,-7 1-2-16,6 0 2 0,4-1 0 0,-4-2 0 15,5 0 1-15,-6 0-1 0,6-2 0 16,0-4-1-16,0 4 0 0,-1-4 0 0,6 0 1 16,-6 1 4-16,1-3-1 0,0 3 2 0,0-6 0 15,-5 2-1-15,4-2-1 0,-4 3-2 16,0-3 1-16,-1 0-1 0,-4 0 6 0,0 0-3 15,0 0-1-15,-5 0 0 0,-5 0-2 0,5-2 1 16,-5 1-6-16,-5 1 3 0,6 0-1 0,-6 3 0 16,-5-2 2-16,6 1 0 0,-6 1-1 15,0-3 1-15,0 6 1 0,1-1 1 0,-1 0-1 0,-4 4 0 16,4-1 0-16,0 3 0 0,0 0-1 16,1 0 0-16,-6 0 0 0,10 3-1 0,1-1-3 15,-1 1-5-15,1 0-15 0,-6-1-33 0,5 4-81 16,0-3-130-16,0-1-68 0,0 1-33 15,6 0-5-15,4-3 24 0</inkml:trace>
  <inkml:trace contextRef="#ctx0" brushRef="#br0" timeOffset="153128.47">23274 4033 255 0,'-4'0'363'0,"4"0"40"0,0 0-18 15,-5-2-66-15,5 2-82 0,-4 0-61 16,4 0-41-16,-6 0-27 0,6 0-21 0,0 0-15 16,0 0-14-16,0 0-14 0,0 0-11 0,6 0-13 15,-2-3-9-15,1 3-4 0,5-3-5 16,-1 3 1-16,6-3-1 0,0 0-1 0,-1 3 3 16,1-2-2-16,0 0 0 0,0 2-2 0,-6 0-3 15,6 0-10-15,-5 0-15 0,-1 0-24 0,1 0-32 16,-5 0-45-16,5 0-79 0,-6 0-115 15,7-4-80-15,-11 2-25 0,0-1 8 0,4 3 32 16</inkml:trace>
  <inkml:trace contextRef="#ctx0" brushRef="#br0" timeOffset="153358.98">23348 3852 152 0,'-10'-6'368'0,"1"4"33"16,-1-1 22-16,0 0-68 0,5 1-121 0,-4-2-80 16,3 2-46-16,6 2-27 0,-4 0-19 0,4-3-15 15,0 3-21-15,0 0-10 0,4-3-8 16,6 3-2-16,0 0-4 0,4-2-3 0,1 2 5 16,0 0-11-16,4-3-25 0,6 3-38 0,-6 0-81 15,1-3-147-15,0 1-88 0,-6-2-36 16,6-1-3-16,4 3 23 0</inkml:trace>
  <inkml:trace contextRef="#ctx0" brushRef="#br0" timeOffset="154054.35">23885 3517 196 0,'0'0'213'16,"0"0"1"-16,0 0-3 0,0 0-12 0,0 0-18 15,0 0-22-15,0-3-27 0,0 3-27 16,0 0-20-16,0 0-27 0,0 0-15 0,0 0-11 15,0 0-6-15,0 0-5 0,0 0-10 0,0 0-4 16,0 0 0-16,0-3-2 0,0 3-3 16,0 0-2-16,0 0 0 0,0 0 0 0,0 0-1 15,0 0 0-15,0 0 0 0,0 0 0 0,0 0 1 16,0 0 0-16,0 0 0 0,0 0 4 16,0 0-2-16,0 0-2 0,0 0-1 0,0 0 0 15,0 0 1-15,0 0-5 0,0 0 1 0,0 3 3 16,0-3 1-16,0 0-1 0,0 0 0 0,0 3 1 15,0-3-2-15,0 0-4 0,5 0-6 16,-5 0-2-16,5 2-8 0,-5-2-15 0,5 0-19 16,-5 0-25-16,5 0-29 0,-5 0-38 0,0 0-38 15,0 0-38-15,0 0-34 0,0 0-6 0,0 0 13 16,0 0 30-16</inkml:trace>
  <inkml:trace contextRef="#ctx0" brushRef="#br0" timeOffset="154491.68">23812 3517 120 0,'0'0'305'16,"-5"0"33"-16,5 0-26 0,-5 0-53 0,5 0-62 15,-4 0-60-15,4 0-57 0,0 0-29 0,0 0-17 16,4 0-7-16,-4 0-7 0,0 0-2 16,0 0 1-16,0-3-4 0,0 3-5 0,0 0-3 15,0-3-4-15,0 3-1 0,0-3-1 0,0 3-1 16,0 0 0-16,0 0 0 0,0 0 0 16,0 0 0-16,0 0-1 0,0 3 3 0,0-3-6 15,0 0-11-15,0 3-25 0,5-3-48 0,-5 0-80 16,0 0-114-16,0 0-52 0,0 0-18 0,-5 0 7 15,1 0 39-15</inkml:trace>
  <inkml:trace contextRef="#ctx0" brushRef="#br0" timeOffset="156712.44">17144 6685 250 0,'-4'-3'363'16,"-1"3"29"-16,0 0-18 0,0-2-77 0,0 2-90 15,-5 0-62-15,6 0-34 0,-1 0-18 0,0-4-9 16,0 4-6-16,5 0-12 0,0 0-11 16,0 0-14-16,0 0-10 0,0 0-8 0,0 0-6 15,0 0-3-15,0 0 0 0,0 0-2 0,0 0-2 16,0 0-1-16,0 0-2 0,5 0-1 0,-5 0-3 15,5 0-2-15,-5 0 0 0,0 0 1 0,0 0-2 16,0 0 0-16,5 0-1 0,-5 0 1 0,4-2-1 16,6 2-2-16,0 0 2 0,0-4 0 15,5 2 0-15,-1 2 0 0,1 0 1 0,-6-2 0 16,6 2 0-16,0-3 1 0,-5 3-3 0,-1 0 1 16,1 3 1-16,5-1-1 0,-10-2 1 15,5 6 0-15,-6 0 4 0,1-1-1 0,-5 3-1 16,0 0-1-16,-5 3 0 0,1 0-1 0,-6 1-2 15,-1-2-1-15,2 1 2 0,-1 3 0 16,-5-3 0-16,6 3-1 0,-1-3 3 0,-5 3-1 16,6-4 0-16,4 1 0 0,-5-3-2 0,10 4 0 15,-5-4-2-15,5 0 1 0,0-3-2 0,0 1 2 16,0 0 0-16,0-4 1 0,5 1 0 16,-5-1 2-16,5 2 0 0,0-4 0 0,0 0 0 15,0 3 0-15,-1-3 1 0,6 0-1 0,0-3 0 16,0 3-1-16,0 0-1 0,-1 0 1 0,6 0 0 15,0-4-1-15,-5 4 1 0,4-2 3 16,0 2 0-16,1 0-1 0,-5 0 0 0,5 0 0 16,0 2-1-16,-6 2 0 0,6-1 0 0,-5-1 0 15,-1 3-1-15,1 1 1 0,-5-1 0 16,0 3 0-16,-5 1 0 0,0-1-1 0,0-2 0 16,0 2 0-16,-5 0-1 0,5-2 0 0,-5 2 1 15,0-2 1-15,0-1 0 0,-4 1 0 16,-1-1 0-16,5 0 0 0,-5 1 1 0,1-4-1 15,3 4 0-15,2-3 1 0,-1-3 4 0,0 3-3 16,0-3-2-16,0 2 0 0,0-2-2 0,0 0-3 16,-4 0-8-16,9-2-6 0,-6 2-8 0,6-3-10 15,-4-2-13-15,4 1-15 0,0-1-13 16,0 0-11-16,0-1-18 0,0 4-36 0,0-4-48 16,0 3-63-16,0 1-75 0,0-2-30 0,0 4 0 15,0 0 35-15</inkml:trace>
  <inkml:trace contextRef="#ctx0" brushRef="#br0" timeOffset="157021.53">17120 7157 227 0,'0'0'338'0,"0"0"21"0,0 0-26 0,0 0-69 16,0 0-75-16,0 0-72 0,0 0-44 0,0 0-27 16,0 0-15-16,5 0-10 0,-5 0-4 0,5 0-6 15,0 0-2-15,0 0-4 0,5 0-3 16,-1 0 2-16,1 0-2 0,0 0 0 0,0 0-2 16,0 0 0-16,4 0 0 0,0 0-4 0,7 0 2 15,-8 0 2-15,8-3 0 0,-2 3 0 16,0 0 1-16,1 0 2 0,5-2-1 0,-1-1-2 15,0 3-5-15,0-3-13 0,-3 1-32 0,-2 2-67 16,-4-4-96-16,-6 2-97 0,1 2-46 0,-5 0-15 16,-1 0 18-16</inkml:trace>
  <inkml:trace contextRef="#ctx0" brushRef="#br0" timeOffset="157665.34">17359 7391 23 0,'-4'0'328'0,"-6"-3"38"0,5 3 20 15,0-2-54-15,0 2-93 0,0-4-95 0,0 2-60 16,1 2-36-16,4-2-18 0,0-2-11 0,0 2-5 16,0-1-4-16,4-1-4 0,1 2-2 15,0 0-2-15,5-1-2 0,-5 0 0 0,9 0-1 16,-4 1 0-16,-5-1-1 0,10 1 1 0,-5 2 1 16,-1-4-1-16,1 8 1 0,0-2 0 0,5 1 0 15,-10 2 0-15,5 1 0 0,-1 2 0 16,-4 3 2-16,0-3 0 0,-5 6 1 0,0-3 0 15,0 2-1-15,-5 1 1 0,0 0 0 0,-4 3 0 16,3-3 1-16,-3 2-1 0,-6-3 2 0,0 4-2 16,1-4 0-16,-1 2-1 0,0-2-1 0,1-2 1 15,-6 0 0-15,10 0 0 0,-5-2 0 16,1-4-1-16,4 0-1 0,0 1 0 0,1-6 2 16,-6 2-2-16,11-4-1 0,-7 2-1 0,7-6-1 15,-2 3 1-15,2-2-2 0,4-3 1 16,0 3 0-16,0-1 2 0,0 0 0 0,0 1 0 15,4-1 0-15,2 4 0 0,-2-4 1 0,1 4-1 16,5-2 1-16,-1 4 0 0,2-2 0 16,-1 2 1-16,-1 2-1 0,6-2 0 0,-1 4 0 15,1-2-1-15,5 1 0 0,-6 0 1 0,1-1 1 16,0 1 0-16,-1 0 0 0,1 0 3 0,0-1-1 16,0 1-2-16,-1-3 1 0,0 3-2 0,1-1 0 15,-5-2-2-15,-1 4 2 0,1-4-1 16,1 2 1-16,-2-2 0 0,1 0 1 0,-1 0 0 15,1-2-3-15,0-2-9 0,0 4-14 0,-5-2-31 16,4-1-59-16,1-2-88 0,-10 2-101 16,5-3-45-16,-5 1-16 0,5 0 16 0</inkml:trace>
  <inkml:trace contextRef="#ctx0" brushRef="#br0" timeOffset="162437.6">17823 6654 204 0,'-4'6'322'15,"-1"0"16"-15,0-4-37 0,0 4-61 16,0 0-71-16,5-1-73 0,-5-3-44 0,5 4-23 16,0-3-13-16,0 2-6 0,0-2-4 0,0 0-2 15,5 2-1-15,0-2-2 0,5 0 0 0,-10-3-1 16,0 3 0-16,5-1-1 0,-5-2 1 0,0 0 2 16,0 3 0-16,0-3 3 0,0 0 2 0,0 0 4 15,0 0 3-15,0 0 3 0,0 2 3 16,0-2 1-16,0 0-3 0,0 0-7 0,0 0 0 15,0 0 0-15,4 0 0 0,-4 0 0 0,5 0-2 16,-5 0 8-16,0 0-3 0,6 0 2 16,-6-2 3-16,9-1-1 0,-4 1 3 0,5-1 0 15,-5-3-4-15,4 1-2 0,1-1-8 0,0 1 0 16,-5-4-5-16,4 4 1 0,2-3 0 16,-7 0-2-16,6-1 0 0,0 2-1 0,-5-2 0 15,4 1-1-15,1-3 0 0,-5 2 0 0,0 4 1 16,0-4 0-16,0 1 0 0,-1 2 1 0,-4-1 0 15,6 1-1-15,-6-2 0 0,0 2 0 0,0 1 0 16,0-1 0-16,0 3 0 0,0-2 1 16,0 2 1-16,0 3 0 0,0-2 0 0,0 2-1 15,0 0 2-15,0 0-1 0,0 0 0 0,-6 0-1 16,6 2 2-16,-4 1-1 0,-1 0-2 16,5 5 0-16,0-2 0 0,0 2 0 0,0 0-5 15,0 0 3-15,0 3 2 0,5 0 0 0,-1 0 2 16,-4 0 0-16,6 3 3 0,-6-2-3 15,4 1 0-15,-4 0-1 0,5 1-1 0,-5-3 0 16,0 3-1-16,0-1 0 0,0 1-1 0,0 3 0 16,-5-4-4-16,5 1-5 0,-4 0-10 0,-2 2-16 15,-3-2-42-15,4 0-76 0,-5 0-125 0,-4-3-68 16,-1 0-27-16,0 3-5 0,6-3 31 16</inkml:trace>
  <inkml:trace contextRef="#ctx0" brushRef="#br0" timeOffset="162703.6">17770 7031 74 0,'-5'-3'351'0,"5"3"45"0,0 0 26 16,0-2-57-16,0 2-101 0,0 0-96 0,0 0-60 15,0 0-39-15,0 0-24 0,5-4-17 0,4 4-10 16,1-5-6-16,5 5-6 0,4-3-4 15,6 1-2-15,-5-1 0 0,4 0 2 0,1 3-3 16,4-2 1-16,-5-1 0 0,1 0-1 0,3 3 0 16,-3-3 0-16,5 1 1 0,-1 2-2 0,0-4-1 15,0 2-3-15,1 2-10 0,-1 0-18 0,-9-3-25 16,-1 3-43-16,0 0-77 0,-9 0-107 16,1 3-71-16,-7-3-25 0,1 2 1 0,0 2 34 15</inkml:trace>
  <inkml:trace contextRef="#ctx0" brushRef="#br0" timeOffset="163448.66">18112 7174 300 0,'0'-3'346'16,"0"0"21"-16,0 1-50 0,0-1-82 15,0 0-92-15,0 0-58 0,0 0-32 0,0 3-16 16,0-2-11-16,0 2-4 0,0 0-3 0,0 0-7 16,0 0-6-16,0 0-4 0,0 0-2 15,0 2-1-15,0-2 1 0,0 3 0 0,0 0 0 0,0 3 1 16,0-1 1-16,0 3-1 0,0 1-9 16,0-2 3-16,0 3 2 0,5-3 2 0,-5 4 0 15,4 0 1-15,2 0 8 0,-2 0-5 0,1-3-2 16,0 1 0-16,-5-2-1 0,5 2 0 15,-5-1 0-15,5 1 0 0,-5-1 0 0,5-3-1 16,0 1 0-16,-5-1 0 0,4-2 1 0,-4 0-1 16,6 0 1-16,-6-3 1 0,4 0-1 15,-4 0 2-15,5-3 0 0,5 0 0 0,-5 0 2 16,-1-2-2-16,2-1 1 0,-1 1-2 0,5-3 3 16,-6-3-1-16,1 2-1 0,0-2 0 0,0 0-1 15,4 0 1-15,-3 1-2 0,-2-1 0 16,1 2 1-16,0-2-1 0,-5 4 1 0,5-3-1 15,-5 5 0-15,5 0 2 0,-1 2-1 0,-4 0 5 16,0 1 2-16,0-1 3 0,0 3 0 0,0 0 1 16,0 0 0-16,0 3-2 0,0-1-2 0,0 4-1 15,0 1 0-15,0 0-1 0,0 3 1 16,0 1 0-16,0 1-2 0,0 1-1 0,6 2 0 16,-6 0 0-16,4 2-3 0,1 5 0 0,5 3 0 15,-5-3 2-15,0 3 1 0,0-6 0 16,0 6 1-16,5-4 2 0,-6 4-1 0,-4-3 0 15,5 3 0-15,-5-4-1 0,0 5-1 16,0-5-1-16,-5 4 0 0,5-3 0 0,-4 0 1 16,-6 0 0-16,5-3-2 0,-5 4 1 0,1-7-1 15,-2 0 0-15,1-2-1 0,-4 0 1 0,4-6 2 16,6 0-1-16,-11 1 3 0,5-3 5 0,1-4 5 16,-1 0 4-16,-1-4 6 0,2 2 9 0,-1-6 6 15,5 0 4-15,-5 1 4 0,6-6 2 16,-1 0-3-16,0 0-7 0,0-2-8 0,5-1-6 15,0 0-9-15,5 0-7 0,0 1-5 0,0-4-2 16,5 0-3-16,-1 4-2 0,6-7-3 16,10 4-1-16,3-1-2 0,-3-2-7 0,5 0-24 15,-2 0-39-15,2 0-63 0,4-1-125 0,-5 2-120 16,1-2-55-16,-6 3-11 0,1-1 20 0,-1 1 56 16</inkml:trace>
  <inkml:trace contextRef="#ctx0" brushRef="#br0" timeOffset="178894.17">15752 10630 259 0,'0'-3'337'15,"-4"1"18"-15,-1 2-46 0,-5-2-72 0,1-1-84 16,3 3-61-16,1-4-32 0,1 2-12 0,-2-2-4 15,2 4 2-15,-1-2-1 0,0 2-1 0,0-2-3 16,0 2-5-16,1 0-2 0,-6-3-3 16,5 3-2-16,5 0 1 0,-5 0 0 0,0 0 0 15,5 0-3-15,-5 0-5 0,5 0-5 0,-5 0-4 16,5 0-6-16,0 0-2 0,0 0-1 16,0 0 0-16,0 0-4 0,0 0-1 0,0 0-5 15,5 0-4-15,-5 0-7 0,5 3-9 0,0-3-9 16,0 0-11-16,0 2-11 0,-1-2-6 0,6 0-8 15,-5-2-9-15,5 2-31 0,-1 0-45 16,-3-3-73-16,-2 3-74 0,-4 0-35 0,-4-3-4 16,4 0 28-16</inkml:trace>
  <inkml:trace contextRef="#ctx0" brushRef="#br0" timeOffset="179471.92">15655 10669 210 0,'0'0'369'0,"0"0"31"16,0 0 1-16,0 0-78 0,0 0-116 0,0 0-74 15,-5 0-42-15,5 0-21 0,0-3-12 0,0 3-6 16,0 0-5-16,0 0-8 0,0 0-7 0,5 0-9 15,-5-3-1-15,5 3-9 0,-5-2-6 16,5-4-4-16,5 0-2 0,-6-2 0 0,6 3-7 16,4-4 3-16,-4 2 1 0,1-3 2 0,3 0 0 15,0 2-1-15,1-3 1 0,-5 0 0 0,-1 0 0 16,1 0 0-16,0 0-1 0,0-3 1 16,0 3-2-16,-5-3 1 0,-1 0-1 0,6 4 0 15,-5-4 1-15,0 0-1 0,0 1-1 0,0-1 0 16,-5 0-2-16,5 0 1 0,0 3 0 15,-5-3 1-15,0 4 0 0,4-2 1 0,-4 4 1 16,0 0 1-16,0 3 5 0,0-1 3 0,0 0 5 16,0 4 8-16,0-1 3 0,0 3 4 0,0-2-2 15,-4 2-1-15,4 0-3 0,0 0-5 16,0 2-4-16,0-2-4 0,0 3-1 0,-5-3-8 16,0 2 1-16,5 4 1 0,0 0 0 0,0-1 1 15,0 3 0-15,0 3 4 0,0 0-2 16,0 0-1-16,5 0-1 0,0 6 1 0,-5-4-1 15,0 4 0-15,4-3 1 0,-4 5-1 0,0-2 0 16,5-1 1-16,-5 0-1 0,5 4 0 0,-5-4 1 16,0 3-1-16,0-2-2 0,5 2-1 0,-5-3-6 15,0 1-5-15,0-1-10 0,0 1-13 16,5-3-16-16,0-3-16 0,-5 0-16 0,0-1-17 16,5 2-20-16,-1-4-47 0,-4-3-89 0,-9 1-90 15,4-1-37-15,-5-2-8 0,0-3 11 0,1 0 55 16</inkml:trace>
  <inkml:trace contextRef="#ctx0" brushRef="#br0" timeOffset="179788">15669 10900 37 0,'-4'0'363'0,"4"0"45"0,-5-3 29 0,5 3-19 16,-5 0-114-16,5-3-99 0,-5 3-54 0,5 0-36 16,-5-3-16-16,5 3-13 0,-5 0-15 0,0 0-16 15,5 0-14-15,0 0-10 0,5 0-13 0,0 0-7 16,5 0-4-16,0 0-3 0,4-2-2 16,6-1 0-16,5 3-1 0,-1-5 1 0,5 1 1 15,5-1 0-15,0-1 1 0,5-2-2 0,1 0-2 16,-2 0-3-16,6 0-7 0,-5 2-9 15,1-2-13-15,-1 2-17 0,0 1-17 0,-5-1-16 16,0 4-17-16,-10 2-14 0,6 0-28 16,-15 0-68-16,4 2-122 0,-9-2-56 0,-5 3-18 15,5 0 4-15,-6-1 28 0</inkml:trace>
  <inkml:trace contextRef="#ctx0" brushRef="#br0" timeOffset="180204.94">15865 11145 37 0,'-10'0'358'0,"0"0"42"0,0 0 23 0,1-4-26 0,-6 2-108 16,10 2-99-16,-5-4-55 0,6 2-28 15,-6-1-13-15,5 1-8 0,5-1-8 0,-5 3-14 16,5-3-9-16,0 0-13 0,0 1-11 0,5 2-13 16,0-3-7-16,-1 0-3 0,6 3 0 15,0-3-3-15,0 1 1 0,5 2 2 0,-1 0-3 16,1 0-2-16,4 0 4 0,-4 2-4 0,0 1 0 16,0 0-2-16,4 0 0 0,-9 2 1 15,5 1-3-15,-6 1 0 0,1 3 1 0,-1-3 0 16,-3 4-1-16,-2 3 0 0,-4-3-2 0,0 5 0 15,-4-2 0-15,-2 3-1 0,-3-1-2 0,-1 1-5 16,1 0-4-16,-6-1-7 0,0 1-12 0,1-1-11 16,3 0-11-16,2-2-14 0,-6-1-12 15,10-1-14-15,0-4-11 0,1 0-8 0,4-2-29 16,0-4-56-16,0-2-88 0,0 0-57 0,0-2-21 16,0-4 1-16,4 0 29 0</inkml:trace>
  <inkml:trace contextRef="#ctx0" brushRef="#br0" timeOffset="180506.03">16310 11169 311 0,'19'-11'373'15,"0"2"23"-15,-4 1-31 0,-5 0-90 0,-1 3-111 16,-3-1-60-16,-1 1-31 0,-1 2-14 0,-4 0-5 16,5 0-6-16,-5 1-4 0,-5-1-7 0,5 3-10 15,-9 0-7-15,3 0-7 0,-3 3-4 16,-6 2-1-16,5-2-3 0,-4 5 2 0,-1-2-1 15,0 1-2-15,0 3 0 0,-4-3 1 0,10 4-1 16,-6 0 1-16,0 0 1 0,5 0-2 16,1 0-1-16,3 0 0 0,2 0 1 0,-1 0-1 15,10 0 4-15,-5-3-1 0,10 1-2 0,-1-1-3 16,6 1-1-16,-5-4 1 0,9 0-6 16,1 1 1-16,-5-4-3 0,9 1-4 0,-4 0-7 15,4-3-9-15,1 0-9 0,-1 0-13 0,0-3-9 16,0 3-9-16,1-5-11 0,-1 2-31 0,1-3-62 15,-1-1-90-15,-4 1-68 0,0-5-30 16,-1 2-5-16,0-2 27 0</inkml:trace>
  <inkml:trace contextRef="#ctx0" brushRef="#br0" timeOffset="180871.56">16930 10696 175 0,'-10'-14'371'0,"-5"3"29"16,6 1 22-16,-1 1-71 0,0 1-129 0,0 0-76 15,6 2-38-15,-7 3-18 0,7-1-14 0,4 1-12 16,-5-1-8-16,5 2-10 0,-5-2-10 16,5 4-9-16,0-2-7 0,0 2-7 0,0 0-6 15,0-2-1-15,0 2-2 0,0 0-2 0,5 2-1 16,-5-2 2-16,5 0 1 0,-1 2-2 0,1 2 1 15,5 2 3-15,-5-3 2 0,5 4-2 0,-5-1 2 16,5 5 1-16,-1-3-1 0,-4 6-3 16,5-3 1-16,0 2-2 0,-6 2-1 0,2-2-1 15,-2 3 1-15,1 1 0 0,0-4-2 0,-5 4 0 16,5 0-1-16,-5-1-1 0,5-2-6 16,-5 3-7-16,4-4-12 0,-4 0-16 0,0 2-19 15,0-2-23-15,0-2-21 0,0 3-37 0,0-6-72 16,0 1-115-16,-4-1-56 0,-1-3-17 15,-5 4 6-15,1-7 32 0</inkml:trace>
  <inkml:trace contextRef="#ctx0" brushRef="#br0" timeOffset="181073.35">16768 10826 138 0,'-10'-9'372'16,"6"3"36"-16,-6 1 24 0,0 0-68 0,6-1-113 15,-2 4-89-15,2-2-53 0,4 2-30 16,-5-1-23-16,5 0-14 0,5 3-16 0,-1-2-9 16,6 2-8-16,5 0-5 0,0-3-6 0,9 3-9 15,1 0-16-15,-1-3-23 0,5 3-26 0,1-3-67 16,-6 0-125-16,0 1-94 0,-4-1-39 16,-1 1-6-16,6-2 10 0</inkml:trace>
  <inkml:trace contextRef="#ctx0" brushRef="#br0" timeOffset="181509.21">17467 10663 76 0,'0'0'361'0,"-5"0"41"0,1-2 19 16,4 2-52-16,-6 0-108 0,6-3-99 0,-4 3-59 15,4-3-34-15,-5 3-16 0,5-3-12 0,0 3-10 16,5-3-10-16,-5 1-7 0,4-4-8 0,2 3-4 15,-2-2-1-15,6-1-1 0,-5 2-1 0,4-3 0 16,-3-1 1-16,3 0-1 0,1-2-1 16,-5 1-1-16,5-2-2 0,-1 0 1 0,-3 0-1 15,-2 0 1-15,1-3 0 0,0 3 0 16,-5-3 2-16,-5 3 0 0,0-2 1 0,5 2-1 16,-4 0 2-16,4 0 0 0,0-1 1 0,0 5 1 15,-6-5 5-15,6 4 8 0,0 3 8 16,-5-1 11-16,5 0 8 0,0 4 7 0,0-1 0 15,0 1-6-15,0 2-7 0,0-3-11 0,0 3-7 16,0 3-5-16,0-1-5 0,0 1 0 0,0 5-1 16,0-2 1-16,0 5-3 0,5-3 1 0,-5 5-1 15,6 1-1-15,-6 0 0 0,4 3 0 0,-4-1-1 16,5 1 0-16,0-1-2 0,0 3-1 16,0-2-3-16,-5 2-6 0,4 0-9 0,-4-2-15 15,6 2-15-15,-6-3-21 0,4 1-21 0,1-1-21 16,-5 1-44-16,0-4-90 0,0-1-108 15,-9 1-44-15,-1-4-11 0,0 1 7 0,-4-1 44 16</inkml:trace>
  <inkml:trace contextRef="#ctx0" brushRef="#br0" timeOffset="181744.88">17252 10889 45 0,'0'-3'417'0,"0"0"55"0,-4 1 37 0,-2-2 20 16,6 1-158-16,-5 1-124 0,5-1-77 0,0 0-43 16,5 1-28-16,1-1-21 0,13-3-17 0,0 4-18 15,5-3-14-15,11-4-12 0,4 4-8 16,0-1-8-16,10 0-10 0,-5-2-16 0,0 3-21 16,0-1-24-16,5 1-26 0,-10 2-21 0,5-3-18 15,-5 4-11-15,-5 2-1 0,0-3-5 16,-9 3-35-16,-1 0-66 0,-4 3-88 0,-11-3-35 15,6 2-12-15,-10 2 13 0,0 1 52 0</inkml:trace>
  <inkml:trace contextRef="#ctx0" brushRef="#br0" timeOffset="182521.63">17741 11020 294 0,'0'-5'384'0,"0"-1"27"0,0 1-8 0,0-4-95 16,0 4-116-16,0 0-68 0,0-1-35 0,0 1-18 16,0-1-14-16,0 4-9 0,0-2-9 0,0 2-7 15,0-1-9-15,0 3-8 0,0 0-7 0,0 0-1 16,0 0-2-16,0 3 0 0,0-1-1 15,0 4-5-15,0 0 3 0,0-1 1 0,0 4 0 16,0-2 1-16,0 5 1 0,0-1 5 16,-5 0-4-16,5-1-2 0,-6 2-8 0,6-1 3 15,0 0 1-15,0 0-1 0,0-1 0 0,6 2 0 16,-6-4 5-16,5 0-2 0,-1 0-1 0,2-3-1 16,-6 1 0-16,9 0-1 0,-9-1 1 0,5-2-1 15,0 0-1-15,-5 0 0 0,5-3-2 0,5 0-3 16,-1-3-3-16,1 0-4 0,0 0-6 15,-1-2-4-15,2-3-4 0,3 2-1 0,-9-2-2 16,5-3 2-16,-5 3 3 0,4-4 5 0,1 2 5 16,-5-1 4-16,0 2 6 0,0 1 4 15,-1-1 3-15,-4 1 6 0,0 0 2 0,0 3 7 16,0-1 6-16,-4 1 6 0,-1 2 5 0,5-2 4 16,-5 2 1-16,5 0 0 0,0 1-1 15,-5 2-2-15,5-4-4 0,0 4-4 0,0 0-3 16,0 0-3-16,-5 4-1 0,5 1-3 0,0 0 0 15,0 1 1-15,0 2 1 0,0 0-1 0,5 4 0 16,-5-1 0-16,5 2 0 0,0 0-2 16,4 1-2-16,-3 3 0 0,3 0-4 0,1 2-3 15,0 0-3-15,0 0-2 0,4 6-3 0,1-3-1 16,0 3-1-16,-6-3 0 0,6 0-2 0,0 3 0 16,-1-1 1-16,-4 1-4 0,0-1 1 15,0-2-3-15,-6-2 2 0,1-1-3 0,-5 0 0 16,5-2 3-16,-5-1 0 0,0-2 4 0,0-3 1 15,0-3 2-15,-5 1 0 0,0-4 1 0,-5-2-1 16,1-3-1-16,-1 0-1 0,1-3 0 0,-6-2 1 16,0-4 0-16,0 1 2 0,5-3 3 0,-9 0 1 15,10-3 1-15,-6 0 1 0,0-2 2 16,5 0-1-16,1 2 0 0,-1 0 0 0,0-2-1 16,5 2 0-16,5 0-2 0,0 1-1 0,0 1-3 15,5-1-2-15,0 2-1 0,10-1-5 16,-6 2-9-16,11-1-15 0,4 0-18 0,0 0-25 15,1-3-27-15,9 0-25 0,0 0-64 0,-4 1-112 16,-1-1-81-16,-5-3-30 0,1 1-1 16,-5 0 13-16</inkml:trace>
  <inkml:trace contextRef="#ctx0" brushRef="#br0" timeOffset="182918.55">18224 10866 315 0,'0'0'388'0,"-4"-2"30"16,4 2-24-16,-6 0-81 0,2-3-107 15,4 3-65-15,0 0-42 0,0 0-21 0,0-3-15 16,0 3-14-16,0 0-10 0,0-3-12 0,10 3-10 16,-6-2-7-16,1-1-3 0,5 1-4 0,5-4-1 15,-1 3-1-15,0 0-2 0,1-2 1 0,5 2-1 16,-6 1-1-16,6-4 1 0,0 3-1 15,-6 0-1-15,1 3-6 0,5-3-8 0,-11 1-13 16,6 2-16-16,-1-3-20 0,-4 0-22 0,5 3-38 16,-10 0-81-16,-1 0-119 0,-4 0-54 0,0 0-15 15,0 0 2-15,0 0 33 0</inkml:trace>
  <inkml:trace contextRef="#ctx0" brushRef="#br0" timeOffset="183152.3">18234 10638 1 0,'-5'-2'376'0,"0"-4"50"16,1 1 31-16,-6 3 4 0,5-1-135 0,5-1-126 16,0-2-76-16,0 6-45 0,5-2-28 0,5 0-17 15,4 2-10-15,6-3-9 0,-1 0-6 0,5 3-8 16,1-3-11-16,4 0-16 0,-5 3-23 15,6 0-31-15,-1 0-56 0,-9 0-120 0,-1 0-109 16,-9 3-49-16,-1-3-9 0,-3 3 14 0,-1 0 46 16</inkml:trace>
  <inkml:trace contextRef="#ctx0" brushRef="#br0" timeOffset="191559.5">18800 10531 74 0,'6'0'337'0,"-6"0"36"0,0 0 21 15,0 0-64-15,0 0-98 0,0 0-80 0,0 0-40 16,0 0-12-16,0 0-5 0,0 0 1 16,0 0-2-16,0 0-3 0,-6 0-10 0,6 0-18 15,-4 0-10-15,8 0-8 0,-4 0-9 16,6 0-7-16,-6 0-6 0,-6 0-5 0,6 4-4 16,-4-4-5-16,4 0-1 0,-5 0-3 0,5 0-1 15,0 0 0-15,0 0-2 0,0 0-1 0,5 0 1 16,-5-4 0-16,4 2-1 0,2-1-1 0,-2 0 0 15,1 0 0-15,10-2-7 0,-5-1 0 0,-1-2 1 16,6 0-2-16,-1-1-2 0,1 2-4 16,-5-2 2-16,5-2-8 0,0 0-4 0,-1 2-4 15,-4-1-2-15,0-1 0 0,-1 0 1 0,1 0 1 16,-5 0 5-16,-5-3 3 0,5 3 4 16,0 3 2-16,-5-3 2 0,0 2 4 0,-5 2 3 15,0-2 2-15,0 4 1 0,1 0 2 0,-2-2 3 16,2 2 0-16,-1 3-1 0,5-4 1 15,-6 3 2-15,6 3 0 0,-4-2 0 0,-1-1 1 16,0 3 1-16,0 0-2 0,0-3 1 0,1 3-1 16,4 0-2-16,0 0-2 0,-6 0-1 0,6 0 0 15,0 3 0-15,0 0 1 0,-4-1 1 0,4 4 1 16,0 2 1-16,0 1 0 0,0 1 1 16,0 1 0-16,-5 0 1 0,5 3 1 0,0 0-2 15,0 2 2-15,5 1 1 0,-5-4-3 0,0 4 0 16,4-1 0-16,-4 1 0 0,6 0-1 15,-2-4-1-15,1 4 0 0,0-4-2 0,-5 4-1 16,0-3-1-16,0-3-3 0,0 2-9 0,0 2-15 16,0-5-23-16,5-2-25 0,-5 4-30 15,0-2-47-15,0-2-87 0,-5 1-112 0,-5-1-46 16,-4-2-8-16,-1 2 11 0,0 0 40 0</inkml:trace>
  <inkml:trace contextRef="#ctx0" brushRef="#br0" timeOffset="191844.71">18703 10789 316 0,'0'-2'429'16,"0"-1"29"-16,-5 3 20 0,0-3-118 0,0 1-132 15,5 2-84-15,-5-3-41 0,5 3-24 0,0 0-14 16,0-3-11-16,5 3-14 0,5 0-15 15,9-3-11-15,1 0-6 0,4 3-5 0,11-2-2 16,-1-1-3-16,5-3 0 0,-5 4-3 0,0-1 1 16,5 0-2-16,-5 1-3 0,6-1-1 15,-1-3-6-15,-5 4-8 0,-5-1-12 0,1 0-10 16,-1 0-13-16,-5 1-11 0,1-1-13 0,-1 0-10 16,-5 3-10-16,1-2-25 0,-5 2-50 0,-1-4-75 15,-4 4-80-15,-5 4-31 0,0-4-8 0,-5 5 24 16</inkml:trace>
  <inkml:trace contextRef="#ctx0" brushRef="#br0" timeOffset="192428.57">19065 11114 222 0,'-6'-3'389'0,"6"3"33"15,-9-3 20-15,3-2-90 0,2 2-127 0,-6-3-76 16,5 1-41-16,0 0-19 0,1-1-12 0,-2 1-10 16,2-1-17-16,4 1-8 0,0-1-10 15,0 4-13-15,0-5-7 0,0 3-7 0,0 0 5 16,4 2-7-16,-4-1-3 0,6 0 1 0,-6 1-1 16,4-1 0-16,1 0 0 0,-5 0 0 0,5 3 0 15,0 0 1-15,0 0 2 0,-1 3 4 16,2 0 0-16,-2 0 1 0,1 2 1 0,1 0 0 15,-2 3-5-15,1 1-1 0,0 2 1 0,-5 0-1 16,0 0-1-16,0 3 0 0,-5 0 4 0,-4-1-2 16,3 4 6-16,-3-3-5 0,-1 2-3 15,-5 0-2-15,0 1-2 0,1-1-2 0,0-2-11 16,-7 0 1-16,7 0-1 0,-6-3-3 0,1 2-1 16,0-4-2-16,4-1 0 0,0 1 1 15,0-5 1-15,1 0 0 0,4-2 2 0,0-2-2 16,0 0-2-16,6-2 0 0,-1-4 2 0,-1 4 5 15,6-7 0-15,6 3 6 0,-1 1 3 0,-1-3 3 16,2 3 1-16,-2-1 1 0,1 0 2 16,0 4 2-16,5-4 3 0,-6 3 4 0,6 3 3 15,5-3 1-15,-5 3 2 0,5 3 0 0,-1-3-1 16,1 3-4-16,-1 0-5 0,6 0 0 0,0 2-3 16,-1-2-4-16,-4 3 0 0,0-4 0 15,4 1-2-15,-4-1 0 0,9 1 0 0,-5 0-1 16,-4 2 1-16,5-2 0 0,-11 0 0 0,1 0-4 15,-5-1-8-15,5-2-11 0,0 0-15 16,-5 0-16-16,4 0-20 0,1 0-21 0,0-2-29 16,0-1-65-16,0 0-100 0,-6-2-67 0,1-1-24 15,0-2 0-15,0 0 26 0</inkml:trace>
  <inkml:trace contextRef="#ctx0" brushRef="#br0" timeOffset="192826.04">19392 11034 117 0,'0'-5'364'0,"0"-1"41"0,0 3 26 0,-5 1-62 15,5-1-104-15,-5 0-86 0,5 0-49 0,0 1-30 16,-5-1-19-16,5 3-16 0,-5 0-13 0,5 0-15 16,0 0-10-16,0 0-11 0,0 3-5 15,0-1-4-15,0 1 0 0,0 0-2 0,0 2-2 16,0 1 0-16,0-1-1 0,-5 3-1 0,5-2 0 15,-5 3 0-15,1-1-1 0,-2-3 1 16,1 3 0-16,5 1-1 0,-4-4 1 0,-1 3 1 16,0-2 2-16,0-1 3 0,0-2-1 0,0 3 3 15,5-1-2-15,-5-2 1 0,1-3 0 0,4 3 1 16,0-1-2-16,0-2 1 0,0 0 1 0,0 3 0 16,9-3-4-16,-4 0 0 0,5-3 0 15,4 3 1-15,-3-2-2 0,3 2-3 0,1-3 11 16,-6 0-5-16,1 3-3 0,5-3-4 0,-6 1-5 15,11-1-7-15,0 0-15 0,-5 0-7 16,4 1-8-16,-10 2-7 0,6-3-8 0,-5 0-5 16,5 3-3-16,-6-3-4 0,-3 0-2 0,3 3-3 15,-9-2-3-15,5-1-3 0,-5 3-28 16,0-3-44-16,0 1-62 0,0-4-81 0,-5 3-46 16,-4 1-15-16,3-4 22 0,-3 3 48 0</inkml:trace>
  <inkml:trace contextRef="#ctx0" brushRef="#br0" timeOffset="193092.97">19465 11009 229 0,'0'-2'382'16,"0"-1"32"-16,-5-2 5 0,0 1-75 15,0 2-110-15,5-1-72 0,-5 1-39 0,0-1-18 0,1 3-13 16,-2-3-12-16,6 3-12 0,0 0-19 16,0 0-11-16,0 0-11 0,0 0-9 0,0 3-5 15,0 2-8-15,0 0 3 0,0 4 1 0,0-1-2 16,0 3 1-16,0 3-2 0,0-4 5 15,0 5-1-15,6-2-1 0,-6 4 0 0,4-1-3 16,-4 1-2-16,5 3-1 0,-5-4-1 0,5 3-2 16,0 1 0-16,5-2-1 0,-5 1-2 15,4 1-3-15,-3 2-6 0,3-6-11 0,1 3-20 16,-5 1-18-16,5-1-26 0,-1-2-30 0,-3-4-30 16,-2 3-68-16,-4-2-114 0,0-2-67 0,-4-1-21 15,-2-3 8-15,1 0 22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35B95-59ED-4DD1-A23B-D0AEBBEDCF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customXml" Target="../ink/ink2.xml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46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45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44.png"/><Relationship Id="rId5" Type="http://schemas.openxmlformats.org/officeDocument/2006/relationships/image" Target="../media/image10.png"/><Relationship Id="rId15" Type="http://schemas.openxmlformats.org/officeDocument/2006/relationships/image" Target="../media/image48.png"/><Relationship Id="rId10" Type="http://schemas.openxmlformats.org/officeDocument/2006/relationships/image" Target="../media/image43.png"/><Relationship Id="rId4" Type="http://schemas.openxmlformats.org/officeDocument/2006/relationships/image" Target="../media/image9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12" Type="http://schemas.openxmlformats.org/officeDocument/2006/relationships/image" Target="../media/image31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27.png"/><Relationship Id="rId10" Type="http://schemas.openxmlformats.org/officeDocument/2006/relationships/image" Target="../media/image79.png"/><Relationship Id="rId4" Type="http://schemas.openxmlformats.org/officeDocument/2006/relationships/image" Target="../media/image26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76350"/>
            <a:ext cx="7773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41.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5, 6.</a:t>
            </a:r>
          </a:p>
          <a:p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2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10776" y="356486"/>
            <a:ext cx="40792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963172"/>
            <a:ext cx="685383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700" i="1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1700" i="1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2180619"/>
            <a:ext cx="424385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u="sng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pp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pp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hpt</a:t>
            </a:r>
            <a:endParaRPr lang="en-US" sz="1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2861712"/>
            <a:ext cx="747867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Cloud Callout 1">
            <a:extLst>
              <a:ext uri="{FF2B5EF4-FFF2-40B4-BE49-F238E27FC236}">
                <a16:creationId xmlns:a16="http://schemas.microsoft.com/office/drawing/2014/main" id="{F8594C8D-EA49-48FB-8282-3C8D5463688F}"/>
              </a:ext>
            </a:extLst>
          </p:cNvPr>
          <p:cNvSpPr/>
          <p:nvPr/>
        </p:nvSpPr>
        <p:spPr>
          <a:xfrm>
            <a:off x="5524500" y="20819"/>
            <a:ext cx="3581400" cy="1371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6601BB6-8481-4930-A3FF-1FE3EE5F6EF0}"/>
                  </a:ext>
                </a:extLst>
              </p14:cNvPr>
              <p14:cNvContentPartPr/>
              <p14:nvPr/>
            </p14:nvContentPartPr>
            <p14:xfrm>
              <a:off x="6559200" y="709200"/>
              <a:ext cx="306000" cy="205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6601BB6-8481-4930-A3FF-1FE3EE5F6EF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49840" y="699840"/>
                <a:ext cx="324720" cy="22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7450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" y="42785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1303" y="424041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rưỡi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929392"/>
              </p:ext>
            </p:extLst>
          </p:nvPr>
        </p:nvGraphicFramePr>
        <p:xfrm>
          <a:off x="899160" y="1450975"/>
          <a:ext cx="6102429" cy="280017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5607">
                  <a:extLst>
                    <a:ext uri="{9D8B030D-6E8A-4147-A177-3AD203B41FA5}">
                      <a16:colId xmlns:a16="http://schemas.microsoft.com/office/drawing/2014/main" val="1321408182"/>
                    </a:ext>
                  </a:extLst>
                </a:gridCol>
                <a:gridCol w="1525607">
                  <a:extLst>
                    <a:ext uri="{9D8B030D-6E8A-4147-A177-3AD203B41FA5}">
                      <a16:colId xmlns:a16="http://schemas.microsoft.com/office/drawing/2014/main" val="4182222912"/>
                    </a:ext>
                  </a:extLst>
                </a:gridCol>
                <a:gridCol w="1525607">
                  <a:extLst>
                    <a:ext uri="{9D8B030D-6E8A-4147-A177-3AD203B41FA5}">
                      <a16:colId xmlns:a16="http://schemas.microsoft.com/office/drawing/2014/main" val="2448620343"/>
                    </a:ext>
                  </a:extLst>
                </a:gridCol>
                <a:gridCol w="1525608">
                  <a:extLst>
                    <a:ext uri="{9D8B030D-6E8A-4147-A177-3AD203B41FA5}">
                      <a16:colId xmlns:a16="http://schemas.microsoft.com/office/drawing/2014/main" val="1524312774"/>
                    </a:ext>
                  </a:extLst>
                </a:gridCol>
              </a:tblGrid>
              <a:tr h="826006"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endPara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92852"/>
                  </a:ext>
                </a:extLst>
              </a:tr>
              <a:tr h="626058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18500"/>
                  </a:ext>
                </a:extLst>
              </a:tr>
              <a:tr h="722374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65945"/>
                  </a:ext>
                </a:extLst>
              </a:tr>
              <a:tr h="5373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11767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71800" y="244114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5600" y="31139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97326" y="2319441"/>
                <a:ext cx="36798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326" y="2319441"/>
                <a:ext cx="367986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86308" y="2983975"/>
                <a:ext cx="371384" cy="660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308" y="2983975"/>
                <a:ext cx="371384" cy="6600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41336" y="3644027"/>
                <a:ext cx="49404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36" y="3644027"/>
                <a:ext cx="494046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836289" y="379444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flipH="1">
                <a:off x="5634906" y="2629617"/>
                <a:ext cx="1081802" cy="516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634906" y="2629617"/>
                <a:ext cx="1081802" cy="516488"/>
              </a:xfrm>
              <a:prstGeom prst="rect">
                <a:avLst/>
              </a:prstGeom>
              <a:blipFill>
                <a:blip r:embed="rId5"/>
                <a:stretch>
                  <a:fillRect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98517" y="3691540"/>
                <a:ext cx="1118191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517" y="3691540"/>
                <a:ext cx="1118191" cy="515910"/>
              </a:xfrm>
              <a:prstGeom prst="rect">
                <a:avLst/>
              </a:prstGeom>
              <a:blipFill>
                <a:blip r:embed="rId6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A8970A0E-8BCE-48EF-A813-2698FE2FFEC6}"/>
              </a:ext>
            </a:extLst>
          </p:cNvPr>
          <p:cNvSpPr txBox="1"/>
          <p:nvPr/>
        </p:nvSpPr>
        <p:spPr>
          <a:xfrm>
            <a:off x="160020" y="142756"/>
            <a:ext cx="456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</a:rPr>
              <a:t>DẠNG 3: </a:t>
            </a:r>
            <a:r>
              <a:rPr lang="en-US" sz="2000" b="1" dirty="0" err="1">
                <a:solidFill>
                  <a:srgbClr val="FFC000"/>
                </a:solidFill>
              </a:rPr>
              <a:t>Toán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làm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chung</a:t>
            </a:r>
            <a:r>
              <a:rPr lang="en-US" sz="2000" b="1" dirty="0">
                <a:solidFill>
                  <a:srgbClr val="FFC000"/>
                </a:solidFill>
              </a:rPr>
              <a:t>, </a:t>
            </a:r>
            <a:r>
              <a:rPr lang="en-US" sz="2000" b="1" dirty="0" err="1">
                <a:solidFill>
                  <a:srgbClr val="FFC000"/>
                </a:solidFill>
              </a:rPr>
              <a:t>làm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riêng</a:t>
            </a:r>
            <a:endParaRPr lang="en-US" sz="2000" b="1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A69D78A0-C171-4715-9EC7-7067962B75E6}"/>
                  </a:ext>
                </a:extLst>
              </p14:cNvPr>
              <p14:cNvContentPartPr/>
              <p14:nvPr/>
            </p14:nvContentPartPr>
            <p14:xfrm>
              <a:off x="1496160" y="726120"/>
              <a:ext cx="7110000" cy="34365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A69D78A0-C171-4715-9EC7-7067962B75E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86800" y="716760"/>
                <a:ext cx="7128720" cy="3455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118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000417"/>
              </p:ext>
            </p:extLst>
          </p:nvPr>
        </p:nvGraphicFramePr>
        <p:xfrm>
          <a:off x="4439593" y="226559"/>
          <a:ext cx="4554004" cy="213259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8501">
                  <a:extLst>
                    <a:ext uri="{9D8B030D-6E8A-4147-A177-3AD203B41FA5}">
                      <a16:colId xmlns:a16="http://schemas.microsoft.com/office/drawing/2014/main" val="1321408182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4182222912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2448620343"/>
                    </a:ext>
                  </a:extLst>
                </a:gridCol>
                <a:gridCol w="1138501">
                  <a:extLst>
                    <a:ext uri="{9D8B030D-6E8A-4147-A177-3AD203B41FA5}">
                      <a16:colId xmlns:a16="http://schemas.microsoft.com/office/drawing/2014/main" val="1524312774"/>
                    </a:ext>
                  </a:extLst>
                </a:gridCol>
              </a:tblGrid>
              <a:tr h="79742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 quan hệ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92852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18500"/>
                  </a:ext>
                </a:extLst>
              </a:tr>
              <a:tr h="44301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65945"/>
                  </a:ext>
                </a:extLst>
              </a:tr>
              <a:tr h="360765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 hai đội</a:t>
                      </a:r>
                      <a:r>
                        <a:rPr lang="en-US" sz="14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11767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796352" y="1127074"/>
            <a:ext cx="3293564" cy="1260546"/>
            <a:chOff x="4134073" y="2803626"/>
            <a:chExt cx="3293564" cy="2318363"/>
          </a:xfrm>
        </p:grpSpPr>
        <p:sp>
          <p:nvSpPr>
            <p:cNvPr id="5" name="TextBox 4"/>
            <p:cNvSpPr txBox="1"/>
            <p:nvPr/>
          </p:nvSpPr>
          <p:spPr>
            <a:xfrm>
              <a:off x="4161739" y="2803626"/>
              <a:ext cx="274434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01833" y="3679583"/>
              <a:ext cx="306366" cy="566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5367924" y="2803626"/>
                  <a:ext cx="306366" cy="8078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7924" y="2803626"/>
                  <a:ext cx="306366" cy="80780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360183" y="3508402"/>
                  <a:ext cx="309123" cy="8658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0183" y="3508402"/>
                  <a:ext cx="309123" cy="86582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331984" y="4284348"/>
                  <a:ext cx="389850" cy="8055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1984" y="4284348"/>
                  <a:ext cx="389850" cy="80556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4134073" y="4299747"/>
              <a:ext cx="367408" cy="566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24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 flipH="1">
                  <a:off x="6345835" y="3063137"/>
                  <a:ext cx="1081802" cy="7764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400" dirty="0">
                      <a:solidFill>
                        <a:srgbClr val="FF0000"/>
                      </a:solidFill>
                    </a:rPr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a14:m>
                  <a:endParaRPr lang="en-US" sz="1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6345835" y="3063137"/>
                  <a:ext cx="1081802" cy="77643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6306612" y="4389536"/>
                  <a:ext cx="858953" cy="7324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en-US" sz="1300" dirty="0">
                      <a:solidFill>
                        <a:srgbClr val="FF0000"/>
                      </a:solidFill>
                    </a:rPr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13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1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3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a14:m>
                  <a:endParaRPr lang="en-US" sz="13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06612" y="4389536"/>
                  <a:ext cx="858953" cy="73245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Box 14"/>
          <p:cNvSpPr txBox="1"/>
          <p:nvPr/>
        </p:nvSpPr>
        <p:spPr>
          <a:xfrm>
            <a:off x="268016" y="18025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5912" y="480036"/>
            <a:ext cx="42974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(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27597" y="1056226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x; y &gt; 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43274" y="1452111"/>
                <a:ext cx="4034310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274" y="1452111"/>
                <a:ext cx="4034310" cy="484941"/>
              </a:xfrm>
              <a:prstGeom prst="rect">
                <a:avLst/>
              </a:prstGeom>
              <a:blipFill>
                <a:blip r:embed="rId7"/>
                <a:stretch>
                  <a:fillRect l="-1360" r="-30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92974" y="1901196"/>
                <a:ext cx="3062954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.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2974" y="1901196"/>
                <a:ext cx="3062954" cy="515910"/>
              </a:xfrm>
              <a:prstGeom prst="rect">
                <a:avLst/>
              </a:prstGeom>
              <a:blipFill>
                <a:blip r:embed="rId8"/>
                <a:stretch>
                  <a:fillRect l="-1793" r="-797" b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04800" y="2425912"/>
            <a:ext cx="5509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rưỡi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000">
                    <a:solidFill>
                      <a:srgbClr val="FFFF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2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(1)</m:t>
                    </m:r>
                  </m:oMath>
                </a14:m>
                <a:endParaRPr lang="en-US" sz="200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875611" y="2289843"/>
                <a:ext cx="1508502" cy="563552"/>
              </a:xfrm>
              <a:prstGeom prst="rect">
                <a:avLst/>
              </a:prstGeom>
              <a:blipFill>
                <a:blip r:embed="rId9"/>
                <a:stretch>
                  <a:fillRect b="-3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04800" y="2857225"/>
            <a:ext cx="616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đội làm chung trong 24 ngày thì xong công việc nên ta có pt: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608" y="2800622"/>
                <a:ext cx="1469248" cy="515910"/>
              </a:xfrm>
              <a:prstGeom prst="rect">
                <a:avLst/>
              </a:prstGeom>
              <a:blipFill>
                <a:blip r:embed="rId10"/>
                <a:stretch>
                  <a:fillRect r="-3320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33481" y="3496483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</a:rPr>
                                <m:t> =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>
                                  <a:solidFill>
                                    <a:srgbClr val="FFFF00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+ 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  <m:r>
                            <a:rPr lang="en-US" sz="1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140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24562" y="3316532"/>
                <a:ext cx="2698243" cy="106336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001" y="3389866"/>
                <a:ext cx="1379608" cy="97103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2600" y="3380297"/>
                <a:ext cx="963982" cy="97103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14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8212" y="3320899"/>
                <a:ext cx="963982" cy="97103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=40</m:t>
                              </m:r>
                            </m:e>
                            <m:e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1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=60</m:t>
                              </m:r>
                            </m:e>
                          </m:eqAr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𝑡𝑚</m:t>
                          </m:r>
                          <m:r>
                            <a:rPr lang="en-US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40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809" y="3596859"/>
                <a:ext cx="1280094" cy="396070"/>
              </a:xfrm>
              <a:prstGeom prst="rect">
                <a:avLst/>
              </a:prstGeom>
              <a:blipFill>
                <a:blip r:embed="rId15"/>
                <a:stretch>
                  <a:fillRect l="-32857" t="-213846" r="-4762" b="-3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43274" y="4434394"/>
            <a:ext cx="842910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làm một mình thì đội A làm trong 40 ngày, còn đội B làm trong 60 ngày thì xong việc.</a:t>
            </a:r>
          </a:p>
        </p:txBody>
      </p:sp>
    </p:spTree>
    <p:extLst>
      <p:ext uri="{BB962C8B-B14F-4D97-AF65-F5344CB8AC3E}">
        <p14:creationId xmlns:p14="http://schemas.microsoft.com/office/powerpoint/2010/main" val="5352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048000" y="361950"/>
            <a:ext cx="57150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Bằng cách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phần công việc làm trong một ngày của đội A, y là số phần công việc làm trong một ngày của đội B,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em hãy giải bài toán trên?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487" y="31055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phần công việc làm trong một ngày của đội A, y là số phần công việc làm trong một ngày của đội B. (ĐK: x,y &gt; 0)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0832" y="901184"/>
            <a:ext cx="678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mỗi ngày đội A làm nhiều gấp rưỡi đội B nên ta có pt: </a:t>
            </a:r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1,5.y 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Cả hai đội cùng làm thì 24 ngày xong việc nên số phần công việc làm trong một ngày của cả hai đội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công việc)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312" y="1267304"/>
                <a:ext cx="8253470" cy="760465"/>
              </a:xfrm>
              <a:prstGeom prst="rect">
                <a:avLst/>
              </a:prstGeom>
              <a:blipFill>
                <a:blip r:embed="rId2"/>
                <a:stretch>
                  <a:fillRect l="-591" t="-480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 phương trình: </a:t>
                </a:r>
                <a:r>
                  <a:rPr lang="en-US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+y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(2)</m:t>
                    </m:r>
                  </m:oMath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727" y="1885194"/>
                <a:ext cx="3339312" cy="483466"/>
              </a:xfrm>
              <a:prstGeom prst="rect">
                <a:avLst/>
              </a:prstGeom>
              <a:blipFill>
                <a:blip r:embed="rId3"/>
                <a:stretch>
                  <a:fillRect l="-164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02623" y="2360057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=1,5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27" y="2360057"/>
                <a:ext cx="1287981" cy="8842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=1,5.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908" y="2348984"/>
                <a:ext cx="1483548" cy="8842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40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60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(tm)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062" y="2212403"/>
                <a:ext cx="1622945" cy="1025665"/>
              </a:xfrm>
              <a:prstGeom prst="rect">
                <a:avLst/>
              </a:prstGeom>
              <a:blipFill>
                <a:blip r:embed="rId6"/>
                <a:stretch>
                  <a:fillRect r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 ra một ngày đội A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𝑣𝑖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còn đội B làm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ô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ng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vi</m:t>
                    </m:r>
                    <m: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ệ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đội A làm một mình thì mất 40ngày, đội B làm mất 60 ngày mới xong việc.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87" y="3204252"/>
                <a:ext cx="7848600" cy="762196"/>
              </a:xfrm>
              <a:prstGeom prst="rect">
                <a:avLst/>
              </a:prstGeom>
              <a:blipFill>
                <a:blip r:embed="rId7"/>
                <a:stretch>
                  <a:fillRect l="-621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88488" y="4040416"/>
            <a:ext cx="4379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gọi ẩn như trên là cách gọi ẩn gián tiếp.</a:t>
            </a:r>
          </a:p>
        </p:txBody>
      </p:sp>
    </p:spTree>
    <p:extLst>
      <p:ext uri="{BB962C8B-B14F-4D97-AF65-F5344CB8AC3E}">
        <p14:creationId xmlns:p14="http://schemas.microsoft.com/office/powerpoint/2010/main" val="363917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6308435"/>
                  </p:ext>
                </p:extLst>
              </p:nvPr>
            </p:nvGraphicFramePr>
            <p:xfrm>
              <a:off x="177252" y="2026682"/>
              <a:ext cx="8357149" cy="2853828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92858">
                      <a:extLst>
                        <a:ext uri="{9D8B030D-6E8A-4147-A177-3AD203B41FA5}">
                          <a16:colId xmlns:a16="http://schemas.microsoft.com/office/drawing/2014/main" val="1321408182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4182222912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2448620343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550993906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3032807709"/>
                        </a:ext>
                      </a:extLst>
                    </a:gridCol>
                    <a:gridCol w="1392859">
                      <a:extLst>
                        <a:ext uri="{9D8B030D-6E8A-4147-A177-3AD203B41FA5}">
                          <a16:colId xmlns:a16="http://schemas.microsoft.com/office/drawing/2014/main" val="61418933"/>
                        </a:ext>
                      </a:extLst>
                    </a:gridCol>
                  </a:tblGrid>
                  <a:tr h="836002"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Thời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gian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hoàn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endParaRPr lang="en-US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làm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bể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làm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bể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US" altLang="en-US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altLang="en-US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𝟔</m:t>
                                  </m:r>
                                </m:num>
                                <m:den>
                                  <m:r>
                                    <a:rPr kumimoji="0" lang="en-US" altLang="en-US" b="1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𝟓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US" altLang="en-US" sz="14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uLnTx/>
                              <a:uFillTx/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giờ 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làm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bể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Mối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quan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hệ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25892852"/>
                      </a:ext>
                    </a:extLst>
                  </a:tr>
                  <a:tr h="6036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4148718500"/>
                      </a:ext>
                    </a:extLst>
                  </a:tr>
                  <a:tr h="71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II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4365945"/>
                      </a:ext>
                    </a:extLst>
                  </a:tr>
                  <a:tr h="6171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Cả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hai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911767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6308435"/>
                  </p:ext>
                </p:extLst>
              </p:nvPr>
            </p:nvGraphicFramePr>
            <p:xfrm>
              <a:off x="177252" y="2026682"/>
              <a:ext cx="8357149" cy="2853828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392858">
                      <a:extLst>
                        <a:ext uri="{9D8B030D-6E8A-4147-A177-3AD203B41FA5}">
                          <a16:colId xmlns:a16="http://schemas.microsoft.com/office/drawing/2014/main" val="1321408182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4182222912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2448620343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550993906"/>
                        </a:ext>
                      </a:extLst>
                    </a:gridCol>
                    <a:gridCol w="1392858">
                      <a:extLst>
                        <a:ext uri="{9D8B030D-6E8A-4147-A177-3AD203B41FA5}">
                          <a16:colId xmlns:a16="http://schemas.microsoft.com/office/drawing/2014/main" val="3032807709"/>
                        </a:ext>
                      </a:extLst>
                    </a:gridCol>
                    <a:gridCol w="1392859">
                      <a:extLst>
                        <a:ext uri="{9D8B030D-6E8A-4147-A177-3AD203B41FA5}">
                          <a16:colId xmlns:a16="http://schemas.microsoft.com/office/drawing/2014/main" val="61418933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Thời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gian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hoàn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endParaRPr lang="en-US" baseline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làm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bể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giờ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làm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được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</a:t>
                          </a:r>
                          <a:r>
                            <a:rPr lang="en-US" baseline="0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bể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754" t="-3333" r="-101316" b="-2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Mối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quan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hệ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25892852"/>
                      </a:ext>
                    </a:extLst>
                  </a:tr>
                  <a:tr h="6036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extLst>
                      <a:ext uri="{0D108BD9-81ED-4DB2-BD59-A6C34878D82A}">
                        <a16:rowId xmlns:a16="http://schemas.microsoft.com/office/drawing/2014/main" val="4148718500"/>
                      </a:ext>
                    </a:extLst>
                  </a:tr>
                  <a:tr h="7186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II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4365945"/>
                      </a:ext>
                    </a:extLst>
                  </a:tr>
                  <a:tr h="6171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Cả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hai</a:t>
                          </a:r>
                          <a:r>
                            <a:rPr lang="en-US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dirty="0" err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vòi</a:t>
                          </a:r>
                          <a:r>
                            <a:rPr lang="en-US" baseline="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911767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2112377" y="313792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71249" y="36552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3683" y="16573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319667" y="2902451"/>
                <a:ext cx="36798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67" y="2902451"/>
                <a:ext cx="367986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77091" y="3646981"/>
                <a:ext cx="371384" cy="660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091" y="3646981"/>
                <a:ext cx="371384" cy="6600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14876" y="4291494"/>
                <a:ext cx="49404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876" y="4291494"/>
                <a:ext cx="494046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974267" y="4278674"/>
                <a:ext cx="494046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267" y="4278674"/>
                <a:ext cx="494046" cy="612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262453" y="3434909"/>
                <a:ext cx="1118191" cy="520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2453" y="3434909"/>
                <a:ext cx="1118191" cy="520399"/>
              </a:xfrm>
              <a:prstGeom prst="rect">
                <a:avLst/>
              </a:prstGeom>
              <a:blipFill>
                <a:blip r:embed="rId7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A8970A0E-8BCE-48EF-A813-2698FE2FFEC6}"/>
              </a:ext>
            </a:extLst>
          </p:cNvPr>
          <p:cNvSpPr txBox="1"/>
          <p:nvPr/>
        </p:nvSpPr>
        <p:spPr>
          <a:xfrm>
            <a:off x="160020" y="142756"/>
            <a:ext cx="456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</a:rPr>
              <a:t>DẠNG 3: </a:t>
            </a:r>
            <a:r>
              <a:rPr lang="en-US" sz="2000" b="1" dirty="0" err="1">
                <a:solidFill>
                  <a:srgbClr val="FFC000"/>
                </a:solidFill>
              </a:rPr>
              <a:t>Toán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làm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chung</a:t>
            </a:r>
            <a:r>
              <a:rPr lang="en-US" sz="2000" b="1" dirty="0">
                <a:solidFill>
                  <a:srgbClr val="FFC000"/>
                </a:solidFill>
              </a:rPr>
              <a:t>, </a:t>
            </a:r>
            <a:r>
              <a:rPr lang="en-US" sz="2000" b="1" dirty="0" err="1">
                <a:solidFill>
                  <a:srgbClr val="FFC000"/>
                </a:solidFill>
              </a:rPr>
              <a:t>làm</a:t>
            </a:r>
            <a:r>
              <a:rPr lang="en-US" sz="2000" b="1" dirty="0">
                <a:solidFill>
                  <a:srgbClr val="FFC000"/>
                </a:solidFill>
              </a:rPr>
              <a:t> </a:t>
            </a:r>
            <a:r>
              <a:rPr lang="en-US" sz="2000" b="1" dirty="0" err="1">
                <a:solidFill>
                  <a:srgbClr val="FFC000"/>
                </a:solidFill>
              </a:rPr>
              <a:t>riêng</a:t>
            </a:r>
            <a:endParaRPr lang="en-US" sz="2000" b="1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11">
                <a:extLst>
                  <a:ext uri="{FF2B5EF4-FFF2-40B4-BE49-F238E27FC236}">
                    <a16:creationId xmlns:a16="http://schemas.microsoft.com/office/drawing/2014/main" id="{B46D4408-B6A3-41D5-949B-4D62E7356A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632" y="413081"/>
                <a:ext cx="8823374" cy="1018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1" i="0" u="sng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Bài 32 (tr 23 – SGK ): 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Hai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vòi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nước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cùng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chảy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một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bể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nước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cạn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en-US" altLang="en-US" sz="1400" b="1" kern="0" dirty="0">
                    <a:solidFill>
                      <a:schemeClr val="bg1"/>
                    </a:solidFill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nước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thì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sau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kumimoji="0" lang="en-US" altLang="en-US" sz="1400" b="1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f>
                      <m:fPr>
                        <m:ctrlPr>
                          <a:rPr kumimoji="0" lang="en-US" altLang="en-US" sz="14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altLang="en-US" sz="14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kumimoji="0" lang="en-US" altLang="en-US" sz="14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đầy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bể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Nếu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lúc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đầu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chỉ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mở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vòi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nhất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9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sau</a:t>
                </a:r>
                <a:r>
                  <a:rPr lang="en-US" altLang="en-US" sz="1400" b="1" kern="0" dirty="0">
                    <a:solidFill>
                      <a:schemeClr val="bg1"/>
                    </a:solidFill>
                  </a:rPr>
                  <a:t> </a:t>
                </a:r>
                <a:r>
                  <a:rPr lang="en-US" altLang="en-US" sz="1400" b="1" kern="0" dirty="0" err="1">
                    <a:solidFill>
                      <a:schemeClr val="bg1"/>
                    </a:solidFill>
                  </a:rPr>
                  <a:t>mới</a:t>
                </a:r>
                <a:r>
                  <a:rPr lang="en-US" altLang="en-US" sz="1400" b="1" kern="0" dirty="0">
                    <a:solidFill>
                      <a:schemeClr val="bg1"/>
                    </a:solidFill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mở</a:t>
                </a:r>
                <a:r>
                  <a:rPr kumimoji="0" lang="en-US" altLang="en-US" sz="1400" b="1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thêm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vòi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hai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thì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sau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altLang="en-US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kumimoji="0" lang="en-US" altLang="en-US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nữa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mới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đầy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bể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Hỏi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nếu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ngay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từ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đầu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chỉ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mở</a:t>
                </a:r>
                <a:r>
                  <a:rPr lang="en-US" altLang="en-US" sz="1400" b="1" kern="0" dirty="0">
                    <a:solidFill>
                      <a:schemeClr val="bg1"/>
                    </a:solidFill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vòi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thứ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hai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thì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sau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bao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lâu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mới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đày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altLang="en-US" sz="1400" b="1" i="0" u="none" strike="noStrike" kern="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bể</a:t>
                </a: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5" name="Text Box 11">
                <a:extLst>
                  <a:ext uri="{FF2B5EF4-FFF2-40B4-BE49-F238E27FC236}">
                    <a16:creationId xmlns:a16="http://schemas.microsoft.com/office/drawing/2014/main" id="{B46D4408-B6A3-41D5-949B-4D62E7356A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632" y="413081"/>
                <a:ext cx="8823374" cy="1018484"/>
              </a:xfrm>
              <a:prstGeom prst="rect">
                <a:avLst/>
              </a:prstGeom>
              <a:blipFill>
                <a:blip r:embed="rId8"/>
                <a:stretch>
                  <a:fillRect l="-207" b="-53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0FF8C3D-2C9E-4BDB-931D-DA6347F2BC16}"/>
                  </a:ext>
                </a:extLst>
              </p:cNvPr>
              <p:cNvSpPr txBox="1"/>
              <p:nvPr/>
            </p:nvSpPr>
            <p:spPr>
              <a:xfrm>
                <a:off x="3134101" y="1497861"/>
                <a:ext cx="1761957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0FF8C3D-2C9E-4BDB-931D-DA6347F2BC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101" y="1497861"/>
                <a:ext cx="1761957" cy="485774"/>
              </a:xfrm>
              <a:prstGeom prst="rect">
                <a:avLst/>
              </a:prstGeom>
              <a:blipFill>
                <a:blip r:embed="rId9"/>
                <a:stretch>
                  <a:fillRect l="-2768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8EC6494-97EB-4CC8-8943-F5C16486D8BD}"/>
                  </a:ext>
                </a:extLst>
              </p:cNvPr>
              <p:cNvSpPr txBox="1"/>
              <p:nvPr/>
            </p:nvSpPr>
            <p:spPr>
              <a:xfrm>
                <a:off x="4712065" y="3016226"/>
                <a:ext cx="367986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8EC6494-97EB-4CC8-8943-F5C16486D8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065" y="3016226"/>
                <a:ext cx="367986" cy="6127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CA2ABE4-3B98-4CB3-AE04-59AC525295ED}"/>
                  </a:ext>
                </a:extLst>
              </p:cNvPr>
              <p:cNvSpPr txBox="1"/>
              <p:nvPr/>
            </p:nvSpPr>
            <p:spPr>
              <a:xfrm>
                <a:off x="5836920" y="4301610"/>
                <a:ext cx="1157687" cy="536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0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altLang="en-US" sz="2000" b="1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en-US" altLang="en-US" sz="1600" b="1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en-US" sz="1600" b="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20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1600" b="1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1400" b="1" kern="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CA2ABE4-3B98-4CB3-AE04-59AC525295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920" y="4301610"/>
                <a:ext cx="1157687" cy="536942"/>
              </a:xfrm>
              <a:prstGeom prst="rect">
                <a:avLst/>
              </a:prstGeom>
              <a:blipFill>
                <a:blip r:embed="rId11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BBED2A1-81E1-4DC9-9734-3595C258A967}"/>
                  </a:ext>
                </a:extLst>
              </p:cNvPr>
              <p:cNvSpPr txBox="1"/>
              <p:nvPr/>
            </p:nvSpPr>
            <p:spPr>
              <a:xfrm>
                <a:off x="7139253" y="4255090"/>
                <a:ext cx="1290418" cy="6299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i="1" ker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b="0" i="1" ker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en-US" b="0" i="1" ker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</m:oMath>
                  </m:oMathPara>
                </a14:m>
                <a:endParaRPr lang="en-US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BBED2A1-81E1-4DC9-9734-3595C258A9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253" y="4255090"/>
                <a:ext cx="1290418" cy="62998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982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3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65759" y="166756"/>
            <a:ext cx="452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0802" y="598601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SGK/23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1686" y="972602"/>
            <a:ext cx="5053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( h),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( h). </a:t>
            </a:r>
          </a:p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ĐK: </a:t>
            </a:r>
            <a:r>
              <a:rPr 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x;y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24/5.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570" y="527297"/>
                <a:ext cx="1761957" cy="485774"/>
              </a:xfrm>
              <a:prstGeom prst="rect">
                <a:avLst/>
              </a:prstGeom>
              <a:blipFill>
                <a:blip r:embed="rId2"/>
                <a:stretch>
                  <a:fillRect l="-2768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56954"/>
                <a:ext cx="3509102" cy="484941"/>
              </a:xfrm>
              <a:prstGeom prst="rect">
                <a:avLst/>
              </a:prstGeom>
              <a:blipFill>
                <a:blip r:embed="rId3"/>
                <a:stretch>
                  <a:fillRect l="-1389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2400" y="2257830"/>
                <a:ext cx="3550267" cy="51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II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257830"/>
                <a:ext cx="3550267" cy="515910"/>
              </a:xfrm>
              <a:prstGeom prst="rect">
                <a:avLst/>
              </a:prstGeom>
              <a:blipFill>
                <a:blip r:embed="rId4"/>
                <a:stretch>
                  <a:fillRect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8826" y="2739221"/>
                <a:ext cx="3595856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2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26" y="2739221"/>
                <a:ext cx="3595856" cy="487954"/>
              </a:xfrm>
              <a:prstGeom prst="rect">
                <a:avLst/>
              </a:prstGeom>
              <a:blipFill>
                <a:blip r:embed="rId5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(1)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3140043"/>
                <a:ext cx="2535181" cy="520399"/>
              </a:xfrm>
              <a:prstGeom prst="rect">
                <a:avLst/>
              </a:prstGeom>
              <a:blipFill>
                <a:blip r:embed="rId6"/>
                <a:stretch>
                  <a:fillRect l="-2169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99077" y="3593478"/>
                <a:ext cx="4945026" cy="4855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1 h,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077" y="3593478"/>
                <a:ext cx="4945026" cy="485518"/>
              </a:xfrm>
              <a:prstGeom prst="rect">
                <a:avLst/>
              </a:prstGeom>
              <a:blipFill>
                <a:blip r:embed="rId7"/>
                <a:stretch>
                  <a:fillRect l="-1110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85054" y="4407707"/>
                <a:ext cx="1420389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1600" i="1" kern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en-US" sz="1600" b="0" i="1" ker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en-US" sz="1600" b="0" i="1" ker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=1 (2)</m:t>
                      </m:r>
                    </m:oMath>
                  </m:oMathPara>
                </a14:m>
                <a:endParaRPr lang="en-US" sz="1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054" y="4407707"/>
                <a:ext cx="1420389" cy="5549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5029200" y="388259"/>
            <a:ext cx="91178" cy="4441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69556" y="342631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(1) và (2) ta có hpt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159343" y="770184"/>
                <a:ext cx="1327158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en-US" i="1" ker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en-US" i="1" ker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en-US" i="1" ker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=1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343" y="770184"/>
                <a:ext cx="1327158" cy="12485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4286" y="783267"/>
                <a:ext cx="1425262" cy="134088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</m:t>
                              </m:r>
                            </m:e>
                            <m:e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e>
                          </m:eqAr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tm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 </m:t>
                          </m:r>
                        </m:e>
                      </m:d>
                    </m:oMath>
                  </m:oMathPara>
                </a14:m>
                <a:endParaRPr lang="en-US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556" y="2211192"/>
                <a:ext cx="1622432" cy="50924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140569" y="2924148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nếu chảy một mình thì vòi I chảy trong 12h đầy bể, vòi II chảy trong 8 h đầy bể.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1F27890-6877-4E93-85BF-8AADF8D10F94}"/>
                  </a:ext>
                </a:extLst>
              </p:cNvPr>
              <p:cNvSpPr txBox="1"/>
              <p:nvPr/>
            </p:nvSpPr>
            <p:spPr>
              <a:xfrm>
                <a:off x="181686" y="3989153"/>
                <a:ext cx="494502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h,  2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vòi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chảy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en-US" altLang="en-US" sz="1400" b="1" kern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en-US" sz="1400" i="1" kern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  <m:f>
                      <m:f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altLang="en-US" b="1" i="1" ker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1400" b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ể)</m:t>
                    </m:r>
                  </m:oMath>
                </a14:m>
                <a:endParaRPr lang="en-US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1F27890-6877-4E93-85BF-8AADF8D10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686" y="3989153"/>
                <a:ext cx="4945026" cy="492443"/>
              </a:xfrm>
              <a:prstGeom prst="rect">
                <a:avLst/>
              </a:prstGeom>
              <a:blipFill>
                <a:blip r:embed="rId12"/>
                <a:stretch>
                  <a:fillRect l="-1110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00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4" grpId="0"/>
      <p:bldP spid="25" grpId="0"/>
      <p:bldP spid="2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590550"/>
            <a:ext cx="250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các bước giải bài toán bằng cách lập hệ phương trình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569482"/>
            <a:ext cx="3065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dạng BT đã làm.</a:t>
            </a:r>
          </a:p>
          <a:p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các BT còn lại trong SGK</a:t>
            </a:r>
          </a:p>
        </p:txBody>
      </p:sp>
    </p:spTree>
    <p:extLst>
      <p:ext uri="{BB962C8B-B14F-4D97-AF65-F5344CB8AC3E}">
        <p14:creationId xmlns:p14="http://schemas.microsoft.com/office/powerpoint/2010/main" val="1818160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2830</TotalTime>
  <Words>1023</Words>
  <Application>Microsoft Office PowerPoint</Application>
  <PresentationFormat>On-screen Show (16:9)</PresentationFormat>
  <Paragraphs>117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hanh nguyen</cp:lastModifiedBy>
  <cp:revision>433</cp:revision>
  <dcterms:created xsi:type="dcterms:W3CDTF">2020-03-15T10:05:02Z</dcterms:created>
  <dcterms:modified xsi:type="dcterms:W3CDTF">2022-01-27T02:08:21Z</dcterms:modified>
</cp:coreProperties>
</file>