
<file path=[Content_Types].xml><?xml version="1.0" encoding="utf-8"?>
<Types xmlns="http://schemas.openxmlformats.org/package/2006/content-types">
  <Default Extension="bin" ContentType="application/vnd.openxmlformats-officedocument.oleObject"/>
  <Default Extension="wmf" ContentType="image/x-wmf"/>
  <Default Extension="jpeg" ContentType="image/jpeg"/>
  <Default Extension="rels" ContentType="application/vnd.openxmlformats-package.relationships+xml"/>
  <Default Extension="xml" ContentType="application/xml"/>
  <Default Extension="wav" ContentType="audio/x-wav"/>
  <Default Extension="gif" ContentType="image/gif"/>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92" r:id="rId1"/>
  </p:sldMasterIdLst>
  <p:notesMasterIdLst>
    <p:notesMasterId r:id="rId19"/>
  </p:notesMasterIdLst>
  <p:sldIdLst>
    <p:sldId id="277" r:id="rId2"/>
    <p:sldId id="293" r:id="rId3"/>
    <p:sldId id="278" r:id="rId4"/>
    <p:sldId id="279" r:id="rId5"/>
    <p:sldId id="294" r:id="rId6"/>
    <p:sldId id="280" r:id="rId7"/>
    <p:sldId id="281" r:id="rId8"/>
    <p:sldId id="282" r:id="rId9"/>
    <p:sldId id="283" r:id="rId10"/>
    <p:sldId id="284" r:id="rId11"/>
    <p:sldId id="285" r:id="rId12"/>
    <p:sldId id="286" r:id="rId13"/>
    <p:sldId id="289" r:id="rId14"/>
    <p:sldId id="287" r:id="rId15"/>
    <p:sldId id="290" r:id="rId16"/>
    <p:sldId id="291" r:id="rId17"/>
    <p:sldId id="292" r:id="rId18"/>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8000"/>
    <a:srgbClr val="1D1DFF"/>
    <a:srgbClr val="3399FF"/>
    <a:srgbClr val="262674"/>
    <a:srgbClr val="FF0000"/>
    <a:srgbClr val="FF3300"/>
    <a:srgbClr val="000099"/>
    <a:srgbClr val="0062C4"/>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1416" y="-9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drawings/_rels/vmlDrawing1.vml.rels><?xml version="1.0" encoding="UTF-8" standalone="yes"?>
<Relationships xmlns="http://schemas.openxmlformats.org/package/2006/relationships"><Relationship Id="rId2" Type="http://schemas.openxmlformats.org/officeDocument/2006/relationships/image" Target="../media/image3.wmf"/><Relationship Id="rId1" Type="http://schemas.openxmlformats.org/officeDocument/2006/relationships/image" Target="../media/image2.wmf"/></Relationships>
</file>

<file path=ppt/drawings/_rels/vmlDrawing2.vml.rels><?xml version="1.0" encoding="UTF-8" standalone="yes"?>
<Relationships xmlns="http://schemas.openxmlformats.org/package/2006/relationships"><Relationship Id="rId3" Type="http://schemas.openxmlformats.org/officeDocument/2006/relationships/image" Target="../media/image6.wmf"/><Relationship Id="rId2" Type="http://schemas.openxmlformats.org/officeDocument/2006/relationships/image" Target="../media/image5.wmf"/><Relationship Id="rId1" Type="http://schemas.openxmlformats.org/officeDocument/2006/relationships/image" Target="../media/image4.wmf"/><Relationship Id="rId4" Type="http://schemas.openxmlformats.org/officeDocument/2006/relationships/image" Target="../media/image7.wmf"/></Relationships>
</file>

<file path=ppt/drawings/_rels/vmlDrawing3.vml.rels><?xml version="1.0" encoding="UTF-8" standalone="yes"?>
<Relationships xmlns="http://schemas.openxmlformats.org/package/2006/relationships"><Relationship Id="rId3" Type="http://schemas.openxmlformats.org/officeDocument/2006/relationships/image" Target="../media/image10.wmf"/><Relationship Id="rId2" Type="http://schemas.openxmlformats.org/officeDocument/2006/relationships/image" Target="../media/image9.wmf"/><Relationship Id="rId1" Type="http://schemas.openxmlformats.org/officeDocument/2006/relationships/image" Target="../media/image8.wmf"/><Relationship Id="rId4" Type="http://schemas.openxmlformats.org/officeDocument/2006/relationships/image" Target="../media/image11.wmf"/></Relationships>
</file>

<file path=ppt/drawings/_rels/vmlDrawing4.vml.rels><?xml version="1.0" encoding="UTF-8" standalone="yes"?>
<Relationships xmlns="http://schemas.openxmlformats.org/package/2006/relationships"><Relationship Id="rId3" Type="http://schemas.openxmlformats.org/officeDocument/2006/relationships/image" Target="../media/image14.wmf"/><Relationship Id="rId2" Type="http://schemas.openxmlformats.org/officeDocument/2006/relationships/image" Target="../media/image13.wmf"/><Relationship Id="rId1" Type="http://schemas.openxmlformats.org/officeDocument/2006/relationships/image" Target="../media/image12.wmf"/><Relationship Id="rId4" Type="http://schemas.openxmlformats.org/officeDocument/2006/relationships/image" Target="../media/image15.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xmlns="" id="{122275CF-3FD6-4822-AC05-CA5585966570}"/>
              </a:ext>
            </a:extLst>
          </p:cNvPr>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atin typeface="Arial" charset="0"/>
              </a:defRPr>
            </a:lvl1pPr>
          </a:lstStyle>
          <a:p>
            <a:pPr>
              <a:defRPr/>
            </a:pPr>
            <a:endParaRPr lang="en-US"/>
          </a:p>
        </p:txBody>
      </p:sp>
      <p:sp>
        <p:nvSpPr>
          <p:cNvPr id="3" name="Date Placeholder 2">
            <a:extLst>
              <a:ext uri="{FF2B5EF4-FFF2-40B4-BE49-F238E27FC236}">
                <a16:creationId xmlns:a16="http://schemas.microsoft.com/office/drawing/2014/main" xmlns="" id="{1308DD18-93CD-4011-BE1E-2FB0317836D9}"/>
              </a:ext>
            </a:extLst>
          </p:cNvPr>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atin typeface="Arial" charset="0"/>
              </a:defRPr>
            </a:lvl1pPr>
          </a:lstStyle>
          <a:p>
            <a:pPr>
              <a:defRPr/>
            </a:pPr>
            <a:fld id="{F0E5DB73-58FD-4B99-9C0D-5628FB993CFA}" type="datetimeFigureOut">
              <a:rPr lang="en-US"/>
              <a:pPr>
                <a:defRPr/>
              </a:pPr>
              <a:t>10/3/2021</a:t>
            </a:fld>
            <a:endParaRPr lang="en-US"/>
          </a:p>
        </p:txBody>
      </p:sp>
      <p:sp>
        <p:nvSpPr>
          <p:cNvPr id="4" name="Slide Image Placeholder 3">
            <a:extLst>
              <a:ext uri="{FF2B5EF4-FFF2-40B4-BE49-F238E27FC236}">
                <a16:creationId xmlns:a16="http://schemas.microsoft.com/office/drawing/2014/main" xmlns="" id="{B75B9228-8708-4976-84AA-8A6267E28F28}"/>
              </a:ext>
            </a:extLst>
          </p:cNvPr>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a:extLst>
              <a:ext uri="{FF2B5EF4-FFF2-40B4-BE49-F238E27FC236}">
                <a16:creationId xmlns:a16="http://schemas.microsoft.com/office/drawing/2014/main" xmlns="" id="{95A5CDB7-C4A3-4F61-8FC3-6A841FF98EE8}"/>
              </a:ext>
            </a:extLst>
          </p:cNvPr>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a:extLst>
              <a:ext uri="{FF2B5EF4-FFF2-40B4-BE49-F238E27FC236}">
                <a16:creationId xmlns:a16="http://schemas.microsoft.com/office/drawing/2014/main" xmlns="" id="{35F4BF4C-32C6-452F-9D56-6B8FBC0B9A97}"/>
              </a:ext>
            </a:extLst>
          </p:cNvPr>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atin typeface="Arial" charset="0"/>
              </a:defRPr>
            </a:lvl1pPr>
          </a:lstStyle>
          <a:p>
            <a:pPr>
              <a:defRPr/>
            </a:pPr>
            <a:endParaRPr lang="en-US"/>
          </a:p>
        </p:txBody>
      </p:sp>
      <p:sp>
        <p:nvSpPr>
          <p:cNvPr id="7" name="Slide Number Placeholder 6">
            <a:extLst>
              <a:ext uri="{FF2B5EF4-FFF2-40B4-BE49-F238E27FC236}">
                <a16:creationId xmlns:a16="http://schemas.microsoft.com/office/drawing/2014/main" xmlns="" id="{FB6C67AD-A34D-4217-917D-F4E5893A1F23}"/>
              </a:ext>
            </a:extLst>
          </p:cNvPr>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vl1pPr>
          </a:lstStyle>
          <a:p>
            <a:fld id="{143671B0-4441-4CFC-A669-C063147222EF}" type="slidenum">
              <a:rPr lang="en-US" altLang="en-US"/>
              <a:pPr/>
              <a:t>‹#›</a:t>
            </a:fld>
            <a:endParaRPr lang="en-US" altLang="en-US"/>
          </a:p>
        </p:txBody>
      </p:sp>
    </p:spTree>
    <p:extLst>
      <p:ext uri="{BB962C8B-B14F-4D97-AF65-F5344CB8AC3E}">
        <p14:creationId xmlns:p14="http://schemas.microsoft.com/office/powerpoint/2010/main" val="939391740"/>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7">
            <a:extLst>
              <a:ext uri="{FF2B5EF4-FFF2-40B4-BE49-F238E27FC236}">
                <a16:creationId xmlns:a16="http://schemas.microsoft.com/office/drawing/2014/main" xmlns="" id="{C4573448-2A60-4DA0-A7CD-3E86705DE1EC}"/>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C7D883E5-3B76-4D9B-8BD9-113DB363A85C}" type="slidenum">
              <a:rPr lang="en-US" altLang="en-US"/>
              <a:pPr/>
              <a:t>1</a:t>
            </a:fld>
            <a:endParaRPr lang="en-US" altLang="en-US"/>
          </a:p>
        </p:txBody>
      </p:sp>
      <p:sp>
        <p:nvSpPr>
          <p:cNvPr id="22531" name="Rectangle 2">
            <a:extLst>
              <a:ext uri="{FF2B5EF4-FFF2-40B4-BE49-F238E27FC236}">
                <a16:creationId xmlns:a16="http://schemas.microsoft.com/office/drawing/2014/main" xmlns="" id="{BE136FD0-2686-45F2-9A84-0E399CC77BA3}"/>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2532" name="Rectangle 3">
            <a:extLst>
              <a:ext uri="{FF2B5EF4-FFF2-40B4-BE49-F238E27FC236}">
                <a16:creationId xmlns:a16="http://schemas.microsoft.com/office/drawing/2014/main" xmlns="" id="{C55F5E92-0AA9-4020-B9C8-4CE9D2F23650}"/>
              </a:ext>
            </a:extLst>
          </p:cNvPr>
          <p:cNvSpPr>
            <a:spLocks noGrp="1" noChangeArrowheads="1"/>
          </p:cNvSpPr>
          <p:nvPr>
            <p:ph type="body" idx="1"/>
          </p:nvPr>
        </p:nvSpPr>
        <p:spPr bwMode="auto">
          <a:xfrm>
            <a:off x="914400" y="4343400"/>
            <a:ext cx="5029200" cy="41148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buFontTx/>
              <a:buChar char="•"/>
            </a:pPr>
            <a:r>
              <a:rPr lang="en-US" altLang="en-US" sz="1600">
                <a:latin typeface="VNI-Times" pitchFamily="2" charset="0"/>
              </a:rPr>
              <a:t>Phần I: ĐƯA THỪA SỐ RA NGOAÌ DẤU CĂN </a:t>
            </a:r>
          </a:p>
          <a:p>
            <a:pPr eaLnBrk="1" hangingPunct="1">
              <a:spcBef>
                <a:spcPct val="0"/>
              </a:spcBef>
              <a:buFontTx/>
              <a:buChar char="•"/>
            </a:pPr>
            <a:r>
              <a:rPr lang="en-US" altLang="en-US" sz="1600">
                <a:latin typeface="VNI-Times" pitchFamily="2" charset="0"/>
              </a:rPr>
              <a:t>GV hướng dẩn học sinh chứng minh đẳng thức ở bài tập ?1 ( vừa hướng dẫn vừa bấm máy khớp với bài dạy ) HS nhận xét kết quả , GV bấm máy ( Đẳng thức đã được CM )</a:t>
            </a:r>
          </a:p>
          <a:p>
            <a:pPr eaLnBrk="1" hangingPunct="1">
              <a:spcBef>
                <a:spcPct val="0"/>
              </a:spcBef>
              <a:buFontTx/>
              <a:buChar char="•"/>
            </a:pPr>
            <a:r>
              <a:rPr lang="en-US" altLang="en-US" sz="1600">
                <a:latin typeface="VNI-Times" pitchFamily="2" charset="0"/>
              </a:rPr>
              <a:t>Sau khi CM xong Gv cho HS nhận xét thừa số a ở 2 vế của đẳng thức như thế nào đối với dấu căn . GV bấm máy chữ a đổi màu </a:t>
            </a:r>
          </a:p>
          <a:p>
            <a:pPr eaLnBrk="1" hangingPunct="1">
              <a:spcBef>
                <a:spcPct val="0"/>
              </a:spcBef>
              <a:buFontTx/>
              <a:buChar char="•"/>
            </a:pPr>
            <a:r>
              <a:rPr lang="en-US" altLang="en-US" sz="1600">
                <a:latin typeface="VNI-Times" pitchFamily="2" charset="0"/>
              </a:rPr>
              <a:t>HS trả lời   ( GV : Thì đây chính là phép đưa TSRNDC ). </a:t>
            </a:r>
          </a:p>
          <a:p>
            <a:pPr eaLnBrk="1" hangingPunct="1">
              <a:spcBef>
                <a:spcPct val="0"/>
              </a:spcBef>
              <a:buFontTx/>
              <a:buChar char="•"/>
            </a:pPr>
            <a:r>
              <a:rPr lang="en-US" altLang="en-US" sz="1600">
                <a:latin typeface="VNI-Times" pitchFamily="2" charset="0"/>
              </a:rPr>
              <a:t>Tại sao thừa số a được đưa ra ngoài dấu căn mà thừa số b không đưa ra được  , HS trả lời .GV nhấn mạnh chỉ có những thừa số có dạng 1 bình phương mới được đưa ra ngoài dấu căn </a:t>
            </a:r>
          </a:p>
          <a:p>
            <a:pPr eaLnBrk="1" hangingPunct="1">
              <a:spcBef>
                <a:spcPct val="0"/>
              </a:spcBef>
              <a:buFontTx/>
              <a:buChar char="•"/>
            </a:pPr>
            <a:r>
              <a:rPr lang="en-US" altLang="en-US" sz="1600">
                <a:latin typeface="VNI-Times" pitchFamily="2" charset="0"/>
              </a:rPr>
              <a:t>Bây giờ chúng ta sẽ áp dụng đẳng thức để làm 1 số BT</a:t>
            </a:r>
          </a:p>
          <a:p>
            <a:pPr eaLnBrk="1" hangingPunct="1">
              <a:spcBef>
                <a:spcPct val="0"/>
              </a:spcBef>
              <a:buFontTx/>
              <a:buChar char="•"/>
            </a:pPr>
            <a:r>
              <a:rPr lang="en-US" altLang="en-US" sz="1600">
                <a:latin typeface="VNI-Times" pitchFamily="2" charset="0"/>
              </a:rPr>
              <a:t>Nhấn chuột để chuyển sang slide 6</a:t>
            </a:r>
            <a:r>
              <a:rPr lang="en-US" altLang="en-US">
                <a:latin typeface="Arial" panose="020B0604020202020204" pitchFamily="34" charset="0"/>
              </a:rPr>
              <a:t>         </a:t>
            </a: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7">
            <a:extLst>
              <a:ext uri="{FF2B5EF4-FFF2-40B4-BE49-F238E27FC236}">
                <a16:creationId xmlns:a16="http://schemas.microsoft.com/office/drawing/2014/main" xmlns="" id="{53F8EA03-2989-4C9D-BBE5-941AEE699979}"/>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A1235746-A06F-48D6-A9EE-3FB816A8E1A9}" type="slidenum">
              <a:rPr lang="en-US" altLang="en-US"/>
              <a:pPr/>
              <a:t>11</a:t>
            </a:fld>
            <a:endParaRPr lang="en-US" altLang="en-US"/>
          </a:p>
        </p:txBody>
      </p:sp>
      <p:sp>
        <p:nvSpPr>
          <p:cNvPr id="30723" name="Rectangle 2">
            <a:extLst>
              <a:ext uri="{FF2B5EF4-FFF2-40B4-BE49-F238E27FC236}">
                <a16:creationId xmlns:a16="http://schemas.microsoft.com/office/drawing/2014/main" xmlns="" id="{B094DBC8-B423-4588-B627-E63D45107DEB}"/>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0724" name="Rectangle 3">
            <a:extLst>
              <a:ext uri="{FF2B5EF4-FFF2-40B4-BE49-F238E27FC236}">
                <a16:creationId xmlns:a16="http://schemas.microsoft.com/office/drawing/2014/main" xmlns="" id="{45C38372-0704-4B7E-8831-9456E2BD3715}"/>
              </a:ext>
            </a:extLst>
          </p:cNvPr>
          <p:cNvSpPr>
            <a:spLocks noGrp="1" noChangeArrowheads="1"/>
          </p:cNvSpPr>
          <p:nvPr>
            <p:ph type="body" idx="1"/>
          </p:nvPr>
        </p:nvSpPr>
        <p:spPr bwMode="auto">
          <a:xfrm>
            <a:off x="914400" y="4343400"/>
            <a:ext cx="5029200" cy="41148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r>
              <a:rPr lang="en-US" altLang="en-US">
                <a:latin typeface="Arial" panose="020B0604020202020204" pitchFamily="34" charset="0"/>
              </a:rPr>
              <a:t>TỔNG QUÁT </a:t>
            </a:r>
          </a:p>
          <a:p>
            <a:pPr eaLnBrk="1" hangingPunct="1"/>
            <a:r>
              <a:rPr lang="en-US" altLang="en-US">
                <a:latin typeface="Arial" panose="020B0604020202020204" pitchFamily="34" charset="0"/>
              </a:rPr>
              <a:t>GV nhấn mạnh đối với A&lt;0 , khi đưa vào dấu căn phải đặt dấu – trước dấu căn . </a:t>
            </a:r>
          </a:p>
          <a:p>
            <a:pPr eaLnBrk="1" hangingPunct="1"/>
            <a:r>
              <a:rPr lang="en-US" altLang="en-US">
                <a:latin typeface="Arial" panose="020B0604020202020204" pitchFamily="34" charset="0"/>
              </a:rPr>
              <a:t>Bây giờ các em làm bài ?4d. bài ?4a ; b ; c . Về nhà làm </a:t>
            </a:r>
          </a:p>
          <a:p>
            <a:pPr eaLnBrk="1" hangingPunct="1"/>
            <a:r>
              <a:rPr lang="en-US" altLang="en-US">
                <a:latin typeface="Arial" panose="020B0604020202020204" pitchFamily="34" charset="0"/>
              </a:rPr>
              <a:t>GV bấm maý qua slide 20</a:t>
            </a: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7">
            <a:extLst>
              <a:ext uri="{FF2B5EF4-FFF2-40B4-BE49-F238E27FC236}">
                <a16:creationId xmlns:a16="http://schemas.microsoft.com/office/drawing/2014/main" xmlns="" id="{290069ED-39CA-4776-82BC-B30D4F9DA062}"/>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23497837-125A-4113-A22E-29F3F1A6DC26}" type="slidenum">
              <a:rPr lang="en-US" altLang="en-US"/>
              <a:pPr/>
              <a:t>12</a:t>
            </a:fld>
            <a:endParaRPr lang="en-US" altLang="en-US"/>
          </a:p>
        </p:txBody>
      </p:sp>
      <p:sp>
        <p:nvSpPr>
          <p:cNvPr id="31747" name="Rectangle 2">
            <a:extLst>
              <a:ext uri="{FF2B5EF4-FFF2-40B4-BE49-F238E27FC236}">
                <a16:creationId xmlns:a16="http://schemas.microsoft.com/office/drawing/2014/main" xmlns="" id="{F886D7B0-21B3-422A-883F-341732C57A44}"/>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1748" name="Rectangle 3">
            <a:extLst>
              <a:ext uri="{FF2B5EF4-FFF2-40B4-BE49-F238E27FC236}">
                <a16:creationId xmlns:a16="http://schemas.microsoft.com/office/drawing/2014/main" xmlns="" id="{B2178F6F-279E-40FF-BF20-516E48C9C0C8}"/>
              </a:ext>
            </a:extLst>
          </p:cNvPr>
          <p:cNvSpPr>
            <a:spLocks noGrp="1" noChangeArrowheads="1"/>
          </p:cNvSpPr>
          <p:nvPr>
            <p:ph type="body" idx="1"/>
          </p:nvPr>
        </p:nvSpPr>
        <p:spPr bwMode="auto">
          <a:xfrm>
            <a:off x="914400" y="4343400"/>
            <a:ext cx="5029200" cy="41148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r>
              <a:rPr lang="en-US" altLang="en-US">
                <a:latin typeface="Arial" panose="020B0604020202020204" pitchFamily="34" charset="0"/>
              </a:rPr>
              <a:t>VÍ DỤ 4</a:t>
            </a:r>
          </a:p>
          <a:p>
            <a:pPr eaLnBrk="1" hangingPunct="1"/>
            <a:r>
              <a:rPr lang="en-US" altLang="en-US">
                <a:latin typeface="Arial" panose="020B0604020202020204" pitchFamily="34" charset="0"/>
              </a:rPr>
              <a:t>Bấm máy ra bài a . Thừa số nào nằm ngoài dấu căn , HS trả lời . GV : Các em quan sát trên màn hình để xem thừa số 3 sẽ được đưa vaò dấu căn như thế naò  mà giá trị biểu thức không thay đổi  , GV bấm máy </a:t>
            </a:r>
          </a:p>
          <a:p>
            <a:pPr eaLnBrk="1" hangingPunct="1"/>
            <a:r>
              <a:rPr lang="en-US" altLang="en-US">
                <a:latin typeface="Arial" panose="020B0604020202020204" pitchFamily="34" charset="0"/>
              </a:rPr>
              <a:t>Bấm máy bài b , GV: có 2 HS thực hiện , nhưng cô không biết HS naò làm đúng , các em quan sát cách làm cuả 2 HS này và cho cô biết HS nào làm bài đúng , và giải thích tại sao sai ?</a:t>
            </a:r>
          </a:p>
          <a:p>
            <a:pPr eaLnBrk="1" hangingPunct="1"/>
            <a:r>
              <a:rPr lang="en-US" altLang="en-US">
                <a:latin typeface="Arial" panose="020B0604020202020204" pitchFamily="34" charset="0"/>
              </a:rPr>
              <a:t>GV bấm máy , và nói từng cách làm cuả 2 HS , cho HS nhận xét ,HS chọn đúng thì GV bấm máy hiện ra kết quả đúng </a:t>
            </a:r>
          </a:p>
          <a:p>
            <a:pPr eaLnBrk="1" hangingPunct="1"/>
            <a:r>
              <a:rPr lang="en-US" altLang="en-US">
                <a:latin typeface="Arial" panose="020B0604020202020204" pitchFamily="34" charset="0"/>
              </a:rPr>
              <a:t>GV cho HS rút ra tổng quát đối với biểu thức âm đưa vào dấu căn như thế naò để giá trị biểu thức không dổi </a:t>
            </a:r>
          </a:p>
          <a:p>
            <a:pPr eaLnBrk="1" hangingPunct="1"/>
            <a:r>
              <a:rPr lang="en-US" altLang="en-US">
                <a:latin typeface="Arial" panose="020B0604020202020204" pitchFamily="34" charset="0"/>
              </a:rPr>
              <a:t>GV bấm máy qua slide 17</a:t>
            </a: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7">
            <a:extLst>
              <a:ext uri="{FF2B5EF4-FFF2-40B4-BE49-F238E27FC236}">
                <a16:creationId xmlns:a16="http://schemas.microsoft.com/office/drawing/2014/main" xmlns="" id="{399316ED-9E3C-495C-A9CA-962EF0CF6875}"/>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B5E2C0B3-AE8B-4B30-B2DE-CE134E28FE5E}" type="slidenum">
              <a:rPr lang="en-US" altLang="en-US"/>
              <a:pPr/>
              <a:t>13</a:t>
            </a:fld>
            <a:endParaRPr lang="en-US" altLang="en-US"/>
          </a:p>
        </p:txBody>
      </p:sp>
      <p:sp>
        <p:nvSpPr>
          <p:cNvPr id="32771" name="Rectangle 2">
            <a:extLst>
              <a:ext uri="{FF2B5EF4-FFF2-40B4-BE49-F238E27FC236}">
                <a16:creationId xmlns:a16="http://schemas.microsoft.com/office/drawing/2014/main" xmlns="" id="{F878C864-C8F8-4DB3-A53C-9A4676F2D7D9}"/>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2772" name="Rectangle 3">
            <a:extLst>
              <a:ext uri="{FF2B5EF4-FFF2-40B4-BE49-F238E27FC236}">
                <a16:creationId xmlns:a16="http://schemas.microsoft.com/office/drawing/2014/main" xmlns="" id="{519AC843-CB46-44B3-AF8A-07D015F7C502}"/>
              </a:ext>
            </a:extLst>
          </p:cNvPr>
          <p:cNvSpPr>
            <a:spLocks noGrp="1" noChangeArrowheads="1"/>
          </p:cNvSpPr>
          <p:nvPr>
            <p:ph type="body" idx="1"/>
          </p:nvPr>
        </p:nvSpPr>
        <p:spPr bwMode="auto">
          <a:xfrm>
            <a:off x="914400" y="4343400"/>
            <a:ext cx="5029200" cy="41148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r>
              <a:rPr lang="en-US" altLang="en-US">
                <a:latin typeface="Arial" panose="020B0604020202020204" pitchFamily="34" charset="0"/>
              </a:rPr>
              <a:t>VÍ DỤ 4d </a:t>
            </a:r>
          </a:p>
          <a:p>
            <a:pPr eaLnBrk="1" hangingPunct="1"/>
            <a:r>
              <a:rPr lang="en-US" altLang="en-US">
                <a:latin typeface="Arial" panose="020B0604020202020204" pitchFamily="34" charset="0"/>
              </a:rPr>
              <a:t>Thừa số nào đưa vào dấu căn , GV đặt câu hỏi  hướng dẩn  và bấm máy, HS đứng tại chổ trả lời .</a:t>
            </a:r>
          </a:p>
          <a:p>
            <a:pPr eaLnBrk="1" hangingPunct="1"/>
            <a:r>
              <a:rPr lang="en-US" altLang="en-US">
                <a:latin typeface="Arial" panose="020B0604020202020204" pitchFamily="34" charset="0"/>
              </a:rPr>
              <a:t>GV bấm máy qua slide 19</a:t>
            </a:r>
          </a:p>
          <a:p>
            <a:pPr eaLnBrk="1" hangingPunct="1"/>
            <a:r>
              <a:rPr lang="en-US" altLang="en-US">
                <a:latin typeface="Arial" panose="020B0604020202020204" pitchFamily="34" charset="0"/>
              </a:rPr>
              <a:t>GV yêu cầu HS đọc tổng quát trong SGK , </a:t>
            </a: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7">
            <a:extLst>
              <a:ext uri="{FF2B5EF4-FFF2-40B4-BE49-F238E27FC236}">
                <a16:creationId xmlns:a16="http://schemas.microsoft.com/office/drawing/2014/main" xmlns="" id="{820E17AF-74AF-4775-B7D2-AA4A1F0A5AF2}"/>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D1EF224D-3613-4B02-A7CB-8561E964BA96}" type="slidenum">
              <a:rPr lang="en-US" altLang="en-US"/>
              <a:pPr/>
              <a:t>14</a:t>
            </a:fld>
            <a:endParaRPr lang="en-US" altLang="en-US"/>
          </a:p>
        </p:txBody>
      </p:sp>
      <p:sp>
        <p:nvSpPr>
          <p:cNvPr id="33795" name="Rectangle 2">
            <a:extLst>
              <a:ext uri="{FF2B5EF4-FFF2-40B4-BE49-F238E27FC236}">
                <a16:creationId xmlns:a16="http://schemas.microsoft.com/office/drawing/2014/main" xmlns="" id="{CAD6B525-5ABE-4DCE-859A-D8DB9E03E70D}"/>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3796" name="Rectangle 3">
            <a:extLst>
              <a:ext uri="{FF2B5EF4-FFF2-40B4-BE49-F238E27FC236}">
                <a16:creationId xmlns:a16="http://schemas.microsoft.com/office/drawing/2014/main" xmlns="" id="{0FE49347-8CC2-4D0B-8586-46448077C651}"/>
              </a:ext>
            </a:extLst>
          </p:cNvPr>
          <p:cNvSpPr>
            <a:spLocks noGrp="1" noChangeArrowheads="1"/>
          </p:cNvSpPr>
          <p:nvPr>
            <p:ph type="body" idx="1"/>
          </p:nvPr>
        </p:nvSpPr>
        <p:spPr bwMode="auto">
          <a:xfrm>
            <a:off x="914400" y="4343400"/>
            <a:ext cx="5029200" cy="41148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r>
              <a:rPr lang="en-US" altLang="en-US">
                <a:latin typeface="Arial" panose="020B0604020202020204" pitchFamily="34" charset="0"/>
              </a:rPr>
              <a:t>VÍ DỤ 4d </a:t>
            </a:r>
          </a:p>
          <a:p>
            <a:pPr eaLnBrk="1" hangingPunct="1"/>
            <a:r>
              <a:rPr lang="en-US" altLang="en-US">
                <a:latin typeface="Arial" panose="020B0604020202020204" pitchFamily="34" charset="0"/>
              </a:rPr>
              <a:t>Thừa số nào đưa vào dấu căn , GV đặt câu hỏi  hướng dẩn  và bấm máy, HS đứng tại chổ trả lời .</a:t>
            </a:r>
          </a:p>
          <a:p>
            <a:pPr eaLnBrk="1" hangingPunct="1"/>
            <a:r>
              <a:rPr lang="en-US" altLang="en-US">
                <a:latin typeface="Arial" panose="020B0604020202020204" pitchFamily="34" charset="0"/>
              </a:rPr>
              <a:t>GV bấm máy qua slide 19</a:t>
            </a:r>
          </a:p>
          <a:p>
            <a:pPr eaLnBrk="1" hangingPunct="1"/>
            <a:r>
              <a:rPr lang="en-US" altLang="en-US">
                <a:latin typeface="Arial" panose="020B0604020202020204" pitchFamily="34" charset="0"/>
              </a:rPr>
              <a:t>GV yêu cầu HS đọc tổng quát trong SGK , </a:t>
            </a: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7">
            <a:extLst>
              <a:ext uri="{FF2B5EF4-FFF2-40B4-BE49-F238E27FC236}">
                <a16:creationId xmlns:a16="http://schemas.microsoft.com/office/drawing/2014/main" xmlns="" id="{044D15B1-0140-4872-9211-422ACDCB7624}"/>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F4D06A9A-BD0A-4561-9D69-EB58BC46A78F}" type="slidenum">
              <a:rPr lang="en-US" altLang="en-US"/>
              <a:pPr/>
              <a:t>15</a:t>
            </a:fld>
            <a:endParaRPr lang="en-US" altLang="en-US"/>
          </a:p>
        </p:txBody>
      </p:sp>
      <p:sp>
        <p:nvSpPr>
          <p:cNvPr id="34819" name="Rectangle 2">
            <a:extLst>
              <a:ext uri="{FF2B5EF4-FFF2-40B4-BE49-F238E27FC236}">
                <a16:creationId xmlns:a16="http://schemas.microsoft.com/office/drawing/2014/main" xmlns="" id="{FF74D850-14C1-4C3C-A525-CF3C73D59F56}"/>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4820" name="Rectangle 3">
            <a:extLst>
              <a:ext uri="{FF2B5EF4-FFF2-40B4-BE49-F238E27FC236}">
                <a16:creationId xmlns:a16="http://schemas.microsoft.com/office/drawing/2014/main" xmlns="" id="{E7ED2C9B-4C13-470C-A856-26E4D6CFDAA8}"/>
              </a:ext>
            </a:extLst>
          </p:cNvPr>
          <p:cNvSpPr>
            <a:spLocks noGrp="1" noChangeArrowheads="1"/>
          </p:cNvSpPr>
          <p:nvPr>
            <p:ph type="body" idx="1"/>
          </p:nvPr>
        </p:nvSpPr>
        <p:spPr bwMode="auto">
          <a:xfrm>
            <a:off x="914400" y="4343400"/>
            <a:ext cx="5029200" cy="41148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r>
              <a:rPr lang="en-US" altLang="en-US">
                <a:latin typeface="Arial" panose="020B0604020202020204" pitchFamily="34" charset="0"/>
              </a:rPr>
              <a:t>VÍ DỤ 4d </a:t>
            </a:r>
          </a:p>
          <a:p>
            <a:pPr eaLnBrk="1" hangingPunct="1"/>
            <a:r>
              <a:rPr lang="en-US" altLang="en-US">
                <a:latin typeface="Arial" panose="020B0604020202020204" pitchFamily="34" charset="0"/>
              </a:rPr>
              <a:t>Thừa số nào đưa vào dấu căn , GV đặt câu hỏi  hướng dẩn  và bấm máy, HS đứng tại chổ trả lời .</a:t>
            </a:r>
          </a:p>
          <a:p>
            <a:pPr eaLnBrk="1" hangingPunct="1"/>
            <a:r>
              <a:rPr lang="en-US" altLang="en-US">
                <a:latin typeface="Arial" panose="020B0604020202020204" pitchFamily="34" charset="0"/>
              </a:rPr>
              <a:t>GV bấm máy qua slide 19</a:t>
            </a:r>
          </a:p>
          <a:p>
            <a:pPr eaLnBrk="1" hangingPunct="1"/>
            <a:r>
              <a:rPr lang="en-US" altLang="en-US">
                <a:latin typeface="Arial" panose="020B0604020202020204" pitchFamily="34" charset="0"/>
              </a:rPr>
              <a:t>GV yêu cầu HS đọc tổng quát trong SGK , </a:t>
            </a: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7">
            <a:extLst>
              <a:ext uri="{FF2B5EF4-FFF2-40B4-BE49-F238E27FC236}">
                <a16:creationId xmlns:a16="http://schemas.microsoft.com/office/drawing/2014/main" xmlns="" id="{2B5DC69C-FF12-4406-AF8D-04B518A3143C}"/>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C377DB6F-08AD-4946-B1A5-76111D9AA32A}" type="slidenum">
              <a:rPr lang="en-US" altLang="en-US"/>
              <a:pPr/>
              <a:t>16</a:t>
            </a:fld>
            <a:endParaRPr lang="en-US" altLang="en-US"/>
          </a:p>
        </p:txBody>
      </p:sp>
      <p:sp>
        <p:nvSpPr>
          <p:cNvPr id="35843" name="Rectangle 2">
            <a:extLst>
              <a:ext uri="{FF2B5EF4-FFF2-40B4-BE49-F238E27FC236}">
                <a16:creationId xmlns:a16="http://schemas.microsoft.com/office/drawing/2014/main" xmlns="" id="{B324A209-3EB7-4875-B8CD-D6D9608F6224}"/>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5844" name="Rectangle 3">
            <a:extLst>
              <a:ext uri="{FF2B5EF4-FFF2-40B4-BE49-F238E27FC236}">
                <a16:creationId xmlns:a16="http://schemas.microsoft.com/office/drawing/2014/main" xmlns="" id="{400C033E-CD27-460D-8943-90D0B1EA3518}"/>
              </a:ext>
            </a:extLst>
          </p:cNvPr>
          <p:cNvSpPr>
            <a:spLocks noGrp="1" noChangeArrowheads="1"/>
          </p:cNvSpPr>
          <p:nvPr>
            <p:ph type="body" idx="1"/>
          </p:nvPr>
        </p:nvSpPr>
        <p:spPr bwMode="auto">
          <a:xfrm>
            <a:off x="914400" y="4343400"/>
            <a:ext cx="5029200" cy="41148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r>
              <a:rPr lang="en-US" altLang="en-US">
                <a:latin typeface="Arial" panose="020B0604020202020204" pitchFamily="34" charset="0"/>
              </a:rPr>
              <a:t>VÍ DỤ 4d </a:t>
            </a:r>
          </a:p>
          <a:p>
            <a:pPr eaLnBrk="1" hangingPunct="1"/>
            <a:r>
              <a:rPr lang="en-US" altLang="en-US">
                <a:latin typeface="Arial" panose="020B0604020202020204" pitchFamily="34" charset="0"/>
              </a:rPr>
              <a:t>Thừa số nào đưa vào dấu căn , GV đặt câu hỏi  hướng dẩn  và bấm máy, HS đứng tại chổ trả lời .</a:t>
            </a:r>
          </a:p>
          <a:p>
            <a:pPr eaLnBrk="1" hangingPunct="1"/>
            <a:r>
              <a:rPr lang="en-US" altLang="en-US">
                <a:latin typeface="Arial" panose="020B0604020202020204" pitchFamily="34" charset="0"/>
              </a:rPr>
              <a:t>GV bấm máy qua slide 19</a:t>
            </a:r>
          </a:p>
          <a:p>
            <a:pPr eaLnBrk="1" hangingPunct="1"/>
            <a:r>
              <a:rPr lang="en-US" altLang="en-US">
                <a:latin typeface="Arial" panose="020B0604020202020204" pitchFamily="34" charset="0"/>
              </a:rPr>
              <a:t>GV yêu cầu HS đọc tổng quát trong SGK , </a:t>
            </a: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7">
            <a:extLst>
              <a:ext uri="{FF2B5EF4-FFF2-40B4-BE49-F238E27FC236}">
                <a16:creationId xmlns:a16="http://schemas.microsoft.com/office/drawing/2014/main" xmlns="" id="{CE411487-5551-4B1C-A50D-C23F3C021564}"/>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49B0BDA2-9DB2-49E6-B2DF-027EF91E27FD}" type="slidenum">
              <a:rPr lang="en-US" altLang="en-US"/>
              <a:pPr/>
              <a:t>17</a:t>
            </a:fld>
            <a:endParaRPr lang="en-US" altLang="en-US"/>
          </a:p>
        </p:txBody>
      </p:sp>
      <p:sp>
        <p:nvSpPr>
          <p:cNvPr id="36867" name="Rectangle 2">
            <a:extLst>
              <a:ext uri="{FF2B5EF4-FFF2-40B4-BE49-F238E27FC236}">
                <a16:creationId xmlns:a16="http://schemas.microsoft.com/office/drawing/2014/main" xmlns="" id="{34F28110-2872-48E0-8A6E-810F4DD904BB}"/>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6868" name="Rectangle 3">
            <a:extLst>
              <a:ext uri="{FF2B5EF4-FFF2-40B4-BE49-F238E27FC236}">
                <a16:creationId xmlns:a16="http://schemas.microsoft.com/office/drawing/2014/main" xmlns="" id="{E37EB1F8-B045-4AEE-9A9A-1794B85839CE}"/>
              </a:ext>
            </a:extLst>
          </p:cNvPr>
          <p:cNvSpPr>
            <a:spLocks noGrp="1" noChangeArrowheads="1"/>
          </p:cNvSpPr>
          <p:nvPr>
            <p:ph type="body" idx="1"/>
          </p:nvPr>
        </p:nvSpPr>
        <p:spPr bwMode="auto">
          <a:xfrm>
            <a:off x="914400" y="4343400"/>
            <a:ext cx="5029200" cy="41148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r>
              <a:rPr lang="en-US" altLang="en-US">
                <a:latin typeface="Arial" panose="020B0604020202020204" pitchFamily="34" charset="0"/>
              </a:rPr>
              <a:t>VÍ DỤ 4d </a:t>
            </a:r>
          </a:p>
          <a:p>
            <a:pPr eaLnBrk="1" hangingPunct="1"/>
            <a:r>
              <a:rPr lang="en-US" altLang="en-US">
                <a:latin typeface="Arial" panose="020B0604020202020204" pitchFamily="34" charset="0"/>
              </a:rPr>
              <a:t>Thừa số nào đưa vào dấu căn , GV đặt câu hỏi  hướng dẩn  và bấm máy, HS đứng tại chổ trả lời .</a:t>
            </a:r>
          </a:p>
          <a:p>
            <a:pPr eaLnBrk="1" hangingPunct="1"/>
            <a:r>
              <a:rPr lang="en-US" altLang="en-US">
                <a:latin typeface="Arial" panose="020B0604020202020204" pitchFamily="34" charset="0"/>
              </a:rPr>
              <a:t>GV bấm máy qua slide 19</a:t>
            </a:r>
          </a:p>
          <a:p>
            <a:pPr eaLnBrk="1" hangingPunct="1"/>
            <a:r>
              <a:rPr lang="en-US" altLang="en-US">
                <a:latin typeface="Arial" panose="020B0604020202020204" pitchFamily="34" charset="0"/>
              </a:rPr>
              <a:t>GV yêu cầu HS đọc tổng quát trong SGK , </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7">
            <a:extLst>
              <a:ext uri="{FF2B5EF4-FFF2-40B4-BE49-F238E27FC236}">
                <a16:creationId xmlns:a16="http://schemas.microsoft.com/office/drawing/2014/main" xmlns="" id="{4D371A25-4FC8-40FD-B975-AEB0887930E9}"/>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93B8D721-B52E-458E-8483-D66B464B162B}" type="slidenum">
              <a:rPr lang="en-US" altLang="en-US"/>
              <a:pPr/>
              <a:t>3</a:t>
            </a:fld>
            <a:endParaRPr lang="en-US" altLang="en-US"/>
          </a:p>
        </p:txBody>
      </p:sp>
      <p:sp>
        <p:nvSpPr>
          <p:cNvPr id="23555" name="Rectangle 2">
            <a:extLst>
              <a:ext uri="{FF2B5EF4-FFF2-40B4-BE49-F238E27FC236}">
                <a16:creationId xmlns:a16="http://schemas.microsoft.com/office/drawing/2014/main" xmlns="" id="{36017BAB-64F6-494E-907E-4F932F55F492}"/>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3556" name="Rectangle 3">
            <a:extLst>
              <a:ext uri="{FF2B5EF4-FFF2-40B4-BE49-F238E27FC236}">
                <a16:creationId xmlns:a16="http://schemas.microsoft.com/office/drawing/2014/main" xmlns="" id="{E5703383-EADF-49E2-8EB4-8CB78DFF2A58}"/>
              </a:ext>
            </a:extLst>
          </p:cNvPr>
          <p:cNvSpPr>
            <a:spLocks noGrp="1" noChangeArrowheads="1"/>
          </p:cNvSpPr>
          <p:nvPr>
            <p:ph type="body" idx="1"/>
          </p:nvPr>
        </p:nvSpPr>
        <p:spPr bwMode="auto">
          <a:xfrm>
            <a:off x="914400" y="4343400"/>
            <a:ext cx="5029200" cy="41148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a:latin typeface="Arial" panose="020B0604020202020204" pitchFamily="34" charset="0"/>
              </a:rPr>
              <a:t>VÍ DỤ 1</a:t>
            </a:r>
          </a:p>
          <a:p>
            <a:pPr eaLnBrk="1" hangingPunct="1">
              <a:spcBef>
                <a:spcPct val="0"/>
              </a:spcBef>
            </a:pPr>
            <a:r>
              <a:rPr lang="en-US" altLang="en-US">
                <a:latin typeface="Arial" panose="020B0604020202020204" pitchFamily="34" charset="0"/>
              </a:rPr>
              <a:t>Các VD đã được trình bày trong SGk, bây giờ các em hãy quan sát trên màn hình xem các VD được thực hiện như thế nào ? GV bấm máy  </a:t>
            </a:r>
          </a:p>
          <a:p>
            <a:pPr eaLnBrk="1" hangingPunct="1">
              <a:spcBef>
                <a:spcPct val="0"/>
              </a:spcBef>
            </a:pPr>
            <a:r>
              <a:rPr lang="en-US" altLang="en-US">
                <a:latin typeface="Arial" panose="020B0604020202020204" pitchFamily="34" charset="0"/>
              </a:rPr>
              <a:t> GV bấm máy sang câu b , GV hỏi làm thế nào để có thừa số đưa ra ngoài dấu căn .HS trả lời , GV bấm máy , Gv hỏi tiếp tục và bấm máy đến kết quả .</a:t>
            </a:r>
          </a:p>
          <a:p>
            <a:pPr eaLnBrk="1" hangingPunct="1">
              <a:spcBef>
                <a:spcPct val="0"/>
              </a:spcBef>
            </a:pPr>
            <a:r>
              <a:rPr lang="en-US" altLang="en-US">
                <a:latin typeface="Arial" panose="020B0604020202020204" pitchFamily="34" charset="0"/>
              </a:rPr>
              <a:t>Người ta áp dụng phép biến đổi này để rút gọn biểu thức , GV bấm máy qua Slide7 có VD2.</a:t>
            </a:r>
          </a:p>
          <a:p>
            <a:pPr eaLnBrk="1" hangingPunct="1">
              <a:spcBef>
                <a:spcPct val="0"/>
              </a:spcBef>
            </a:pPr>
            <a:endParaRPr lang="en-US" altLang="en-US">
              <a:latin typeface="Arial" panose="020B0604020202020204" pitchFamily="34"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7">
            <a:extLst>
              <a:ext uri="{FF2B5EF4-FFF2-40B4-BE49-F238E27FC236}">
                <a16:creationId xmlns:a16="http://schemas.microsoft.com/office/drawing/2014/main" xmlns="" id="{E8D7330C-174F-4C4A-9B13-82045BEB4ABF}"/>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B9B78E64-74A4-4F9B-ADC9-2FB3E6C762CC}" type="slidenum">
              <a:rPr lang="en-US" altLang="en-US"/>
              <a:pPr/>
              <a:t>4</a:t>
            </a:fld>
            <a:endParaRPr lang="en-US" altLang="en-US"/>
          </a:p>
        </p:txBody>
      </p:sp>
      <p:sp>
        <p:nvSpPr>
          <p:cNvPr id="24579" name="Rectangle 2">
            <a:extLst>
              <a:ext uri="{FF2B5EF4-FFF2-40B4-BE49-F238E27FC236}">
                <a16:creationId xmlns:a16="http://schemas.microsoft.com/office/drawing/2014/main" xmlns="" id="{9005ACBF-59F1-434A-8794-A7A602F707EB}"/>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4580" name="Rectangle 3">
            <a:extLst>
              <a:ext uri="{FF2B5EF4-FFF2-40B4-BE49-F238E27FC236}">
                <a16:creationId xmlns:a16="http://schemas.microsoft.com/office/drawing/2014/main" xmlns="" id="{A075B966-0E37-43BC-AC7E-B888294D44D2}"/>
              </a:ext>
            </a:extLst>
          </p:cNvPr>
          <p:cNvSpPr>
            <a:spLocks noGrp="1" noChangeArrowheads="1"/>
          </p:cNvSpPr>
          <p:nvPr>
            <p:ph type="body" idx="1"/>
          </p:nvPr>
        </p:nvSpPr>
        <p:spPr bwMode="auto">
          <a:xfrm>
            <a:off x="914400" y="4343400"/>
            <a:ext cx="5029200" cy="41148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a:latin typeface="Arial" panose="020B0604020202020204" pitchFamily="34" charset="0"/>
              </a:rPr>
              <a:t>GV cho HS nhận xét các hạng tử  trong biểu thức, làm thế nào để rút gọn biểu thức ? HS nói cách làm </a:t>
            </a:r>
          </a:p>
          <a:p>
            <a:pPr eaLnBrk="1" hangingPunct="1">
              <a:spcBef>
                <a:spcPct val="0"/>
              </a:spcBef>
            </a:pPr>
            <a:r>
              <a:rPr lang="en-US" altLang="en-US">
                <a:latin typeface="Arial" panose="020B0604020202020204" pitchFamily="34" charset="0"/>
              </a:rPr>
              <a:t>GV bấm máy cho ra đến kết quả .</a:t>
            </a:r>
          </a:p>
          <a:p>
            <a:pPr eaLnBrk="1" hangingPunct="1">
              <a:spcBef>
                <a:spcPct val="0"/>
              </a:spcBef>
            </a:pPr>
            <a:r>
              <a:rPr lang="en-US" altLang="en-US">
                <a:latin typeface="Arial" panose="020B0604020202020204" pitchFamily="34" charset="0"/>
              </a:rPr>
              <a:t>GV giới thiệu căn thức đồng dạng </a:t>
            </a:r>
          </a:p>
          <a:p>
            <a:pPr eaLnBrk="1" hangingPunct="1">
              <a:spcBef>
                <a:spcPct val="0"/>
              </a:spcBef>
            </a:pPr>
            <a:r>
              <a:rPr lang="en-US" altLang="en-US">
                <a:latin typeface="Arial" panose="020B0604020202020204" pitchFamily="34" charset="0"/>
              </a:rPr>
              <a:t>Bây giờ các em hãy làm BT1 cho về nhà ở tiết trước, GV bấm máy qua slide 8</a:t>
            </a:r>
          </a:p>
          <a:p>
            <a:pPr eaLnBrk="1" hangingPunct="1">
              <a:spcBef>
                <a:spcPct val="0"/>
              </a:spcBef>
            </a:pPr>
            <a:r>
              <a:rPr lang="en-US" altLang="en-US">
                <a:latin typeface="Arial" panose="020B0604020202020204" pitchFamily="34" charset="0"/>
              </a:rPr>
              <a:t>   </a:t>
            </a: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7">
            <a:extLst>
              <a:ext uri="{FF2B5EF4-FFF2-40B4-BE49-F238E27FC236}">
                <a16:creationId xmlns:a16="http://schemas.microsoft.com/office/drawing/2014/main" xmlns="" id="{E8D7330C-174F-4C4A-9B13-82045BEB4ABF}"/>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B9B78E64-74A4-4F9B-ADC9-2FB3E6C762CC}" type="slidenum">
              <a:rPr lang="en-US" altLang="en-US"/>
              <a:pPr/>
              <a:t>5</a:t>
            </a:fld>
            <a:endParaRPr lang="en-US" altLang="en-US"/>
          </a:p>
        </p:txBody>
      </p:sp>
      <p:sp>
        <p:nvSpPr>
          <p:cNvPr id="24579" name="Rectangle 2">
            <a:extLst>
              <a:ext uri="{FF2B5EF4-FFF2-40B4-BE49-F238E27FC236}">
                <a16:creationId xmlns:a16="http://schemas.microsoft.com/office/drawing/2014/main" xmlns="" id="{9005ACBF-59F1-434A-8794-A7A602F707EB}"/>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4580" name="Rectangle 3">
            <a:extLst>
              <a:ext uri="{FF2B5EF4-FFF2-40B4-BE49-F238E27FC236}">
                <a16:creationId xmlns:a16="http://schemas.microsoft.com/office/drawing/2014/main" xmlns="" id="{A075B966-0E37-43BC-AC7E-B888294D44D2}"/>
              </a:ext>
            </a:extLst>
          </p:cNvPr>
          <p:cNvSpPr>
            <a:spLocks noGrp="1" noChangeArrowheads="1"/>
          </p:cNvSpPr>
          <p:nvPr>
            <p:ph type="body" idx="1"/>
          </p:nvPr>
        </p:nvSpPr>
        <p:spPr bwMode="auto">
          <a:xfrm>
            <a:off x="914400" y="4343400"/>
            <a:ext cx="5029200" cy="41148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a:latin typeface="Arial" panose="020B0604020202020204" pitchFamily="34" charset="0"/>
              </a:rPr>
              <a:t>GV cho HS nhận xét các hạng tử  trong biểu thức, làm thế nào để rút gọn biểu thức ? HS nói cách làm </a:t>
            </a:r>
          </a:p>
          <a:p>
            <a:pPr eaLnBrk="1" hangingPunct="1">
              <a:spcBef>
                <a:spcPct val="0"/>
              </a:spcBef>
            </a:pPr>
            <a:r>
              <a:rPr lang="en-US" altLang="en-US">
                <a:latin typeface="Arial" panose="020B0604020202020204" pitchFamily="34" charset="0"/>
              </a:rPr>
              <a:t>GV bấm máy cho ra đến kết quả .</a:t>
            </a:r>
          </a:p>
          <a:p>
            <a:pPr eaLnBrk="1" hangingPunct="1">
              <a:spcBef>
                <a:spcPct val="0"/>
              </a:spcBef>
            </a:pPr>
            <a:r>
              <a:rPr lang="en-US" altLang="en-US">
                <a:latin typeface="Arial" panose="020B0604020202020204" pitchFamily="34" charset="0"/>
              </a:rPr>
              <a:t>GV giới thiệu căn thức đồng dạng </a:t>
            </a:r>
          </a:p>
          <a:p>
            <a:pPr eaLnBrk="1" hangingPunct="1">
              <a:spcBef>
                <a:spcPct val="0"/>
              </a:spcBef>
            </a:pPr>
            <a:r>
              <a:rPr lang="en-US" altLang="en-US">
                <a:latin typeface="Arial" panose="020B0604020202020204" pitchFamily="34" charset="0"/>
              </a:rPr>
              <a:t>Bây giờ các em hãy làm BT1 cho về nhà ở tiết trước, GV bấm máy qua slide 8</a:t>
            </a:r>
          </a:p>
          <a:p>
            <a:pPr eaLnBrk="1" hangingPunct="1">
              <a:spcBef>
                <a:spcPct val="0"/>
              </a:spcBef>
            </a:pPr>
            <a:r>
              <a:rPr lang="en-US" altLang="en-US">
                <a:latin typeface="Arial" panose="020B0604020202020204" pitchFamily="34" charset="0"/>
              </a:rPr>
              <a:t>   </a:t>
            </a:r>
          </a:p>
        </p:txBody>
      </p:sp>
    </p:spTree>
    <p:extLst>
      <p:ext uri="{BB962C8B-B14F-4D97-AF65-F5344CB8AC3E}">
        <p14:creationId xmlns:p14="http://schemas.microsoft.com/office/powerpoint/2010/main" val="276257039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7">
            <a:extLst>
              <a:ext uri="{FF2B5EF4-FFF2-40B4-BE49-F238E27FC236}">
                <a16:creationId xmlns:a16="http://schemas.microsoft.com/office/drawing/2014/main" xmlns="" id="{B45703CF-8728-4F90-A164-8A607746215B}"/>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525041F5-AC47-492C-8A97-B7DBF8F00DA1}" type="slidenum">
              <a:rPr lang="en-US" altLang="en-US"/>
              <a:pPr/>
              <a:t>6</a:t>
            </a:fld>
            <a:endParaRPr lang="en-US" altLang="en-US"/>
          </a:p>
        </p:txBody>
      </p:sp>
      <p:sp>
        <p:nvSpPr>
          <p:cNvPr id="25603" name="Rectangle 2">
            <a:extLst>
              <a:ext uri="{FF2B5EF4-FFF2-40B4-BE49-F238E27FC236}">
                <a16:creationId xmlns:a16="http://schemas.microsoft.com/office/drawing/2014/main" xmlns="" id="{44ED66F1-4556-4D58-8BB0-7906CFEE805E}"/>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5604" name="Rectangle 3">
            <a:extLst>
              <a:ext uri="{FF2B5EF4-FFF2-40B4-BE49-F238E27FC236}">
                <a16:creationId xmlns:a16="http://schemas.microsoft.com/office/drawing/2014/main" xmlns="" id="{F469CF82-2677-4D43-B8A0-62F0BA906AE6}"/>
              </a:ext>
            </a:extLst>
          </p:cNvPr>
          <p:cNvSpPr>
            <a:spLocks noGrp="1" noChangeArrowheads="1"/>
          </p:cNvSpPr>
          <p:nvPr>
            <p:ph type="body" idx="1"/>
          </p:nvPr>
        </p:nvSpPr>
        <p:spPr bwMode="auto">
          <a:xfrm>
            <a:off x="914400" y="4343400"/>
            <a:ext cx="5029200" cy="41148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a:latin typeface="Arial" panose="020B0604020202020204" pitchFamily="34" charset="0"/>
              </a:rPr>
              <a:t>Bài ?2a về nhà làm , làm bài ?2b</a:t>
            </a:r>
          </a:p>
          <a:p>
            <a:pPr eaLnBrk="1" hangingPunct="1">
              <a:spcBef>
                <a:spcPct val="0"/>
              </a:spcBef>
            </a:pPr>
            <a:r>
              <a:rPr lang="en-US" altLang="en-US">
                <a:latin typeface="Arial" panose="020B0604020202020204" pitchFamily="34" charset="0"/>
              </a:rPr>
              <a:t>Đề bài xuất hiện , sau khi HS làm xong . GV yêu cầu HS quan sát trên màn hình,  GV cho HS nhận xét căn thức nào có thể biến đổi để đưa thừa số ra ngoài dấu căn. HS nói cách làm </a:t>
            </a:r>
          </a:p>
          <a:p>
            <a:pPr eaLnBrk="1" hangingPunct="1">
              <a:spcBef>
                <a:spcPct val="0"/>
              </a:spcBef>
            </a:pPr>
            <a:r>
              <a:rPr lang="en-US" altLang="en-US">
                <a:latin typeface="Arial" panose="020B0604020202020204" pitchFamily="34" charset="0"/>
              </a:rPr>
              <a:t>GV bấm máy,</a:t>
            </a:r>
          </a:p>
          <a:p>
            <a:pPr eaLnBrk="1" hangingPunct="1">
              <a:spcBef>
                <a:spcPct val="0"/>
              </a:spcBef>
            </a:pPr>
            <a:r>
              <a:rPr lang="en-US" altLang="en-US">
                <a:latin typeface="Arial" panose="020B0604020202020204" pitchFamily="34" charset="0"/>
              </a:rPr>
              <a:t>GV cho HS nhận xét căn thức nào đồng dạng , thu gọn các căn thức đồng dạng . GV bấm máy ra kết quả. GV yêu cầu HS nhận xét bài trên bảng .</a:t>
            </a:r>
          </a:p>
          <a:p>
            <a:pPr eaLnBrk="1" hangingPunct="1">
              <a:spcBef>
                <a:spcPct val="0"/>
              </a:spcBef>
            </a:pPr>
            <a:r>
              <a:rPr lang="en-US" altLang="en-US">
                <a:latin typeface="Arial" panose="020B0604020202020204" pitchFamily="34" charset="0"/>
              </a:rPr>
              <a:t> ( nếu sai cho 1HS lên sửa )</a:t>
            </a:r>
          </a:p>
          <a:p>
            <a:pPr eaLnBrk="1" hangingPunct="1">
              <a:spcBef>
                <a:spcPct val="0"/>
              </a:spcBef>
            </a:pPr>
            <a:endParaRPr lang="en-US" altLang="en-US">
              <a:latin typeface="Arial" panose="020B0604020202020204" pitchFamily="34" charset="0"/>
            </a:endParaRPr>
          </a:p>
          <a:p>
            <a:pPr eaLnBrk="1" hangingPunct="1">
              <a:spcBef>
                <a:spcPct val="0"/>
              </a:spcBef>
            </a:pPr>
            <a:r>
              <a:rPr lang="en-US" altLang="en-US">
                <a:latin typeface="Arial" panose="020B0604020202020204" pitchFamily="34" charset="0"/>
              </a:rPr>
              <a:t>Sau đó GV nhận xét qua các BT trên ta rút ra tổng quát , GV bấm máy qua slide 10</a:t>
            </a:r>
          </a:p>
          <a:p>
            <a:pPr eaLnBrk="1" hangingPunct="1">
              <a:spcBef>
                <a:spcPct val="0"/>
              </a:spcBef>
            </a:pPr>
            <a:endParaRPr lang="en-US" altLang="en-US">
              <a:latin typeface="Arial" panose="020B0604020202020204" pitchFamily="34" charset="0"/>
            </a:endParaRPr>
          </a:p>
          <a:p>
            <a:pPr eaLnBrk="1" hangingPunct="1">
              <a:spcBef>
                <a:spcPct val="0"/>
              </a:spcBef>
            </a:pPr>
            <a:endParaRPr lang="en-US" altLang="en-US">
              <a:latin typeface="Arial" panose="020B0604020202020204" pitchFamily="34"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7">
            <a:extLst>
              <a:ext uri="{FF2B5EF4-FFF2-40B4-BE49-F238E27FC236}">
                <a16:creationId xmlns:a16="http://schemas.microsoft.com/office/drawing/2014/main" xmlns="" id="{E026674B-3029-4984-BE51-38228F1FCDD3}"/>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CFE17F50-0846-434E-BDCC-FE17FC62287A}" type="slidenum">
              <a:rPr lang="en-US" altLang="en-US"/>
              <a:pPr/>
              <a:t>7</a:t>
            </a:fld>
            <a:endParaRPr lang="en-US" altLang="en-US"/>
          </a:p>
        </p:txBody>
      </p:sp>
      <p:sp>
        <p:nvSpPr>
          <p:cNvPr id="26627" name="Rectangle 2">
            <a:extLst>
              <a:ext uri="{FF2B5EF4-FFF2-40B4-BE49-F238E27FC236}">
                <a16:creationId xmlns:a16="http://schemas.microsoft.com/office/drawing/2014/main" xmlns="" id="{0551B14F-EEA9-4F87-98C2-85D7E8E9283A}"/>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628" name="Rectangle 3">
            <a:extLst>
              <a:ext uri="{FF2B5EF4-FFF2-40B4-BE49-F238E27FC236}">
                <a16:creationId xmlns:a16="http://schemas.microsoft.com/office/drawing/2014/main" xmlns="" id="{753A8533-F51B-4375-9C98-03572B725123}"/>
              </a:ext>
            </a:extLst>
          </p:cNvPr>
          <p:cNvSpPr>
            <a:spLocks noGrp="1" noChangeArrowheads="1"/>
          </p:cNvSpPr>
          <p:nvPr>
            <p:ph type="body" idx="1"/>
          </p:nvPr>
        </p:nvSpPr>
        <p:spPr bwMode="auto">
          <a:xfrm>
            <a:off x="914400" y="4343400"/>
            <a:ext cx="5029200" cy="41148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a:latin typeface="Arial" panose="020B0604020202020204" pitchFamily="34" charset="0"/>
              </a:rPr>
              <a:t>Cho HS đọc tổng quát trong SGK ,  sau đó GV vưà hỏi HS và bấm máy khớp lời hướng dẫn , cho đến hết bài .</a:t>
            </a:r>
          </a:p>
          <a:p>
            <a:pPr eaLnBrk="1" hangingPunct="1">
              <a:spcBef>
                <a:spcPct val="0"/>
              </a:spcBef>
            </a:pPr>
            <a:r>
              <a:rPr lang="en-US" altLang="en-US">
                <a:latin typeface="Arial" panose="020B0604020202020204" pitchFamily="34" charset="0"/>
              </a:rPr>
              <a:t>GV : Trong các VD trên đều là các căn số , bây giờ chúng ta quan sát trên màn hình xem đối với CTBH phép biến đổi này được thực hiện như thế naò .GV bấm máy qua slide11</a:t>
            </a: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a:extLst>
              <a:ext uri="{FF2B5EF4-FFF2-40B4-BE49-F238E27FC236}">
                <a16:creationId xmlns:a16="http://schemas.microsoft.com/office/drawing/2014/main" xmlns="" id="{DEB8E8EB-DC42-4A93-8019-B4547BC56D9B}"/>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36BE1964-FA65-473D-8253-A61E2C1E32F9}" type="slidenum">
              <a:rPr lang="en-US" altLang="en-US"/>
              <a:pPr/>
              <a:t>8</a:t>
            </a:fld>
            <a:endParaRPr lang="en-US" altLang="en-US"/>
          </a:p>
        </p:txBody>
      </p:sp>
      <p:sp>
        <p:nvSpPr>
          <p:cNvPr id="27651" name="Rectangle 2">
            <a:extLst>
              <a:ext uri="{FF2B5EF4-FFF2-40B4-BE49-F238E27FC236}">
                <a16:creationId xmlns:a16="http://schemas.microsoft.com/office/drawing/2014/main" xmlns="" id="{767719A0-E86D-45F7-9F25-AED1FD782BCC}"/>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2" name="Rectangle 3">
            <a:extLst>
              <a:ext uri="{FF2B5EF4-FFF2-40B4-BE49-F238E27FC236}">
                <a16:creationId xmlns:a16="http://schemas.microsoft.com/office/drawing/2014/main" xmlns="" id="{D8395B26-A01A-41D3-AAFA-7CCF50FD9F9A}"/>
              </a:ext>
            </a:extLst>
          </p:cNvPr>
          <p:cNvSpPr>
            <a:spLocks noGrp="1" noChangeArrowheads="1"/>
          </p:cNvSpPr>
          <p:nvPr>
            <p:ph type="body" idx="1"/>
          </p:nvPr>
        </p:nvSpPr>
        <p:spPr bwMode="auto">
          <a:xfrm>
            <a:off x="914400" y="4343400"/>
            <a:ext cx="5029200" cy="41148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a:latin typeface="Arial" panose="020B0604020202020204" pitchFamily="34" charset="0"/>
              </a:rPr>
              <a:t>VÍ DỤ 3 a</a:t>
            </a:r>
          </a:p>
          <a:p>
            <a:pPr eaLnBrk="1" hangingPunct="1">
              <a:spcBef>
                <a:spcPct val="0"/>
              </a:spcBef>
            </a:pPr>
            <a:r>
              <a:rPr lang="en-US" altLang="en-US">
                <a:latin typeface="Arial" panose="020B0604020202020204" pitchFamily="34" charset="0"/>
              </a:rPr>
              <a:t>GV đặt câu hỏi , HS trả lời đúng thì GV bấm maý , cho hết bài .</a:t>
            </a:r>
          </a:p>
          <a:p>
            <a:pPr eaLnBrk="1" hangingPunct="1">
              <a:spcBef>
                <a:spcPct val="0"/>
              </a:spcBef>
            </a:pPr>
            <a:r>
              <a:rPr lang="en-US" altLang="en-US">
                <a:latin typeface="Arial" panose="020B0604020202020204" pitchFamily="34" charset="0"/>
              </a:rPr>
              <a:t>GV bấm máy qua slide 12 </a:t>
            </a: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a:extLst>
              <a:ext uri="{FF2B5EF4-FFF2-40B4-BE49-F238E27FC236}">
                <a16:creationId xmlns:a16="http://schemas.microsoft.com/office/drawing/2014/main" xmlns="" id="{96BE1A11-2264-4B15-9CFE-46784EF756E0}"/>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CBA16100-45D6-4F4B-95C9-2441575F6120}" type="slidenum">
              <a:rPr lang="en-US" altLang="en-US"/>
              <a:pPr/>
              <a:t>9</a:t>
            </a:fld>
            <a:endParaRPr lang="en-US" altLang="en-US"/>
          </a:p>
        </p:txBody>
      </p:sp>
      <p:sp>
        <p:nvSpPr>
          <p:cNvPr id="28675" name="Rectangle 2">
            <a:extLst>
              <a:ext uri="{FF2B5EF4-FFF2-40B4-BE49-F238E27FC236}">
                <a16:creationId xmlns:a16="http://schemas.microsoft.com/office/drawing/2014/main" xmlns="" id="{84B03292-4151-43F2-9B7C-C85D67D6C8BB}"/>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676" name="Rectangle 3">
            <a:extLst>
              <a:ext uri="{FF2B5EF4-FFF2-40B4-BE49-F238E27FC236}">
                <a16:creationId xmlns:a16="http://schemas.microsoft.com/office/drawing/2014/main" xmlns="" id="{5BE70D0F-2485-4AD5-AA74-2E250E436878}"/>
              </a:ext>
            </a:extLst>
          </p:cNvPr>
          <p:cNvSpPr>
            <a:spLocks noGrp="1" noChangeArrowheads="1"/>
          </p:cNvSpPr>
          <p:nvPr>
            <p:ph type="body" idx="1"/>
          </p:nvPr>
        </p:nvSpPr>
        <p:spPr bwMode="auto">
          <a:xfrm>
            <a:off x="914400" y="4343400"/>
            <a:ext cx="5029200" cy="41148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a:latin typeface="Arial" panose="020B0604020202020204" pitchFamily="34" charset="0"/>
              </a:rPr>
              <a:t>VÍ DỤ 3b</a:t>
            </a:r>
          </a:p>
          <a:p>
            <a:pPr eaLnBrk="1" hangingPunct="1">
              <a:spcBef>
                <a:spcPct val="0"/>
              </a:spcBef>
            </a:pPr>
            <a:r>
              <a:rPr lang="en-US" altLang="en-US">
                <a:latin typeface="Arial" panose="020B0604020202020204" pitchFamily="34" charset="0"/>
              </a:rPr>
              <a:t>GV bấm máy xuất hiện đề bài ĐK. GV đặt câu hỏi </a:t>
            </a:r>
          </a:p>
          <a:p>
            <a:pPr eaLnBrk="1" hangingPunct="1">
              <a:spcBef>
                <a:spcPct val="0"/>
              </a:spcBef>
            </a:pPr>
            <a:r>
              <a:rPr lang="en-US" altLang="en-US">
                <a:latin typeface="Arial" panose="020B0604020202020204" pitchFamily="34" charset="0"/>
              </a:rPr>
              <a:t>Nhận xét trong căn thức thừa số nào có thể đưa ra ngoài dấu căn. GV bấm máy, đặt câu hỏi hướng dẩn và bấm máy cho đến kết quả .</a:t>
            </a:r>
          </a:p>
          <a:p>
            <a:pPr eaLnBrk="1" hangingPunct="1">
              <a:spcBef>
                <a:spcPct val="0"/>
              </a:spcBef>
            </a:pPr>
            <a:r>
              <a:rPr lang="en-US" altLang="en-US">
                <a:latin typeface="Arial" panose="020B0604020202020204" pitchFamily="34" charset="0"/>
              </a:rPr>
              <a:t>Gv cho HS làm BT?3 bài a về nhà làm </a:t>
            </a:r>
          </a:p>
          <a:p>
            <a:pPr eaLnBrk="1" hangingPunct="1">
              <a:spcBef>
                <a:spcPct val="0"/>
              </a:spcBef>
            </a:pPr>
            <a:r>
              <a:rPr lang="en-US" altLang="en-US">
                <a:latin typeface="Arial" panose="020B0604020202020204" pitchFamily="34" charset="0"/>
              </a:rPr>
              <a:t>Bấm máy  qua slide 13 hiện ra tựa bài b </a:t>
            </a: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7">
            <a:extLst>
              <a:ext uri="{FF2B5EF4-FFF2-40B4-BE49-F238E27FC236}">
                <a16:creationId xmlns:a16="http://schemas.microsoft.com/office/drawing/2014/main" xmlns="" id="{075331D6-4678-42DD-924D-F42F58ABF01C}"/>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EA69C0EC-0B39-453F-B1DB-8339CF29443F}" type="slidenum">
              <a:rPr lang="en-US" altLang="en-US"/>
              <a:pPr/>
              <a:t>10</a:t>
            </a:fld>
            <a:endParaRPr lang="en-US" altLang="en-US"/>
          </a:p>
        </p:txBody>
      </p:sp>
      <p:sp>
        <p:nvSpPr>
          <p:cNvPr id="29699" name="Rectangle 2">
            <a:extLst>
              <a:ext uri="{FF2B5EF4-FFF2-40B4-BE49-F238E27FC236}">
                <a16:creationId xmlns:a16="http://schemas.microsoft.com/office/drawing/2014/main" xmlns="" id="{0AAC1DC1-C75D-4434-B2D6-13F6D698F3CE}"/>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9700" name="Rectangle 3">
            <a:extLst>
              <a:ext uri="{FF2B5EF4-FFF2-40B4-BE49-F238E27FC236}">
                <a16:creationId xmlns:a16="http://schemas.microsoft.com/office/drawing/2014/main" xmlns="" id="{2A3328E0-DABF-451A-A539-3479D0D09DE9}"/>
              </a:ext>
            </a:extLst>
          </p:cNvPr>
          <p:cNvSpPr>
            <a:spLocks noGrp="1" noChangeArrowheads="1"/>
          </p:cNvSpPr>
          <p:nvPr>
            <p:ph type="body" idx="1"/>
          </p:nvPr>
        </p:nvSpPr>
        <p:spPr bwMode="auto">
          <a:xfrm>
            <a:off x="914400" y="4343400"/>
            <a:ext cx="5029200" cy="41148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a:latin typeface="Arial" panose="020B0604020202020204" pitchFamily="34" charset="0"/>
              </a:rPr>
              <a:t>Bài ?3a về nhà làm , GV yêu cầu HS làm ?3b</a:t>
            </a:r>
          </a:p>
          <a:p>
            <a:pPr eaLnBrk="1" hangingPunct="1">
              <a:spcBef>
                <a:spcPct val="0"/>
              </a:spcBef>
            </a:pPr>
            <a:r>
              <a:rPr lang="en-US" altLang="en-US">
                <a:latin typeface="Arial" panose="020B0604020202020204" pitchFamily="34" charset="0"/>
              </a:rPr>
              <a:t>Bấm máy ra đề bài , lưu ý ĐK của để bài .b</a:t>
            </a:r>
          </a:p>
          <a:p>
            <a:pPr eaLnBrk="1" hangingPunct="1">
              <a:spcBef>
                <a:spcPct val="0"/>
              </a:spcBef>
            </a:pPr>
            <a:r>
              <a:rPr lang="en-US" altLang="en-US">
                <a:latin typeface="Arial" panose="020B0604020202020204" pitchFamily="34" charset="0"/>
              </a:rPr>
              <a:t>1 HS làm bài  trên bảng, cả lớp cùng làm . Sau đó GV yêu cầu HS quan sát trên màn hình GV bấm máy</a:t>
            </a:r>
          </a:p>
          <a:p>
            <a:pPr eaLnBrk="1" hangingPunct="1">
              <a:spcBef>
                <a:spcPct val="0"/>
              </a:spcBef>
            </a:pPr>
            <a:r>
              <a:rPr lang="en-US" altLang="en-US">
                <a:latin typeface="Arial" panose="020B0604020202020204" pitchFamily="34" charset="0"/>
              </a:rPr>
              <a:t>GV yêu cầu HS kiểm tra bài trên bảng ( nếu có sai sửa sai )</a:t>
            </a:r>
          </a:p>
          <a:p>
            <a:pPr eaLnBrk="1" hangingPunct="1">
              <a:spcBef>
                <a:spcPct val="0"/>
              </a:spcBef>
            </a:pPr>
            <a:r>
              <a:rPr lang="en-US" altLang="en-US">
                <a:latin typeface="Arial" panose="020B0604020202020204" pitchFamily="34" charset="0"/>
              </a:rPr>
              <a:t>Sau đó GV gút lại,qua các BT trên ta có thể rút gọn các biểu thức nhờ phép biến đổI đưa thừa số ra ngoài dấu căn, bây giờ cô kiểm tra kiến thức các em vừa học .</a:t>
            </a:r>
          </a:p>
          <a:p>
            <a:pPr eaLnBrk="1" hangingPunct="1">
              <a:spcBef>
                <a:spcPct val="0"/>
              </a:spcBef>
            </a:pPr>
            <a:r>
              <a:rPr lang="en-US" altLang="en-US">
                <a:latin typeface="Arial" panose="020B0604020202020204" pitchFamily="34" charset="0"/>
              </a:rPr>
              <a:t>GV bấm máy qua slide 14</a:t>
            </a:r>
          </a:p>
          <a:p>
            <a:pPr eaLnBrk="1" hangingPunct="1">
              <a:spcBef>
                <a:spcPct val="0"/>
              </a:spcBef>
            </a:pPr>
            <a:endParaRPr lang="en-US" altLang="en-US">
              <a:latin typeface="Arial" panose="020B0604020202020204" pitchFamily="34" charset="0"/>
            </a:endParaRPr>
          </a:p>
          <a:p>
            <a:pPr eaLnBrk="1" hangingPunct="1">
              <a:spcBef>
                <a:spcPct val="0"/>
              </a:spcBef>
            </a:pPr>
            <a:endParaRPr lang="en-US" altLang="en-US">
              <a:latin typeface="Arial" panose="020B0604020202020204"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942416" y="2514601"/>
            <a:ext cx="6600451" cy="2262781"/>
          </a:xfrm>
        </p:spPr>
        <p:txBody>
          <a:bodyPr anchor="b">
            <a:normAutofit/>
          </a:bodyPr>
          <a:lstStyle>
            <a:lvl1pPr>
              <a:defRPr sz="5400"/>
            </a:lvl1pPr>
          </a:lstStyle>
          <a:p>
            <a:r>
              <a:rPr lang="en-US"/>
              <a:t>Click to edit Master title style</a:t>
            </a:r>
            <a:endParaRPr lang="en-US" dirty="0"/>
          </a:p>
        </p:txBody>
      </p:sp>
      <p:sp>
        <p:nvSpPr>
          <p:cNvPr id="3" name="Subtitle 2"/>
          <p:cNvSpPr>
            <a:spLocks noGrp="1"/>
          </p:cNvSpPr>
          <p:nvPr>
            <p:ph type="subTitle" idx="1"/>
          </p:nvPr>
        </p:nvSpPr>
        <p:spPr>
          <a:xfrm>
            <a:off x="1942416" y="4777380"/>
            <a:ext cx="6600451"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9" name="Freeform 8"/>
          <p:cNvSpPr/>
          <p:nvPr/>
        </p:nvSpPr>
        <p:spPr bwMode="auto">
          <a:xfrm>
            <a:off x="-31719" y="4321158"/>
            <a:ext cx="1395473" cy="781781"/>
          </a:xfrm>
          <a:custGeom>
            <a:avLst/>
            <a:gdLst/>
            <a:ahLst/>
            <a:cxnLst/>
            <a:rect l="l" t="t" r="r" b="b"/>
            <a:pathLst>
              <a:path w="8042" h="10000">
                <a:moveTo>
                  <a:pt x="5799" y="10000"/>
                </a:moveTo>
                <a:cubicBezTo>
                  <a:pt x="5880" y="10000"/>
                  <a:pt x="5934" y="9940"/>
                  <a:pt x="5961" y="9880"/>
                </a:cubicBezTo>
                <a:cubicBezTo>
                  <a:pt x="5961" y="9820"/>
                  <a:pt x="5988" y="9820"/>
                  <a:pt x="5988" y="9820"/>
                </a:cubicBezTo>
                <a:lnTo>
                  <a:pt x="8042" y="5260"/>
                </a:lnTo>
                <a:cubicBezTo>
                  <a:pt x="8096" y="5140"/>
                  <a:pt x="8096" y="4901"/>
                  <a:pt x="8042" y="4721"/>
                </a:cubicBezTo>
                <a:lnTo>
                  <a:pt x="5988" y="221"/>
                </a:lnTo>
                <a:cubicBezTo>
                  <a:pt x="5988" y="160"/>
                  <a:pt x="5961" y="160"/>
                  <a:pt x="5961" y="160"/>
                </a:cubicBezTo>
                <a:cubicBezTo>
                  <a:pt x="5934" y="101"/>
                  <a:pt x="5880" y="41"/>
                  <a:pt x="5799" y="41"/>
                </a:cubicBezTo>
                <a:lnTo>
                  <a:pt x="18" y="0"/>
                </a:lnTo>
                <a:cubicBezTo>
                  <a:pt x="12" y="3330"/>
                  <a:pt x="6" y="6661"/>
                  <a:pt x="0" y="9991"/>
                </a:cubicBezTo>
                <a:lnTo>
                  <a:pt x="5799" y="10000"/>
                </a:lnTo>
                <a:close/>
              </a:path>
            </a:pathLst>
          </a:custGeom>
          <a:solidFill>
            <a:schemeClr val="accent1"/>
          </a:solidFill>
          <a:ln>
            <a:noFill/>
          </a:ln>
        </p:spPr>
      </p:sp>
      <p:sp>
        <p:nvSpPr>
          <p:cNvPr id="6" name="Slide Number Placeholder 5"/>
          <p:cNvSpPr>
            <a:spLocks noGrp="1"/>
          </p:cNvSpPr>
          <p:nvPr>
            <p:ph type="sldNum" sz="quarter" idx="12"/>
          </p:nvPr>
        </p:nvSpPr>
        <p:spPr>
          <a:xfrm>
            <a:off x="423334" y="4529541"/>
            <a:ext cx="584978" cy="365125"/>
          </a:xfrm>
        </p:spPr>
        <p:txBody>
          <a:bodyPr/>
          <a:lstStyle/>
          <a:p>
            <a:fld id="{D1ECB4F7-1615-4778-AE69-AEFB34CA5724}" type="slidenum">
              <a:rPr lang="en-US" altLang="en-US" smtClean="0"/>
              <a:pPr/>
              <a:t>‹#›</a:t>
            </a:fld>
            <a:endParaRPr lang="en-US" altLang="en-US"/>
          </a:p>
        </p:txBody>
      </p:sp>
    </p:spTree>
    <p:extLst>
      <p:ext uri="{BB962C8B-B14F-4D97-AF65-F5344CB8AC3E}">
        <p14:creationId xmlns:p14="http://schemas.microsoft.com/office/powerpoint/2010/main" val="258150538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942415" y="609600"/>
            <a:ext cx="6591985" cy="3117040"/>
          </a:xfrm>
        </p:spPr>
        <p:txBody>
          <a:bodyPr anchor="ctr">
            <a:normAutofit/>
          </a:bodyPr>
          <a:lstStyle>
            <a:lvl1pPr algn="l">
              <a:defRPr sz="4800" b="0" cap="none"/>
            </a:lvl1pPr>
          </a:lstStyle>
          <a:p>
            <a:r>
              <a:rPr lang="en-US"/>
              <a:t>Click to edit Master title style</a:t>
            </a:r>
            <a:endParaRPr lang="en-US" dirty="0"/>
          </a:p>
        </p:txBody>
      </p:sp>
      <p:sp>
        <p:nvSpPr>
          <p:cNvPr id="3" name="Text Placeholder 2"/>
          <p:cNvSpPr>
            <a:spLocks noGrp="1"/>
          </p:cNvSpPr>
          <p:nvPr>
            <p:ph type="body" idx="1"/>
          </p:nvPr>
        </p:nvSpPr>
        <p:spPr>
          <a:xfrm>
            <a:off x="1942415" y="4354046"/>
            <a:ext cx="6591985"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10"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2961D434-30D2-4AAB-8FCA-D6D0A6AA5A86}" type="slidenum">
              <a:rPr lang="en-US" altLang="en-US" smtClean="0"/>
              <a:pPr/>
              <a:t>‹#›</a:t>
            </a:fld>
            <a:endParaRPr lang="en-US" altLang="en-US"/>
          </a:p>
        </p:txBody>
      </p:sp>
    </p:spTree>
    <p:extLst>
      <p:ext uri="{BB962C8B-B14F-4D97-AF65-F5344CB8AC3E}">
        <p14:creationId xmlns:p14="http://schemas.microsoft.com/office/powerpoint/2010/main" val="21229089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188123" y="609600"/>
            <a:ext cx="6109587" cy="2895600"/>
          </a:xfrm>
        </p:spPr>
        <p:txBody>
          <a:bodyPr anchor="ctr">
            <a:normAutofit/>
          </a:bodyPr>
          <a:lstStyle>
            <a:lvl1pPr algn="l">
              <a:defRPr sz="4800" b="0" cap="none"/>
            </a:lvl1pPr>
          </a:lstStyle>
          <a:p>
            <a:r>
              <a:rPr lang="en-US"/>
              <a:t>Click to edit Master title style</a:t>
            </a:r>
            <a:endParaRPr lang="en-US" dirty="0"/>
          </a:p>
        </p:txBody>
      </p:sp>
      <p:sp>
        <p:nvSpPr>
          <p:cNvPr id="13" name="Text Placeholder 9"/>
          <p:cNvSpPr>
            <a:spLocks noGrp="1"/>
          </p:cNvSpPr>
          <p:nvPr>
            <p:ph type="body" sz="quarter" idx="13"/>
          </p:nvPr>
        </p:nvSpPr>
        <p:spPr>
          <a:xfrm>
            <a:off x="2415972" y="3505200"/>
            <a:ext cx="5653888"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1942415" y="4354046"/>
            <a:ext cx="6591985"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19"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2961D434-30D2-4AAB-8FCA-D6D0A6AA5A86}" type="slidenum">
              <a:rPr lang="en-US" altLang="en-US" smtClean="0"/>
              <a:pPr/>
              <a:t>‹#›</a:t>
            </a:fld>
            <a:endParaRPr lang="en-US" altLang="en-US"/>
          </a:p>
        </p:txBody>
      </p:sp>
      <p:sp>
        <p:nvSpPr>
          <p:cNvPr id="14" name="TextBox 13"/>
          <p:cNvSpPr txBox="1"/>
          <p:nvPr/>
        </p:nvSpPr>
        <p:spPr>
          <a:xfrm>
            <a:off x="1808316" y="648005"/>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8169533" y="290530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54516805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942415" y="2438401"/>
            <a:ext cx="6591985" cy="2724845"/>
          </a:xfrm>
        </p:spPr>
        <p:txBody>
          <a:bodyPr anchor="b">
            <a:normAutofit/>
          </a:bodyPr>
          <a:lstStyle>
            <a:lvl1pPr algn="l">
              <a:defRPr sz="4800" b="0"/>
            </a:lvl1pPr>
          </a:lstStyle>
          <a:p>
            <a:r>
              <a:rPr lang="en-US"/>
              <a:t>Click to edit Master title style</a:t>
            </a:r>
            <a:endParaRPr lang="en-US" dirty="0"/>
          </a:p>
        </p:txBody>
      </p:sp>
      <p:sp>
        <p:nvSpPr>
          <p:cNvPr id="4" name="Text Placeholder 3"/>
          <p:cNvSpPr>
            <a:spLocks noGrp="1"/>
          </p:cNvSpPr>
          <p:nvPr>
            <p:ph type="body" sz="half" idx="2"/>
          </p:nvPr>
        </p:nvSpPr>
        <p:spPr>
          <a:xfrm>
            <a:off x="1942415" y="5181600"/>
            <a:ext cx="6591985"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pPr>
              <a:defRPr/>
            </a:pPr>
            <a:endParaRPr lang="en-US"/>
          </a:p>
        </p:txBody>
      </p:sp>
      <p:sp>
        <p:nvSpPr>
          <p:cNvPr id="6" name="Footer Placeholder 5"/>
          <p:cNvSpPr>
            <a:spLocks noGrp="1"/>
          </p:cNvSpPr>
          <p:nvPr>
            <p:ph type="ftr" sz="quarter" idx="11"/>
          </p:nvPr>
        </p:nvSpPr>
        <p:spPr/>
        <p:txBody>
          <a:bodyPr/>
          <a:lstStyle/>
          <a:p>
            <a:pPr>
              <a:defRPr/>
            </a:pPr>
            <a:endParaRPr lang="en-US"/>
          </a:p>
        </p:txBody>
      </p:sp>
      <p:sp>
        <p:nvSpPr>
          <p:cNvPr id="11"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2961D434-30D2-4AAB-8FCA-D6D0A6AA5A86}" type="slidenum">
              <a:rPr lang="en-US" altLang="en-US" smtClean="0"/>
              <a:pPr/>
              <a:t>‹#›</a:t>
            </a:fld>
            <a:endParaRPr lang="en-US" altLang="en-US"/>
          </a:p>
        </p:txBody>
      </p:sp>
    </p:spTree>
    <p:extLst>
      <p:ext uri="{BB962C8B-B14F-4D97-AF65-F5344CB8AC3E}">
        <p14:creationId xmlns:p14="http://schemas.microsoft.com/office/powerpoint/2010/main" val="335981689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3" name="Title 1"/>
          <p:cNvSpPr>
            <a:spLocks noGrp="1"/>
          </p:cNvSpPr>
          <p:nvPr>
            <p:ph type="title"/>
          </p:nvPr>
        </p:nvSpPr>
        <p:spPr>
          <a:xfrm>
            <a:off x="2188123" y="609600"/>
            <a:ext cx="6109587" cy="2895600"/>
          </a:xfrm>
        </p:spPr>
        <p:txBody>
          <a:bodyPr anchor="ctr">
            <a:normAutofit/>
          </a:bodyPr>
          <a:lstStyle>
            <a:lvl1pPr algn="l">
              <a:defRPr sz="4800" b="0" cap="none"/>
            </a:lvl1pPr>
          </a:lstStyle>
          <a:p>
            <a:r>
              <a:rPr lang="en-US"/>
              <a:t>Click to edit Master title style</a:t>
            </a:r>
            <a:endParaRPr lang="en-US" dirty="0"/>
          </a:p>
        </p:txBody>
      </p:sp>
      <p:sp>
        <p:nvSpPr>
          <p:cNvPr id="21" name="Text Placeholder 9"/>
          <p:cNvSpPr>
            <a:spLocks noGrp="1"/>
          </p:cNvSpPr>
          <p:nvPr>
            <p:ph type="body" sz="quarter" idx="13"/>
          </p:nvPr>
        </p:nvSpPr>
        <p:spPr>
          <a:xfrm>
            <a:off x="1942415" y="4343400"/>
            <a:ext cx="6688292"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4" name="Text Placeholder 3"/>
          <p:cNvSpPr>
            <a:spLocks noGrp="1"/>
          </p:cNvSpPr>
          <p:nvPr>
            <p:ph type="body" sz="half" idx="2"/>
          </p:nvPr>
        </p:nvSpPr>
        <p:spPr>
          <a:xfrm>
            <a:off x="1942415" y="5181600"/>
            <a:ext cx="6688292"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pPr>
              <a:defRPr/>
            </a:pPr>
            <a:endParaRPr lang="en-US"/>
          </a:p>
        </p:txBody>
      </p:sp>
      <p:sp>
        <p:nvSpPr>
          <p:cNvPr id="6" name="Footer Placeholder 5"/>
          <p:cNvSpPr>
            <a:spLocks noGrp="1"/>
          </p:cNvSpPr>
          <p:nvPr>
            <p:ph type="ftr" sz="quarter" idx="11"/>
          </p:nvPr>
        </p:nvSpPr>
        <p:spPr/>
        <p:txBody>
          <a:bodyPr/>
          <a:lstStyle/>
          <a:p>
            <a:pPr>
              <a:defRPr/>
            </a:pPr>
            <a:endParaRPr lang="en-US"/>
          </a:p>
        </p:txBody>
      </p:sp>
      <p:sp>
        <p:nvSpPr>
          <p:cNvPr id="2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2961D434-30D2-4AAB-8FCA-D6D0A6AA5A86}" type="slidenum">
              <a:rPr lang="en-US" altLang="en-US" smtClean="0"/>
              <a:pPr/>
              <a:t>‹#›</a:t>
            </a:fld>
            <a:endParaRPr lang="en-US" altLang="en-US"/>
          </a:p>
        </p:txBody>
      </p:sp>
      <p:sp>
        <p:nvSpPr>
          <p:cNvPr id="11" name="TextBox 10"/>
          <p:cNvSpPr txBox="1"/>
          <p:nvPr/>
        </p:nvSpPr>
        <p:spPr>
          <a:xfrm>
            <a:off x="1808316" y="648005"/>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2" name="TextBox 11"/>
          <p:cNvSpPr txBox="1"/>
          <p:nvPr/>
        </p:nvSpPr>
        <p:spPr>
          <a:xfrm>
            <a:off x="8169533" y="290530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43591951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1942416" y="627407"/>
            <a:ext cx="6591984" cy="2880020"/>
          </a:xfrm>
        </p:spPr>
        <p:txBody>
          <a:bodyPr anchor="ctr">
            <a:normAutofit/>
          </a:bodyPr>
          <a:lstStyle>
            <a:lvl1pPr algn="l">
              <a:defRPr sz="4800" b="0"/>
            </a:lvl1pPr>
          </a:lstStyle>
          <a:p>
            <a:r>
              <a:rPr lang="en-US"/>
              <a:t>Click to edit Master title style</a:t>
            </a:r>
            <a:endParaRPr lang="en-US" dirty="0"/>
          </a:p>
        </p:txBody>
      </p:sp>
      <p:sp>
        <p:nvSpPr>
          <p:cNvPr id="21" name="Text Placeholder 9"/>
          <p:cNvSpPr>
            <a:spLocks noGrp="1"/>
          </p:cNvSpPr>
          <p:nvPr>
            <p:ph type="body" sz="quarter" idx="13"/>
          </p:nvPr>
        </p:nvSpPr>
        <p:spPr>
          <a:xfrm>
            <a:off x="1942415" y="4343400"/>
            <a:ext cx="6591985"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4" name="Text Placeholder 3"/>
          <p:cNvSpPr>
            <a:spLocks noGrp="1"/>
          </p:cNvSpPr>
          <p:nvPr>
            <p:ph type="body" sz="half" idx="2"/>
          </p:nvPr>
        </p:nvSpPr>
        <p:spPr>
          <a:xfrm>
            <a:off x="1942415" y="5181600"/>
            <a:ext cx="6591985"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pPr>
              <a:defRPr/>
            </a:pPr>
            <a:endParaRPr lang="en-US"/>
          </a:p>
        </p:txBody>
      </p:sp>
      <p:sp>
        <p:nvSpPr>
          <p:cNvPr id="6" name="Footer Placeholder 5"/>
          <p:cNvSpPr>
            <a:spLocks noGrp="1"/>
          </p:cNvSpPr>
          <p:nvPr>
            <p:ph type="ftr" sz="quarter" idx="11"/>
          </p:nvPr>
        </p:nvSpPr>
        <p:spPr/>
        <p:txBody>
          <a:bodyPr/>
          <a:lstStyle/>
          <a:p>
            <a:pPr>
              <a:defRPr/>
            </a:pPr>
            <a:endParaRPr lang="en-US"/>
          </a:p>
        </p:txBody>
      </p:sp>
      <p:sp>
        <p:nvSpPr>
          <p:cNvPr id="1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2961D434-30D2-4AAB-8FCA-D6D0A6AA5A86}" type="slidenum">
              <a:rPr lang="en-US" altLang="en-US" smtClean="0"/>
              <a:pPr/>
              <a:t>‹#›</a:t>
            </a:fld>
            <a:endParaRPr lang="en-US" altLang="en-US"/>
          </a:p>
        </p:txBody>
      </p:sp>
    </p:spTree>
    <p:extLst>
      <p:ext uri="{BB962C8B-B14F-4D97-AF65-F5344CB8AC3E}">
        <p14:creationId xmlns:p14="http://schemas.microsoft.com/office/powerpoint/2010/main" val="98159389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2C766581-952B-4711-8485-3803B83AB067}" type="slidenum">
              <a:rPr lang="en-US" altLang="en-US" smtClean="0"/>
              <a:pPr/>
              <a:t>‹#›</a:t>
            </a:fld>
            <a:endParaRPr lang="en-US" altLang="en-US"/>
          </a:p>
        </p:txBody>
      </p:sp>
    </p:spTree>
    <p:extLst>
      <p:ext uri="{BB962C8B-B14F-4D97-AF65-F5344CB8AC3E}">
        <p14:creationId xmlns:p14="http://schemas.microsoft.com/office/powerpoint/2010/main" val="129016500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78535" y="627406"/>
            <a:ext cx="1656132" cy="5283817"/>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1942416" y="627406"/>
            <a:ext cx="4716348" cy="528381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F55168BB-5638-487E-85EF-25A1A495275D}" type="slidenum">
              <a:rPr lang="en-US" altLang="en-US" smtClean="0"/>
              <a:pPr/>
              <a:t>‹#›</a:t>
            </a:fld>
            <a:endParaRPr lang="en-US" altLang="en-US"/>
          </a:p>
        </p:txBody>
      </p:sp>
    </p:spTree>
    <p:extLst>
      <p:ext uri="{BB962C8B-B14F-4D97-AF65-F5344CB8AC3E}">
        <p14:creationId xmlns:p14="http://schemas.microsoft.com/office/powerpoint/2010/main" val="22706796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945201" y="624110"/>
            <a:ext cx="6589199" cy="1280890"/>
          </a:xfrm>
        </p:spPr>
        <p:txBody>
          <a:bodyPr/>
          <a:lstStyle/>
          <a:p>
            <a:r>
              <a:rPr lang="en-US"/>
              <a:t>Click to edit Master title style</a:t>
            </a:r>
            <a:endParaRPr lang="en-US" dirty="0"/>
          </a:p>
        </p:txBody>
      </p:sp>
      <p:sp>
        <p:nvSpPr>
          <p:cNvPr id="3" name="Content Placeholder 2"/>
          <p:cNvSpPr>
            <a:spLocks noGrp="1"/>
          </p:cNvSpPr>
          <p:nvPr>
            <p:ph idx="1"/>
          </p:nvPr>
        </p:nvSpPr>
        <p:spPr>
          <a:xfrm>
            <a:off x="1942415" y="2133600"/>
            <a:ext cx="6591985" cy="37776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85FA2F11-E297-4D9B-9529-FB3186BED377}" type="slidenum">
              <a:rPr lang="en-US" altLang="en-US" smtClean="0"/>
              <a:pPr/>
              <a:t>‹#›</a:t>
            </a:fld>
            <a:endParaRPr lang="en-US" altLang="en-US"/>
          </a:p>
        </p:txBody>
      </p:sp>
    </p:spTree>
    <p:extLst>
      <p:ext uri="{BB962C8B-B14F-4D97-AF65-F5344CB8AC3E}">
        <p14:creationId xmlns:p14="http://schemas.microsoft.com/office/powerpoint/2010/main" val="16875690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942415" y="2074562"/>
            <a:ext cx="6591985" cy="146880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942415" y="3581400"/>
            <a:ext cx="6591985"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11"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611F6ADE-2ED5-43F6-9AE7-D1D85FBFE1BF}" type="slidenum">
              <a:rPr lang="en-US" altLang="en-US" smtClean="0"/>
              <a:pPr/>
              <a:t>‹#›</a:t>
            </a:fld>
            <a:endParaRPr lang="en-US" altLang="en-US"/>
          </a:p>
        </p:txBody>
      </p:sp>
    </p:spTree>
    <p:extLst>
      <p:ext uri="{BB962C8B-B14F-4D97-AF65-F5344CB8AC3E}">
        <p14:creationId xmlns:p14="http://schemas.microsoft.com/office/powerpoint/2010/main" val="31814851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942416" y="2136706"/>
            <a:ext cx="3197531" cy="376739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337307" y="2136706"/>
            <a:ext cx="3197093" cy="376739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pPr>
              <a:defRPr/>
            </a:pPr>
            <a:endParaRPr lang="en-US"/>
          </a:p>
        </p:txBody>
      </p:sp>
      <p:sp>
        <p:nvSpPr>
          <p:cNvPr id="6" name="Footer Placeholder 5"/>
          <p:cNvSpPr>
            <a:spLocks noGrp="1"/>
          </p:cNvSpPr>
          <p:nvPr>
            <p:ph type="ftr" sz="quarter" idx="11"/>
          </p:nvPr>
        </p:nvSpPr>
        <p:spPr/>
        <p:txBody>
          <a:bodyPr/>
          <a:lstStyle/>
          <a:p>
            <a:pPr>
              <a:defRPr/>
            </a:pPr>
            <a:endParaRPr lang="en-US"/>
          </a:p>
        </p:txBody>
      </p:sp>
      <p:sp>
        <p:nvSpPr>
          <p:cNvPr id="9"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10" name="Slide Number Placeholder 5"/>
          <p:cNvSpPr>
            <a:spLocks noGrp="1"/>
          </p:cNvSpPr>
          <p:nvPr>
            <p:ph type="sldNum" sz="quarter" idx="12"/>
          </p:nvPr>
        </p:nvSpPr>
        <p:spPr>
          <a:xfrm>
            <a:off x="511228" y="787783"/>
            <a:ext cx="584978" cy="365125"/>
          </a:xfrm>
        </p:spPr>
        <p:txBody>
          <a:bodyPr/>
          <a:lstStyle/>
          <a:p>
            <a:fld id="{2961D434-30D2-4AAB-8FCA-D6D0A6AA5A86}" type="slidenum">
              <a:rPr lang="en-US" altLang="en-US" smtClean="0"/>
              <a:pPr/>
              <a:t>‹#›</a:t>
            </a:fld>
            <a:endParaRPr lang="en-US" altLang="en-US"/>
          </a:p>
        </p:txBody>
      </p:sp>
    </p:spTree>
    <p:extLst>
      <p:ext uri="{BB962C8B-B14F-4D97-AF65-F5344CB8AC3E}">
        <p14:creationId xmlns:p14="http://schemas.microsoft.com/office/powerpoint/2010/main" val="309465838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2265352" y="2226626"/>
            <a:ext cx="2874596"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942415" y="2802888"/>
            <a:ext cx="3197532" cy="3105703"/>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656154" y="2223398"/>
            <a:ext cx="2873239"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333715" y="2799660"/>
            <a:ext cx="3195680" cy="3105703"/>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pPr>
              <a:defRPr/>
            </a:pPr>
            <a:endParaRPr lang="en-US"/>
          </a:p>
        </p:txBody>
      </p:sp>
      <p:sp>
        <p:nvSpPr>
          <p:cNvPr id="8" name="Footer Placeholder 7"/>
          <p:cNvSpPr>
            <a:spLocks noGrp="1"/>
          </p:cNvSpPr>
          <p:nvPr>
            <p:ph type="ftr" sz="quarter" idx="11"/>
          </p:nvPr>
        </p:nvSpPr>
        <p:spPr/>
        <p:txBody>
          <a:bodyPr/>
          <a:lstStyle/>
          <a:p>
            <a:pPr>
              <a:defRPr/>
            </a:pPr>
            <a:endParaRPr lang="en-US"/>
          </a:p>
        </p:txBody>
      </p:sp>
      <p:sp>
        <p:nvSpPr>
          <p:cNvPr id="11"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12" name="Slide Number Placeholder 5"/>
          <p:cNvSpPr>
            <a:spLocks noGrp="1"/>
          </p:cNvSpPr>
          <p:nvPr>
            <p:ph type="sldNum" sz="quarter" idx="12"/>
          </p:nvPr>
        </p:nvSpPr>
        <p:spPr>
          <a:xfrm>
            <a:off x="511228" y="787783"/>
            <a:ext cx="584978" cy="365125"/>
          </a:xfrm>
        </p:spPr>
        <p:txBody>
          <a:bodyPr/>
          <a:lstStyle/>
          <a:p>
            <a:fld id="{E806C9F5-DD2E-4142-BCD0-993750A105DF}" type="slidenum">
              <a:rPr lang="en-US" altLang="en-US" smtClean="0"/>
              <a:pPr/>
              <a:t>‹#›</a:t>
            </a:fld>
            <a:endParaRPr lang="en-US" altLang="en-US"/>
          </a:p>
        </p:txBody>
      </p:sp>
    </p:spTree>
    <p:extLst>
      <p:ext uri="{BB962C8B-B14F-4D97-AF65-F5344CB8AC3E}">
        <p14:creationId xmlns:p14="http://schemas.microsoft.com/office/powerpoint/2010/main" val="242533023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945200" y="624110"/>
            <a:ext cx="6589200" cy="128089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pPr>
              <a:defRPr/>
            </a:pPr>
            <a:endParaRPr lang="en-US"/>
          </a:p>
        </p:txBody>
      </p:sp>
      <p:sp>
        <p:nvSpPr>
          <p:cNvPr id="4" name="Footer Placeholder 3"/>
          <p:cNvSpPr>
            <a:spLocks noGrp="1"/>
          </p:cNvSpPr>
          <p:nvPr>
            <p:ph type="ftr" sz="quarter" idx="11"/>
          </p:nvPr>
        </p:nvSpPr>
        <p:spPr/>
        <p:txBody>
          <a:bodyPr/>
          <a:lstStyle/>
          <a:p>
            <a:pPr>
              <a:defRPr/>
            </a:pPr>
            <a:endParaRPr lang="en-US"/>
          </a:p>
        </p:txBody>
      </p:sp>
      <p:sp>
        <p:nvSpPr>
          <p:cNvPr id="8"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A1DB5441-28E8-464A-86BE-2FB7067C8E0B}" type="slidenum">
              <a:rPr lang="en-US" altLang="en-US" smtClean="0"/>
              <a:pPr/>
              <a:t>‹#›</a:t>
            </a:fld>
            <a:endParaRPr lang="en-US" altLang="en-US"/>
          </a:p>
        </p:txBody>
      </p:sp>
    </p:spTree>
    <p:extLst>
      <p:ext uri="{BB962C8B-B14F-4D97-AF65-F5344CB8AC3E}">
        <p14:creationId xmlns:p14="http://schemas.microsoft.com/office/powerpoint/2010/main" val="31878252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endParaRPr lang="en-US"/>
          </a:p>
        </p:txBody>
      </p:sp>
      <p:sp>
        <p:nvSpPr>
          <p:cNvPr id="3" name="Footer Placeholder 2"/>
          <p:cNvSpPr>
            <a:spLocks noGrp="1"/>
          </p:cNvSpPr>
          <p:nvPr>
            <p:ph type="ftr" sz="quarter" idx="11"/>
          </p:nvPr>
        </p:nvSpPr>
        <p:spPr/>
        <p:txBody>
          <a:bodyPr/>
          <a:lstStyle/>
          <a:p>
            <a:pPr>
              <a:defRPr/>
            </a:pPr>
            <a:endParaRPr lang="en-US"/>
          </a:p>
        </p:txBody>
      </p:sp>
      <p:sp>
        <p:nvSpPr>
          <p:cNvPr id="6"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36921EAF-85D8-4197-B937-1A7C1E993A1D}" type="slidenum">
              <a:rPr lang="en-US" altLang="en-US" smtClean="0"/>
              <a:pPr/>
              <a:t>‹#›</a:t>
            </a:fld>
            <a:endParaRPr lang="en-US" altLang="en-US"/>
          </a:p>
        </p:txBody>
      </p:sp>
    </p:spTree>
    <p:extLst>
      <p:ext uri="{BB962C8B-B14F-4D97-AF65-F5344CB8AC3E}">
        <p14:creationId xmlns:p14="http://schemas.microsoft.com/office/powerpoint/2010/main" val="34959308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42415" y="446088"/>
            <a:ext cx="2629584" cy="976312"/>
          </a:xfrm>
        </p:spPr>
        <p:txBody>
          <a:bodyPr anchor="b"/>
          <a:lstStyle>
            <a:lvl1pPr algn="l">
              <a:defRPr sz="2000" b="0"/>
            </a:lvl1pPr>
          </a:lstStyle>
          <a:p>
            <a:r>
              <a:rPr lang="en-US"/>
              <a:t>Click to edit Master title style</a:t>
            </a:r>
            <a:endParaRPr lang="en-US" dirty="0"/>
          </a:p>
        </p:txBody>
      </p:sp>
      <p:sp>
        <p:nvSpPr>
          <p:cNvPr id="3" name="Content Placeholder 2"/>
          <p:cNvSpPr>
            <a:spLocks noGrp="1"/>
          </p:cNvSpPr>
          <p:nvPr>
            <p:ph idx="1"/>
          </p:nvPr>
        </p:nvSpPr>
        <p:spPr>
          <a:xfrm>
            <a:off x="4743494" y="446089"/>
            <a:ext cx="3790906" cy="5414963"/>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942415" y="1598613"/>
            <a:ext cx="2629584"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pPr>
              <a:defRPr/>
            </a:pPr>
            <a:endParaRPr lang="en-US"/>
          </a:p>
        </p:txBody>
      </p:sp>
      <p:sp>
        <p:nvSpPr>
          <p:cNvPr id="6" name="Footer Placeholder 5"/>
          <p:cNvSpPr>
            <a:spLocks noGrp="1"/>
          </p:cNvSpPr>
          <p:nvPr>
            <p:ph type="ftr" sz="quarter" idx="11"/>
          </p:nvPr>
        </p:nvSpPr>
        <p:spPr/>
        <p:txBody>
          <a:bodyPr/>
          <a:lstStyle/>
          <a:p>
            <a:pPr>
              <a:defRPr/>
            </a:pPr>
            <a:endParaRPr lang="en-US"/>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C63FBD5B-25B4-4043-8B4F-477150399ED1}" type="slidenum">
              <a:rPr lang="en-US" altLang="en-US" smtClean="0"/>
              <a:pPr/>
              <a:t>‹#›</a:t>
            </a:fld>
            <a:endParaRPr lang="en-US" altLang="en-US"/>
          </a:p>
        </p:txBody>
      </p:sp>
    </p:spTree>
    <p:extLst>
      <p:ext uri="{BB962C8B-B14F-4D97-AF65-F5344CB8AC3E}">
        <p14:creationId xmlns:p14="http://schemas.microsoft.com/office/powerpoint/2010/main" val="226306711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42415" y="4800600"/>
            <a:ext cx="6591985"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1942415" y="634965"/>
            <a:ext cx="6591985"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942415" y="5367338"/>
            <a:ext cx="6591985"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pPr>
              <a:defRPr/>
            </a:pPr>
            <a:endParaRPr lang="en-US"/>
          </a:p>
        </p:txBody>
      </p:sp>
      <p:sp>
        <p:nvSpPr>
          <p:cNvPr id="6" name="Footer Placeholder 5"/>
          <p:cNvSpPr>
            <a:spLocks noGrp="1"/>
          </p:cNvSpPr>
          <p:nvPr>
            <p:ph type="ftr" sz="quarter" idx="11"/>
          </p:nvPr>
        </p:nvSpPr>
        <p:spPr/>
        <p:txBody>
          <a:bodyPr/>
          <a:lstStyle/>
          <a:p>
            <a:pPr>
              <a:defRPr/>
            </a:pPr>
            <a:endParaRPr lang="en-US"/>
          </a:p>
        </p:txBody>
      </p:sp>
      <p:sp>
        <p:nvSpPr>
          <p:cNvPr id="1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2961D434-30D2-4AAB-8FCA-D6D0A6AA5A86}" type="slidenum">
              <a:rPr lang="en-US" altLang="en-US" smtClean="0"/>
              <a:pPr/>
              <a:t>‹#›</a:t>
            </a:fld>
            <a:endParaRPr lang="en-US" altLang="en-US"/>
          </a:p>
        </p:txBody>
      </p:sp>
    </p:spTree>
    <p:extLst>
      <p:ext uri="{BB962C8B-B14F-4D97-AF65-F5344CB8AC3E}">
        <p14:creationId xmlns:p14="http://schemas.microsoft.com/office/powerpoint/2010/main" val="154541029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36" name="Group 35"/>
          <p:cNvGrpSpPr/>
          <p:nvPr/>
        </p:nvGrpSpPr>
        <p:grpSpPr>
          <a:xfrm>
            <a:off x="1" y="228600"/>
            <a:ext cx="1981200" cy="6638628"/>
            <a:chOff x="2487613" y="285750"/>
            <a:chExt cx="2428875" cy="5654676"/>
          </a:xfrm>
        </p:grpSpPr>
        <p:sp>
          <p:nvSpPr>
            <p:cNvPr id="37"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38"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39"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40"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41"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42"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43"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44"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45"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46"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47"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48"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49" name="Group 48"/>
          <p:cNvGrpSpPr/>
          <p:nvPr/>
        </p:nvGrpSpPr>
        <p:grpSpPr>
          <a:xfrm>
            <a:off x="20421" y="285"/>
            <a:ext cx="1952272" cy="6852968"/>
            <a:chOff x="6627813" y="195717"/>
            <a:chExt cx="1952625" cy="5678034"/>
          </a:xfrm>
        </p:grpSpPr>
        <p:sp>
          <p:nvSpPr>
            <p:cNvPr id="50" name="Freeform 27"/>
            <p:cNvSpPr/>
            <p:nvPr/>
          </p:nvSpPr>
          <p:spPr bwMode="auto">
            <a:xfrm>
              <a:off x="6627813" y="195717"/>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51"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52"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53"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54"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55"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56"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57"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58"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59"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60"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61"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62" name="Rectangle 61"/>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1945200" y="624110"/>
            <a:ext cx="6589200" cy="128089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1942415" y="2133600"/>
            <a:ext cx="6591985" cy="38862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772400" y="6135089"/>
            <a:ext cx="766380" cy="370171"/>
          </a:xfrm>
          <a:prstGeom prst="rect">
            <a:avLst/>
          </a:prstGeom>
        </p:spPr>
        <p:txBody>
          <a:bodyPr vert="horz" lIns="91440" tIns="45720" rIns="91440" bIns="45720" rtlCol="0" anchor="ctr"/>
          <a:lstStyle>
            <a:lvl1pPr algn="r">
              <a:defRPr sz="900">
                <a:solidFill>
                  <a:schemeClr val="tx1">
                    <a:tint val="75000"/>
                  </a:schemeClr>
                </a:solidFill>
              </a:defRPr>
            </a:lvl1pPr>
          </a:lstStyle>
          <a:p>
            <a:pPr>
              <a:defRPr/>
            </a:pPr>
            <a:endParaRPr lang="en-US"/>
          </a:p>
        </p:txBody>
      </p:sp>
      <p:sp>
        <p:nvSpPr>
          <p:cNvPr id="5" name="Footer Placeholder 4"/>
          <p:cNvSpPr>
            <a:spLocks noGrp="1"/>
          </p:cNvSpPr>
          <p:nvPr>
            <p:ph type="ftr" sz="quarter" idx="3"/>
          </p:nvPr>
        </p:nvSpPr>
        <p:spPr>
          <a:xfrm>
            <a:off x="1942415" y="6135809"/>
            <a:ext cx="5716488" cy="365125"/>
          </a:xfrm>
          <a:prstGeom prst="rect">
            <a:avLst/>
          </a:prstGeom>
        </p:spPr>
        <p:txBody>
          <a:bodyPr vert="horz" lIns="91440" tIns="45720" rIns="91440" bIns="45720" rtlCol="0" anchor="ctr"/>
          <a:lstStyle>
            <a:lvl1pPr algn="l">
              <a:defRPr sz="900">
                <a:solidFill>
                  <a:schemeClr val="tx1">
                    <a:tint val="75000"/>
                  </a:schemeClr>
                </a:solidFill>
              </a:defRPr>
            </a:lvl1pPr>
          </a:lstStyle>
          <a:p>
            <a:pPr>
              <a:defRPr/>
            </a:pPr>
            <a:endParaRPr lang="en-US"/>
          </a:p>
        </p:txBody>
      </p:sp>
      <p:sp>
        <p:nvSpPr>
          <p:cNvPr id="6" name="Slide Number Placeholder 5"/>
          <p:cNvSpPr>
            <a:spLocks noGrp="1"/>
          </p:cNvSpPr>
          <p:nvPr>
            <p:ph type="sldNum" sz="quarter" idx="4"/>
          </p:nvPr>
        </p:nvSpPr>
        <p:spPr bwMode="gray">
          <a:xfrm>
            <a:off x="511228" y="787783"/>
            <a:ext cx="584978" cy="365125"/>
          </a:xfrm>
          <a:prstGeom prst="rect">
            <a:avLst/>
          </a:prstGeom>
        </p:spPr>
        <p:txBody>
          <a:bodyPr vert="horz" lIns="91440" tIns="45720" rIns="91440" bIns="45720" rtlCol="0" anchor="ctr"/>
          <a:lstStyle>
            <a:lvl1pPr algn="r">
              <a:defRPr sz="2000">
                <a:solidFill>
                  <a:srgbClr val="FEFFFF"/>
                </a:solidFill>
              </a:defRPr>
            </a:lvl1pPr>
          </a:lstStyle>
          <a:p>
            <a:fld id="{2961D434-30D2-4AAB-8FCA-D6D0A6AA5A86}" type="slidenum">
              <a:rPr lang="en-US" altLang="en-US" smtClean="0"/>
              <a:pPr/>
              <a:t>‹#›</a:t>
            </a:fld>
            <a:endParaRPr lang="en-US" altLang="en-US"/>
          </a:p>
        </p:txBody>
      </p:sp>
    </p:spTree>
    <p:extLst>
      <p:ext uri="{BB962C8B-B14F-4D97-AF65-F5344CB8AC3E}">
        <p14:creationId xmlns:p14="http://schemas.microsoft.com/office/powerpoint/2010/main" val="3137658123"/>
      </p:ext>
    </p:extLst>
  </p:cSld>
  <p:clrMap bg1="lt1" tx1="dk1" bg2="lt2" tx2="dk2" accent1="accent1" accent2="accent2" accent3="accent3" accent4="accent4" accent5="accent5" accent6="accent6" hlink="hlink" folHlink="folHlink"/>
  <p:sldLayoutIdLst>
    <p:sldLayoutId id="2147483993" r:id="rId1"/>
    <p:sldLayoutId id="2147483994" r:id="rId2"/>
    <p:sldLayoutId id="2147483995" r:id="rId3"/>
    <p:sldLayoutId id="2147483996" r:id="rId4"/>
    <p:sldLayoutId id="2147483997" r:id="rId5"/>
    <p:sldLayoutId id="2147483998" r:id="rId6"/>
    <p:sldLayoutId id="2147483999" r:id="rId7"/>
    <p:sldLayoutId id="2147484000" r:id="rId8"/>
    <p:sldLayoutId id="2147484001" r:id="rId9"/>
    <p:sldLayoutId id="2147484002" r:id="rId10"/>
    <p:sldLayoutId id="2147484003" r:id="rId11"/>
    <p:sldLayoutId id="2147484004" r:id="rId12"/>
    <p:sldLayoutId id="2147484005" r:id="rId13"/>
    <p:sldLayoutId id="2147484006" r:id="rId14"/>
    <p:sldLayoutId id="2147484007" r:id="rId15"/>
    <p:sldLayoutId id="2147484008"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8" Type="http://schemas.openxmlformats.org/officeDocument/2006/relationships/image" Target="../media/image3.wmf"/><Relationship Id="rId3" Type="http://schemas.openxmlformats.org/officeDocument/2006/relationships/notesSlide" Target="../notesSlides/notesSlide9.xml"/><Relationship Id="rId7" Type="http://schemas.openxmlformats.org/officeDocument/2006/relationships/oleObject" Target="../embeddings/oleObject2.bin"/><Relationship Id="rId2" Type="http://schemas.openxmlformats.org/officeDocument/2006/relationships/slideLayout" Target="../slideLayouts/slideLayout7.xml"/><Relationship Id="rId1" Type="http://schemas.openxmlformats.org/officeDocument/2006/relationships/vmlDrawing" Target="../drawings/vmlDrawing1.vml"/><Relationship Id="rId6" Type="http://schemas.openxmlformats.org/officeDocument/2006/relationships/image" Target="../media/image2.wmf"/><Relationship Id="rId5" Type="http://schemas.openxmlformats.org/officeDocument/2006/relationships/oleObject" Target="../embeddings/oleObject1.bin"/><Relationship Id="rId4" Type="http://schemas.openxmlformats.org/officeDocument/2006/relationships/audio" Target="../media/audio8.wav"/></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audio" Target="../media/audio2.wav"/><Relationship Id="rId2" Type="http://schemas.openxmlformats.org/officeDocument/2006/relationships/notesSlide" Target="../notesSlides/notesSlide11.xml"/><Relationship Id="rId1" Type="http://schemas.openxmlformats.org/officeDocument/2006/relationships/slideLayout" Target="../slideLayouts/slideLayout7.xml"/><Relationship Id="rId4" Type="http://schemas.openxmlformats.org/officeDocument/2006/relationships/audio" Target="../media/audio4.wav"/></Relationships>
</file>

<file path=ppt/slides/_rels/slide13.xml.rels><?xml version="1.0" encoding="UTF-8" standalone="yes"?>
<Relationships xmlns="http://schemas.openxmlformats.org/package/2006/relationships"><Relationship Id="rId8" Type="http://schemas.openxmlformats.org/officeDocument/2006/relationships/image" Target="../media/image5.wmf"/><Relationship Id="rId3" Type="http://schemas.openxmlformats.org/officeDocument/2006/relationships/notesSlide" Target="../notesSlides/notesSlide12.xml"/><Relationship Id="rId7" Type="http://schemas.openxmlformats.org/officeDocument/2006/relationships/oleObject" Target="../embeddings/oleObject4.bin"/><Relationship Id="rId12" Type="http://schemas.openxmlformats.org/officeDocument/2006/relationships/image" Target="../media/image7.wmf"/><Relationship Id="rId2" Type="http://schemas.openxmlformats.org/officeDocument/2006/relationships/slideLayout" Target="../slideLayouts/slideLayout7.xml"/><Relationship Id="rId1" Type="http://schemas.openxmlformats.org/officeDocument/2006/relationships/vmlDrawing" Target="../drawings/vmlDrawing2.vml"/><Relationship Id="rId6" Type="http://schemas.openxmlformats.org/officeDocument/2006/relationships/image" Target="../media/image4.wmf"/><Relationship Id="rId11" Type="http://schemas.openxmlformats.org/officeDocument/2006/relationships/oleObject" Target="../embeddings/oleObject6.bin"/><Relationship Id="rId5" Type="http://schemas.openxmlformats.org/officeDocument/2006/relationships/oleObject" Target="../embeddings/oleObject3.bin"/><Relationship Id="rId10" Type="http://schemas.openxmlformats.org/officeDocument/2006/relationships/image" Target="../media/image6.wmf"/><Relationship Id="rId4" Type="http://schemas.openxmlformats.org/officeDocument/2006/relationships/audio" Target="../media/audio4.wav"/><Relationship Id="rId9" Type="http://schemas.openxmlformats.org/officeDocument/2006/relationships/oleObject" Target="../embeddings/oleObject5.bin"/></Relationships>
</file>

<file path=ppt/slides/_rels/slide14.xml.rels><?xml version="1.0" encoding="UTF-8" standalone="yes"?>
<Relationships xmlns="http://schemas.openxmlformats.org/package/2006/relationships"><Relationship Id="rId8" Type="http://schemas.openxmlformats.org/officeDocument/2006/relationships/image" Target="../media/image9.wmf"/><Relationship Id="rId3" Type="http://schemas.openxmlformats.org/officeDocument/2006/relationships/notesSlide" Target="../notesSlides/notesSlide13.xml"/><Relationship Id="rId7" Type="http://schemas.openxmlformats.org/officeDocument/2006/relationships/oleObject" Target="../embeddings/oleObject8.bin"/><Relationship Id="rId12" Type="http://schemas.openxmlformats.org/officeDocument/2006/relationships/image" Target="../media/image11.wmf"/><Relationship Id="rId2" Type="http://schemas.openxmlformats.org/officeDocument/2006/relationships/slideLayout" Target="../slideLayouts/slideLayout7.xml"/><Relationship Id="rId1" Type="http://schemas.openxmlformats.org/officeDocument/2006/relationships/vmlDrawing" Target="../drawings/vmlDrawing3.vml"/><Relationship Id="rId6" Type="http://schemas.openxmlformats.org/officeDocument/2006/relationships/image" Target="../media/image8.wmf"/><Relationship Id="rId11" Type="http://schemas.openxmlformats.org/officeDocument/2006/relationships/oleObject" Target="../embeddings/oleObject10.bin"/><Relationship Id="rId5" Type="http://schemas.openxmlformats.org/officeDocument/2006/relationships/oleObject" Target="../embeddings/oleObject7.bin"/><Relationship Id="rId10" Type="http://schemas.openxmlformats.org/officeDocument/2006/relationships/image" Target="../media/image10.wmf"/><Relationship Id="rId4" Type="http://schemas.openxmlformats.org/officeDocument/2006/relationships/audio" Target="../media/audio4.wav"/><Relationship Id="rId9" Type="http://schemas.openxmlformats.org/officeDocument/2006/relationships/oleObject" Target="../embeddings/oleObject9.bin"/></Relationships>
</file>

<file path=ppt/slides/_rels/slide15.xml.rels><?xml version="1.0" encoding="UTF-8" standalone="yes"?>
<Relationships xmlns="http://schemas.openxmlformats.org/package/2006/relationships"><Relationship Id="rId8" Type="http://schemas.openxmlformats.org/officeDocument/2006/relationships/oleObject" Target="../embeddings/oleObject13.bin"/><Relationship Id="rId3" Type="http://schemas.openxmlformats.org/officeDocument/2006/relationships/notesSlide" Target="../notesSlides/notesSlide14.xml"/><Relationship Id="rId7" Type="http://schemas.openxmlformats.org/officeDocument/2006/relationships/image" Target="../media/image13.wmf"/><Relationship Id="rId2" Type="http://schemas.openxmlformats.org/officeDocument/2006/relationships/slideLayout" Target="../slideLayouts/slideLayout7.xml"/><Relationship Id="rId1" Type="http://schemas.openxmlformats.org/officeDocument/2006/relationships/vmlDrawing" Target="../drawings/vmlDrawing4.vml"/><Relationship Id="rId6" Type="http://schemas.openxmlformats.org/officeDocument/2006/relationships/oleObject" Target="../embeddings/oleObject12.bin"/><Relationship Id="rId11" Type="http://schemas.openxmlformats.org/officeDocument/2006/relationships/image" Target="../media/image15.wmf"/><Relationship Id="rId5" Type="http://schemas.openxmlformats.org/officeDocument/2006/relationships/image" Target="../media/image12.wmf"/><Relationship Id="rId10" Type="http://schemas.openxmlformats.org/officeDocument/2006/relationships/oleObject" Target="../embeddings/oleObject14.bin"/><Relationship Id="rId4" Type="http://schemas.openxmlformats.org/officeDocument/2006/relationships/oleObject" Target="../embeddings/oleObject11.bin"/><Relationship Id="rId9" Type="http://schemas.openxmlformats.org/officeDocument/2006/relationships/image" Target="../media/image14.wmf"/></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audio" Target="../media/audio1.wav"/><Relationship Id="rId7" Type="http://schemas.openxmlformats.org/officeDocument/2006/relationships/image" Target="../media/image1.gif"/><Relationship Id="rId2" Type="http://schemas.openxmlformats.org/officeDocument/2006/relationships/notesSlide" Target="../notesSlides/notesSlide2.xml"/><Relationship Id="rId1" Type="http://schemas.openxmlformats.org/officeDocument/2006/relationships/slideLayout" Target="../slideLayouts/slideLayout7.xml"/><Relationship Id="rId6" Type="http://schemas.openxmlformats.org/officeDocument/2006/relationships/audio" Target="../media/audio4.wav"/><Relationship Id="rId5" Type="http://schemas.openxmlformats.org/officeDocument/2006/relationships/audio" Target="../media/audio3.wav"/><Relationship Id="rId4" Type="http://schemas.openxmlformats.org/officeDocument/2006/relationships/audio" Target="../media/audio2.wav"/></Relationships>
</file>

<file path=ppt/slides/_rels/slide4.xml.rels><?xml version="1.0" encoding="UTF-8" standalone="yes"?>
<Relationships xmlns="http://schemas.openxmlformats.org/package/2006/relationships"><Relationship Id="rId3" Type="http://schemas.openxmlformats.org/officeDocument/2006/relationships/audio" Target="../media/audio2.wav"/><Relationship Id="rId2" Type="http://schemas.openxmlformats.org/officeDocument/2006/relationships/notesSlide" Target="../notesSlides/notesSlide3.xml"/><Relationship Id="rId1" Type="http://schemas.openxmlformats.org/officeDocument/2006/relationships/slideLayout" Target="../slideLayouts/slideLayout7.xml"/><Relationship Id="rId5" Type="http://schemas.openxmlformats.org/officeDocument/2006/relationships/audio" Target="../media/audio5.wav"/><Relationship Id="rId4" Type="http://schemas.openxmlformats.org/officeDocument/2006/relationships/audio" Target="../media/audio4.wav"/></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audio" Target="../media/audio6.wav"/><Relationship Id="rId2" Type="http://schemas.openxmlformats.org/officeDocument/2006/relationships/notesSlide" Target="../notesSlides/notesSlide6.xml"/><Relationship Id="rId1" Type="http://schemas.openxmlformats.org/officeDocument/2006/relationships/slideLayout" Target="../slideLayouts/slideLayout7.xml"/><Relationship Id="rId6" Type="http://schemas.openxmlformats.org/officeDocument/2006/relationships/audio" Target="../media/audio2.wav"/><Relationship Id="rId5" Type="http://schemas.openxmlformats.org/officeDocument/2006/relationships/audio" Target="../media/audio4.wav"/><Relationship Id="rId4" Type="http://schemas.openxmlformats.org/officeDocument/2006/relationships/audio" Target="../media/audio7.wav"/></Relationships>
</file>

<file path=ppt/slides/_rels/slide8.xml.rels><?xml version="1.0" encoding="UTF-8" standalone="yes"?>
<Relationships xmlns="http://schemas.openxmlformats.org/package/2006/relationships"><Relationship Id="rId3" Type="http://schemas.openxmlformats.org/officeDocument/2006/relationships/audio" Target="../media/audio2.wav"/><Relationship Id="rId2" Type="http://schemas.openxmlformats.org/officeDocument/2006/relationships/notesSlide" Target="../notesSlides/notesSlide7.xml"/><Relationship Id="rId1" Type="http://schemas.openxmlformats.org/officeDocument/2006/relationships/slideLayout" Target="../slideLayouts/slideLayout7.xml"/><Relationship Id="rId4" Type="http://schemas.openxmlformats.org/officeDocument/2006/relationships/audio" Target="../media/audio4.wav"/></Relationships>
</file>

<file path=ppt/slides/_rels/slide9.xml.rels><?xml version="1.0" encoding="UTF-8" standalone="yes"?>
<Relationships xmlns="http://schemas.openxmlformats.org/package/2006/relationships"><Relationship Id="rId3" Type="http://schemas.openxmlformats.org/officeDocument/2006/relationships/audio" Target="../media/audio6.wav"/><Relationship Id="rId2" Type="http://schemas.openxmlformats.org/officeDocument/2006/relationships/notesSlide" Target="../notesSlides/notesSlide8.xml"/><Relationship Id="rId1" Type="http://schemas.openxmlformats.org/officeDocument/2006/relationships/slideLayout" Target="../slideLayouts/slideLayout7.xml"/><Relationship Id="rId4" Type="http://schemas.openxmlformats.org/officeDocument/2006/relationships/audio" Target="../media/audio5.wav"/></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90" name="Text Box 6">
            <a:extLst>
              <a:ext uri="{FF2B5EF4-FFF2-40B4-BE49-F238E27FC236}">
                <a16:creationId xmlns:a16="http://schemas.microsoft.com/office/drawing/2014/main" xmlns="" id="{7D0568D5-92FD-4CF1-A3EB-B3B9C409844E}"/>
              </a:ext>
            </a:extLst>
          </p:cNvPr>
          <p:cNvSpPr txBox="1">
            <a:spLocks noChangeArrowheads="1"/>
          </p:cNvSpPr>
          <p:nvPr/>
        </p:nvSpPr>
        <p:spPr bwMode="auto">
          <a:xfrm>
            <a:off x="547688" y="4160837"/>
            <a:ext cx="4572000" cy="132824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US" sz="4000" b="1">
                <a:solidFill>
                  <a:srgbClr val="3333FF"/>
                </a:solidFill>
                <a:latin typeface="Times New Roman" panose="02020603050405020304" pitchFamily="18" charset="0"/>
              </a:rPr>
              <a:t>Với a </a:t>
            </a:r>
            <a:r>
              <a:rPr lang="en-US" sz="4000" b="1">
                <a:solidFill>
                  <a:srgbClr val="3333FF"/>
                </a:solidFill>
                <a:latin typeface="Times New Roman" panose="02020603050405020304" pitchFamily="18" charset="0"/>
                <a:sym typeface="Symbol" panose="05050102010706020507" pitchFamily="18" charset="2"/>
              </a:rPr>
              <a:t> 0 , b  0</a:t>
            </a:r>
          </a:p>
          <a:p>
            <a:r>
              <a:rPr lang="en-US" sz="4000" b="1">
                <a:solidFill>
                  <a:srgbClr val="3333FF"/>
                </a:solidFill>
                <a:latin typeface="Times New Roman" panose="02020603050405020304" pitchFamily="18" charset="0"/>
              </a:rPr>
              <a:t>Hãy chứng tỏ :</a:t>
            </a:r>
          </a:p>
        </p:txBody>
      </p:sp>
      <p:sp>
        <p:nvSpPr>
          <p:cNvPr id="67642" name="Text Box 58">
            <a:extLst>
              <a:ext uri="{FF2B5EF4-FFF2-40B4-BE49-F238E27FC236}">
                <a16:creationId xmlns:a16="http://schemas.microsoft.com/office/drawing/2014/main" xmlns="" id="{E23965BF-6F6C-453D-9AD7-09E8421BD812}"/>
              </a:ext>
            </a:extLst>
          </p:cNvPr>
          <p:cNvSpPr txBox="1">
            <a:spLocks noChangeArrowheads="1"/>
          </p:cNvSpPr>
          <p:nvPr/>
        </p:nvSpPr>
        <p:spPr bwMode="auto">
          <a:xfrm>
            <a:off x="4114800" y="5729288"/>
            <a:ext cx="1143000"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spcBef>
                <a:spcPct val="50000"/>
              </a:spcBef>
            </a:pPr>
            <a:endParaRPr lang="vi-VN" altLang="en-US" sz="2800">
              <a:latin typeface="Times New Roman" panose="02020603050405020304" pitchFamily="18" charset="0"/>
            </a:endParaRPr>
          </a:p>
        </p:txBody>
      </p:sp>
      <p:grpSp>
        <p:nvGrpSpPr>
          <p:cNvPr id="2" name="Group 69">
            <a:extLst>
              <a:ext uri="{FF2B5EF4-FFF2-40B4-BE49-F238E27FC236}">
                <a16:creationId xmlns:a16="http://schemas.microsoft.com/office/drawing/2014/main" xmlns="" id="{0B429F8F-5534-47FD-A82C-A8645D4B0D71}"/>
              </a:ext>
            </a:extLst>
          </p:cNvPr>
          <p:cNvGrpSpPr>
            <a:grpSpLocks/>
          </p:cNvGrpSpPr>
          <p:nvPr/>
        </p:nvGrpSpPr>
        <p:grpSpPr bwMode="auto">
          <a:xfrm>
            <a:off x="4038600" y="4419600"/>
            <a:ext cx="4752975" cy="1128712"/>
            <a:chOff x="2622" y="969"/>
            <a:chExt cx="2994" cy="711"/>
          </a:xfrm>
        </p:grpSpPr>
        <p:grpSp>
          <p:nvGrpSpPr>
            <p:cNvPr id="11272" name="Group 70">
              <a:extLst>
                <a:ext uri="{FF2B5EF4-FFF2-40B4-BE49-F238E27FC236}">
                  <a16:creationId xmlns:a16="http://schemas.microsoft.com/office/drawing/2014/main" xmlns="" id="{C6326F01-1199-4EC8-BDE8-D4D019976E4E}"/>
                </a:ext>
              </a:extLst>
            </p:cNvPr>
            <p:cNvGrpSpPr>
              <a:grpSpLocks/>
            </p:cNvGrpSpPr>
            <p:nvPr/>
          </p:nvGrpSpPr>
          <p:grpSpPr bwMode="auto">
            <a:xfrm>
              <a:off x="2622" y="1152"/>
              <a:ext cx="930" cy="384"/>
              <a:chOff x="1536" y="2160"/>
              <a:chExt cx="912" cy="480"/>
            </a:xfrm>
          </p:grpSpPr>
          <p:sp>
            <p:nvSpPr>
              <p:cNvPr id="11292" name="Line 71">
                <a:extLst>
                  <a:ext uri="{FF2B5EF4-FFF2-40B4-BE49-F238E27FC236}">
                    <a16:creationId xmlns:a16="http://schemas.microsoft.com/office/drawing/2014/main" xmlns="" id="{C846F6E7-A236-46A1-B303-C4858739DE33}"/>
                  </a:ext>
                </a:extLst>
              </p:cNvPr>
              <p:cNvSpPr>
                <a:spLocks noChangeShapeType="1"/>
              </p:cNvSpPr>
              <p:nvPr/>
            </p:nvSpPr>
            <p:spPr bwMode="auto">
              <a:xfrm>
                <a:off x="1536" y="2304"/>
                <a:ext cx="144" cy="336"/>
              </a:xfrm>
              <a:prstGeom prst="line">
                <a:avLst/>
              </a:prstGeom>
              <a:noFill/>
              <a:ln w="38100">
                <a:solidFill>
                  <a:srgbClr val="3333FF"/>
                </a:solidFill>
                <a:miter lim="800000"/>
                <a:headEnd type="none" w="sm" len="sm"/>
                <a:tailEnd type="none" w="sm" len="sm"/>
              </a:ln>
              <a:extLst>
                <a:ext uri="{909E8E84-426E-40DD-AFC4-6F175D3DCCD1}">
                  <a14:hiddenFill xmlns:a14="http://schemas.microsoft.com/office/drawing/2010/main">
                    <a:noFill/>
                  </a14:hiddenFill>
                </a:ext>
              </a:extLst>
            </p:spPr>
            <p:txBody>
              <a:bodyPr wrap="none"/>
              <a:lstStyle/>
              <a:p>
                <a:endParaRPr lang="en-US"/>
              </a:p>
            </p:txBody>
          </p:sp>
          <p:sp>
            <p:nvSpPr>
              <p:cNvPr id="11293" name="Line 72">
                <a:extLst>
                  <a:ext uri="{FF2B5EF4-FFF2-40B4-BE49-F238E27FC236}">
                    <a16:creationId xmlns:a16="http://schemas.microsoft.com/office/drawing/2014/main" xmlns="" id="{5F59CEC1-9EB4-4587-99AC-A9576412B161}"/>
                  </a:ext>
                </a:extLst>
              </p:cNvPr>
              <p:cNvSpPr>
                <a:spLocks noChangeShapeType="1"/>
              </p:cNvSpPr>
              <p:nvPr/>
            </p:nvSpPr>
            <p:spPr bwMode="auto">
              <a:xfrm flipV="1">
                <a:off x="1680" y="2160"/>
                <a:ext cx="48" cy="480"/>
              </a:xfrm>
              <a:prstGeom prst="line">
                <a:avLst/>
              </a:prstGeom>
              <a:noFill/>
              <a:ln w="38100">
                <a:solidFill>
                  <a:srgbClr val="3333FF"/>
                </a:solidFill>
                <a:miter lim="800000"/>
                <a:headEnd type="none" w="sm" len="sm"/>
                <a:tailEnd type="none" w="sm" len="sm"/>
              </a:ln>
              <a:extLst>
                <a:ext uri="{909E8E84-426E-40DD-AFC4-6F175D3DCCD1}">
                  <a14:hiddenFill xmlns:a14="http://schemas.microsoft.com/office/drawing/2010/main">
                    <a:noFill/>
                  </a14:hiddenFill>
                </a:ext>
              </a:extLst>
            </p:spPr>
            <p:txBody>
              <a:bodyPr wrap="none"/>
              <a:lstStyle/>
              <a:p>
                <a:endParaRPr lang="en-US"/>
              </a:p>
            </p:txBody>
          </p:sp>
          <p:sp>
            <p:nvSpPr>
              <p:cNvPr id="11294" name="Line 73">
                <a:extLst>
                  <a:ext uri="{FF2B5EF4-FFF2-40B4-BE49-F238E27FC236}">
                    <a16:creationId xmlns:a16="http://schemas.microsoft.com/office/drawing/2014/main" xmlns="" id="{DA1E4E82-39A9-45F2-A8E0-3F0B1367E46D}"/>
                  </a:ext>
                </a:extLst>
              </p:cNvPr>
              <p:cNvSpPr>
                <a:spLocks noChangeShapeType="1"/>
              </p:cNvSpPr>
              <p:nvPr/>
            </p:nvSpPr>
            <p:spPr bwMode="auto">
              <a:xfrm>
                <a:off x="1728" y="2160"/>
                <a:ext cx="720" cy="0"/>
              </a:xfrm>
              <a:prstGeom prst="line">
                <a:avLst/>
              </a:prstGeom>
              <a:noFill/>
              <a:ln w="38100">
                <a:solidFill>
                  <a:srgbClr val="3333FF"/>
                </a:solidFill>
                <a:miter lim="800000"/>
                <a:headEnd type="none" w="sm" len="sm"/>
                <a:tailEnd type="none" w="sm" len="sm"/>
              </a:ln>
              <a:extLst>
                <a:ext uri="{909E8E84-426E-40DD-AFC4-6F175D3DCCD1}">
                  <a14:hiddenFill xmlns:a14="http://schemas.microsoft.com/office/drawing/2010/main">
                    <a:noFill/>
                  </a14:hiddenFill>
                </a:ext>
              </a:extLst>
            </p:spPr>
            <p:txBody>
              <a:bodyPr wrap="none"/>
              <a:lstStyle/>
              <a:p>
                <a:endParaRPr lang="en-US"/>
              </a:p>
            </p:txBody>
          </p:sp>
        </p:grpSp>
        <p:grpSp>
          <p:nvGrpSpPr>
            <p:cNvPr id="11273" name="Group 74">
              <a:extLst>
                <a:ext uri="{FF2B5EF4-FFF2-40B4-BE49-F238E27FC236}">
                  <a16:creationId xmlns:a16="http://schemas.microsoft.com/office/drawing/2014/main" xmlns="" id="{1756BB32-2625-4D38-8C32-A6B2460CC128}"/>
                </a:ext>
              </a:extLst>
            </p:cNvPr>
            <p:cNvGrpSpPr>
              <a:grpSpLocks/>
            </p:cNvGrpSpPr>
            <p:nvPr/>
          </p:nvGrpSpPr>
          <p:grpSpPr bwMode="auto">
            <a:xfrm>
              <a:off x="2670" y="969"/>
              <a:ext cx="2466" cy="711"/>
              <a:chOff x="2670" y="960"/>
              <a:chExt cx="2466" cy="711"/>
            </a:xfrm>
          </p:grpSpPr>
          <p:sp>
            <p:nvSpPr>
              <p:cNvPr id="11277" name="Text Box 75">
                <a:extLst>
                  <a:ext uri="{FF2B5EF4-FFF2-40B4-BE49-F238E27FC236}">
                    <a16:creationId xmlns:a16="http://schemas.microsoft.com/office/drawing/2014/main" xmlns="" id="{3EF1278A-E6E0-45D6-A68F-92E9B47B0033}"/>
                  </a:ext>
                </a:extLst>
              </p:cNvPr>
              <p:cNvSpPr txBox="1">
                <a:spLocks noChangeArrowheads="1"/>
              </p:cNvSpPr>
              <p:nvPr/>
            </p:nvSpPr>
            <p:spPr bwMode="auto">
              <a:xfrm>
                <a:off x="3696" y="1152"/>
                <a:ext cx="816" cy="3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spcBef>
                    <a:spcPct val="50000"/>
                  </a:spcBef>
                </a:pPr>
                <a:endParaRPr lang="vi-VN" altLang="en-US" sz="2800">
                  <a:latin typeface="Times New Roman" panose="02020603050405020304" pitchFamily="18" charset="0"/>
                </a:endParaRPr>
              </a:p>
            </p:txBody>
          </p:sp>
          <p:sp>
            <p:nvSpPr>
              <p:cNvPr id="11278" name="Text Box 76">
                <a:extLst>
                  <a:ext uri="{FF2B5EF4-FFF2-40B4-BE49-F238E27FC236}">
                    <a16:creationId xmlns:a16="http://schemas.microsoft.com/office/drawing/2014/main" xmlns="" id="{DFDAC294-73F2-43C1-A778-3B58D0D16D45}"/>
                  </a:ext>
                </a:extLst>
              </p:cNvPr>
              <p:cNvSpPr txBox="1">
                <a:spLocks noChangeArrowheads="1"/>
              </p:cNvSpPr>
              <p:nvPr/>
            </p:nvSpPr>
            <p:spPr bwMode="auto">
              <a:xfrm>
                <a:off x="2670" y="1104"/>
                <a:ext cx="864" cy="3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spcBef>
                    <a:spcPct val="50000"/>
                  </a:spcBef>
                </a:pPr>
                <a:endParaRPr lang="vi-VN" altLang="en-US" sz="2800">
                  <a:latin typeface="Times New Roman" panose="02020603050405020304" pitchFamily="18" charset="0"/>
                </a:endParaRPr>
              </a:p>
            </p:txBody>
          </p:sp>
          <p:sp>
            <p:nvSpPr>
              <p:cNvPr id="11279" name="Text Box 77">
                <a:extLst>
                  <a:ext uri="{FF2B5EF4-FFF2-40B4-BE49-F238E27FC236}">
                    <a16:creationId xmlns:a16="http://schemas.microsoft.com/office/drawing/2014/main" xmlns="" id="{161C992B-4E68-4C4A-A3C5-E5560CB3893A}"/>
                  </a:ext>
                </a:extLst>
              </p:cNvPr>
              <p:cNvSpPr txBox="1">
                <a:spLocks noChangeArrowheads="1"/>
              </p:cNvSpPr>
              <p:nvPr/>
            </p:nvSpPr>
            <p:spPr bwMode="auto">
              <a:xfrm>
                <a:off x="3168" y="1165"/>
                <a:ext cx="528" cy="4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spcBef>
                    <a:spcPct val="50000"/>
                  </a:spcBef>
                </a:pPr>
                <a:r>
                  <a:rPr lang="en-US" altLang="en-US" sz="4400" b="1">
                    <a:solidFill>
                      <a:srgbClr val="3333FF"/>
                    </a:solidFill>
                    <a:latin typeface="Times New Roman" panose="02020603050405020304" pitchFamily="18" charset="0"/>
                  </a:rPr>
                  <a:t>b</a:t>
                </a:r>
                <a:endParaRPr lang="en-US" altLang="en-US" sz="2800" b="1">
                  <a:solidFill>
                    <a:srgbClr val="3333FF"/>
                  </a:solidFill>
                  <a:latin typeface="Times New Roman" panose="02020603050405020304" pitchFamily="18" charset="0"/>
                </a:endParaRPr>
              </a:p>
            </p:txBody>
          </p:sp>
          <p:sp>
            <p:nvSpPr>
              <p:cNvPr id="11280" name="Text Box 78">
                <a:extLst>
                  <a:ext uri="{FF2B5EF4-FFF2-40B4-BE49-F238E27FC236}">
                    <a16:creationId xmlns:a16="http://schemas.microsoft.com/office/drawing/2014/main" xmlns="" id="{D0C73DD9-04EE-446A-AE17-A16AC218A261}"/>
                  </a:ext>
                </a:extLst>
              </p:cNvPr>
              <p:cNvSpPr txBox="1">
                <a:spLocks noChangeArrowheads="1"/>
              </p:cNvSpPr>
              <p:nvPr/>
            </p:nvSpPr>
            <p:spPr bwMode="auto">
              <a:xfrm>
                <a:off x="2910" y="1131"/>
                <a:ext cx="324" cy="3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spcBef>
                    <a:spcPct val="50000"/>
                  </a:spcBef>
                </a:pPr>
                <a:r>
                  <a:rPr lang="en-US" altLang="en-US" sz="2800" b="1">
                    <a:solidFill>
                      <a:srgbClr val="3333FF"/>
                    </a:solidFill>
                    <a:latin typeface="VNI-Times" pitchFamily="2" charset="0"/>
                  </a:rPr>
                  <a:t>2</a:t>
                </a:r>
                <a:endParaRPr lang="vi-VN" altLang="en-US" sz="2800" b="1">
                  <a:solidFill>
                    <a:srgbClr val="3333FF"/>
                  </a:solidFill>
                  <a:latin typeface="VNI-Times" pitchFamily="2" charset="0"/>
                </a:endParaRPr>
              </a:p>
            </p:txBody>
          </p:sp>
          <p:sp>
            <p:nvSpPr>
              <p:cNvPr id="11281" name="Text Box 79">
                <a:extLst>
                  <a:ext uri="{FF2B5EF4-FFF2-40B4-BE49-F238E27FC236}">
                    <a16:creationId xmlns:a16="http://schemas.microsoft.com/office/drawing/2014/main" xmlns="" id="{9736CE40-2017-4152-BA1C-DAE5204295BC}"/>
                  </a:ext>
                </a:extLst>
              </p:cNvPr>
              <p:cNvSpPr txBox="1">
                <a:spLocks noChangeArrowheads="1"/>
              </p:cNvSpPr>
              <p:nvPr/>
            </p:nvSpPr>
            <p:spPr bwMode="auto">
              <a:xfrm>
                <a:off x="2766" y="1165"/>
                <a:ext cx="288" cy="4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spcBef>
                    <a:spcPct val="50000"/>
                  </a:spcBef>
                </a:pPr>
                <a:r>
                  <a:rPr lang="en-US" altLang="en-US" sz="4400" b="1">
                    <a:solidFill>
                      <a:srgbClr val="3333FF"/>
                    </a:solidFill>
                    <a:latin typeface="Times New Roman" panose="02020603050405020304" pitchFamily="18" charset="0"/>
                  </a:rPr>
                  <a:t>a</a:t>
                </a:r>
              </a:p>
            </p:txBody>
          </p:sp>
          <p:sp>
            <p:nvSpPr>
              <p:cNvPr id="11282" name="Text Box 80">
                <a:extLst>
                  <a:ext uri="{FF2B5EF4-FFF2-40B4-BE49-F238E27FC236}">
                    <a16:creationId xmlns:a16="http://schemas.microsoft.com/office/drawing/2014/main" xmlns="" id="{40A5B2A1-FE0D-4409-AC49-D524F94A460D}"/>
                  </a:ext>
                </a:extLst>
              </p:cNvPr>
              <p:cNvSpPr txBox="1">
                <a:spLocks noChangeArrowheads="1"/>
              </p:cNvSpPr>
              <p:nvPr/>
            </p:nvSpPr>
            <p:spPr bwMode="auto">
              <a:xfrm>
                <a:off x="3024" y="960"/>
                <a:ext cx="284" cy="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spcBef>
                    <a:spcPct val="50000"/>
                  </a:spcBef>
                </a:pPr>
                <a:r>
                  <a:rPr lang="en-US" altLang="en-US" sz="6600">
                    <a:solidFill>
                      <a:srgbClr val="3333FF"/>
                    </a:solidFill>
                    <a:latin typeface="VNI-Times" pitchFamily="2" charset="0"/>
                  </a:rPr>
                  <a:t>.</a:t>
                </a:r>
                <a:endParaRPr lang="vi-VN" altLang="en-US" sz="6600">
                  <a:solidFill>
                    <a:srgbClr val="3333FF"/>
                  </a:solidFill>
                  <a:latin typeface="VNI-Times" pitchFamily="2" charset="0"/>
                </a:endParaRPr>
              </a:p>
            </p:txBody>
          </p:sp>
          <p:sp>
            <p:nvSpPr>
              <p:cNvPr id="11283" name="Text Box 81">
                <a:extLst>
                  <a:ext uri="{FF2B5EF4-FFF2-40B4-BE49-F238E27FC236}">
                    <a16:creationId xmlns:a16="http://schemas.microsoft.com/office/drawing/2014/main" xmlns="" id="{54E57C1A-D75F-47CA-8C53-707A73B37D68}"/>
                  </a:ext>
                </a:extLst>
              </p:cNvPr>
              <p:cNvSpPr txBox="1">
                <a:spLocks noChangeArrowheads="1"/>
              </p:cNvSpPr>
              <p:nvPr/>
            </p:nvSpPr>
            <p:spPr bwMode="auto">
              <a:xfrm>
                <a:off x="3678" y="1344"/>
                <a:ext cx="720" cy="3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spcBef>
                    <a:spcPct val="50000"/>
                  </a:spcBef>
                </a:pPr>
                <a:endParaRPr lang="vi-VN" altLang="en-US" sz="2800">
                  <a:latin typeface="Times New Roman" panose="02020603050405020304" pitchFamily="18" charset="0"/>
                </a:endParaRPr>
              </a:p>
            </p:txBody>
          </p:sp>
          <p:sp>
            <p:nvSpPr>
              <p:cNvPr id="11284" name="Text Box 82">
                <a:extLst>
                  <a:ext uri="{FF2B5EF4-FFF2-40B4-BE49-F238E27FC236}">
                    <a16:creationId xmlns:a16="http://schemas.microsoft.com/office/drawing/2014/main" xmlns="" id="{C05D5C43-BD85-4C17-9108-771CC57BD7D0}"/>
                  </a:ext>
                </a:extLst>
              </p:cNvPr>
              <p:cNvSpPr txBox="1">
                <a:spLocks noChangeArrowheads="1"/>
              </p:cNvSpPr>
              <p:nvPr/>
            </p:nvSpPr>
            <p:spPr bwMode="auto">
              <a:xfrm>
                <a:off x="3678" y="1152"/>
                <a:ext cx="624" cy="4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spcBef>
                    <a:spcPct val="50000"/>
                  </a:spcBef>
                </a:pPr>
                <a:r>
                  <a:rPr lang="en-US" altLang="en-US" sz="4400" b="1">
                    <a:solidFill>
                      <a:srgbClr val="0000FF"/>
                    </a:solidFill>
                    <a:latin typeface="VNI-Times" pitchFamily="2" charset="0"/>
                  </a:rPr>
                  <a:t>=</a:t>
                </a:r>
                <a:endParaRPr lang="vi-VN" altLang="en-US" sz="4400" b="1">
                  <a:solidFill>
                    <a:srgbClr val="0000FF"/>
                  </a:solidFill>
                  <a:latin typeface="VNI-Times" pitchFamily="2" charset="0"/>
                </a:endParaRPr>
              </a:p>
            </p:txBody>
          </p:sp>
          <p:grpSp>
            <p:nvGrpSpPr>
              <p:cNvPr id="11285" name="Group 83">
                <a:extLst>
                  <a:ext uri="{FF2B5EF4-FFF2-40B4-BE49-F238E27FC236}">
                    <a16:creationId xmlns:a16="http://schemas.microsoft.com/office/drawing/2014/main" xmlns="" id="{D94C2751-61C0-4E53-BA6D-82C05D14274B}"/>
                  </a:ext>
                </a:extLst>
              </p:cNvPr>
              <p:cNvGrpSpPr>
                <a:grpSpLocks/>
              </p:cNvGrpSpPr>
              <p:nvPr/>
            </p:nvGrpSpPr>
            <p:grpSpPr bwMode="auto">
              <a:xfrm>
                <a:off x="4110" y="978"/>
                <a:ext cx="864" cy="692"/>
                <a:chOff x="2736" y="3072"/>
                <a:chExt cx="864" cy="692"/>
              </a:xfrm>
            </p:grpSpPr>
            <p:sp>
              <p:nvSpPr>
                <p:cNvPr id="11290" name="Text Box 84">
                  <a:extLst>
                    <a:ext uri="{FF2B5EF4-FFF2-40B4-BE49-F238E27FC236}">
                      <a16:creationId xmlns:a16="http://schemas.microsoft.com/office/drawing/2014/main" xmlns="" id="{926172DA-E3E7-4981-84DD-2C5853B2B66C}"/>
                    </a:ext>
                  </a:extLst>
                </p:cNvPr>
                <p:cNvSpPr txBox="1">
                  <a:spLocks noChangeArrowheads="1"/>
                </p:cNvSpPr>
                <p:nvPr/>
              </p:nvSpPr>
              <p:spPr bwMode="auto">
                <a:xfrm>
                  <a:off x="2736" y="3264"/>
                  <a:ext cx="624" cy="4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spcBef>
                      <a:spcPct val="50000"/>
                    </a:spcBef>
                  </a:pPr>
                  <a:r>
                    <a:rPr lang="en-US" altLang="en-US" sz="4400" b="1">
                      <a:solidFill>
                        <a:srgbClr val="FF6600"/>
                      </a:solidFill>
                      <a:latin typeface="Times New Roman" panose="02020603050405020304" pitchFamily="18" charset="0"/>
                    </a:rPr>
                    <a:t> </a:t>
                  </a:r>
                  <a:r>
                    <a:rPr lang="en-US" altLang="en-US" sz="4400" b="1">
                      <a:solidFill>
                        <a:srgbClr val="0000FF"/>
                      </a:solidFill>
                      <a:latin typeface="Times New Roman" panose="02020603050405020304" pitchFamily="18" charset="0"/>
                    </a:rPr>
                    <a:t>a</a:t>
                  </a:r>
                </a:p>
              </p:txBody>
            </p:sp>
            <p:sp>
              <p:nvSpPr>
                <p:cNvPr id="11291" name="Text Box 85">
                  <a:extLst>
                    <a:ext uri="{FF2B5EF4-FFF2-40B4-BE49-F238E27FC236}">
                      <a16:creationId xmlns:a16="http://schemas.microsoft.com/office/drawing/2014/main" xmlns="" id="{C24D307D-C3F8-4AA5-A64C-59D9A98CCCD2}"/>
                    </a:ext>
                  </a:extLst>
                </p:cNvPr>
                <p:cNvSpPr txBox="1">
                  <a:spLocks noChangeArrowheads="1"/>
                </p:cNvSpPr>
                <p:nvPr/>
              </p:nvSpPr>
              <p:spPr bwMode="auto">
                <a:xfrm>
                  <a:off x="3024" y="3072"/>
                  <a:ext cx="576" cy="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spcBef>
                      <a:spcPct val="50000"/>
                    </a:spcBef>
                  </a:pPr>
                  <a:r>
                    <a:rPr lang="en-US" altLang="en-US" sz="6600">
                      <a:solidFill>
                        <a:srgbClr val="3333FF"/>
                      </a:solidFill>
                      <a:latin typeface="VNI-Times" pitchFamily="2" charset="0"/>
                    </a:rPr>
                    <a:t>.</a:t>
                  </a:r>
                  <a:endParaRPr lang="vi-VN" altLang="en-US" sz="6600">
                    <a:solidFill>
                      <a:srgbClr val="3333FF"/>
                    </a:solidFill>
                    <a:latin typeface="VNI-Times" pitchFamily="2" charset="0"/>
                  </a:endParaRPr>
                </a:p>
              </p:txBody>
            </p:sp>
          </p:grpSp>
          <p:grpSp>
            <p:nvGrpSpPr>
              <p:cNvPr id="11286" name="Group 86">
                <a:extLst>
                  <a:ext uri="{FF2B5EF4-FFF2-40B4-BE49-F238E27FC236}">
                    <a16:creationId xmlns:a16="http://schemas.microsoft.com/office/drawing/2014/main" xmlns="" id="{A0FD4CC1-4E87-4876-96F4-4B34953C4DEB}"/>
                  </a:ext>
                </a:extLst>
              </p:cNvPr>
              <p:cNvGrpSpPr>
                <a:grpSpLocks/>
              </p:cNvGrpSpPr>
              <p:nvPr/>
            </p:nvGrpSpPr>
            <p:grpSpPr bwMode="auto">
              <a:xfrm>
                <a:off x="4656" y="1161"/>
                <a:ext cx="480" cy="384"/>
                <a:chOff x="1536" y="2160"/>
                <a:chExt cx="912" cy="480"/>
              </a:xfrm>
            </p:grpSpPr>
            <p:sp>
              <p:nvSpPr>
                <p:cNvPr id="11287" name="Line 87">
                  <a:extLst>
                    <a:ext uri="{FF2B5EF4-FFF2-40B4-BE49-F238E27FC236}">
                      <a16:creationId xmlns:a16="http://schemas.microsoft.com/office/drawing/2014/main" xmlns="" id="{469E2049-BC9B-4E2B-968C-B87D85E9F79D}"/>
                    </a:ext>
                  </a:extLst>
                </p:cNvPr>
                <p:cNvSpPr>
                  <a:spLocks noChangeShapeType="1"/>
                </p:cNvSpPr>
                <p:nvPr/>
              </p:nvSpPr>
              <p:spPr bwMode="auto">
                <a:xfrm>
                  <a:off x="1536" y="2304"/>
                  <a:ext cx="144" cy="336"/>
                </a:xfrm>
                <a:prstGeom prst="line">
                  <a:avLst/>
                </a:prstGeom>
                <a:noFill/>
                <a:ln w="38100">
                  <a:solidFill>
                    <a:srgbClr val="3333FF"/>
                  </a:solidFill>
                  <a:miter lim="800000"/>
                  <a:headEnd type="none" w="sm" len="sm"/>
                  <a:tailEnd type="none" w="sm" len="sm"/>
                </a:ln>
                <a:extLst>
                  <a:ext uri="{909E8E84-426E-40DD-AFC4-6F175D3DCCD1}">
                    <a14:hiddenFill xmlns:a14="http://schemas.microsoft.com/office/drawing/2010/main">
                      <a:noFill/>
                    </a14:hiddenFill>
                  </a:ext>
                </a:extLst>
              </p:spPr>
              <p:txBody>
                <a:bodyPr wrap="none"/>
                <a:lstStyle/>
                <a:p>
                  <a:endParaRPr lang="en-US"/>
                </a:p>
              </p:txBody>
            </p:sp>
            <p:sp>
              <p:nvSpPr>
                <p:cNvPr id="11288" name="Line 88">
                  <a:extLst>
                    <a:ext uri="{FF2B5EF4-FFF2-40B4-BE49-F238E27FC236}">
                      <a16:creationId xmlns:a16="http://schemas.microsoft.com/office/drawing/2014/main" xmlns="" id="{45EED38D-4B2D-47A6-8CEE-F2BE3E16C8CB}"/>
                    </a:ext>
                  </a:extLst>
                </p:cNvPr>
                <p:cNvSpPr>
                  <a:spLocks noChangeShapeType="1"/>
                </p:cNvSpPr>
                <p:nvPr/>
              </p:nvSpPr>
              <p:spPr bwMode="auto">
                <a:xfrm flipV="1">
                  <a:off x="1680" y="2160"/>
                  <a:ext cx="48" cy="480"/>
                </a:xfrm>
                <a:prstGeom prst="line">
                  <a:avLst/>
                </a:prstGeom>
                <a:noFill/>
                <a:ln w="38100">
                  <a:solidFill>
                    <a:srgbClr val="3333FF"/>
                  </a:solidFill>
                  <a:miter lim="800000"/>
                  <a:headEnd type="none" w="sm" len="sm"/>
                  <a:tailEnd type="none" w="sm" len="sm"/>
                </a:ln>
                <a:extLst>
                  <a:ext uri="{909E8E84-426E-40DD-AFC4-6F175D3DCCD1}">
                    <a14:hiddenFill xmlns:a14="http://schemas.microsoft.com/office/drawing/2010/main">
                      <a:noFill/>
                    </a14:hiddenFill>
                  </a:ext>
                </a:extLst>
              </p:spPr>
              <p:txBody>
                <a:bodyPr wrap="none"/>
                <a:lstStyle/>
                <a:p>
                  <a:endParaRPr lang="en-US"/>
                </a:p>
              </p:txBody>
            </p:sp>
            <p:sp>
              <p:nvSpPr>
                <p:cNvPr id="11289" name="Line 89">
                  <a:extLst>
                    <a:ext uri="{FF2B5EF4-FFF2-40B4-BE49-F238E27FC236}">
                      <a16:creationId xmlns:a16="http://schemas.microsoft.com/office/drawing/2014/main" xmlns="" id="{26FB7EAD-C90E-4A44-9DEA-61CB16593AE5}"/>
                    </a:ext>
                  </a:extLst>
                </p:cNvPr>
                <p:cNvSpPr>
                  <a:spLocks noChangeShapeType="1"/>
                </p:cNvSpPr>
                <p:nvPr/>
              </p:nvSpPr>
              <p:spPr bwMode="auto">
                <a:xfrm>
                  <a:off x="1728" y="2160"/>
                  <a:ext cx="720" cy="0"/>
                </a:xfrm>
                <a:prstGeom prst="line">
                  <a:avLst/>
                </a:prstGeom>
                <a:noFill/>
                <a:ln w="38100">
                  <a:solidFill>
                    <a:srgbClr val="3333FF"/>
                  </a:solidFill>
                  <a:miter lim="800000"/>
                  <a:headEnd type="none" w="sm" len="sm"/>
                  <a:tailEnd type="none" w="sm" len="sm"/>
                </a:ln>
                <a:extLst>
                  <a:ext uri="{909E8E84-426E-40DD-AFC4-6F175D3DCCD1}">
                    <a14:hiddenFill xmlns:a14="http://schemas.microsoft.com/office/drawing/2010/main">
                      <a:noFill/>
                    </a14:hiddenFill>
                  </a:ext>
                </a:extLst>
              </p:spPr>
              <p:txBody>
                <a:bodyPr wrap="none"/>
                <a:lstStyle/>
                <a:p>
                  <a:endParaRPr lang="en-US"/>
                </a:p>
              </p:txBody>
            </p:sp>
          </p:grpSp>
        </p:grpSp>
        <p:grpSp>
          <p:nvGrpSpPr>
            <p:cNvPr id="11274" name="Group 90">
              <a:extLst>
                <a:ext uri="{FF2B5EF4-FFF2-40B4-BE49-F238E27FC236}">
                  <a16:creationId xmlns:a16="http://schemas.microsoft.com/office/drawing/2014/main" xmlns="" id="{E3C3FF3A-4444-4C3F-AF33-4B24F14133E5}"/>
                </a:ext>
              </a:extLst>
            </p:cNvPr>
            <p:cNvGrpSpPr>
              <a:grpSpLocks/>
            </p:cNvGrpSpPr>
            <p:nvPr/>
          </p:nvGrpSpPr>
          <p:grpSpPr bwMode="auto">
            <a:xfrm>
              <a:off x="4800" y="1122"/>
              <a:ext cx="816" cy="519"/>
              <a:chOff x="4416" y="2313"/>
              <a:chExt cx="816" cy="519"/>
            </a:xfrm>
          </p:grpSpPr>
          <p:sp>
            <p:nvSpPr>
              <p:cNvPr id="11275" name="Text Box 91">
                <a:extLst>
                  <a:ext uri="{FF2B5EF4-FFF2-40B4-BE49-F238E27FC236}">
                    <a16:creationId xmlns:a16="http://schemas.microsoft.com/office/drawing/2014/main" xmlns="" id="{AC39E311-9F3E-438A-9A59-DF3AE57E71C8}"/>
                  </a:ext>
                </a:extLst>
              </p:cNvPr>
              <p:cNvSpPr txBox="1">
                <a:spLocks noChangeArrowheads="1"/>
              </p:cNvSpPr>
              <p:nvPr/>
            </p:nvSpPr>
            <p:spPr bwMode="auto">
              <a:xfrm>
                <a:off x="4416" y="2352"/>
                <a:ext cx="672" cy="4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spcBef>
                    <a:spcPct val="50000"/>
                  </a:spcBef>
                </a:pPr>
                <a:r>
                  <a:rPr lang="en-US" altLang="en-US" sz="4400" b="1">
                    <a:solidFill>
                      <a:srgbClr val="3333FF"/>
                    </a:solidFill>
                    <a:latin typeface="Times New Roman" panose="02020603050405020304" pitchFamily="18" charset="0"/>
                  </a:rPr>
                  <a:t>b</a:t>
                </a:r>
              </a:p>
            </p:txBody>
          </p:sp>
          <p:sp>
            <p:nvSpPr>
              <p:cNvPr id="11276" name="Text Box 92">
                <a:extLst>
                  <a:ext uri="{FF2B5EF4-FFF2-40B4-BE49-F238E27FC236}">
                    <a16:creationId xmlns:a16="http://schemas.microsoft.com/office/drawing/2014/main" xmlns="" id="{40E511BA-F747-46BD-9E83-47F5BE76CA78}"/>
                  </a:ext>
                </a:extLst>
              </p:cNvPr>
              <p:cNvSpPr txBox="1">
                <a:spLocks noChangeArrowheads="1"/>
              </p:cNvSpPr>
              <p:nvPr/>
            </p:nvSpPr>
            <p:spPr bwMode="auto">
              <a:xfrm>
                <a:off x="4560" y="2313"/>
                <a:ext cx="672" cy="3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spcBef>
                    <a:spcPct val="50000"/>
                  </a:spcBef>
                </a:pPr>
                <a:endParaRPr lang="vi-VN" altLang="en-US" sz="2800" b="1">
                  <a:solidFill>
                    <a:srgbClr val="3333FF"/>
                  </a:solidFill>
                  <a:latin typeface="Times New Roman" panose="02020603050405020304" pitchFamily="18" charset="0"/>
                </a:endParaRPr>
              </a:p>
            </p:txBody>
          </p:sp>
        </p:grpSp>
      </p:grpSp>
      <p:sp>
        <p:nvSpPr>
          <p:cNvPr id="67708" name="Text Box 124">
            <a:extLst>
              <a:ext uri="{FF2B5EF4-FFF2-40B4-BE49-F238E27FC236}">
                <a16:creationId xmlns:a16="http://schemas.microsoft.com/office/drawing/2014/main" xmlns="" id="{8C05F405-43C4-49A0-B0C0-63E40DF296E4}"/>
              </a:ext>
            </a:extLst>
          </p:cNvPr>
          <p:cNvSpPr txBox="1">
            <a:spLocks noChangeArrowheads="1"/>
          </p:cNvSpPr>
          <p:nvPr/>
        </p:nvSpPr>
        <p:spPr bwMode="auto">
          <a:xfrm>
            <a:off x="228600" y="374650"/>
            <a:ext cx="8839200"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a:spcBef>
                <a:spcPct val="50000"/>
              </a:spcBef>
            </a:pPr>
            <a:r>
              <a:rPr lang="en-US" altLang="en-US" sz="4000" b="1" smtClean="0">
                <a:solidFill>
                  <a:srgbClr val="FF0000"/>
                </a:solidFill>
                <a:latin typeface="Times New Roman" panose="02020603050405020304" pitchFamily="18" charset="0"/>
                <a:cs typeface="Times New Roman" panose="02020603050405020304" pitchFamily="18" charset="0"/>
              </a:rPr>
              <a:t>HOẠT ĐỘNG KHỞI ĐỘNG</a:t>
            </a:r>
            <a:endParaRPr lang="en-US" altLang="en-US" sz="4000" b="1">
              <a:solidFill>
                <a:srgbClr val="FF0000"/>
              </a:solidFill>
              <a:latin typeface="Times New Roman" panose="02020603050405020304" pitchFamily="18" charset="0"/>
              <a:cs typeface="Times New Roman" panose="02020603050405020304" pitchFamily="18" charset="0"/>
            </a:endParaRPr>
          </a:p>
        </p:txBody>
      </p:sp>
      <p:sp>
        <p:nvSpPr>
          <p:cNvPr id="31" name="Text Box 124">
            <a:extLst>
              <a:ext uri="{FF2B5EF4-FFF2-40B4-BE49-F238E27FC236}">
                <a16:creationId xmlns:a16="http://schemas.microsoft.com/office/drawing/2014/main" xmlns="" id="{7608C354-0315-41AB-835A-422C495299CD}"/>
              </a:ext>
            </a:extLst>
          </p:cNvPr>
          <p:cNvSpPr txBox="1">
            <a:spLocks noChangeArrowheads="1"/>
          </p:cNvSpPr>
          <p:nvPr/>
        </p:nvSpPr>
        <p:spPr bwMode="auto">
          <a:xfrm>
            <a:off x="381000" y="3739545"/>
            <a:ext cx="8839200"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spcBef>
                <a:spcPct val="50000"/>
              </a:spcBef>
            </a:pPr>
            <a:r>
              <a:rPr lang="en-US" altLang="en-US" sz="2800" b="1">
                <a:solidFill>
                  <a:srgbClr val="FF0000"/>
                </a:solidFill>
                <a:latin typeface="Times New Roman" panose="02020603050405020304" pitchFamily="18" charset="0"/>
                <a:cs typeface="Times New Roman" panose="02020603050405020304" pitchFamily="18" charset="0"/>
              </a:rPr>
              <a:t>HS 2:</a:t>
            </a:r>
          </a:p>
        </p:txBody>
      </p:sp>
      <p:sp>
        <p:nvSpPr>
          <p:cNvPr id="32" name="Text Box 124">
            <a:extLst>
              <a:ext uri="{FF2B5EF4-FFF2-40B4-BE49-F238E27FC236}">
                <a16:creationId xmlns:a16="http://schemas.microsoft.com/office/drawing/2014/main" xmlns="" id="{DE642857-920B-427B-BDA2-B1CE48AE860E}"/>
              </a:ext>
            </a:extLst>
          </p:cNvPr>
          <p:cNvSpPr txBox="1">
            <a:spLocks noChangeArrowheads="1"/>
          </p:cNvSpPr>
          <p:nvPr/>
        </p:nvSpPr>
        <p:spPr bwMode="auto">
          <a:xfrm>
            <a:off x="304014" y="1167468"/>
            <a:ext cx="1219986"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spcBef>
                <a:spcPct val="50000"/>
              </a:spcBef>
            </a:pPr>
            <a:r>
              <a:rPr lang="en-US" altLang="en-US" sz="2800" b="1">
                <a:solidFill>
                  <a:srgbClr val="FF0000"/>
                </a:solidFill>
                <a:latin typeface="Times New Roman" panose="02020603050405020304" pitchFamily="18" charset="0"/>
                <a:cs typeface="Times New Roman" panose="02020603050405020304" pitchFamily="18" charset="0"/>
              </a:rPr>
              <a:t>HS 1:</a:t>
            </a:r>
          </a:p>
        </p:txBody>
      </p:sp>
      <p:sp>
        <p:nvSpPr>
          <p:cNvPr id="33" name="Text Box 6">
            <a:extLst>
              <a:ext uri="{FF2B5EF4-FFF2-40B4-BE49-F238E27FC236}">
                <a16:creationId xmlns:a16="http://schemas.microsoft.com/office/drawing/2014/main" xmlns="" id="{82CDFE95-729C-41A0-9B31-595454FCF062}"/>
              </a:ext>
            </a:extLst>
          </p:cNvPr>
          <p:cNvSpPr txBox="1">
            <a:spLocks noChangeArrowheads="1"/>
          </p:cNvSpPr>
          <p:nvPr/>
        </p:nvSpPr>
        <p:spPr bwMode="auto">
          <a:xfrm>
            <a:off x="438150" y="1622419"/>
            <a:ext cx="4572000" cy="7078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US" sz="4000" b="1">
                <a:solidFill>
                  <a:srgbClr val="3333FF"/>
                </a:solidFill>
                <a:latin typeface="Times New Roman" panose="02020603050405020304" pitchFamily="18" charset="0"/>
              </a:rPr>
              <a:t>So sánh:     		   và  </a:t>
            </a:r>
          </a:p>
        </p:txBody>
      </p:sp>
      <p:grpSp>
        <p:nvGrpSpPr>
          <p:cNvPr id="34" name="Group 245">
            <a:extLst>
              <a:ext uri="{FF2B5EF4-FFF2-40B4-BE49-F238E27FC236}">
                <a16:creationId xmlns:a16="http://schemas.microsoft.com/office/drawing/2014/main" xmlns="" id="{76D99E10-F778-40E9-A3ED-A8B029EDF447}"/>
              </a:ext>
            </a:extLst>
          </p:cNvPr>
          <p:cNvGrpSpPr>
            <a:grpSpLocks/>
          </p:cNvGrpSpPr>
          <p:nvPr/>
        </p:nvGrpSpPr>
        <p:grpSpPr bwMode="auto">
          <a:xfrm>
            <a:off x="2819400" y="1600200"/>
            <a:ext cx="914400" cy="609600"/>
            <a:chOff x="816" y="672"/>
            <a:chExt cx="528" cy="384"/>
          </a:xfrm>
        </p:grpSpPr>
        <p:sp>
          <p:nvSpPr>
            <p:cNvPr id="35" name="Line 246">
              <a:extLst>
                <a:ext uri="{FF2B5EF4-FFF2-40B4-BE49-F238E27FC236}">
                  <a16:creationId xmlns:a16="http://schemas.microsoft.com/office/drawing/2014/main" xmlns="" id="{2CE9B966-2868-4831-B438-DB10E01DB068}"/>
                </a:ext>
              </a:extLst>
            </p:cNvPr>
            <p:cNvSpPr>
              <a:spLocks noChangeShapeType="1"/>
            </p:cNvSpPr>
            <p:nvPr/>
          </p:nvSpPr>
          <p:spPr bwMode="auto">
            <a:xfrm>
              <a:off x="816" y="816"/>
              <a:ext cx="48" cy="240"/>
            </a:xfrm>
            <a:prstGeom prst="line">
              <a:avLst/>
            </a:prstGeom>
            <a:noFill/>
            <a:ln w="38100">
              <a:solidFill>
                <a:srgbClr val="3333FF"/>
              </a:solidFill>
              <a:miter lim="800000"/>
              <a:headEnd/>
              <a:tailEnd/>
            </a:ln>
            <a:extLst>
              <a:ext uri="{909E8E84-426E-40DD-AFC4-6F175D3DCCD1}">
                <a14:hiddenFill xmlns:a14="http://schemas.microsoft.com/office/drawing/2010/main">
                  <a:noFill/>
                </a14:hiddenFill>
              </a:ext>
            </a:extLst>
          </p:spPr>
          <p:txBody>
            <a:bodyPr wrap="none"/>
            <a:lstStyle/>
            <a:p>
              <a:endParaRPr lang="en-US"/>
            </a:p>
          </p:txBody>
        </p:sp>
        <p:sp>
          <p:nvSpPr>
            <p:cNvPr id="36" name="Line 247">
              <a:extLst>
                <a:ext uri="{FF2B5EF4-FFF2-40B4-BE49-F238E27FC236}">
                  <a16:creationId xmlns:a16="http://schemas.microsoft.com/office/drawing/2014/main" xmlns="" id="{2611AE18-E5C9-4A72-9B2B-887AFB2F6C38}"/>
                </a:ext>
              </a:extLst>
            </p:cNvPr>
            <p:cNvSpPr>
              <a:spLocks noChangeShapeType="1"/>
            </p:cNvSpPr>
            <p:nvPr/>
          </p:nvSpPr>
          <p:spPr bwMode="auto">
            <a:xfrm flipV="1">
              <a:off x="864" y="672"/>
              <a:ext cx="96" cy="384"/>
            </a:xfrm>
            <a:prstGeom prst="line">
              <a:avLst/>
            </a:prstGeom>
            <a:noFill/>
            <a:ln w="38100">
              <a:solidFill>
                <a:srgbClr val="3333FF"/>
              </a:solidFill>
              <a:miter lim="800000"/>
              <a:headEnd/>
              <a:tailEnd/>
            </a:ln>
            <a:extLst>
              <a:ext uri="{909E8E84-426E-40DD-AFC4-6F175D3DCCD1}">
                <a14:hiddenFill xmlns:a14="http://schemas.microsoft.com/office/drawing/2010/main">
                  <a:noFill/>
                </a14:hiddenFill>
              </a:ext>
            </a:extLst>
          </p:spPr>
          <p:txBody>
            <a:bodyPr wrap="none"/>
            <a:lstStyle/>
            <a:p>
              <a:endParaRPr lang="en-US"/>
            </a:p>
          </p:txBody>
        </p:sp>
        <p:sp>
          <p:nvSpPr>
            <p:cNvPr id="37" name="Line 248">
              <a:extLst>
                <a:ext uri="{FF2B5EF4-FFF2-40B4-BE49-F238E27FC236}">
                  <a16:creationId xmlns:a16="http://schemas.microsoft.com/office/drawing/2014/main" xmlns="" id="{BB311894-2784-486C-9AA6-7430E00C42E1}"/>
                </a:ext>
              </a:extLst>
            </p:cNvPr>
            <p:cNvSpPr>
              <a:spLocks noChangeShapeType="1"/>
            </p:cNvSpPr>
            <p:nvPr/>
          </p:nvSpPr>
          <p:spPr bwMode="auto">
            <a:xfrm>
              <a:off x="960" y="672"/>
              <a:ext cx="384" cy="0"/>
            </a:xfrm>
            <a:prstGeom prst="line">
              <a:avLst/>
            </a:prstGeom>
            <a:noFill/>
            <a:ln w="38100">
              <a:solidFill>
                <a:srgbClr val="3333FF"/>
              </a:solidFill>
              <a:miter lim="800000"/>
              <a:headEnd/>
              <a:tailEnd/>
            </a:ln>
            <a:extLst>
              <a:ext uri="{909E8E84-426E-40DD-AFC4-6F175D3DCCD1}">
                <a14:hiddenFill xmlns:a14="http://schemas.microsoft.com/office/drawing/2010/main">
                  <a:noFill/>
                </a14:hiddenFill>
              </a:ext>
            </a:extLst>
          </p:spPr>
          <p:txBody>
            <a:bodyPr wrap="none"/>
            <a:lstStyle/>
            <a:p>
              <a:endParaRPr lang="en-US"/>
            </a:p>
          </p:txBody>
        </p:sp>
      </p:grpSp>
      <p:sp>
        <p:nvSpPr>
          <p:cNvPr id="38" name="Text Box 252">
            <a:extLst>
              <a:ext uri="{FF2B5EF4-FFF2-40B4-BE49-F238E27FC236}">
                <a16:creationId xmlns:a16="http://schemas.microsoft.com/office/drawing/2014/main" xmlns="" id="{0832B621-481C-4002-BAD8-462578B526F0}"/>
              </a:ext>
            </a:extLst>
          </p:cNvPr>
          <p:cNvSpPr txBox="1">
            <a:spLocks noChangeArrowheads="1"/>
          </p:cNvSpPr>
          <p:nvPr/>
        </p:nvSpPr>
        <p:spPr bwMode="auto">
          <a:xfrm>
            <a:off x="3048000" y="1524000"/>
            <a:ext cx="990600"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spcBef>
                <a:spcPct val="50000"/>
              </a:spcBef>
            </a:pPr>
            <a:r>
              <a:rPr lang="en-US" altLang="en-US" sz="4400" b="1">
                <a:solidFill>
                  <a:srgbClr val="3333FF"/>
                </a:solidFill>
                <a:latin typeface="VNI-Times" pitchFamily="2" charset="0"/>
              </a:rPr>
              <a:t>45</a:t>
            </a:r>
            <a:endParaRPr lang="vi-VN" altLang="en-US" sz="4400" b="1">
              <a:solidFill>
                <a:srgbClr val="3333FF"/>
              </a:solidFill>
              <a:latin typeface="VNI-Times" pitchFamily="2" charset="0"/>
            </a:endParaRPr>
          </a:p>
        </p:txBody>
      </p:sp>
      <p:grpSp>
        <p:nvGrpSpPr>
          <p:cNvPr id="40" name="Group 245">
            <a:extLst>
              <a:ext uri="{FF2B5EF4-FFF2-40B4-BE49-F238E27FC236}">
                <a16:creationId xmlns:a16="http://schemas.microsoft.com/office/drawing/2014/main" xmlns="" id="{E93803AF-7769-4802-8B40-F5CD0EE9C9EB}"/>
              </a:ext>
            </a:extLst>
          </p:cNvPr>
          <p:cNvGrpSpPr>
            <a:grpSpLocks/>
          </p:cNvGrpSpPr>
          <p:nvPr/>
        </p:nvGrpSpPr>
        <p:grpSpPr bwMode="auto">
          <a:xfrm>
            <a:off x="5450032" y="1600200"/>
            <a:ext cx="722168" cy="609600"/>
            <a:chOff x="816" y="672"/>
            <a:chExt cx="528" cy="384"/>
          </a:xfrm>
        </p:grpSpPr>
        <p:sp>
          <p:nvSpPr>
            <p:cNvPr id="41" name="Line 246">
              <a:extLst>
                <a:ext uri="{FF2B5EF4-FFF2-40B4-BE49-F238E27FC236}">
                  <a16:creationId xmlns:a16="http://schemas.microsoft.com/office/drawing/2014/main" xmlns="" id="{CF1C8843-A31F-408D-979A-49B9D21417F0}"/>
                </a:ext>
              </a:extLst>
            </p:cNvPr>
            <p:cNvSpPr>
              <a:spLocks noChangeShapeType="1"/>
            </p:cNvSpPr>
            <p:nvPr/>
          </p:nvSpPr>
          <p:spPr bwMode="auto">
            <a:xfrm>
              <a:off x="816" y="816"/>
              <a:ext cx="48" cy="240"/>
            </a:xfrm>
            <a:prstGeom prst="line">
              <a:avLst/>
            </a:prstGeom>
            <a:noFill/>
            <a:ln w="38100">
              <a:solidFill>
                <a:srgbClr val="3333FF"/>
              </a:solidFill>
              <a:miter lim="800000"/>
              <a:headEnd/>
              <a:tailEnd/>
            </a:ln>
            <a:extLst>
              <a:ext uri="{909E8E84-426E-40DD-AFC4-6F175D3DCCD1}">
                <a14:hiddenFill xmlns:a14="http://schemas.microsoft.com/office/drawing/2010/main">
                  <a:noFill/>
                </a14:hiddenFill>
              </a:ext>
            </a:extLst>
          </p:spPr>
          <p:txBody>
            <a:bodyPr wrap="none"/>
            <a:lstStyle/>
            <a:p>
              <a:endParaRPr lang="en-US"/>
            </a:p>
          </p:txBody>
        </p:sp>
        <p:sp>
          <p:nvSpPr>
            <p:cNvPr id="42" name="Line 247">
              <a:extLst>
                <a:ext uri="{FF2B5EF4-FFF2-40B4-BE49-F238E27FC236}">
                  <a16:creationId xmlns:a16="http://schemas.microsoft.com/office/drawing/2014/main" xmlns="" id="{23E4D6E8-1242-49A0-9A98-F0371D4E3ABF}"/>
                </a:ext>
              </a:extLst>
            </p:cNvPr>
            <p:cNvSpPr>
              <a:spLocks noChangeShapeType="1"/>
            </p:cNvSpPr>
            <p:nvPr/>
          </p:nvSpPr>
          <p:spPr bwMode="auto">
            <a:xfrm flipV="1">
              <a:off x="864" y="672"/>
              <a:ext cx="96" cy="384"/>
            </a:xfrm>
            <a:prstGeom prst="line">
              <a:avLst/>
            </a:prstGeom>
            <a:noFill/>
            <a:ln w="38100">
              <a:solidFill>
                <a:srgbClr val="3333FF"/>
              </a:solidFill>
              <a:miter lim="800000"/>
              <a:headEnd/>
              <a:tailEnd/>
            </a:ln>
            <a:extLst>
              <a:ext uri="{909E8E84-426E-40DD-AFC4-6F175D3DCCD1}">
                <a14:hiddenFill xmlns:a14="http://schemas.microsoft.com/office/drawing/2010/main">
                  <a:noFill/>
                </a14:hiddenFill>
              </a:ext>
            </a:extLst>
          </p:spPr>
          <p:txBody>
            <a:bodyPr wrap="none"/>
            <a:lstStyle/>
            <a:p>
              <a:endParaRPr lang="en-US"/>
            </a:p>
          </p:txBody>
        </p:sp>
        <p:sp>
          <p:nvSpPr>
            <p:cNvPr id="43" name="Line 248">
              <a:extLst>
                <a:ext uri="{FF2B5EF4-FFF2-40B4-BE49-F238E27FC236}">
                  <a16:creationId xmlns:a16="http://schemas.microsoft.com/office/drawing/2014/main" xmlns="" id="{AD1AEB1D-0D4A-4668-B1D7-D1E294FD14C0}"/>
                </a:ext>
              </a:extLst>
            </p:cNvPr>
            <p:cNvSpPr>
              <a:spLocks noChangeShapeType="1"/>
            </p:cNvSpPr>
            <p:nvPr/>
          </p:nvSpPr>
          <p:spPr bwMode="auto">
            <a:xfrm>
              <a:off x="960" y="672"/>
              <a:ext cx="384" cy="0"/>
            </a:xfrm>
            <a:prstGeom prst="line">
              <a:avLst/>
            </a:prstGeom>
            <a:noFill/>
            <a:ln w="38100">
              <a:solidFill>
                <a:srgbClr val="3333FF"/>
              </a:solidFill>
              <a:miter lim="800000"/>
              <a:headEnd/>
              <a:tailEnd/>
            </a:ln>
            <a:extLst>
              <a:ext uri="{909E8E84-426E-40DD-AFC4-6F175D3DCCD1}">
                <a14:hiddenFill xmlns:a14="http://schemas.microsoft.com/office/drawing/2010/main">
                  <a:noFill/>
                </a14:hiddenFill>
              </a:ext>
            </a:extLst>
          </p:spPr>
          <p:txBody>
            <a:bodyPr wrap="none"/>
            <a:lstStyle/>
            <a:p>
              <a:endParaRPr lang="en-US"/>
            </a:p>
          </p:txBody>
        </p:sp>
      </p:grpSp>
      <p:sp>
        <p:nvSpPr>
          <p:cNvPr id="44" name="Text Box 252">
            <a:extLst>
              <a:ext uri="{FF2B5EF4-FFF2-40B4-BE49-F238E27FC236}">
                <a16:creationId xmlns:a16="http://schemas.microsoft.com/office/drawing/2014/main" xmlns="" id="{104D3955-3FB0-434B-9861-F0374A06F5FC}"/>
              </a:ext>
            </a:extLst>
          </p:cNvPr>
          <p:cNvSpPr txBox="1">
            <a:spLocks noChangeArrowheads="1"/>
          </p:cNvSpPr>
          <p:nvPr/>
        </p:nvSpPr>
        <p:spPr bwMode="auto">
          <a:xfrm>
            <a:off x="5638800" y="1571919"/>
            <a:ext cx="483178"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spcBef>
                <a:spcPct val="50000"/>
              </a:spcBef>
            </a:pPr>
            <a:r>
              <a:rPr lang="en-US" altLang="en-US" sz="4400" b="1">
                <a:solidFill>
                  <a:srgbClr val="3333FF"/>
                </a:solidFill>
                <a:latin typeface="VNI-Times" pitchFamily="2" charset="0"/>
              </a:rPr>
              <a:t>5</a:t>
            </a:r>
            <a:endParaRPr lang="vi-VN" altLang="en-US" sz="4400" b="1">
              <a:solidFill>
                <a:srgbClr val="3333FF"/>
              </a:solidFill>
              <a:latin typeface="VNI-Times" pitchFamily="2" charset="0"/>
            </a:endParaRPr>
          </a:p>
        </p:txBody>
      </p:sp>
      <p:sp>
        <p:nvSpPr>
          <p:cNvPr id="50" name="Text Box 252">
            <a:extLst>
              <a:ext uri="{FF2B5EF4-FFF2-40B4-BE49-F238E27FC236}">
                <a16:creationId xmlns:a16="http://schemas.microsoft.com/office/drawing/2014/main" xmlns="" id="{3F0C875B-6763-48EF-BCDE-32C43C6F5401}"/>
              </a:ext>
            </a:extLst>
          </p:cNvPr>
          <p:cNvSpPr txBox="1">
            <a:spLocks noChangeArrowheads="1"/>
          </p:cNvSpPr>
          <p:nvPr/>
        </p:nvSpPr>
        <p:spPr bwMode="auto">
          <a:xfrm>
            <a:off x="5029200" y="1566862"/>
            <a:ext cx="503959"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spcBef>
                <a:spcPct val="50000"/>
              </a:spcBef>
            </a:pPr>
            <a:r>
              <a:rPr lang="en-US" altLang="en-US" sz="4400" b="1">
                <a:solidFill>
                  <a:srgbClr val="3333FF"/>
                </a:solidFill>
                <a:latin typeface="VNI-Times" pitchFamily="2" charset="0"/>
              </a:rPr>
              <a:t>3</a:t>
            </a:r>
            <a:endParaRPr lang="vi-VN" altLang="en-US" sz="4400" b="1">
              <a:solidFill>
                <a:srgbClr val="3333FF"/>
              </a:solidFill>
              <a:latin typeface="VNI-Times" pitchFamily="2" charset="0"/>
            </a:endParaRPr>
          </a:p>
        </p:txBody>
      </p:sp>
    </p:spTree>
  </p:cSld>
  <p:clrMapOvr>
    <a:masterClrMapping/>
  </p:clrMapOvr>
  <p:transition>
    <p:newsflash/>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
            <a:extLst>
              <a:ext uri="{FF2B5EF4-FFF2-40B4-BE49-F238E27FC236}">
                <a16:creationId xmlns:a16="http://schemas.microsoft.com/office/drawing/2014/main" xmlns="" id="{074423ED-0E7B-4C46-B640-47219E5C9469}"/>
              </a:ext>
            </a:extLst>
          </p:cNvPr>
          <p:cNvGrpSpPr>
            <a:grpSpLocks/>
          </p:cNvGrpSpPr>
          <p:nvPr/>
        </p:nvGrpSpPr>
        <p:grpSpPr bwMode="auto">
          <a:xfrm>
            <a:off x="1219200" y="561974"/>
            <a:ext cx="966788" cy="685800"/>
            <a:chOff x="96" y="144"/>
            <a:chExt cx="480" cy="384"/>
          </a:xfrm>
        </p:grpSpPr>
        <p:sp>
          <p:nvSpPr>
            <p:cNvPr id="1032" name="Rectangle 3">
              <a:extLst>
                <a:ext uri="{FF2B5EF4-FFF2-40B4-BE49-F238E27FC236}">
                  <a16:creationId xmlns:a16="http://schemas.microsoft.com/office/drawing/2014/main" xmlns="" id="{DA9C0060-16C7-44C6-8975-47714D581AD1}"/>
                </a:ext>
              </a:extLst>
            </p:cNvPr>
            <p:cNvSpPr>
              <a:spLocks noChangeArrowheads="1"/>
            </p:cNvSpPr>
            <p:nvPr/>
          </p:nvSpPr>
          <p:spPr bwMode="auto">
            <a:xfrm>
              <a:off x="192" y="192"/>
              <a:ext cx="384" cy="336"/>
            </a:xfrm>
            <a:prstGeom prst="rect">
              <a:avLst/>
            </a:prstGeom>
            <a:solidFill>
              <a:srgbClr val="FFFF00"/>
            </a:solidFill>
            <a:ln w="9525">
              <a:solidFill>
                <a:srgbClr val="FF3300"/>
              </a:solidFill>
              <a:miter lim="800000"/>
              <a:headEnd/>
              <a:tailEnd/>
            </a:ln>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endParaRPr lang="vi-VN" altLang="en-US"/>
            </a:p>
          </p:txBody>
        </p:sp>
        <p:sp>
          <p:nvSpPr>
            <p:cNvPr id="1033" name="Text Box 4">
              <a:extLst>
                <a:ext uri="{FF2B5EF4-FFF2-40B4-BE49-F238E27FC236}">
                  <a16:creationId xmlns:a16="http://schemas.microsoft.com/office/drawing/2014/main" xmlns="" id="{4D52B6C4-2A80-47B4-89C7-5FA3906411B7}"/>
                </a:ext>
              </a:extLst>
            </p:cNvPr>
            <p:cNvSpPr txBox="1">
              <a:spLocks noChangeArrowheads="1"/>
            </p:cNvSpPr>
            <p:nvPr/>
          </p:nvSpPr>
          <p:spPr bwMode="auto">
            <a:xfrm>
              <a:off x="96" y="144"/>
              <a:ext cx="480" cy="3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rtl="0"/>
              <a:r>
                <a:rPr lang="en-US" sz="3300" b="1" i="0" u="none" strike="noStrike" kern="1200" baseline="0">
                  <a:solidFill>
                    <a:srgbClr val="3333FF"/>
                  </a:solidFill>
                  <a:latin typeface="Times New Roman" panose="02020603050405020304" pitchFamily="18" charset="0"/>
                </a:rPr>
                <a:t> ?3</a:t>
              </a:r>
            </a:p>
          </p:txBody>
        </p:sp>
      </p:grpSp>
      <p:graphicFrame>
        <p:nvGraphicFramePr>
          <p:cNvPr id="152693" name="Object 117">
            <a:extLst>
              <a:ext uri="{FF2B5EF4-FFF2-40B4-BE49-F238E27FC236}">
                <a16:creationId xmlns:a16="http://schemas.microsoft.com/office/drawing/2014/main" xmlns="" id="{DCA812CC-2EF9-4BC0-B6CB-E128E5A147F9}"/>
              </a:ext>
            </a:extLst>
          </p:cNvPr>
          <p:cNvGraphicFramePr>
            <a:graphicFrameLocks noChangeAspect="1"/>
          </p:cNvGraphicFramePr>
          <p:nvPr>
            <p:extLst>
              <p:ext uri="{D42A27DB-BD31-4B8C-83A1-F6EECF244321}">
                <p14:modId xmlns:p14="http://schemas.microsoft.com/office/powerpoint/2010/main" val="1655588117"/>
              </p:ext>
            </p:extLst>
          </p:nvPr>
        </p:nvGraphicFramePr>
        <p:xfrm>
          <a:off x="990600" y="3679825"/>
          <a:ext cx="3232150" cy="1044575"/>
        </p:xfrm>
        <a:graphic>
          <a:graphicData uri="http://schemas.openxmlformats.org/presentationml/2006/ole">
            <mc:AlternateContent xmlns:mc="http://schemas.openxmlformats.org/markup-compatibility/2006">
              <mc:Choice xmlns:v="urn:schemas-microsoft-com:vml" Requires="v">
                <p:oleObj spid="_x0000_s1030" name="Equation" r:id="rId5" imgW="825480" imgH="266400" progId="Equation.DSMT4">
                  <p:embed/>
                </p:oleObj>
              </mc:Choice>
              <mc:Fallback>
                <p:oleObj name="Equation" r:id="rId5" imgW="825480" imgH="266400" progId="Equation.DSMT4">
                  <p:embed/>
                  <p:pic>
                    <p:nvPicPr>
                      <p:cNvPr id="0" name="Object 117"/>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990600" y="3679825"/>
                        <a:ext cx="3232150" cy="10445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152694" name="Text Box 118">
            <a:extLst>
              <a:ext uri="{FF2B5EF4-FFF2-40B4-BE49-F238E27FC236}">
                <a16:creationId xmlns:a16="http://schemas.microsoft.com/office/drawing/2014/main" xmlns="" id="{5091993D-FCA8-416A-9745-AF2E94BD58AC}"/>
              </a:ext>
            </a:extLst>
          </p:cNvPr>
          <p:cNvSpPr txBox="1">
            <a:spLocks noChangeArrowheads="1"/>
          </p:cNvSpPr>
          <p:nvPr/>
        </p:nvSpPr>
        <p:spPr bwMode="auto">
          <a:xfrm>
            <a:off x="4495800" y="3832225"/>
            <a:ext cx="3429000"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US" sz="4400">
                <a:solidFill>
                  <a:srgbClr val="000000"/>
                </a:solidFill>
                <a:latin typeface="Times New Roman" panose="02020603050405020304" pitchFamily="18" charset="0"/>
              </a:rPr>
              <a:t>Với</a:t>
            </a:r>
            <a:r>
              <a:rPr lang="en-US" sz="4400" b="1">
                <a:solidFill>
                  <a:srgbClr val="FF6600"/>
                </a:solidFill>
                <a:latin typeface="Times New Roman" panose="02020603050405020304" pitchFamily="18" charset="0"/>
              </a:rPr>
              <a:t>  </a:t>
            </a:r>
            <a:r>
              <a:rPr lang="en-US" sz="4400" b="1">
                <a:solidFill>
                  <a:srgbClr val="FF0000"/>
                </a:solidFill>
                <a:latin typeface="Times New Roman" panose="02020603050405020304" pitchFamily="18" charset="0"/>
              </a:rPr>
              <a:t>a </a:t>
            </a:r>
            <a:r>
              <a:rPr lang="en-US" sz="4400" b="1">
                <a:solidFill>
                  <a:srgbClr val="FF0000"/>
                </a:solidFill>
                <a:latin typeface="Times New Roman" panose="02020603050405020304" pitchFamily="18" charset="0"/>
                <a:sym typeface="Symbol" panose="05050102010706020507" pitchFamily="18" charset="2"/>
              </a:rPr>
              <a:t> 0</a:t>
            </a:r>
          </a:p>
        </p:txBody>
      </p:sp>
      <p:sp>
        <p:nvSpPr>
          <p:cNvPr id="1030" name="Rectangle 32">
            <a:extLst>
              <a:ext uri="{FF2B5EF4-FFF2-40B4-BE49-F238E27FC236}">
                <a16:creationId xmlns:a16="http://schemas.microsoft.com/office/drawing/2014/main" xmlns="" id="{1BEE5B56-3F0A-4BC8-B46D-1DF9149C57E4}"/>
              </a:ext>
            </a:extLst>
          </p:cNvPr>
          <p:cNvSpPr>
            <a:spLocks noChangeArrowheads="1"/>
          </p:cNvSpPr>
          <p:nvPr/>
        </p:nvSpPr>
        <p:spPr bwMode="auto">
          <a:xfrm>
            <a:off x="2209800" y="638174"/>
            <a:ext cx="6019800"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buFont typeface="Wingdings" panose="05000000000000000000" pitchFamily="2" charset="2"/>
              <a:buNone/>
            </a:pPr>
            <a:r>
              <a:rPr lang="en-US" altLang="en-US">
                <a:solidFill>
                  <a:srgbClr val="1D1DFF"/>
                </a:solidFill>
              </a:rPr>
              <a:t>     </a:t>
            </a:r>
            <a:r>
              <a:rPr lang="en-US" altLang="en-US" sz="3600">
                <a:solidFill>
                  <a:srgbClr val="1D1DFF"/>
                </a:solidFill>
                <a:latin typeface="Times New Roman" panose="02020603050405020304" pitchFamily="18" charset="0"/>
                <a:cs typeface="Times New Roman" panose="02020603050405020304" pitchFamily="18" charset="0"/>
              </a:rPr>
              <a:t>Đưa thừa số ra ngoài dấu căn</a:t>
            </a:r>
          </a:p>
        </p:txBody>
      </p:sp>
      <p:graphicFrame>
        <p:nvGraphicFramePr>
          <p:cNvPr id="4" name="Object 117">
            <a:extLst>
              <a:ext uri="{FF2B5EF4-FFF2-40B4-BE49-F238E27FC236}">
                <a16:creationId xmlns:a16="http://schemas.microsoft.com/office/drawing/2014/main" xmlns="" id="{FC21C63B-28EA-48DC-8248-FEEDFFE0CDFB}"/>
              </a:ext>
            </a:extLst>
          </p:cNvPr>
          <p:cNvGraphicFramePr>
            <a:graphicFrameLocks noChangeAspect="1"/>
          </p:cNvGraphicFramePr>
          <p:nvPr/>
        </p:nvGraphicFramePr>
        <p:xfrm>
          <a:off x="862013" y="1295400"/>
          <a:ext cx="3182937" cy="1044575"/>
        </p:xfrm>
        <a:graphic>
          <a:graphicData uri="http://schemas.openxmlformats.org/presentationml/2006/ole">
            <mc:AlternateContent xmlns:mc="http://schemas.openxmlformats.org/markup-compatibility/2006">
              <mc:Choice xmlns:v="urn:schemas-microsoft-com:vml" Requires="v">
                <p:oleObj spid="_x0000_s1031" name="Equation" r:id="rId7" imgW="812520" imgH="266400" progId="Equation.DSMT4">
                  <p:embed/>
                </p:oleObj>
              </mc:Choice>
              <mc:Fallback>
                <p:oleObj name="Equation" r:id="rId7" imgW="812520" imgH="266400" progId="Equation.DSMT4">
                  <p:embed/>
                  <p:pic>
                    <p:nvPicPr>
                      <p:cNvPr id="0" name="Object 117"/>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862013" y="1295400"/>
                        <a:ext cx="3182937" cy="10445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39" name="Text Box 118">
            <a:extLst>
              <a:ext uri="{FF2B5EF4-FFF2-40B4-BE49-F238E27FC236}">
                <a16:creationId xmlns:a16="http://schemas.microsoft.com/office/drawing/2014/main" xmlns="" id="{1702EE1B-A2F8-4AD8-8E74-75F884C0CC3A}"/>
              </a:ext>
            </a:extLst>
          </p:cNvPr>
          <p:cNvSpPr txBox="1">
            <a:spLocks noChangeArrowheads="1"/>
          </p:cNvSpPr>
          <p:nvPr/>
        </p:nvSpPr>
        <p:spPr bwMode="auto">
          <a:xfrm>
            <a:off x="4267200" y="1371600"/>
            <a:ext cx="3429000"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US" sz="4400">
                <a:solidFill>
                  <a:srgbClr val="000000"/>
                </a:solidFill>
                <a:latin typeface="Times New Roman" panose="02020603050405020304" pitchFamily="18" charset="0"/>
              </a:rPr>
              <a:t>Với</a:t>
            </a:r>
            <a:r>
              <a:rPr lang="en-US" sz="4400" b="1">
                <a:solidFill>
                  <a:srgbClr val="FF6600"/>
                </a:solidFill>
                <a:latin typeface="Times New Roman" panose="02020603050405020304" pitchFamily="18" charset="0"/>
              </a:rPr>
              <a:t>  </a:t>
            </a:r>
            <a:r>
              <a:rPr lang="en-US" sz="4400" b="1">
                <a:solidFill>
                  <a:srgbClr val="FF0000"/>
                </a:solidFill>
                <a:latin typeface="Times New Roman" panose="02020603050405020304" pitchFamily="18" charset="0"/>
              </a:rPr>
              <a:t>b </a:t>
            </a:r>
            <a:r>
              <a:rPr lang="en-US" sz="4400" b="1" i="1">
                <a:solidFill>
                  <a:srgbClr val="FF0000"/>
                </a:solidFill>
                <a:latin typeface="Times New Roman" panose="02020603050405020304" pitchFamily="18" charset="0"/>
              </a:rPr>
              <a:t>≥</a:t>
            </a:r>
            <a:r>
              <a:rPr lang="en-US" sz="4400" b="1">
                <a:solidFill>
                  <a:srgbClr val="FF0000"/>
                </a:solidFill>
                <a:latin typeface="Times New Roman" panose="02020603050405020304" pitchFamily="18" charset="0"/>
              </a:rPr>
              <a:t> 0</a:t>
            </a:r>
          </a:p>
        </p:txBody>
      </p:sp>
    </p:spTree>
  </p:cSld>
  <p:clrMapOvr>
    <a:masterClrMapping/>
  </p:clrMapOvr>
  <p:transition>
    <p:newsflash/>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35" presetClass="entr" presetSubtype="0" fill="hold"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anim calcmode="lin" valueType="num">
                                      <p:cBhvr>
                                        <p:cTn id="8" dur="500" fill="hold"/>
                                        <p:tgtEl>
                                          <p:spTgt spid="2"/>
                                        </p:tgtEl>
                                        <p:attrNameLst>
                                          <p:attrName>style.rotation</p:attrName>
                                        </p:attrNameLst>
                                      </p:cBhvr>
                                      <p:tavLst>
                                        <p:tav tm="0">
                                          <p:val>
                                            <p:fltVal val="720"/>
                                          </p:val>
                                        </p:tav>
                                        <p:tav tm="100000">
                                          <p:val>
                                            <p:fltVal val="0"/>
                                          </p:val>
                                        </p:tav>
                                      </p:tavLst>
                                    </p:anim>
                                    <p:anim calcmode="lin" valueType="num">
                                      <p:cBhvr>
                                        <p:cTn id="9" dur="500" fill="hold"/>
                                        <p:tgtEl>
                                          <p:spTgt spid="2"/>
                                        </p:tgtEl>
                                        <p:attrNameLst>
                                          <p:attrName>ppt_h</p:attrName>
                                        </p:attrNameLst>
                                      </p:cBhvr>
                                      <p:tavLst>
                                        <p:tav tm="0">
                                          <p:val>
                                            <p:fltVal val="0"/>
                                          </p:val>
                                        </p:tav>
                                        <p:tav tm="100000">
                                          <p:val>
                                            <p:strVal val="#ppt_h"/>
                                          </p:val>
                                        </p:tav>
                                      </p:tavLst>
                                    </p:anim>
                                    <p:anim calcmode="lin" valueType="num">
                                      <p:cBhvr>
                                        <p:cTn id="10" dur="500" fill="hold"/>
                                        <p:tgtEl>
                                          <p:spTgt spid="2"/>
                                        </p:tgtEl>
                                        <p:attrNameLst>
                                          <p:attrName>ppt_w</p:attrName>
                                        </p:attrNameLst>
                                      </p:cBhvr>
                                      <p:tavLst>
                                        <p:tav tm="0">
                                          <p:val>
                                            <p:fltVal val="0"/>
                                          </p:val>
                                        </p:tav>
                                        <p:tav tm="100000">
                                          <p:val>
                                            <p:strVal val="#ppt_w"/>
                                          </p:val>
                                        </p:tav>
                                      </p:tavLst>
                                    </p:anim>
                                  </p:childTnLst>
                                  <p:subTnLst>
                                    <p:audio>
                                      <p:cMediaNode>
                                        <p:cTn display="0" masterRel="sameClick">
                                          <p:stCondLst>
                                            <p:cond evt="begin" delay="0">
                                              <p:tn val="5"/>
                                            </p:cond>
                                          </p:stCondLst>
                                          <p:endCondLst>
                                            <p:cond evt="onStopAudio" delay="0">
                                              <p:tgtEl>
                                                <p:sldTgt/>
                                              </p:tgtEl>
                                            </p:cond>
                                          </p:endCondLst>
                                        </p:cTn>
                                        <p:tgtEl>
                                          <p:sndTgt r:embed="rId4" name="CHIMES.WAV"/>
                                        </p:tgtEl>
                                      </p:cMediaNode>
                                    </p:audio>
                                  </p:subTnLst>
                                </p:cTn>
                              </p:par>
                            </p:childTnLst>
                          </p:cTn>
                        </p:par>
                      </p:childTnLst>
                    </p:cTn>
                  </p:par>
                  <p:par>
                    <p:cTn id="11" fill="hold" nodeType="clickPar">
                      <p:stCondLst>
                        <p:cond delay="indefinite"/>
                      </p:stCondLst>
                      <p:childTnLst>
                        <p:par>
                          <p:cTn id="12" fill="hold" nodeType="withGroup">
                            <p:stCondLst>
                              <p:cond delay="0"/>
                            </p:stCondLst>
                            <p:childTnLst>
                              <p:par>
                                <p:cTn id="13" presetID="4" presetClass="entr" presetSubtype="16" fill="hold" nodeType="clickEffect">
                                  <p:stCondLst>
                                    <p:cond delay="0"/>
                                  </p:stCondLst>
                                  <p:childTnLst>
                                    <p:set>
                                      <p:cBhvr>
                                        <p:cTn id="14" dur="1" fill="hold">
                                          <p:stCondLst>
                                            <p:cond delay="0"/>
                                          </p:stCondLst>
                                        </p:cTn>
                                        <p:tgtEl>
                                          <p:spTgt spid="4"/>
                                        </p:tgtEl>
                                        <p:attrNameLst>
                                          <p:attrName>style.visibility</p:attrName>
                                        </p:attrNameLst>
                                      </p:cBhvr>
                                      <p:to>
                                        <p:strVal val="visible"/>
                                      </p:to>
                                    </p:set>
                                    <p:animEffect transition="in" filter="box(in)">
                                      <p:cBhvr>
                                        <p:cTn id="15" dur="500"/>
                                        <p:tgtEl>
                                          <p:spTgt spid="4"/>
                                        </p:tgtEl>
                                      </p:cBhvr>
                                    </p:animEffect>
                                  </p:childTnLst>
                                </p:cTn>
                              </p:par>
                              <p:par>
                                <p:cTn id="16" presetID="4" presetClass="entr" presetSubtype="16" fill="hold" grpId="0" nodeType="withEffect">
                                  <p:stCondLst>
                                    <p:cond delay="0"/>
                                  </p:stCondLst>
                                  <p:childTnLst>
                                    <p:set>
                                      <p:cBhvr>
                                        <p:cTn id="17" dur="1" fill="hold">
                                          <p:stCondLst>
                                            <p:cond delay="0"/>
                                          </p:stCondLst>
                                        </p:cTn>
                                        <p:tgtEl>
                                          <p:spTgt spid="39"/>
                                        </p:tgtEl>
                                        <p:attrNameLst>
                                          <p:attrName>style.visibility</p:attrName>
                                        </p:attrNameLst>
                                      </p:cBhvr>
                                      <p:to>
                                        <p:strVal val="visible"/>
                                      </p:to>
                                    </p:set>
                                    <p:animEffect transition="in" filter="box(in)">
                                      <p:cBhvr>
                                        <p:cTn id="18" dur="500"/>
                                        <p:tgtEl>
                                          <p:spTgt spid="39"/>
                                        </p:tgtEl>
                                      </p:cBhvr>
                                    </p:animEffect>
                                  </p:childTnLst>
                                </p:cTn>
                              </p:par>
                            </p:childTnLst>
                          </p:cTn>
                        </p:par>
                        <p:par>
                          <p:cTn id="19" fill="hold" nodeType="afterGroup">
                            <p:stCondLst>
                              <p:cond delay="500"/>
                            </p:stCondLst>
                            <p:childTnLst>
                              <p:par>
                                <p:cTn id="20" presetID="4" presetClass="entr" presetSubtype="16" fill="hold" nodeType="afterEffect">
                                  <p:stCondLst>
                                    <p:cond delay="0"/>
                                  </p:stCondLst>
                                  <p:childTnLst>
                                    <p:set>
                                      <p:cBhvr>
                                        <p:cTn id="21" dur="1" fill="hold">
                                          <p:stCondLst>
                                            <p:cond delay="0"/>
                                          </p:stCondLst>
                                        </p:cTn>
                                        <p:tgtEl>
                                          <p:spTgt spid="152693"/>
                                        </p:tgtEl>
                                        <p:attrNameLst>
                                          <p:attrName>style.visibility</p:attrName>
                                        </p:attrNameLst>
                                      </p:cBhvr>
                                      <p:to>
                                        <p:strVal val="visible"/>
                                      </p:to>
                                    </p:set>
                                    <p:animEffect transition="in" filter="box(in)">
                                      <p:cBhvr>
                                        <p:cTn id="22" dur="500"/>
                                        <p:tgtEl>
                                          <p:spTgt spid="152693"/>
                                        </p:tgtEl>
                                      </p:cBhvr>
                                    </p:animEffect>
                                  </p:childTnLst>
                                </p:cTn>
                              </p:par>
                              <p:par>
                                <p:cTn id="23" presetID="4" presetClass="entr" presetSubtype="16" fill="hold" grpId="0" nodeType="withEffect">
                                  <p:stCondLst>
                                    <p:cond delay="0"/>
                                  </p:stCondLst>
                                  <p:childTnLst>
                                    <p:set>
                                      <p:cBhvr>
                                        <p:cTn id="24" dur="1" fill="hold">
                                          <p:stCondLst>
                                            <p:cond delay="0"/>
                                          </p:stCondLst>
                                        </p:cTn>
                                        <p:tgtEl>
                                          <p:spTgt spid="152694"/>
                                        </p:tgtEl>
                                        <p:attrNameLst>
                                          <p:attrName>style.visibility</p:attrName>
                                        </p:attrNameLst>
                                      </p:cBhvr>
                                      <p:to>
                                        <p:strVal val="visible"/>
                                      </p:to>
                                    </p:set>
                                    <p:animEffect transition="in" filter="box(in)">
                                      <p:cBhvr>
                                        <p:cTn id="25" dur="500"/>
                                        <p:tgtEl>
                                          <p:spTgt spid="15269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2694" grpId="0"/>
      <p:bldP spid="39"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7413" name="Text Box 21">
            <a:extLst>
              <a:ext uri="{FF2B5EF4-FFF2-40B4-BE49-F238E27FC236}">
                <a16:creationId xmlns:a16="http://schemas.microsoft.com/office/drawing/2014/main" xmlns="" id="{9A44E108-D10D-41B6-91A7-06E48C75B934}"/>
              </a:ext>
            </a:extLst>
          </p:cNvPr>
          <p:cNvSpPr txBox="1">
            <a:spLocks noChangeArrowheads="1"/>
          </p:cNvSpPr>
          <p:nvPr/>
        </p:nvSpPr>
        <p:spPr bwMode="auto">
          <a:xfrm>
            <a:off x="1447800" y="1951038"/>
            <a:ext cx="6400800"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US" sz="4400" b="1">
                <a:solidFill>
                  <a:srgbClr val="339933"/>
                </a:solidFill>
                <a:latin typeface="Times New Roman" panose="02020603050405020304" pitchFamily="18" charset="0"/>
              </a:rPr>
              <a:t>Với</a:t>
            </a:r>
            <a:r>
              <a:rPr lang="en-US" sz="4400" b="1">
                <a:solidFill>
                  <a:srgbClr val="000000"/>
                </a:solidFill>
                <a:latin typeface="Times New Roman" panose="02020603050405020304" pitchFamily="18" charset="0"/>
              </a:rPr>
              <a:t> </a:t>
            </a:r>
            <a:r>
              <a:rPr lang="en-US" sz="4400" b="1">
                <a:solidFill>
                  <a:srgbClr val="FF0000"/>
                </a:solidFill>
                <a:latin typeface="Times New Roman" panose="02020603050405020304" pitchFamily="18" charset="0"/>
              </a:rPr>
              <a:t>A</a:t>
            </a:r>
            <a:r>
              <a:rPr lang="en-US" sz="4400" b="1">
                <a:solidFill>
                  <a:srgbClr val="FF0000"/>
                </a:solidFill>
                <a:latin typeface="Times New Roman" panose="02020603050405020304" pitchFamily="18" charset="0"/>
                <a:sym typeface="Symbol" panose="05050102010706020507" pitchFamily="18" charset="2"/>
              </a:rPr>
              <a:t> 0</a:t>
            </a:r>
            <a:r>
              <a:rPr lang="en-US" sz="4400" b="1">
                <a:solidFill>
                  <a:srgbClr val="000000"/>
                </a:solidFill>
                <a:latin typeface="Times New Roman" panose="02020603050405020304" pitchFamily="18" charset="0"/>
                <a:sym typeface="Symbol" panose="05050102010706020507" pitchFamily="18" charset="2"/>
              </a:rPr>
              <a:t> </a:t>
            </a:r>
            <a:r>
              <a:rPr lang="en-US" sz="4400" b="1">
                <a:solidFill>
                  <a:srgbClr val="339933"/>
                </a:solidFill>
                <a:latin typeface="Times New Roman" panose="02020603050405020304" pitchFamily="18" charset="0"/>
                <a:sym typeface="Symbol" panose="05050102010706020507" pitchFamily="18" charset="2"/>
              </a:rPr>
              <a:t>và</a:t>
            </a:r>
            <a:r>
              <a:rPr lang="en-US" sz="4400" b="1">
                <a:solidFill>
                  <a:srgbClr val="000000"/>
                </a:solidFill>
                <a:latin typeface="Times New Roman" panose="02020603050405020304" pitchFamily="18" charset="0"/>
                <a:sym typeface="Symbol" panose="05050102010706020507" pitchFamily="18" charset="2"/>
              </a:rPr>
              <a:t> </a:t>
            </a:r>
            <a:r>
              <a:rPr lang="en-US" sz="4400" b="1">
                <a:solidFill>
                  <a:srgbClr val="FF9933"/>
                </a:solidFill>
                <a:latin typeface="Times New Roman" panose="02020603050405020304" pitchFamily="18" charset="0"/>
                <a:sym typeface="Symbol" panose="05050102010706020507" pitchFamily="18" charset="2"/>
              </a:rPr>
              <a:t> </a:t>
            </a:r>
            <a:r>
              <a:rPr lang="en-US" sz="4400" b="1">
                <a:solidFill>
                  <a:srgbClr val="FF0000"/>
                </a:solidFill>
                <a:latin typeface="Times New Roman" panose="02020603050405020304" pitchFamily="18" charset="0"/>
                <a:sym typeface="Symbol" panose="05050102010706020507" pitchFamily="18" charset="2"/>
              </a:rPr>
              <a:t>B 0</a:t>
            </a:r>
            <a:r>
              <a:rPr lang="en-US" sz="4400" b="1">
                <a:solidFill>
                  <a:srgbClr val="000000"/>
                </a:solidFill>
                <a:latin typeface="Times New Roman" panose="02020603050405020304" pitchFamily="18" charset="0"/>
                <a:sym typeface="Symbol" panose="05050102010706020507" pitchFamily="18" charset="2"/>
              </a:rPr>
              <a:t> </a:t>
            </a:r>
            <a:r>
              <a:rPr lang="en-US" sz="4400" b="1">
                <a:solidFill>
                  <a:srgbClr val="339933"/>
                </a:solidFill>
                <a:latin typeface="Times New Roman" panose="02020603050405020304" pitchFamily="18" charset="0"/>
                <a:sym typeface="Symbol" panose="05050102010706020507" pitchFamily="18" charset="2"/>
              </a:rPr>
              <a:t>ta có</a:t>
            </a:r>
            <a:r>
              <a:rPr lang="en-US" sz="4400" b="1">
                <a:solidFill>
                  <a:srgbClr val="000000"/>
                </a:solidFill>
                <a:latin typeface="Times New Roman" panose="02020603050405020304" pitchFamily="18" charset="0"/>
                <a:sym typeface="Symbol" panose="05050102010706020507" pitchFamily="18" charset="2"/>
              </a:rPr>
              <a:t>   </a:t>
            </a:r>
          </a:p>
        </p:txBody>
      </p:sp>
      <p:grpSp>
        <p:nvGrpSpPr>
          <p:cNvPr id="2" name="Group 22">
            <a:extLst>
              <a:ext uri="{FF2B5EF4-FFF2-40B4-BE49-F238E27FC236}">
                <a16:creationId xmlns:a16="http://schemas.microsoft.com/office/drawing/2014/main" xmlns="" id="{CEC3FF33-8FFB-4ADC-ADFA-9DBED47D5F3E}"/>
              </a:ext>
            </a:extLst>
          </p:cNvPr>
          <p:cNvGrpSpPr>
            <a:grpSpLocks/>
          </p:cNvGrpSpPr>
          <p:nvPr/>
        </p:nvGrpSpPr>
        <p:grpSpPr bwMode="auto">
          <a:xfrm>
            <a:off x="2286000" y="2971800"/>
            <a:ext cx="4038600" cy="914400"/>
            <a:chOff x="768" y="1728"/>
            <a:chExt cx="2544" cy="576"/>
          </a:xfrm>
        </p:grpSpPr>
        <p:grpSp>
          <p:nvGrpSpPr>
            <p:cNvPr id="18457" name="Group 23">
              <a:extLst>
                <a:ext uri="{FF2B5EF4-FFF2-40B4-BE49-F238E27FC236}">
                  <a16:creationId xmlns:a16="http://schemas.microsoft.com/office/drawing/2014/main" xmlns="" id="{2B5E7D5D-61D4-4D1E-888C-CE53CB7B76E1}"/>
                </a:ext>
              </a:extLst>
            </p:cNvPr>
            <p:cNvGrpSpPr>
              <a:grpSpLocks/>
            </p:cNvGrpSpPr>
            <p:nvPr/>
          </p:nvGrpSpPr>
          <p:grpSpPr bwMode="auto">
            <a:xfrm>
              <a:off x="768" y="1824"/>
              <a:ext cx="1056" cy="480"/>
              <a:chOff x="768" y="1824"/>
              <a:chExt cx="1056" cy="480"/>
            </a:xfrm>
          </p:grpSpPr>
          <p:grpSp>
            <p:nvGrpSpPr>
              <p:cNvPr id="18467" name="Group 24">
                <a:extLst>
                  <a:ext uri="{FF2B5EF4-FFF2-40B4-BE49-F238E27FC236}">
                    <a16:creationId xmlns:a16="http://schemas.microsoft.com/office/drawing/2014/main" xmlns="" id="{536FE832-57CD-4057-838F-BB362B5DB720}"/>
                  </a:ext>
                </a:extLst>
              </p:cNvPr>
              <p:cNvGrpSpPr>
                <a:grpSpLocks/>
              </p:cNvGrpSpPr>
              <p:nvPr/>
            </p:nvGrpSpPr>
            <p:grpSpPr bwMode="auto">
              <a:xfrm>
                <a:off x="1152" y="1824"/>
                <a:ext cx="528" cy="384"/>
                <a:chOff x="816" y="672"/>
                <a:chExt cx="528" cy="384"/>
              </a:xfrm>
            </p:grpSpPr>
            <p:sp>
              <p:nvSpPr>
                <p:cNvPr id="18470" name="Line 25">
                  <a:extLst>
                    <a:ext uri="{FF2B5EF4-FFF2-40B4-BE49-F238E27FC236}">
                      <a16:creationId xmlns:a16="http://schemas.microsoft.com/office/drawing/2014/main" xmlns="" id="{316A95D2-39F1-4511-9CEF-146795F3B6FB}"/>
                    </a:ext>
                  </a:extLst>
                </p:cNvPr>
                <p:cNvSpPr>
                  <a:spLocks noChangeShapeType="1"/>
                </p:cNvSpPr>
                <p:nvPr/>
              </p:nvSpPr>
              <p:spPr bwMode="auto">
                <a:xfrm>
                  <a:off x="816" y="816"/>
                  <a:ext cx="48" cy="240"/>
                </a:xfrm>
                <a:prstGeom prst="line">
                  <a:avLst/>
                </a:prstGeom>
                <a:noFill/>
                <a:ln w="38100">
                  <a:solidFill>
                    <a:srgbClr val="3333FF"/>
                  </a:solidFill>
                  <a:miter lim="800000"/>
                  <a:headEnd/>
                  <a:tailEnd/>
                </a:ln>
                <a:extLst>
                  <a:ext uri="{909E8E84-426E-40DD-AFC4-6F175D3DCCD1}">
                    <a14:hiddenFill xmlns:a14="http://schemas.microsoft.com/office/drawing/2010/main">
                      <a:noFill/>
                    </a14:hiddenFill>
                  </a:ext>
                </a:extLst>
              </p:spPr>
              <p:txBody>
                <a:bodyPr wrap="none"/>
                <a:lstStyle/>
                <a:p>
                  <a:endParaRPr lang="en-US"/>
                </a:p>
              </p:txBody>
            </p:sp>
            <p:sp>
              <p:nvSpPr>
                <p:cNvPr id="18471" name="Line 26">
                  <a:extLst>
                    <a:ext uri="{FF2B5EF4-FFF2-40B4-BE49-F238E27FC236}">
                      <a16:creationId xmlns:a16="http://schemas.microsoft.com/office/drawing/2014/main" xmlns="" id="{44653F60-621E-4A12-8E7A-24B93DE2CDA5}"/>
                    </a:ext>
                  </a:extLst>
                </p:cNvPr>
                <p:cNvSpPr>
                  <a:spLocks noChangeShapeType="1"/>
                </p:cNvSpPr>
                <p:nvPr/>
              </p:nvSpPr>
              <p:spPr bwMode="auto">
                <a:xfrm flipV="1">
                  <a:off x="864" y="672"/>
                  <a:ext cx="96" cy="384"/>
                </a:xfrm>
                <a:prstGeom prst="line">
                  <a:avLst/>
                </a:prstGeom>
                <a:noFill/>
                <a:ln w="38100">
                  <a:solidFill>
                    <a:srgbClr val="3333FF"/>
                  </a:solidFill>
                  <a:miter lim="800000"/>
                  <a:headEnd/>
                  <a:tailEnd/>
                </a:ln>
                <a:extLst>
                  <a:ext uri="{909E8E84-426E-40DD-AFC4-6F175D3DCCD1}">
                    <a14:hiddenFill xmlns:a14="http://schemas.microsoft.com/office/drawing/2010/main">
                      <a:noFill/>
                    </a14:hiddenFill>
                  </a:ext>
                </a:extLst>
              </p:spPr>
              <p:txBody>
                <a:bodyPr wrap="none"/>
                <a:lstStyle/>
                <a:p>
                  <a:endParaRPr lang="en-US"/>
                </a:p>
              </p:txBody>
            </p:sp>
            <p:sp>
              <p:nvSpPr>
                <p:cNvPr id="18472" name="Line 27">
                  <a:extLst>
                    <a:ext uri="{FF2B5EF4-FFF2-40B4-BE49-F238E27FC236}">
                      <a16:creationId xmlns:a16="http://schemas.microsoft.com/office/drawing/2014/main" xmlns="" id="{02836C3D-89FE-4705-8E53-D01E5D3D3EBE}"/>
                    </a:ext>
                  </a:extLst>
                </p:cNvPr>
                <p:cNvSpPr>
                  <a:spLocks noChangeShapeType="1"/>
                </p:cNvSpPr>
                <p:nvPr/>
              </p:nvSpPr>
              <p:spPr bwMode="auto">
                <a:xfrm>
                  <a:off x="960" y="672"/>
                  <a:ext cx="384" cy="0"/>
                </a:xfrm>
                <a:prstGeom prst="line">
                  <a:avLst/>
                </a:prstGeom>
                <a:noFill/>
                <a:ln w="38100">
                  <a:solidFill>
                    <a:srgbClr val="3333FF"/>
                  </a:solidFill>
                  <a:miter lim="800000"/>
                  <a:headEnd/>
                  <a:tailEnd/>
                </a:ln>
                <a:extLst>
                  <a:ext uri="{909E8E84-426E-40DD-AFC4-6F175D3DCCD1}">
                    <a14:hiddenFill xmlns:a14="http://schemas.microsoft.com/office/drawing/2010/main">
                      <a:noFill/>
                    </a14:hiddenFill>
                  </a:ext>
                </a:extLst>
              </p:spPr>
              <p:txBody>
                <a:bodyPr wrap="none"/>
                <a:lstStyle/>
                <a:p>
                  <a:endParaRPr lang="en-US"/>
                </a:p>
              </p:txBody>
            </p:sp>
          </p:grpSp>
          <p:sp>
            <p:nvSpPr>
              <p:cNvPr id="18468" name="Text Box 28">
                <a:extLst>
                  <a:ext uri="{FF2B5EF4-FFF2-40B4-BE49-F238E27FC236}">
                    <a16:creationId xmlns:a16="http://schemas.microsoft.com/office/drawing/2014/main" xmlns="" id="{0E8C31DC-4454-4962-9F3D-F74092F496A4}"/>
                  </a:ext>
                </a:extLst>
              </p:cNvPr>
              <p:cNvSpPr txBox="1">
                <a:spLocks noChangeArrowheads="1"/>
              </p:cNvSpPr>
              <p:nvPr/>
            </p:nvSpPr>
            <p:spPr bwMode="auto">
              <a:xfrm>
                <a:off x="768" y="1824"/>
                <a:ext cx="672" cy="4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spcBef>
                    <a:spcPct val="50000"/>
                  </a:spcBef>
                </a:pPr>
                <a:r>
                  <a:rPr lang="en-US" altLang="en-US" sz="4400" b="1">
                    <a:solidFill>
                      <a:srgbClr val="3333FF"/>
                    </a:solidFill>
                    <a:latin typeface="VNI-Times" pitchFamily="2" charset="0"/>
                  </a:rPr>
                  <a:t>A</a:t>
                </a:r>
                <a:endParaRPr lang="vi-VN" altLang="en-US" sz="4400" b="1">
                  <a:solidFill>
                    <a:srgbClr val="3333FF"/>
                  </a:solidFill>
                  <a:latin typeface="VNI-Times" pitchFamily="2" charset="0"/>
                </a:endParaRPr>
              </a:p>
            </p:txBody>
          </p:sp>
          <p:sp>
            <p:nvSpPr>
              <p:cNvPr id="18469" name="Text Box 29">
                <a:extLst>
                  <a:ext uri="{FF2B5EF4-FFF2-40B4-BE49-F238E27FC236}">
                    <a16:creationId xmlns:a16="http://schemas.microsoft.com/office/drawing/2014/main" xmlns="" id="{B3895F76-0C78-46D8-8BAF-74E57E241EBA}"/>
                  </a:ext>
                </a:extLst>
              </p:cNvPr>
              <p:cNvSpPr txBox="1">
                <a:spLocks noChangeArrowheads="1"/>
              </p:cNvSpPr>
              <p:nvPr/>
            </p:nvSpPr>
            <p:spPr bwMode="auto">
              <a:xfrm>
                <a:off x="1344" y="1824"/>
                <a:ext cx="480" cy="4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spcBef>
                    <a:spcPct val="50000"/>
                  </a:spcBef>
                </a:pPr>
                <a:r>
                  <a:rPr lang="en-US" altLang="en-US" sz="4400" b="1">
                    <a:solidFill>
                      <a:srgbClr val="3333FF"/>
                    </a:solidFill>
                    <a:latin typeface="VNI-Times" pitchFamily="2" charset="0"/>
                  </a:rPr>
                  <a:t>B</a:t>
                </a:r>
                <a:endParaRPr lang="vi-VN" altLang="en-US" sz="4400" b="1">
                  <a:solidFill>
                    <a:srgbClr val="3333FF"/>
                  </a:solidFill>
                  <a:latin typeface="VNI-Times" pitchFamily="2" charset="0"/>
                </a:endParaRPr>
              </a:p>
            </p:txBody>
          </p:sp>
        </p:grpSp>
        <p:sp>
          <p:nvSpPr>
            <p:cNvPr id="18458" name="Text Box 30">
              <a:extLst>
                <a:ext uri="{FF2B5EF4-FFF2-40B4-BE49-F238E27FC236}">
                  <a16:creationId xmlns:a16="http://schemas.microsoft.com/office/drawing/2014/main" xmlns="" id="{37395073-2686-49F5-B3B9-1F2618938093}"/>
                </a:ext>
              </a:extLst>
            </p:cNvPr>
            <p:cNvSpPr txBox="1">
              <a:spLocks noChangeArrowheads="1"/>
            </p:cNvSpPr>
            <p:nvPr/>
          </p:nvSpPr>
          <p:spPr bwMode="auto">
            <a:xfrm>
              <a:off x="1776" y="1824"/>
              <a:ext cx="384" cy="4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spcBef>
                  <a:spcPct val="50000"/>
                </a:spcBef>
              </a:pPr>
              <a:r>
                <a:rPr lang="en-US" altLang="en-US" sz="4400" b="1">
                  <a:solidFill>
                    <a:srgbClr val="3333FF"/>
                  </a:solidFill>
                  <a:latin typeface="VNI-Times" pitchFamily="2" charset="0"/>
                </a:rPr>
                <a:t>=</a:t>
              </a:r>
              <a:endParaRPr lang="vi-VN" altLang="en-US" sz="4400" b="1">
                <a:solidFill>
                  <a:srgbClr val="3333FF"/>
                </a:solidFill>
                <a:latin typeface="VNI-Times" pitchFamily="2" charset="0"/>
              </a:endParaRPr>
            </a:p>
          </p:txBody>
        </p:sp>
        <p:grpSp>
          <p:nvGrpSpPr>
            <p:cNvPr id="18459" name="Group 31">
              <a:extLst>
                <a:ext uri="{FF2B5EF4-FFF2-40B4-BE49-F238E27FC236}">
                  <a16:creationId xmlns:a16="http://schemas.microsoft.com/office/drawing/2014/main" xmlns="" id="{E65112D0-3D14-49B3-9031-6BB0D7FE8630}"/>
                </a:ext>
              </a:extLst>
            </p:cNvPr>
            <p:cNvGrpSpPr>
              <a:grpSpLocks/>
            </p:cNvGrpSpPr>
            <p:nvPr/>
          </p:nvGrpSpPr>
          <p:grpSpPr bwMode="auto">
            <a:xfrm>
              <a:off x="2352" y="1728"/>
              <a:ext cx="960" cy="576"/>
              <a:chOff x="3984" y="2448"/>
              <a:chExt cx="960" cy="576"/>
            </a:xfrm>
          </p:grpSpPr>
          <p:grpSp>
            <p:nvGrpSpPr>
              <p:cNvPr id="18460" name="Group 32">
                <a:extLst>
                  <a:ext uri="{FF2B5EF4-FFF2-40B4-BE49-F238E27FC236}">
                    <a16:creationId xmlns:a16="http://schemas.microsoft.com/office/drawing/2014/main" xmlns="" id="{0ADEA773-D1B5-410E-A56C-9E41F9FEAD98}"/>
                  </a:ext>
                </a:extLst>
              </p:cNvPr>
              <p:cNvGrpSpPr>
                <a:grpSpLocks/>
              </p:cNvGrpSpPr>
              <p:nvPr/>
            </p:nvGrpSpPr>
            <p:grpSpPr bwMode="auto">
              <a:xfrm>
                <a:off x="3984" y="2544"/>
                <a:ext cx="960" cy="384"/>
                <a:chOff x="3888" y="2208"/>
                <a:chExt cx="1104" cy="384"/>
              </a:xfrm>
            </p:grpSpPr>
            <p:sp>
              <p:nvSpPr>
                <p:cNvPr id="18464" name="Line 33">
                  <a:extLst>
                    <a:ext uri="{FF2B5EF4-FFF2-40B4-BE49-F238E27FC236}">
                      <a16:creationId xmlns:a16="http://schemas.microsoft.com/office/drawing/2014/main" xmlns="" id="{DDC3810B-2DF3-49EB-9D63-C12488269915}"/>
                    </a:ext>
                  </a:extLst>
                </p:cNvPr>
                <p:cNvSpPr>
                  <a:spLocks noChangeShapeType="1"/>
                </p:cNvSpPr>
                <p:nvPr/>
              </p:nvSpPr>
              <p:spPr bwMode="auto">
                <a:xfrm>
                  <a:off x="3888" y="2352"/>
                  <a:ext cx="100" cy="240"/>
                </a:xfrm>
                <a:prstGeom prst="line">
                  <a:avLst/>
                </a:prstGeom>
                <a:noFill/>
                <a:ln w="38100">
                  <a:solidFill>
                    <a:srgbClr val="3333FF"/>
                  </a:solidFill>
                  <a:miter lim="800000"/>
                  <a:headEnd/>
                  <a:tailEnd/>
                </a:ln>
                <a:extLst>
                  <a:ext uri="{909E8E84-426E-40DD-AFC4-6F175D3DCCD1}">
                    <a14:hiddenFill xmlns:a14="http://schemas.microsoft.com/office/drawing/2010/main">
                      <a:noFill/>
                    </a14:hiddenFill>
                  </a:ext>
                </a:extLst>
              </p:spPr>
              <p:txBody>
                <a:bodyPr wrap="none"/>
                <a:lstStyle/>
                <a:p>
                  <a:endParaRPr lang="en-US"/>
                </a:p>
              </p:txBody>
            </p:sp>
            <p:sp>
              <p:nvSpPr>
                <p:cNvPr id="18465" name="Line 34">
                  <a:extLst>
                    <a:ext uri="{FF2B5EF4-FFF2-40B4-BE49-F238E27FC236}">
                      <a16:creationId xmlns:a16="http://schemas.microsoft.com/office/drawing/2014/main" xmlns="" id="{2EB4B4DA-FCBB-4D16-9D0F-FB037A525473}"/>
                    </a:ext>
                  </a:extLst>
                </p:cNvPr>
                <p:cNvSpPr>
                  <a:spLocks noChangeShapeType="1"/>
                </p:cNvSpPr>
                <p:nvPr/>
              </p:nvSpPr>
              <p:spPr bwMode="auto">
                <a:xfrm flipV="1">
                  <a:off x="3988" y="2208"/>
                  <a:ext cx="44" cy="384"/>
                </a:xfrm>
                <a:prstGeom prst="line">
                  <a:avLst/>
                </a:prstGeom>
                <a:noFill/>
                <a:ln w="38100">
                  <a:solidFill>
                    <a:srgbClr val="3333FF"/>
                  </a:solidFill>
                  <a:miter lim="800000"/>
                  <a:headEnd/>
                  <a:tailEnd/>
                </a:ln>
                <a:extLst>
                  <a:ext uri="{909E8E84-426E-40DD-AFC4-6F175D3DCCD1}">
                    <a14:hiddenFill xmlns:a14="http://schemas.microsoft.com/office/drawing/2010/main">
                      <a:noFill/>
                    </a14:hiddenFill>
                  </a:ext>
                </a:extLst>
              </p:spPr>
              <p:txBody>
                <a:bodyPr wrap="none"/>
                <a:lstStyle/>
                <a:p>
                  <a:endParaRPr lang="en-US"/>
                </a:p>
              </p:txBody>
            </p:sp>
            <p:sp>
              <p:nvSpPr>
                <p:cNvPr id="18466" name="Line 35">
                  <a:extLst>
                    <a:ext uri="{FF2B5EF4-FFF2-40B4-BE49-F238E27FC236}">
                      <a16:creationId xmlns:a16="http://schemas.microsoft.com/office/drawing/2014/main" xmlns="" id="{CD23B494-A135-47E6-87B3-22AFD7021443}"/>
                    </a:ext>
                  </a:extLst>
                </p:cNvPr>
                <p:cNvSpPr>
                  <a:spLocks noChangeShapeType="1"/>
                </p:cNvSpPr>
                <p:nvPr/>
              </p:nvSpPr>
              <p:spPr bwMode="auto">
                <a:xfrm>
                  <a:off x="4032" y="2208"/>
                  <a:ext cx="960" cy="0"/>
                </a:xfrm>
                <a:prstGeom prst="line">
                  <a:avLst/>
                </a:prstGeom>
                <a:noFill/>
                <a:ln w="38100">
                  <a:solidFill>
                    <a:srgbClr val="3333FF"/>
                  </a:solidFill>
                  <a:miter lim="800000"/>
                  <a:headEnd/>
                  <a:tailEnd/>
                </a:ln>
                <a:extLst>
                  <a:ext uri="{909E8E84-426E-40DD-AFC4-6F175D3DCCD1}">
                    <a14:hiddenFill xmlns:a14="http://schemas.microsoft.com/office/drawing/2010/main">
                      <a:noFill/>
                    </a14:hiddenFill>
                  </a:ext>
                </a:extLst>
              </p:spPr>
              <p:txBody>
                <a:bodyPr wrap="none"/>
                <a:lstStyle/>
                <a:p>
                  <a:endParaRPr lang="en-US"/>
                </a:p>
              </p:txBody>
            </p:sp>
          </p:grpSp>
          <p:grpSp>
            <p:nvGrpSpPr>
              <p:cNvPr id="18461" name="Group 36">
                <a:extLst>
                  <a:ext uri="{FF2B5EF4-FFF2-40B4-BE49-F238E27FC236}">
                    <a16:creationId xmlns:a16="http://schemas.microsoft.com/office/drawing/2014/main" xmlns="" id="{CD9F7DFE-CC52-43A8-AEBC-EAA4124B03F6}"/>
                  </a:ext>
                </a:extLst>
              </p:cNvPr>
              <p:cNvGrpSpPr>
                <a:grpSpLocks/>
              </p:cNvGrpSpPr>
              <p:nvPr/>
            </p:nvGrpSpPr>
            <p:grpSpPr bwMode="auto">
              <a:xfrm>
                <a:off x="4128" y="2448"/>
                <a:ext cx="816" cy="576"/>
                <a:chOff x="4080" y="3264"/>
                <a:chExt cx="816" cy="576"/>
              </a:xfrm>
            </p:grpSpPr>
            <p:sp>
              <p:nvSpPr>
                <p:cNvPr id="18462" name="Text Box 37">
                  <a:extLst>
                    <a:ext uri="{FF2B5EF4-FFF2-40B4-BE49-F238E27FC236}">
                      <a16:creationId xmlns:a16="http://schemas.microsoft.com/office/drawing/2014/main" xmlns="" id="{04279E8E-5BC3-49AE-B157-3CC5B09C5FF2}"/>
                    </a:ext>
                  </a:extLst>
                </p:cNvPr>
                <p:cNvSpPr txBox="1">
                  <a:spLocks noChangeArrowheads="1"/>
                </p:cNvSpPr>
                <p:nvPr/>
              </p:nvSpPr>
              <p:spPr bwMode="auto">
                <a:xfrm>
                  <a:off x="4080" y="3360"/>
                  <a:ext cx="816" cy="4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spcBef>
                      <a:spcPct val="50000"/>
                    </a:spcBef>
                  </a:pPr>
                  <a:r>
                    <a:rPr lang="en-US" altLang="en-US" sz="4400" b="1">
                      <a:solidFill>
                        <a:srgbClr val="FF0000"/>
                      </a:solidFill>
                      <a:latin typeface="VNI-Times" pitchFamily="2" charset="0"/>
                    </a:rPr>
                    <a:t>A </a:t>
                  </a:r>
                  <a:r>
                    <a:rPr lang="en-US" altLang="en-US" sz="4400" b="1">
                      <a:solidFill>
                        <a:srgbClr val="3333FF"/>
                      </a:solidFill>
                      <a:latin typeface="VNI-Times" pitchFamily="2" charset="0"/>
                    </a:rPr>
                    <a:t> B</a:t>
                  </a:r>
                  <a:endParaRPr lang="vi-VN" altLang="en-US" sz="4400" b="1">
                    <a:solidFill>
                      <a:srgbClr val="3333FF"/>
                    </a:solidFill>
                    <a:latin typeface="VNI-Times" pitchFamily="2" charset="0"/>
                  </a:endParaRPr>
                </a:p>
              </p:txBody>
            </p:sp>
            <p:sp>
              <p:nvSpPr>
                <p:cNvPr id="18463" name="Text Box 38">
                  <a:extLst>
                    <a:ext uri="{FF2B5EF4-FFF2-40B4-BE49-F238E27FC236}">
                      <a16:creationId xmlns:a16="http://schemas.microsoft.com/office/drawing/2014/main" xmlns="" id="{89E19EA7-DC06-418E-8557-7AD8DA8D6676}"/>
                    </a:ext>
                  </a:extLst>
                </p:cNvPr>
                <p:cNvSpPr txBox="1">
                  <a:spLocks noChangeArrowheads="1"/>
                </p:cNvSpPr>
                <p:nvPr/>
              </p:nvSpPr>
              <p:spPr bwMode="auto">
                <a:xfrm>
                  <a:off x="4272" y="3264"/>
                  <a:ext cx="288" cy="4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spcBef>
                      <a:spcPct val="50000"/>
                    </a:spcBef>
                  </a:pPr>
                  <a:r>
                    <a:rPr lang="en-US" altLang="en-US" sz="3600" b="1">
                      <a:solidFill>
                        <a:srgbClr val="FF0000"/>
                      </a:solidFill>
                      <a:latin typeface="VNI-Times" pitchFamily="2" charset="0"/>
                    </a:rPr>
                    <a:t>2</a:t>
                  </a:r>
                  <a:endParaRPr lang="vi-VN" altLang="en-US" sz="3600" b="1">
                    <a:solidFill>
                      <a:srgbClr val="FF0000"/>
                    </a:solidFill>
                    <a:latin typeface="VNI-Times" pitchFamily="2" charset="0"/>
                  </a:endParaRPr>
                </a:p>
              </p:txBody>
            </p:sp>
          </p:grpSp>
        </p:grpSp>
      </p:grpSp>
      <p:sp>
        <p:nvSpPr>
          <p:cNvPr id="187431" name="Text Box 39">
            <a:extLst>
              <a:ext uri="{FF2B5EF4-FFF2-40B4-BE49-F238E27FC236}">
                <a16:creationId xmlns:a16="http://schemas.microsoft.com/office/drawing/2014/main" xmlns="" id="{75C1D016-D8A6-4BEC-B82E-004B6BC7487D}"/>
              </a:ext>
            </a:extLst>
          </p:cNvPr>
          <p:cNvSpPr txBox="1">
            <a:spLocks noChangeArrowheads="1"/>
          </p:cNvSpPr>
          <p:nvPr/>
        </p:nvSpPr>
        <p:spPr bwMode="auto">
          <a:xfrm>
            <a:off x="1447800" y="4129088"/>
            <a:ext cx="6324600"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US" sz="4400" b="1">
                <a:solidFill>
                  <a:srgbClr val="339933"/>
                </a:solidFill>
                <a:latin typeface="Times New Roman" panose="02020603050405020304" pitchFamily="18" charset="0"/>
              </a:rPr>
              <a:t>Với</a:t>
            </a:r>
            <a:r>
              <a:rPr lang="en-US" sz="4400" b="1">
                <a:solidFill>
                  <a:srgbClr val="CC3300"/>
                </a:solidFill>
                <a:latin typeface="Times New Roman" panose="02020603050405020304" pitchFamily="18" charset="0"/>
              </a:rPr>
              <a:t> </a:t>
            </a:r>
            <a:r>
              <a:rPr lang="en-US" sz="4400" b="1">
                <a:solidFill>
                  <a:srgbClr val="FF0000"/>
                </a:solidFill>
                <a:latin typeface="Times New Roman" panose="02020603050405020304" pitchFamily="18" charset="0"/>
              </a:rPr>
              <a:t>A&lt; 0</a:t>
            </a:r>
            <a:r>
              <a:rPr lang="en-US" sz="4400" b="1">
                <a:solidFill>
                  <a:srgbClr val="000000"/>
                </a:solidFill>
                <a:latin typeface="Times New Roman" panose="02020603050405020304" pitchFamily="18" charset="0"/>
              </a:rPr>
              <a:t> và </a:t>
            </a:r>
            <a:r>
              <a:rPr lang="en-US" sz="4400" b="1">
                <a:solidFill>
                  <a:srgbClr val="FF0000"/>
                </a:solidFill>
                <a:latin typeface="Times New Roman" panose="02020603050405020304" pitchFamily="18" charset="0"/>
              </a:rPr>
              <a:t>B</a:t>
            </a:r>
            <a:r>
              <a:rPr lang="en-US" sz="4400" b="1">
                <a:solidFill>
                  <a:srgbClr val="FF0000"/>
                </a:solidFill>
                <a:latin typeface="Times New Roman" panose="02020603050405020304" pitchFamily="18" charset="0"/>
                <a:sym typeface="Symbol" panose="05050102010706020507" pitchFamily="18" charset="2"/>
              </a:rPr>
              <a:t> 0</a:t>
            </a:r>
            <a:r>
              <a:rPr lang="en-US" sz="4400" b="1">
                <a:solidFill>
                  <a:srgbClr val="000000"/>
                </a:solidFill>
                <a:latin typeface="Times New Roman" panose="02020603050405020304" pitchFamily="18" charset="0"/>
                <a:sym typeface="Symbol" panose="05050102010706020507" pitchFamily="18" charset="2"/>
              </a:rPr>
              <a:t> </a:t>
            </a:r>
            <a:r>
              <a:rPr lang="en-US" sz="4400" b="1">
                <a:solidFill>
                  <a:srgbClr val="339933"/>
                </a:solidFill>
                <a:latin typeface="Times New Roman" panose="02020603050405020304" pitchFamily="18" charset="0"/>
                <a:sym typeface="Symbol" panose="05050102010706020507" pitchFamily="18" charset="2"/>
              </a:rPr>
              <a:t>ta có</a:t>
            </a:r>
          </a:p>
        </p:txBody>
      </p:sp>
      <p:grpSp>
        <p:nvGrpSpPr>
          <p:cNvPr id="8" name="Group 40">
            <a:extLst>
              <a:ext uri="{FF2B5EF4-FFF2-40B4-BE49-F238E27FC236}">
                <a16:creationId xmlns:a16="http://schemas.microsoft.com/office/drawing/2014/main" xmlns="" id="{514F8E1C-FB38-4221-BD2F-549324B118D0}"/>
              </a:ext>
            </a:extLst>
          </p:cNvPr>
          <p:cNvGrpSpPr>
            <a:grpSpLocks/>
          </p:cNvGrpSpPr>
          <p:nvPr/>
        </p:nvGrpSpPr>
        <p:grpSpPr bwMode="auto">
          <a:xfrm>
            <a:off x="2057400" y="5164138"/>
            <a:ext cx="4800600" cy="931862"/>
            <a:chOff x="624" y="3080"/>
            <a:chExt cx="3024" cy="587"/>
          </a:xfrm>
        </p:grpSpPr>
        <p:grpSp>
          <p:nvGrpSpPr>
            <p:cNvPr id="18441" name="Group 41">
              <a:extLst>
                <a:ext uri="{FF2B5EF4-FFF2-40B4-BE49-F238E27FC236}">
                  <a16:creationId xmlns:a16="http://schemas.microsoft.com/office/drawing/2014/main" xmlns="" id="{010437FC-AEB9-452A-83AE-94049F4896BE}"/>
                </a:ext>
              </a:extLst>
            </p:cNvPr>
            <p:cNvGrpSpPr>
              <a:grpSpLocks/>
            </p:cNvGrpSpPr>
            <p:nvPr/>
          </p:nvGrpSpPr>
          <p:grpSpPr bwMode="auto">
            <a:xfrm>
              <a:off x="624" y="3148"/>
              <a:ext cx="1070" cy="480"/>
              <a:chOff x="624" y="3148"/>
              <a:chExt cx="1070" cy="480"/>
            </a:xfrm>
          </p:grpSpPr>
          <p:grpSp>
            <p:nvGrpSpPr>
              <p:cNvPr id="18451" name="Group 42">
                <a:extLst>
                  <a:ext uri="{FF2B5EF4-FFF2-40B4-BE49-F238E27FC236}">
                    <a16:creationId xmlns:a16="http://schemas.microsoft.com/office/drawing/2014/main" xmlns="" id="{6A915BFD-F57A-45B6-8A35-82216AE849A5}"/>
                  </a:ext>
                </a:extLst>
              </p:cNvPr>
              <p:cNvGrpSpPr>
                <a:grpSpLocks/>
              </p:cNvGrpSpPr>
              <p:nvPr/>
            </p:nvGrpSpPr>
            <p:grpSpPr bwMode="auto">
              <a:xfrm>
                <a:off x="1022" y="3148"/>
                <a:ext cx="672" cy="384"/>
                <a:chOff x="816" y="672"/>
                <a:chExt cx="528" cy="384"/>
              </a:xfrm>
            </p:grpSpPr>
            <p:sp>
              <p:nvSpPr>
                <p:cNvPr id="18454" name="Line 43">
                  <a:extLst>
                    <a:ext uri="{FF2B5EF4-FFF2-40B4-BE49-F238E27FC236}">
                      <a16:creationId xmlns:a16="http://schemas.microsoft.com/office/drawing/2014/main" xmlns="" id="{61C9650E-C1E7-4E73-9FA3-27AA20B5F46F}"/>
                    </a:ext>
                  </a:extLst>
                </p:cNvPr>
                <p:cNvSpPr>
                  <a:spLocks noChangeShapeType="1"/>
                </p:cNvSpPr>
                <p:nvPr/>
              </p:nvSpPr>
              <p:spPr bwMode="auto">
                <a:xfrm>
                  <a:off x="816" y="816"/>
                  <a:ext cx="48" cy="240"/>
                </a:xfrm>
                <a:prstGeom prst="line">
                  <a:avLst/>
                </a:prstGeom>
                <a:noFill/>
                <a:ln w="38100">
                  <a:solidFill>
                    <a:srgbClr val="3333FF"/>
                  </a:solidFill>
                  <a:miter lim="800000"/>
                  <a:headEnd/>
                  <a:tailEnd/>
                </a:ln>
                <a:extLst>
                  <a:ext uri="{909E8E84-426E-40DD-AFC4-6F175D3DCCD1}">
                    <a14:hiddenFill xmlns:a14="http://schemas.microsoft.com/office/drawing/2010/main">
                      <a:noFill/>
                    </a14:hiddenFill>
                  </a:ext>
                </a:extLst>
              </p:spPr>
              <p:txBody>
                <a:bodyPr wrap="none"/>
                <a:lstStyle/>
                <a:p>
                  <a:endParaRPr lang="en-US"/>
                </a:p>
              </p:txBody>
            </p:sp>
            <p:sp>
              <p:nvSpPr>
                <p:cNvPr id="18455" name="Line 44">
                  <a:extLst>
                    <a:ext uri="{FF2B5EF4-FFF2-40B4-BE49-F238E27FC236}">
                      <a16:creationId xmlns:a16="http://schemas.microsoft.com/office/drawing/2014/main" xmlns="" id="{BF03DA7D-3686-441C-8E70-19DC882EF1AB}"/>
                    </a:ext>
                  </a:extLst>
                </p:cNvPr>
                <p:cNvSpPr>
                  <a:spLocks noChangeShapeType="1"/>
                </p:cNvSpPr>
                <p:nvPr/>
              </p:nvSpPr>
              <p:spPr bwMode="auto">
                <a:xfrm flipV="1">
                  <a:off x="864" y="672"/>
                  <a:ext cx="96" cy="384"/>
                </a:xfrm>
                <a:prstGeom prst="line">
                  <a:avLst/>
                </a:prstGeom>
                <a:noFill/>
                <a:ln w="38100">
                  <a:solidFill>
                    <a:srgbClr val="3333FF"/>
                  </a:solidFill>
                  <a:miter lim="800000"/>
                  <a:headEnd/>
                  <a:tailEnd/>
                </a:ln>
                <a:extLst>
                  <a:ext uri="{909E8E84-426E-40DD-AFC4-6F175D3DCCD1}">
                    <a14:hiddenFill xmlns:a14="http://schemas.microsoft.com/office/drawing/2010/main">
                      <a:noFill/>
                    </a14:hiddenFill>
                  </a:ext>
                </a:extLst>
              </p:spPr>
              <p:txBody>
                <a:bodyPr wrap="none"/>
                <a:lstStyle/>
                <a:p>
                  <a:endParaRPr lang="en-US"/>
                </a:p>
              </p:txBody>
            </p:sp>
            <p:sp>
              <p:nvSpPr>
                <p:cNvPr id="18456" name="Line 45">
                  <a:extLst>
                    <a:ext uri="{FF2B5EF4-FFF2-40B4-BE49-F238E27FC236}">
                      <a16:creationId xmlns:a16="http://schemas.microsoft.com/office/drawing/2014/main" xmlns="" id="{213B2DC0-2F5E-4C75-8DFF-37EED55A2897}"/>
                    </a:ext>
                  </a:extLst>
                </p:cNvPr>
                <p:cNvSpPr>
                  <a:spLocks noChangeShapeType="1"/>
                </p:cNvSpPr>
                <p:nvPr/>
              </p:nvSpPr>
              <p:spPr bwMode="auto">
                <a:xfrm>
                  <a:off x="960" y="672"/>
                  <a:ext cx="384" cy="0"/>
                </a:xfrm>
                <a:prstGeom prst="line">
                  <a:avLst/>
                </a:prstGeom>
                <a:noFill/>
                <a:ln w="38100">
                  <a:solidFill>
                    <a:srgbClr val="3333FF"/>
                  </a:solidFill>
                  <a:miter lim="800000"/>
                  <a:headEnd/>
                  <a:tailEnd/>
                </a:ln>
                <a:extLst>
                  <a:ext uri="{909E8E84-426E-40DD-AFC4-6F175D3DCCD1}">
                    <a14:hiddenFill xmlns:a14="http://schemas.microsoft.com/office/drawing/2010/main">
                      <a:noFill/>
                    </a14:hiddenFill>
                  </a:ext>
                </a:extLst>
              </p:spPr>
              <p:txBody>
                <a:bodyPr wrap="none"/>
                <a:lstStyle/>
                <a:p>
                  <a:endParaRPr lang="en-US"/>
                </a:p>
              </p:txBody>
            </p:sp>
          </p:grpSp>
          <p:sp>
            <p:nvSpPr>
              <p:cNvPr id="18452" name="Text Box 46">
                <a:extLst>
                  <a:ext uri="{FF2B5EF4-FFF2-40B4-BE49-F238E27FC236}">
                    <a16:creationId xmlns:a16="http://schemas.microsoft.com/office/drawing/2014/main" xmlns="" id="{3FE8A22F-15AA-474E-A5F5-6DDEAB617334}"/>
                  </a:ext>
                </a:extLst>
              </p:cNvPr>
              <p:cNvSpPr txBox="1">
                <a:spLocks noChangeArrowheads="1"/>
              </p:cNvSpPr>
              <p:nvPr/>
            </p:nvSpPr>
            <p:spPr bwMode="auto">
              <a:xfrm>
                <a:off x="624" y="3148"/>
                <a:ext cx="432" cy="4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spcBef>
                    <a:spcPct val="50000"/>
                  </a:spcBef>
                </a:pPr>
                <a:r>
                  <a:rPr lang="en-US" altLang="en-US" sz="4400" b="1">
                    <a:solidFill>
                      <a:srgbClr val="3333FF"/>
                    </a:solidFill>
                    <a:latin typeface="VNI-Times" pitchFamily="2" charset="0"/>
                  </a:rPr>
                  <a:t>A</a:t>
                </a:r>
                <a:endParaRPr lang="vi-VN" altLang="en-US" sz="4400" b="1">
                  <a:solidFill>
                    <a:srgbClr val="3333FF"/>
                  </a:solidFill>
                  <a:latin typeface="VNI-Times" pitchFamily="2" charset="0"/>
                </a:endParaRPr>
              </a:p>
            </p:txBody>
          </p:sp>
          <p:sp>
            <p:nvSpPr>
              <p:cNvPr id="18453" name="Text Box 47">
                <a:extLst>
                  <a:ext uri="{FF2B5EF4-FFF2-40B4-BE49-F238E27FC236}">
                    <a16:creationId xmlns:a16="http://schemas.microsoft.com/office/drawing/2014/main" xmlns="" id="{D85D310E-5D61-48FB-AC1F-2DA1FA5EB6A9}"/>
                  </a:ext>
                </a:extLst>
              </p:cNvPr>
              <p:cNvSpPr txBox="1">
                <a:spLocks noChangeArrowheads="1"/>
              </p:cNvSpPr>
              <p:nvPr/>
            </p:nvSpPr>
            <p:spPr bwMode="auto">
              <a:xfrm>
                <a:off x="1200" y="3148"/>
                <a:ext cx="384" cy="4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spcBef>
                    <a:spcPct val="50000"/>
                  </a:spcBef>
                </a:pPr>
                <a:r>
                  <a:rPr lang="en-US" altLang="en-US" sz="4400" b="1">
                    <a:solidFill>
                      <a:srgbClr val="3333FF"/>
                    </a:solidFill>
                    <a:latin typeface="VNI-Times" pitchFamily="2" charset="0"/>
                  </a:rPr>
                  <a:t>B</a:t>
                </a:r>
                <a:endParaRPr lang="vi-VN" altLang="en-US" sz="4400" b="1">
                  <a:solidFill>
                    <a:srgbClr val="3333FF"/>
                  </a:solidFill>
                  <a:latin typeface="VNI-Times" pitchFamily="2" charset="0"/>
                </a:endParaRPr>
              </a:p>
            </p:txBody>
          </p:sp>
        </p:grpSp>
        <p:sp>
          <p:nvSpPr>
            <p:cNvPr id="18442" name="Text Box 48">
              <a:extLst>
                <a:ext uri="{FF2B5EF4-FFF2-40B4-BE49-F238E27FC236}">
                  <a16:creationId xmlns:a16="http://schemas.microsoft.com/office/drawing/2014/main" xmlns="" id="{917225B6-84CA-4C23-8473-CFB5F48F7116}"/>
                </a:ext>
              </a:extLst>
            </p:cNvPr>
            <p:cNvSpPr txBox="1">
              <a:spLocks noChangeArrowheads="1"/>
            </p:cNvSpPr>
            <p:nvPr/>
          </p:nvSpPr>
          <p:spPr bwMode="auto">
            <a:xfrm>
              <a:off x="1776" y="3148"/>
              <a:ext cx="480" cy="4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spcBef>
                  <a:spcPct val="50000"/>
                </a:spcBef>
              </a:pPr>
              <a:r>
                <a:rPr lang="en-US" altLang="en-US" sz="4400" b="1">
                  <a:solidFill>
                    <a:srgbClr val="3333FF"/>
                  </a:solidFill>
                  <a:latin typeface="VNI-Times" pitchFamily="2" charset="0"/>
                </a:rPr>
                <a:t>=</a:t>
              </a:r>
              <a:endParaRPr lang="vi-VN" altLang="en-US" sz="4400" b="1">
                <a:solidFill>
                  <a:srgbClr val="3333FF"/>
                </a:solidFill>
                <a:latin typeface="VNI-Times" pitchFamily="2" charset="0"/>
              </a:endParaRPr>
            </a:p>
          </p:txBody>
        </p:sp>
        <p:sp>
          <p:nvSpPr>
            <p:cNvPr id="18443" name="Text Box 49">
              <a:extLst>
                <a:ext uri="{FF2B5EF4-FFF2-40B4-BE49-F238E27FC236}">
                  <a16:creationId xmlns:a16="http://schemas.microsoft.com/office/drawing/2014/main" xmlns="" id="{13C30763-6F05-43B8-B602-F830BCAD2B97}"/>
                </a:ext>
              </a:extLst>
            </p:cNvPr>
            <p:cNvSpPr txBox="1">
              <a:spLocks noChangeArrowheads="1"/>
            </p:cNvSpPr>
            <p:nvPr/>
          </p:nvSpPr>
          <p:spPr bwMode="auto">
            <a:xfrm>
              <a:off x="2208" y="3148"/>
              <a:ext cx="288" cy="5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spcBef>
                  <a:spcPct val="50000"/>
                </a:spcBef>
              </a:pPr>
              <a:r>
                <a:rPr lang="en-US" altLang="en-US" sz="4800" b="1">
                  <a:solidFill>
                    <a:srgbClr val="3333FF"/>
                  </a:solidFill>
                  <a:latin typeface="VNI-Times" pitchFamily="2" charset="0"/>
                </a:rPr>
                <a:t>–</a:t>
              </a:r>
              <a:endParaRPr lang="vi-VN" altLang="en-US" sz="4800" b="1">
                <a:solidFill>
                  <a:srgbClr val="3333FF"/>
                </a:solidFill>
                <a:latin typeface="VNI-Times" pitchFamily="2" charset="0"/>
              </a:endParaRPr>
            </a:p>
          </p:txBody>
        </p:sp>
        <p:grpSp>
          <p:nvGrpSpPr>
            <p:cNvPr id="18444" name="Group 50">
              <a:extLst>
                <a:ext uri="{FF2B5EF4-FFF2-40B4-BE49-F238E27FC236}">
                  <a16:creationId xmlns:a16="http://schemas.microsoft.com/office/drawing/2014/main" xmlns="" id="{608C9B16-60B6-4720-A23B-92834C6452FF}"/>
                </a:ext>
              </a:extLst>
            </p:cNvPr>
            <p:cNvGrpSpPr>
              <a:grpSpLocks/>
            </p:cNvGrpSpPr>
            <p:nvPr/>
          </p:nvGrpSpPr>
          <p:grpSpPr bwMode="auto">
            <a:xfrm>
              <a:off x="2592" y="3080"/>
              <a:ext cx="1056" cy="548"/>
              <a:chOff x="2640" y="3196"/>
              <a:chExt cx="1056" cy="548"/>
            </a:xfrm>
          </p:grpSpPr>
          <p:grpSp>
            <p:nvGrpSpPr>
              <p:cNvPr id="18445" name="Group 51">
                <a:extLst>
                  <a:ext uri="{FF2B5EF4-FFF2-40B4-BE49-F238E27FC236}">
                    <a16:creationId xmlns:a16="http://schemas.microsoft.com/office/drawing/2014/main" xmlns="" id="{9878E6C3-F559-417D-A413-E7B3A8C9810D}"/>
                  </a:ext>
                </a:extLst>
              </p:cNvPr>
              <p:cNvGrpSpPr>
                <a:grpSpLocks/>
              </p:cNvGrpSpPr>
              <p:nvPr/>
            </p:nvGrpSpPr>
            <p:grpSpPr bwMode="auto">
              <a:xfrm>
                <a:off x="2640" y="3264"/>
                <a:ext cx="1008" cy="384"/>
                <a:chOff x="2544" y="3264"/>
                <a:chExt cx="1152" cy="384"/>
              </a:xfrm>
            </p:grpSpPr>
            <p:sp>
              <p:nvSpPr>
                <p:cNvPr id="18448" name="Line 52">
                  <a:extLst>
                    <a:ext uri="{FF2B5EF4-FFF2-40B4-BE49-F238E27FC236}">
                      <a16:creationId xmlns:a16="http://schemas.microsoft.com/office/drawing/2014/main" xmlns="" id="{8F0B5A5D-4870-405B-9868-8833C6F30B54}"/>
                    </a:ext>
                  </a:extLst>
                </p:cNvPr>
                <p:cNvSpPr>
                  <a:spLocks noChangeShapeType="1"/>
                </p:cNvSpPr>
                <p:nvPr/>
              </p:nvSpPr>
              <p:spPr bwMode="auto">
                <a:xfrm>
                  <a:off x="2544" y="3408"/>
                  <a:ext cx="105" cy="240"/>
                </a:xfrm>
                <a:prstGeom prst="line">
                  <a:avLst/>
                </a:prstGeom>
                <a:noFill/>
                <a:ln w="38100">
                  <a:solidFill>
                    <a:srgbClr val="3333FF"/>
                  </a:solidFill>
                  <a:miter lim="800000"/>
                  <a:headEnd/>
                  <a:tailEnd/>
                </a:ln>
                <a:extLst>
                  <a:ext uri="{909E8E84-426E-40DD-AFC4-6F175D3DCCD1}">
                    <a14:hiddenFill xmlns:a14="http://schemas.microsoft.com/office/drawing/2010/main">
                      <a:noFill/>
                    </a14:hiddenFill>
                  </a:ext>
                </a:extLst>
              </p:spPr>
              <p:txBody>
                <a:bodyPr wrap="none"/>
                <a:lstStyle/>
                <a:p>
                  <a:endParaRPr lang="en-US"/>
                </a:p>
              </p:txBody>
            </p:sp>
            <p:sp>
              <p:nvSpPr>
                <p:cNvPr id="18449" name="Line 53">
                  <a:extLst>
                    <a:ext uri="{FF2B5EF4-FFF2-40B4-BE49-F238E27FC236}">
                      <a16:creationId xmlns:a16="http://schemas.microsoft.com/office/drawing/2014/main" xmlns="" id="{39715932-23F9-4EEC-9B7F-5E30845FFE61}"/>
                    </a:ext>
                  </a:extLst>
                </p:cNvPr>
                <p:cNvSpPr>
                  <a:spLocks noChangeShapeType="1"/>
                </p:cNvSpPr>
                <p:nvPr/>
              </p:nvSpPr>
              <p:spPr bwMode="auto">
                <a:xfrm flipV="1">
                  <a:off x="2649" y="3264"/>
                  <a:ext cx="87" cy="384"/>
                </a:xfrm>
                <a:prstGeom prst="line">
                  <a:avLst/>
                </a:prstGeom>
                <a:noFill/>
                <a:ln w="38100">
                  <a:solidFill>
                    <a:srgbClr val="3333FF"/>
                  </a:solidFill>
                  <a:miter lim="800000"/>
                  <a:headEnd/>
                  <a:tailEnd/>
                </a:ln>
                <a:extLst>
                  <a:ext uri="{909E8E84-426E-40DD-AFC4-6F175D3DCCD1}">
                    <a14:hiddenFill xmlns:a14="http://schemas.microsoft.com/office/drawing/2010/main">
                      <a:noFill/>
                    </a14:hiddenFill>
                  </a:ext>
                </a:extLst>
              </p:spPr>
              <p:txBody>
                <a:bodyPr wrap="none"/>
                <a:lstStyle/>
                <a:p>
                  <a:endParaRPr lang="en-US"/>
                </a:p>
              </p:txBody>
            </p:sp>
            <p:sp>
              <p:nvSpPr>
                <p:cNvPr id="18450" name="Line 54">
                  <a:extLst>
                    <a:ext uri="{FF2B5EF4-FFF2-40B4-BE49-F238E27FC236}">
                      <a16:creationId xmlns:a16="http://schemas.microsoft.com/office/drawing/2014/main" xmlns="" id="{3B3BBD37-C3D6-4E82-B437-A725DA4C6390}"/>
                    </a:ext>
                  </a:extLst>
                </p:cNvPr>
                <p:cNvSpPr>
                  <a:spLocks noChangeShapeType="1"/>
                </p:cNvSpPr>
                <p:nvPr/>
              </p:nvSpPr>
              <p:spPr bwMode="auto">
                <a:xfrm>
                  <a:off x="2736" y="3264"/>
                  <a:ext cx="960" cy="0"/>
                </a:xfrm>
                <a:prstGeom prst="line">
                  <a:avLst/>
                </a:prstGeom>
                <a:noFill/>
                <a:ln w="38100">
                  <a:solidFill>
                    <a:srgbClr val="3333FF"/>
                  </a:solidFill>
                  <a:miter lim="800000"/>
                  <a:headEnd/>
                  <a:tailEnd/>
                </a:ln>
                <a:extLst>
                  <a:ext uri="{909E8E84-426E-40DD-AFC4-6F175D3DCCD1}">
                    <a14:hiddenFill xmlns:a14="http://schemas.microsoft.com/office/drawing/2010/main">
                      <a:noFill/>
                    </a14:hiddenFill>
                  </a:ext>
                </a:extLst>
              </p:spPr>
              <p:txBody>
                <a:bodyPr wrap="none"/>
                <a:lstStyle/>
                <a:p>
                  <a:endParaRPr lang="en-US"/>
                </a:p>
              </p:txBody>
            </p:sp>
          </p:grpSp>
          <p:sp>
            <p:nvSpPr>
              <p:cNvPr id="18446" name="Text Box 55">
                <a:extLst>
                  <a:ext uri="{FF2B5EF4-FFF2-40B4-BE49-F238E27FC236}">
                    <a16:creationId xmlns:a16="http://schemas.microsoft.com/office/drawing/2014/main" xmlns="" id="{2C36448A-F270-4407-954C-2ADD6B232E52}"/>
                  </a:ext>
                </a:extLst>
              </p:cNvPr>
              <p:cNvSpPr txBox="1">
                <a:spLocks noChangeArrowheads="1"/>
              </p:cNvSpPr>
              <p:nvPr/>
            </p:nvSpPr>
            <p:spPr bwMode="auto">
              <a:xfrm>
                <a:off x="2832" y="3264"/>
                <a:ext cx="864" cy="4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spcBef>
                    <a:spcPct val="50000"/>
                  </a:spcBef>
                </a:pPr>
                <a:r>
                  <a:rPr lang="en-US" altLang="en-US" sz="4400" b="1">
                    <a:solidFill>
                      <a:srgbClr val="3333FF"/>
                    </a:solidFill>
                    <a:latin typeface="VNI-Times" pitchFamily="2" charset="0"/>
                  </a:rPr>
                  <a:t>A  B</a:t>
                </a:r>
                <a:endParaRPr lang="vi-VN" altLang="en-US" sz="4400" b="1">
                  <a:solidFill>
                    <a:srgbClr val="3333FF"/>
                  </a:solidFill>
                  <a:latin typeface="VNI-Times" pitchFamily="2" charset="0"/>
                </a:endParaRPr>
              </a:p>
            </p:txBody>
          </p:sp>
          <p:sp>
            <p:nvSpPr>
              <p:cNvPr id="18447" name="Text Box 56">
                <a:extLst>
                  <a:ext uri="{FF2B5EF4-FFF2-40B4-BE49-F238E27FC236}">
                    <a16:creationId xmlns:a16="http://schemas.microsoft.com/office/drawing/2014/main" xmlns="" id="{FA521CA5-FD50-4642-9339-9438A82C7055}"/>
                  </a:ext>
                </a:extLst>
              </p:cNvPr>
              <p:cNvSpPr txBox="1">
                <a:spLocks noChangeArrowheads="1"/>
              </p:cNvSpPr>
              <p:nvPr/>
            </p:nvSpPr>
            <p:spPr bwMode="auto">
              <a:xfrm>
                <a:off x="3072" y="3196"/>
                <a:ext cx="336" cy="4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spcBef>
                    <a:spcPct val="50000"/>
                  </a:spcBef>
                </a:pPr>
                <a:r>
                  <a:rPr lang="en-US" altLang="en-US" sz="3600" b="1">
                    <a:solidFill>
                      <a:srgbClr val="3333FF"/>
                    </a:solidFill>
                    <a:latin typeface="VNI-Times" pitchFamily="2" charset="0"/>
                  </a:rPr>
                  <a:t>2</a:t>
                </a:r>
                <a:endParaRPr lang="vi-VN" altLang="en-US" sz="3600" b="1">
                  <a:solidFill>
                    <a:srgbClr val="3333FF"/>
                  </a:solidFill>
                  <a:latin typeface="VNI-Times" pitchFamily="2" charset="0"/>
                </a:endParaRPr>
              </a:p>
            </p:txBody>
          </p:sp>
        </p:grpSp>
      </p:grpSp>
      <p:sp>
        <p:nvSpPr>
          <p:cNvPr id="187449" name="Text Box 57">
            <a:extLst>
              <a:ext uri="{FF2B5EF4-FFF2-40B4-BE49-F238E27FC236}">
                <a16:creationId xmlns:a16="http://schemas.microsoft.com/office/drawing/2014/main" xmlns="" id="{537771D2-2CE4-4AEB-B2E8-753AC1889F6E}"/>
              </a:ext>
            </a:extLst>
          </p:cNvPr>
          <p:cNvSpPr txBox="1">
            <a:spLocks noChangeArrowheads="1"/>
          </p:cNvSpPr>
          <p:nvPr/>
        </p:nvSpPr>
        <p:spPr bwMode="auto">
          <a:xfrm>
            <a:off x="1447800" y="1081088"/>
            <a:ext cx="6553200" cy="595312"/>
          </a:xfrm>
          <a:prstGeom prst="rect">
            <a:avLst/>
          </a:prstGeom>
          <a:noFill/>
          <a:ln w="9525">
            <a:noFill/>
            <a:miter lim="800000"/>
            <a:headEnd/>
            <a:tailEnd/>
          </a:ln>
          <a:effectLst/>
        </p:spPr>
        <p:txBody>
          <a:bodyPr>
            <a:spAutoFit/>
          </a:bodyPr>
          <a:lstStyle/>
          <a:p>
            <a:r>
              <a:rPr lang="en-US" sz="3300" b="1">
                <a:solidFill>
                  <a:srgbClr val="0000CC"/>
                </a:solidFill>
                <a:latin typeface="Times New Roman" panose="02020603050405020304" pitchFamily="18" charset="0"/>
              </a:rPr>
              <a:t>MỘT CÁCH TỔNG QUÁT :</a:t>
            </a:r>
          </a:p>
        </p:txBody>
      </p:sp>
      <p:sp>
        <p:nvSpPr>
          <p:cNvPr id="41" name="Text Box 124">
            <a:extLst>
              <a:ext uri="{FF2B5EF4-FFF2-40B4-BE49-F238E27FC236}">
                <a16:creationId xmlns:a16="http://schemas.microsoft.com/office/drawing/2014/main" xmlns="" id="{239466CC-D5C0-404F-936F-E41E4B784C98}"/>
              </a:ext>
            </a:extLst>
          </p:cNvPr>
          <p:cNvSpPr txBox="1">
            <a:spLocks noChangeArrowheads="1"/>
          </p:cNvSpPr>
          <p:nvPr/>
        </p:nvSpPr>
        <p:spPr bwMode="auto">
          <a:xfrm>
            <a:off x="1257300" y="144463"/>
            <a:ext cx="7581900"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spcBef>
                <a:spcPct val="50000"/>
              </a:spcBef>
            </a:pPr>
            <a:r>
              <a:rPr lang="en-US" altLang="en-US" sz="4000" b="1">
                <a:solidFill>
                  <a:srgbClr val="1D1DFF"/>
                </a:solidFill>
                <a:latin typeface="Times New Roman" panose="02020603050405020304" pitchFamily="18" charset="0"/>
                <a:cs typeface="Times New Roman" panose="02020603050405020304" pitchFamily="18" charset="0"/>
              </a:rPr>
              <a:t>2. Đưa thừa số vào trong dấu căn</a:t>
            </a:r>
          </a:p>
        </p:txBody>
      </p:sp>
    </p:spTree>
  </p:cSld>
  <p:clrMapOvr>
    <a:masterClrMapping/>
  </p:clrMapOvr>
  <p:transition>
    <p:newsflash/>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8" fill="hold" grpId="0" nodeType="afterEffect">
                                  <p:stCondLst>
                                    <p:cond delay="0"/>
                                  </p:stCondLst>
                                  <p:childTnLst>
                                    <p:set>
                                      <p:cBhvr>
                                        <p:cTn id="6" dur="1" fill="hold">
                                          <p:stCondLst>
                                            <p:cond delay="0"/>
                                          </p:stCondLst>
                                        </p:cTn>
                                        <p:tgtEl>
                                          <p:spTgt spid="187449"/>
                                        </p:tgtEl>
                                        <p:attrNameLst>
                                          <p:attrName>style.visibility</p:attrName>
                                        </p:attrNameLst>
                                      </p:cBhvr>
                                      <p:to>
                                        <p:strVal val="visible"/>
                                      </p:to>
                                    </p:set>
                                    <p:anim calcmode="lin" valueType="num">
                                      <p:cBhvr additive="base">
                                        <p:cTn id="7" dur="500" fill="hold"/>
                                        <p:tgtEl>
                                          <p:spTgt spid="187449"/>
                                        </p:tgtEl>
                                        <p:attrNameLst>
                                          <p:attrName>ppt_x</p:attrName>
                                        </p:attrNameLst>
                                      </p:cBhvr>
                                      <p:tavLst>
                                        <p:tav tm="0">
                                          <p:val>
                                            <p:strVal val="0-#ppt_w/2"/>
                                          </p:val>
                                        </p:tav>
                                        <p:tav tm="100000">
                                          <p:val>
                                            <p:strVal val="#ppt_x"/>
                                          </p:val>
                                        </p:tav>
                                      </p:tavLst>
                                    </p:anim>
                                    <p:anim calcmode="lin" valueType="num">
                                      <p:cBhvr additive="base">
                                        <p:cTn id="8" dur="500" fill="hold"/>
                                        <p:tgtEl>
                                          <p:spTgt spid="187449"/>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2" presetClass="entr" presetSubtype="8" fill="hold" grpId="0" nodeType="clickEffect">
                                  <p:stCondLst>
                                    <p:cond delay="0"/>
                                  </p:stCondLst>
                                  <p:childTnLst>
                                    <p:set>
                                      <p:cBhvr>
                                        <p:cTn id="12" dur="1" fill="hold">
                                          <p:stCondLst>
                                            <p:cond delay="0"/>
                                          </p:stCondLst>
                                        </p:cTn>
                                        <p:tgtEl>
                                          <p:spTgt spid="187413"/>
                                        </p:tgtEl>
                                        <p:attrNameLst>
                                          <p:attrName>style.visibility</p:attrName>
                                        </p:attrNameLst>
                                      </p:cBhvr>
                                      <p:to>
                                        <p:strVal val="visible"/>
                                      </p:to>
                                    </p:set>
                                    <p:animEffect transition="in" filter="wipe(left)">
                                      <p:cBhvr>
                                        <p:cTn id="13" dur="500"/>
                                        <p:tgtEl>
                                          <p:spTgt spid="187413"/>
                                        </p:tgtEl>
                                      </p:cBhvr>
                                    </p:animEffect>
                                  </p:childTnLst>
                                </p:cTn>
                              </p:par>
                            </p:childTnLst>
                          </p:cTn>
                        </p:par>
                      </p:childTnLst>
                    </p:cTn>
                  </p:par>
                  <p:par>
                    <p:cTn id="14" fill="hold" nodeType="clickPar">
                      <p:stCondLst>
                        <p:cond delay="indefinite"/>
                      </p:stCondLst>
                      <p:childTnLst>
                        <p:par>
                          <p:cTn id="15" fill="hold" nodeType="withGroup">
                            <p:stCondLst>
                              <p:cond delay="0"/>
                            </p:stCondLst>
                            <p:childTnLst>
                              <p:par>
                                <p:cTn id="16" presetID="22" presetClass="entr" presetSubtype="8" fill="hold" nodeType="clickEffect">
                                  <p:stCondLst>
                                    <p:cond delay="0"/>
                                  </p:stCondLst>
                                  <p:childTnLst>
                                    <p:set>
                                      <p:cBhvr>
                                        <p:cTn id="17" dur="1" fill="hold">
                                          <p:stCondLst>
                                            <p:cond delay="0"/>
                                          </p:stCondLst>
                                        </p:cTn>
                                        <p:tgtEl>
                                          <p:spTgt spid="2"/>
                                        </p:tgtEl>
                                        <p:attrNameLst>
                                          <p:attrName>style.visibility</p:attrName>
                                        </p:attrNameLst>
                                      </p:cBhvr>
                                      <p:to>
                                        <p:strVal val="visible"/>
                                      </p:to>
                                    </p:set>
                                    <p:animEffect transition="in" filter="wipe(left)">
                                      <p:cBhvr>
                                        <p:cTn id="18" dur="1000"/>
                                        <p:tgtEl>
                                          <p:spTgt spid="2"/>
                                        </p:tgtEl>
                                      </p:cBhvr>
                                    </p:animEffect>
                                  </p:childTnLst>
                                </p:cTn>
                              </p:par>
                            </p:childTnLst>
                          </p:cTn>
                        </p:par>
                      </p:childTnLst>
                    </p:cTn>
                  </p:par>
                  <p:par>
                    <p:cTn id="19" fill="hold" nodeType="clickPar">
                      <p:stCondLst>
                        <p:cond delay="indefinite"/>
                      </p:stCondLst>
                      <p:childTnLst>
                        <p:par>
                          <p:cTn id="20" fill="hold" nodeType="withGroup">
                            <p:stCondLst>
                              <p:cond delay="0"/>
                            </p:stCondLst>
                            <p:childTnLst>
                              <p:par>
                                <p:cTn id="21" presetID="22" presetClass="entr" presetSubtype="8" fill="hold" grpId="0" nodeType="clickEffect">
                                  <p:stCondLst>
                                    <p:cond delay="0"/>
                                  </p:stCondLst>
                                  <p:childTnLst>
                                    <p:set>
                                      <p:cBhvr>
                                        <p:cTn id="22" dur="1" fill="hold">
                                          <p:stCondLst>
                                            <p:cond delay="0"/>
                                          </p:stCondLst>
                                        </p:cTn>
                                        <p:tgtEl>
                                          <p:spTgt spid="187431"/>
                                        </p:tgtEl>
                                        <p:attrNameLst>
                                          <p:attrName>style.visibility</p:attrName>
                                        </p:attrNameLst>
                                      </p:cBhvr>
                                      <p:to>
                                        <p:strVal val="visible"/>
                                      </p:to>
                                    </p:set>
                                    <p:animEffect transition="in" filter="wipe(left)">
                                      <p:cBhvr>
                                        <p:cTn id="23" dur="1000"/>
                                        <p:tgtEl>
                                          <p:spTgt spid="187431"/>
                                        </p:tgtEl>
                                      </p:cBhvr>
                                    </p:animEffect>
                                  </p:childTnLst>
                                </p:cTn>
                              </p:par>
                            </p:childTnLst>
                          </p:cTn>
                        </p:par>
                      </p:childTnLst>
                    </p:cTn>
                  </p:par>
                  <p:par>
                    <p:cTn id="24" fill="hold" nodeType="clickPar">
                      <p:stCondLst>
                        <p:cond delay="indefinite"/>
                      </p:stCondLst>
                      <p:childTnLst>
                        <p:par>
                          <p:cTn id="25" fill="hold" nodeType="withGroup">
                            <p:stCondLst>
                              <p:cond delay="0"/>
                            </p:stCondLst>
                            <p:childTnLst>
                              <p:par>
                                <p:cTn id="26" presetID="22" presetClass="entr" presetSubtype="8" fill="hold" nodeType="clickEffect">
                                  <p:stCondLst>
                                    <p:cond delay="0"/>
                                  </p:stCondLst>
                                  <p:childTnLst>
                                    <p:set>
                                      <p:cBhvr>
                                        <p:cTn id="27" dur="1" fill="hold">
                                          <p:stCondLst>
                                            <p:cond delay="0"/>
                                          </p:stCondLst>
                                        </p:cTn>
                                        <p:tgtEl>
                                          <p:spTgt spid="8"/>
                                        </p:tgtEl>
                                        <p:attrNameLst>
                                          <p:attrName>style.visibility</p:attrName>
                                        </p:attrNameLst>
                                      </p:cBhvr>
                                      <p:to>
                                        <p:strVal val="visible"/>
                                      </p:to>
                                    </p:set>
                                    <p:animEffect transition="in" filter="wipe(left)">
                                      <p:cBhvr>
                                        <p:cTn id="28" dur="1000"/>
                                        <p:tgtEl>
                                          <p:spTgt spid="8"/>
                                        </p:tgtEl>
                                      </p:cBhvr>
                                    </p:animEffect>
                                  </p:childTnLst>
                                </p:cTn>
                              </p:par>
                            </p:childTnLst>
                          </p:cTn>
                        </p:par>
                      </p:childTnLst>
                    </p:cTn>
                  </p:par>
                  <p:par>
                    <p:cTn id="29" fill="hold">
                      <p:stCondLst>
                        <p:cond delay="indefinite"/>
                      </p:stCondLst>
                      <p:childTnLst>
                        <p:par>
                          <p:cTn id="30" fill="hold">
                            <p:stCondLst>
                              <p:cond delay="0"/>
                            </p:stCondLst>
                            <p:childTnLst>
                              <p:par>
                                <p:cTn id="31" presetID="22" presetClass="entr" presetSubtype="8" fill="hold" grpId="0" nodeType="clickEffect">
                                  <p:stCondLst>
                                    <p:cond delay="0"/>
                                  </p:stCondLst>
                                  <p:childTnLst>
                                    <p:set>
                                      <p:cBhvr>
                                        <p:cTn id="32" dur="1" fill="hold">
                                          <p:stCondLst>
                                            <p:cond delay="0"/>
                                          </p:stCondLst>
                                        </p:cTn>
                                        <p:tgtEl>
                                          <p:spTgt spid="41"/>
                                        </p:tgtEl>
                                        <p:attrNameLst>
                                          <p:attrName>style.visibility</p:attrName>
                                        </p:attrNameLst>
                                      </p:cBhvr>
                                      <p:to>
                                        <p:strVal val="visible"/>
                                      </p:to>
                                    </p:set>
                                    <p:animEffect transition="in" filter="wipe(left)">
                                      <p:cBhvr>
                                        <p:cTn id="33" dur="500"/>
                                        <p:tgtEl>
                                          <p:spTgt spid="4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7413" grpId="0"/>
      <p:bldP spid="187431" grpId="0"/>
      <p:bldP spid="187449" grpId="0" autoUpdateAnimBg="0"/>
      <p:bldP spid="41"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1010" name="Text Box 2">
            <a:extLst>
              <a:ext uri="{FF2B5EF4-FFF2-40B4-BE49-F238E27FC236}">
                <a16:creationId xmlns:a16="http://schemas.microsoft.com/office/drawing/2014/main" xmlns="" id="{8A9E6A7A-E21A-477A-8465-2612847C74B3}"/>
              </a:ext>
            </a:extLst>
          </p:cNvPr>
          <p:cNvSpPr txBox="1">
            <a:spLocks noChangeArrowheads="1"/>
          </p:cNvSpPr>
          <p:nvPr/>
        </p:nvSpPr>
        <p:spPr bwMode="auto">
          <a:xfrm>
            <a:off x="1426737" y="685800"/>
            <a:ext cx="1905000" cy="549275"/>
          </a:xfrm>
          <a:prstGeom prst="rect">
            <a:avLst/>
          </a:prstGeom>
          <a:solidFill>
            <a:schemeClr val="accent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a:r>
              <a:rPr lang="en-US" sz="3000" b="1">
                <a:solidFill>
                  <a:srgbClr val="FFFFFF"/>
                </a:solidFill>
                <a:latin typeface="Times New Roman" panose="02020603050405020304" pitchFamily="18" charset="0"/>
              </a:rPr>
              <a:t>VÍ DỤ 4</a:t>
            </a:r>
            <a:r>
              <a:rPr lang="en-US" sz="3000">
                <a:solidFill>
                  <a:srgbClr val="FFFFFF"/>
                </a:solidFill>
                <a:latin typeface="Times New Roman" panose="02020603050405020304" pitchFamily="18" charset="0"/>
              </a:rPr>
              <a:t> :</a:t>
            </a:r>
          </a:p>
        </p:txBody>
      </p:sp>
      <p:sp>
        <p:nvSpPr>
          <p:cNvPr id="171064" name="AutoShape 56">
            <a:extLst>
              <a:ext uri="{FF2B5EF4-FFF2-40B4-BE49-F238E27FC236}">
                <a16:creationId xmlns:a16="http://schemas.microsoft.com/office/drawing/2014/main" xmlns="" id="{58033BD7-199E-4095-8EA9-03B172E24B7B}"/>
              </a:ext>
            </a:extLst>
          </p:cNvPr>
          <p:cNvSpPr>
            <a:spLocks noChangeArrowheads="1"/>
          </p:cNvSpPr>
          <p:nvPr/>
        </p:nvSpPr>
        <p:spPr bwMode="auto">
          <a:xfrm>
            <a:off x="4038600" y="1828800"/>
            <a:ext cx="2743200" cy="1371600"/>
          </a:xfrm>
          <a:prstGeom prst="cloudCallout">
            <a:avLst>
              <a:gd name="adj1" fmla="val -71588"/>
              <a:gd name="adj2" fmla="val -30556"/>
            </a:avLst>
          </a:prstGeom>
          <a:solidFill>
            <a:srgbClr val="FFFFCC"/>
          </a:solidFill>
          <a:ln w="9525">
            <a:solidFill>
              <a:schemeClr val="tx1"/>
            </a:solidFill>
            <a:round/>
            <a:headEnd/>
            <a:tailEnd/>
          </a:ln>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a:endParaRPr lang="vi-VN" altLang="en-US"/>
          </a:p>
        </p:txBody>
      </p:sp>
      <p:grpSp>
        <p:nvGrpSpPr>
          <p:cNvPr id="2" name="Group 59">
            <a:extLst>
              <a:ext uri="{FF2B5EF4-FFF2-40B4-BE49-F238E27FC236}">
                <a16:creationId xmlns:a16="http://schemas.microsoft.com/office/drawing/2014/main" xmlns="" id="{D295B3E0-1F4A-4617-B186-7287FA063C90}"/>
              </a:ext>
            </a:extLst>
          </p:cNvPr>
          <p:cNvGrpSpPr>
            <a:grpSpLocks/>
          </p:cNvGrpSpPr>
          <p:nvPr/>
        </p:nvGrpSpPr>
        <p:grpSpPr bwMode="auto">
          <a:xfrm>
            <a:off x="914400" y="2057400"/>
            <a:ext cx="3124200" cy="838200"/>
            <a:chOff x="432" y="576"/>
            <a:chExt cx="1968" cy="528"/>
          </a:xfrm>
        </p:grpSpPr>
        <p:sp>
          <p:nvSpPr>
            <p:cNvPr id="19508" name="Text Box 60">
              <a:extLst>
                <a:ext uri="{FF2B5EF4-FFF2-40B4-BE49-F238E27FC236}">
                  <a16:creationId xmlns:a16="http://schemas.microsoft.com/office/drawing/2014/main" xmlns="" id="{3C026C3D-8CC0-47D9-AA77-9804C3B54C7F}"/>
                </a:ext>
              </a:extLst>
            </p:cNvPr>
            <p:cNvSpPr txBox="1">
              <a:spLocks noChangeArrowheads="1"/>
            </p:cNvSpPr>
            <p:nvPr/>
          </p:nvSpPr>
          <p:spPr bwMode="auto">
            <a:xfrm>
              <a:off x="432" y="624"/>
              <a:ext cx="432" cy="4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spcBef>
                  <a:spcPct val="50000"/>
                </a:spcBef>
              </a:pPr>
              <a:r>
                <a:rPr lang="en-US" altLang="en-US" sz="4400">
                  <a:solidFill>
                    <a:srgbClr val="3333FF"/>
                  </a:solidFill>
                  <a:latin typeface="VNI-Times" pitchFamily="2" charset="0"/>
                </a:rPr>
                <a:t>a)</a:t>
              </a:r>
              <a:endParaRPr lang="vi-VN" altLang="en-US" sz="4400">
                <a:solidFill>
                  <a:srgbClr val="3333FF"/>
                </a:solidFill>
                <a:latin typeface="VNI-Times" pitchFamily="2" charset="0"/>
              </a:endParaRPr>
            </a:p>
          </p:txBody>
        </p:sp>
        <p:sp>
          <p:nvSpPr>
            <p:cNvPr id="19509" name="Text Box 61">
              <a:extLst>
                <a:ext uri="{FF2B5EF4-FFF2-40B4-BE49-F238E27FC236}">
                  <a16:creationId xmlns:a16="http://schemas.microsoft.com/office/drawing/2014/main" xmlns="" id="{6EB3470B-C852-454C-ACF9-D0CD70F9FF6D}"/>
                </a:ext>
              </a:extLst>
            </p:cNvPr>
            <p:cNvSpPr txBox="1">
              <a:spLocks noChangeArrowheads="1"/>
            </p:cNvSpPr>
            <p:nvPr/>
          </p:nvSpPr>
          <p:spPr bwMode="auto">
            <a:xfrm>
              <a:off x="1056" y="624"/>
              <a:ext cx="672" cy="4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spcBef>
                  <a:spcPct val="50000"/>
                </a:spcBef>
              </a:pPr>
              <a:r>
                <a:rPr lang="en-US" altLang="en-US" sz="4400" b="1">
                  <a:solidFill>
                    <a:srgbClr val="3333FF"/>
                  </a:solidFill>
                  <a:latin typeface="VNI-Times" pitchFamily="2" charset="0"/>
                </a:rPr>
                <a:t>3</a:t>
              </a:r>
              <a:endParaRPr lang="vi-VN" altLang="en-US" sz="4400" b="1">
                <a:solidFill>
                  <a:srgbClr val="3333FF"/>
                </a:solidFill>
                <a:latin typeface="VNI-Times" pitchFamily="2" charset="0"/>
              </a:endParaRPr>
            </a:p>
          </p:txBody>
        </p:sp>
        <p:grpSp>
          <p:nvGrpSpPr>
            <p:cNvPr id="19510" name="Group 62">
              <a:extLst>
                <a:ext uri="{FF2B5EF4-FFF2-40B4-BE49-F238E27FC236}">
                  <a16:creationId xmlns:a16="http://schemas.microsoft.com/office/drawing/2014/main" xmlns="" id="{0B9C59B2-1F3A-44ED-AD82-05CDF4A9669E}"/>
                </a:ext>
              </a:extLst>
            </p:cNvPr>
            <p:cNvGrpSpPr>
              <a:grpSpLocks/>
            </p:cNvGrpSpPr>
            <p:nvPr/>
          </p:nvGrpSpPr>
          <p:grpSpPr bwMode="auto">
            <a:xfrm>
              <a:off x="1392" y="624"/>
              <a:ext cx="528" cy="384"/>
              <a:chOff x="816" y="672"/>
              <a:chExt cx="528" cy="384"/>
            </a:xfrm>
          </p:grpSpPr>
          <p:sp>
            <p:nvSpPr>
              <p:cNvPr id="19513" name="Line 63">
                <a:extLst>
                  <a:ext uri="{FF2B5EF4-FFF2-40B4-BE49-F238E27FC236}">
                    <a16:creationId xmlns:a16="http://schemas.microsoft.com/office/drawing/2014/main" xmlns="" id="{A2A3DDDF-C6A7-4156-BC78-B231FB5BECA4}"/>
                  </a:ext>
                </a:extLst>
              </p:cNvPr>
              <p:cNvSpPr>
                <a:spLocks noChangeShapeType="1"/>
              </p:cNvSpPr>
              <p:nvPr/>
            </p:nvSpPr>
            <p:spPr bwMode="auto">
              <a:xfrm>
                <a:off x="816" y="816"/>
                <a:ext cx="48" cy="240"/>
              </a:xfrm>
              <a:prstGeom prst="line">
                <a:avLst/>
              </a:prstGeom>
              <a:noFill/>
              <a:ln w="38100">
                <a:solidFill>
                  <a:srgbClr val="3333FF"/>
                </a:solidFill>
                <a:miter lim="800000"/>
                <a:headEnd/>
                <a:tailEnd/>
              </a:ln>
              <a:extLst>
                <a:ext uri="{909E8E84-426E-40DD-AFC4-6F175D3DCCD1}">
                  <a14:hiddenFill xmlns:a14="http://schemas.microsoft.com/office/drawing/2010/main">
                    <a:noFill/>
                  </a14:hiddenFill>
                </a:ext>
              </a:extLst>
            </p:spPr>
            <p:txBody>
              <a:bodyPr wrap="none"/>
              <a:lstStyle/>
              <a:p>
                <a:endParaRPr lang="en-US"/>
              </a:p>
            </p:txBody>
          </p:sp>
          <p:sp>
            <p:nvSpPr>
              <p:cNvPr id="19514" name="Line 64">
                <a:extLst>
                  <a:ext uri="{FF2B5EF4-FFF2-40B4-BE49-F238E27FC236}">
                    <a16:creationId xmlns:a16="http://schemas.microsoft.com/office/drawing/2014/main" xmlns="" id="{ADF5003B-19B4-496F-B12F-8020F5886B63}"/>
                  </a:ext>
                </a:extLst>
              </p:cNvPr>
              <p:cNvSpPr>
                <a:spLocks noChangeShapeType="1"/>
              </p:cNvSpPr>
              <p:nvPr/>
            </p:nvSpPr>
            <p:spPr bwMode="auto">
              <a:xfrm flipV="1">
                <a:off x="864" y="672"/>
                <a:ext cx="96" cy="384"/>
              </a:xfrm>
              <a:prstGeom prst="line">
                <a:avLst/>
              </a:prstGeom>
              <a:noFill/>
              <a:ln w="38100">
                <a:solidFill>
                  <a:srgbClr val="3333FF"/>
                </a:solidFill>
                <a:miter lim="800000"/>
                <a:headEnd/>
                <a:tailEnd/>
              </a:ln>
              <a:extLst>
                <a:ext uri="{909E8E84-426E-40DD-AFC4-6F175D3DCCD1}">
                  <a14:hiddenFill xmlns:a14="http://schemas.microsoft.com/office/drawing/2010/main">
                    <a:noFill/>
                  </a14:hiddenFill>
                </a:ext>
              </a:extLst>
            </p:spPr>
            <p:txBody>
              <a:bodyPr wrap="none"/>
              <a:lstStyle/>
              <a:p>
                <a:endParaRPr lang="en-US"/>
              </a:p>
            </p:txBody>
          </p:sp>
          <p:sp>
            <p:nvSpPr>
              <p:cNvPr id="19515" name="Line 65">
                <a:extLst>
                  <a:ext uri="{FF2B5EF4-FFF2-40B4-BE49-F238E27FC236}">
                    <a16:creationId xmlns:a16="http://schemas.microsoft.com/office/drawing/2014/main" xmlns="" id="{6912BE62-9508-46D9-B7AB-52346D73D7AB}"/>
                  </a:ext>
                </a:extLst>
              </p:cNvPr>
              <p:cNvSpPr>
                <a:spLocks noChangeShapeType="1"/>
              </p:cNvSpPr>
              <p:nvPr/>
            </p:nvSpPr>
            <p:spPr bwMode="auto">
              <a:xfrm>
                <a:off x="960" y="672"/>
                <a:ext cx="384" cy="0"/>
              </a:xfrm>
              <a:prstGeom prst="line">
                <a:avLst/>
              </a:prstGeom>
              <a:noFill/>
              <a:ln w="38100">
                <a:solidFill>
                  <a:srgbClr val="3333FF"/>
                </a:solidFill>
                <a:miter lim="800000"/>
                <a:headEnd/>
                <a:tailEnd/>
              </a:ln>
              <a:extLst>
                <a:ext uri="{909E8E84-426E-40DD-AFC4-6F175D3DCCD1}">
                  <a14:hiddenFill xmlns:a14="http://schemas.microsoft.com/office/drawing/2010/main">
                    <a:noFill/>
                  </a14:hiddenFill>
                </a:ext>
              </a:extLst>
            </p:spPr>
            <p:txBody>
              <a:bodyPr wrap="none"/>
              <a:lstStyle/>
              <a:p>
                <a:endParaRPr lang="en-US"/>
              </a:p>
            </p:txBody>
          </p:sp>
        </p:grpSp>
        <p:sp>
          <p:nvSpPr>
            <p:cNvPr id="19511" name="Text Box 66">
              <a:extLst>
                <a:ext uri="{FF2B5EF4-FFF2-40B4-BE49-F238E27FC236}">
                  <a16:creationId xmlns:a16="http://schemas.microsoft.com/office/drawing/2014/main" xmlns="" id="{416C79AE-BA6D-4FB9-9F3E-A531F83A70D6}"/>
                </a:ext>
              </a:extLst>
            </p:cNvPr>
            <p:cNvSpPr txBox="1">
              <a:spLocks noChangeArrowheads="1"/>
            </p:cNvSpPr>
            <p:nvPr/>
          </p:nvSpPr>
          <p:spPr bwMode="auto">
            <a:xfrm>
              <a:off x="1536" y="624"/>
              <a:ext cx="384" cy="4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spcBef>
                  <a:spcPct val="50000"/>
                </a:spcBef>
              </a:pPr>
              <a:r>
                <a:rPr lang="en-US" altLang="en-US" sz="4400" b="1">
                  <a:solidFill>
                    <a:srgbClr val="3333FF"/>
                  </a:solidFill>
                  <a:latin typeface="VNI-Times" pitchFamily="2" charset="0"/>
                </a:rPr>
                <a:t>7</a:t>
              </a:r>
              <a:endParaRPr lang="vi-VN" altLang="en-US" sz="4400" b="1">
                <a:solidFill>
                  <a:srgbClr val="3333FF"/>
                </a:solidFill>
                <a:latin typeface="VNI-Times" pitchFamily="2" charset="0"/>
              </a:endParaRPr>
            </a:p>
          </p:txBody>
        </p:sp>
        <p:sp>
          <p:nvSpPr>
            <p:cNvPr id="19512" name="Text Box 67">
              <a:extLst>
                <a:ext uri="{FF2B5EF4-FFF2-40B4-BE49-F238E27FC236}">
                  <a16:creationId xmlns:a16="http://schemas.microsoft.com/office/drawing/2014/main" xmlns="" id="{AA76B30E-FE63-4AC2-B217-538EA47990C6}"/>
                </a:ext>
              </a:extLst>
            </p:cNvPr>
            <p:cNvSpPr txBox="1">
              <a:spLocks noChangeArrowheads="1"/>
            </p:cNvSpPr>
            <p:nvPr/>
          </p:nvSpPr>
          <p:spPr bwMode="auto">
            <a:xfrm>
              <a:off x="2064" y="576"/>
              <a:ext cx="336" cy="4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spcBef>
                  <a:spcPct val="50000"/>
                </a:spcBef>
              </a:pPr>
              <a:r>
                <a:rPr lang="en-US" altLang="en-US" sz="4400" b="1">
                  <a:solidFill>
                    <a:srgbClr val="3333FF"/>
                  </a:solidFill>
                  <a:latin typeface="VNI-Times" pitchFamily="2" charset="0"/>
                </a:rPr>
                <a:t>=</a:t>
              </a:r>
              <a:endParaRPr lang="vi-VN" altLang="en-US" sz="4400" b="1">
                <a:solidFill>
                  <a:srgbClr val="3333FF"/>
                </a:solidFill>
                <a:latin typeface="VNI-Times" pitchFamily="2" charset="0"/>
              </a:endParaRPr>
            </a:p>
          </p:txBody>
        </p:sp>
      </p:grpSp>
      <p:sp>
        <p:nvSpPr>
          <p:cNvPr id="171076" name="Text Box 68">
            <a:extLst>
              <a:ext uri="{FF2B5EF4-FFF2-40B4-BE49-F238E27FC236}">
                <a16:creationId xmlns:a16="http://schemas.microsoft.com/office/drawing/2014/main" xmlns="" id="{BBE7814D-5872-407F-9EEC-3AF8AF1B6436}"/>
              </a:ext>
            </a:extLst>
          </p:cNvPr>
          <p:cNvSpPr txBox="1">
            <a:spLocks noChangeArrowheads="1"/>
          </p:cNvSpPr>
          <p:nvPr/>
        </p:nvSpPr>
        <p:spPr bwMode="auto">
          <a:xfrm>
            <a:off x="4419600" y="2133600"/>
            <a:ext cx="457200"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spcBef>
                <a:spcPct val="50000"/>
              </a:spcBef>
            </a:pPr>
            <a:r>
              <a:rPr lang="en-US" altLang="en-US" sz="4400" b="1">
                <a:solidFill>
                  <a:srgbClr val="3333FF"/>
                </a:solidFill>
                <a:latin typeface="VNI-Times" pitchFamily="2" charset="0"/>
              </a:rPr>
              <a:t>3</a:t>
            </a:r>
            <a:endParaRPr lang="vi-VN" altLang="en-US" sz="4400" b="1">
              <a:solidFill>
                <a:srgbClr val="3333FF"/>
              </a:solidFill>
              <a:latin typeface="VNI-Times" pitchFamily="2" charset="0"/>
            </a:endParaRPr>
          </a:p>
        </p:txBody>
      </p:sp>
      <p:grpSp>
        <p:nvGrpSpPr>
          <p:cNvPr id="4" name="Group 69">
            <a:extLst>
              <a:ext uri="{FF2B5EF4-FFF2-40B4-BE49-F238E27FC236}">
                <a16:creationId xmlns:a16="http://schemas.microsoft.com/office/drawing/2014/main" xmlns="" id="{4A72DF7E-B5C7-479B-88C0-9D621A8E9A5A}"/>
              </a:ext>
            </a:extLst>
          </p:cNvPr>
          <p:cNvGrpSpPr>
            <a:grpSpLocks/>
          </p:cNvGrpSpPr>
          <p:nvPr/>
        </p:nvGrpSpPr>
        <p:grpSpPr bwMode="auto">
          <a:xfrm>
            <a:off x="4876800" y="2133600"/>
            <a:ext cx="838200" cy="609600"/>
            <a:chOff x="816" y="672"/>
            <a:chExt cx="528" cy="384"/>
          </a:xfrm>
        </p:grpSpPr>
        <p:sp>
          <p:nvSpPr>
            <p:cNvPr id="19505" name="Line 70">
              <a:extLst>
                <a:ext uri="{FF2B5EF4-FFF2-40B4-BE49-F238E27FC236}">
                  <a16:creationId xmlns:a16="http://schemas.microsoft.com/office/drawing/2014/main" xmlns="" id="{8EE2DE76-552D-453E-835E-EFBFE8C48367}"/>
                </a:ext>
              </a:extLst>
            </p:cNvPr>
            <p:cNvSpPr>
              <a:spLocks noChangeShapeType="1"/>
            </p:cNvSpPr>
            <p:nvPr/>
          </p:nvSpPr>
          <p:spPr bwMode="auto">
            <a:xfrm>
              <a:off x="816" y="816"/>
              <a:ext cx="48" cy="240"/>
            </a:xfrm>
            <a:prstGeom prst="line">
              <a:avLst/>
            </a:prstGeom>
            <a:noFill/>
            <a:ln w="38100">
              <a:solidFill>
                <a:srgbClr val="3333FF"/>
              </a:solidFill>
              <a:miter lim="800000"/>
              <a:headEnd/>
              <a:tailEnd/>
            </a:ln>
            <a:extLst>
              <a:ext uri="{909E8E84-426E-40DD-AFC4-6F175D3DCCD1}">
                <a14:hiddenFill xmlns:a14="http://schemas.microsoft.com/office/drawing/2010/main">
                  <a:noFill/>
                </a14:hiddenFill>
              </a:ext>
            </a:extLst>
          </p:spPr>
          <p:txBody>
            <a:bodyPr wrap="none"/>
            <a:lstStyle/>
            <a:p>
              <a:endParaRPr lang="en-US"/>
            </a:p>
          </p:txBody>
        </p:sp>
        <p:sp>
          <p:nvSpPr>
            <p:cNvPr id="19506" name="Line 71">
              <a:extLst>
                <a:ext uri="{FF2B5EF4-FFF2-40B4-BE49-F238E27FC236}">
                  <a16:creationId xmlns:a16="http://schemas.microsoft.com/office/drawing/2014/main" xmlns="" id="{824A6FCD-EEBA-4466-8A4C-C05540434673}"/>
                </a:ext>
              </a:extLst>
            </p:cNvPr>
            <p:cNvSpPr>
              <a:spLocks noChangeShapeType="1"/>
            </p:cNvSpPr>
            <p:nvPr/>
          </p:nvSpPr>
          <p:spPr bwMode="auto">
            <a:xfrm flipV="1">
              <a:off x="864" y="672"/>
              <a:ext cx="96" cy="384"/>
            </a:xfrm>
            <a:prstGeom prst="line">
              <a:avLst/>
            </a:prstGeom>
            <a:noFill/>
            <a:ln w="38100">
              <a:solidFill>
                <a:srgbClr val="3333FF"/>
              </a:solidFill>
              <a:miter lim="800000"/>
              <a:headEnd/>
              <a:tailEnd/>
            </a:ln>
            <a:extLst>
              <a:ext uri="{909E8E84-426E-40DD-AFC4-6F175D3DCCD1}">
                <a14:hiddenFill xmlns:a14="http://schemas.microsoft.com/office/drawing/2010/main">
                  <a:noFill/>
                </a14:hiddenFill>
              </a:ext>
            </a:extLst>
          </p:spPr>
          <p:txBody>
            <a:bodyPr wrap="none"/>
            <a:lstStyle/>
            <a:p>
              <a:endParaRPr lang="en-US"/>
            </a:p>
          </p:txBody>
        </p:sp>
        <p:sp>
          <p:nvSpPr>
            <p:cNvPr id="19507" name="Line 72">
              <a:extLst>
                <a:ext uri="{FF2B5EF4-FFF2-40B4-BE49-F238E27FC236}">
                  <a16:creationId xmlns:a16="http://schemas.microsoft.com/office/drawing/2014/main" xmlns="" id="{B89C29BF-0EA1-43CC-87D8-5BF8333437D9}"/>
                </a:ext>
              </a:extLst>
            </p:cNvPr>
            <p:cNvSpPr>
              <a:spLocks noChangeShapeType="1"/>
            </p:cNvSpPr>
            <p:nvPr/>
          </p:nvSpPr>
          <p:spPr bwMode="auto">
            <a:xfrm>
              <a:off x="960" y="672"/>
              <a:ext cx="384" cy="0"/>
            </a:xfrm>
            <a:prstGeom prst="line">
              <a:avLst/>
            </a:prstGeom>
            <a:noFill/>
            <a:ln w="38100">
              <a:solidFill>
                <a:srgbClr val="3333FF"/>
              </a:solidFill>
              <a:miter lim="800000"/>
              <a:headEnd/>
              <a:tailEnd/>
            </a:ln>
            <a:extLst>
              <a:ext uri="{909E8E84-426E-40DD-AFC4-6F175D3DCCD1}">
                <a14:hiddenFill xmlns:a14="http://schemas.microsoft.com/office/drawing/2010/main">
                  <a:noFill/>
                </a14:hiddenFill>
              </a:ext>
            </a:extLst>
          </p:spPr>
          <p:txBody>
            <a:bodyPr wrap="none"/>
            <a:lstStyle/>
            <a:p>
              <a:endParaRPr lang="en-US"/>
            </a:p>
          </p:txBody>
        </p:sp>
      </p:grpSp>
      <p:sp>
        <p:nvSpPr>
          <p:cNvPr id="171081" name="Text Box 73">
            <a:extLst>
              <a:ext uri="{FF2B5EF4-FFF2-40B4-BE49-F238E27FC236}">
                <a16:creationId xmlns:a16="http://schemas.microsoft.com/office/drawing/2014/main" xmlns="" id="{03DF098E-23E9-44DF-BB19-2BBAE27E6AE4}"/>
              </a:ext>
            </a:extLst>
          </p:cNvPr>
          <p:cNvSpPr txBox="1">
            <a:spLocks noChangeArrowheads="1"/>
          </p:cNvSpPr>
          <p:nvPr/>
        </p:nvSpPr>
        <p:spPr bwMode="auto">
          <a:xfrm>
            <a:off x="5105400" y="2133600"/>
            <a:ext cx="609600"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spcBef>
                <a:spcPct val="50000"/>
              </a:spcBef>
            </a:pPr>
            <a:r>
              <a:rPr lang="en-US" altLang="en-US" sz="4400" b="1">
                <a:solidFill>
                  <a:srgbClr val="3333FF"/>
                </a:solidFill>
                <a:latin typeface="VNI-Times" pitchFamily="2" charset="0"/>
              </a:rPr>
              <a:t>7</a:t>
            </a:r>
            <a:endParaRPr lang="vi-VN" altLang="en-US" sz="4400" b="1">
              <a:solidFill>
                <a:srgbClr val="3333FF"/>
              </a:solidFill>
              <a:latin typeface="VNI-Times" pitchFamily="2" charset="0"/>
            </a:endParaRPr>
          </a:p>
        </p:txBody>
      </p:sp>
      <p:grpSp>
        <p:nvGrpSpPr>
          <p:cNvPr id="5" name="Group 74">
            <a:extLst>
              <a:ext uri="{FF2B5EF4-FFF2-40B4-BE49-F238E27FC236}">
                <a16:creationId xmlns:a16="http://schemas.microsoft.com/office/drawing/2014/main" xmlns="" id="{81265E29-9B14-4EED-8ADB-44DEE4A2D078}"/>
              </a:ext>
            </a:extLst>
          </p:cNvPr>
          <p:cNvGrpSpPr>
            <a:grpSpLocks/>
          </p:cNvGrpSpPr>
          <p:nvPr/>
        </p:nvGrpSpPr>
        <p:grpSpPr bwMode="auto">
          <a:xfrm>
            <a:off x="4876800" y="2133600"/>
            <a:ext cx="1524000" cy="609600"/>
            <a:chOff x="4032" y="528"/>
            <a:chExt cx="960" cy="384"/>
          </a:xfrm>
        </p:grpSpPr>
        <p:sp>
          <p:nvSpPr>
            <p:cNvPr id="19502" name="Line 75">
              <a:extLst>
                <a:ext uri="{FF2B5EF4-FFF2-40B4-BE49-F238E27FC236}">
                  <a16:creationId xmlns:a16="http://schemas.microsoft.com/office/drawing/2014/main" xmlns="" id="{DC50701E-ABAC-411A-876F-74F4ABDA1751}"/>
                </a:ext>
              </a:extLst>
            </p:cNvPr>
            <p:cNvSpPr>
              <a:spLocks noChangeShapeType="1"/>
            </p:cNvSpPr>
            <p:nvPr/>
          </p:nvSpPr>
          <p:spPr bwMode="auto">
            <a:xfrm>
              <a:off x="4032" y="672"/>
              <a:ext cx="87" cy="240"/>
            </a:xfrm>
            <a:prstGeom prst="line">
              <a:avLst/>
            </a:prstGeom>
            <a:noFill/>
            <a:ln w="38100">
              <a:solidFill>
                <a:srgbClr val="3333FF"/>
              </a:solidFill>
              <a:miter lim="800000"/>
              <a:headEnd/>
              <a:tailEnd/>
            </a:ln>
            <a:extLst>
              <a:ext uri="{909E8E84-426E-40DD-AFC4-6F175D3DCCD1}">
                <a14:hiddenFill xmlns:a14="http://schemas.microsoft.com/office/drawing/2010/main">
                  <a:noFill/>
                </a14:hiddenFill>
              </a:ext>
            </a:extLst>
          </p:spPr>
          <p:txBody>
            <a:bodyPr wrap="none"/>
            <a:lstStyle/>
            <a:p>
              <a:endParaRPr lang="en-US"/>
            </a:p>
          </p:txBody>
        </p:sp>
        <p:sp>
          <p:nvSpPr>
            <p:cNvPr id="19503" name="Line 76">
              <a:extLst>
                <a:ext uri="{FF2B5EF4-FFF2-40B4-BE49-F238E27FC236}">
                  <a16:creationId xmlns:a16="http://schemas.microsoft.com/office/drawing/2014/main" xmlns="" id="{CB9DB8AD-B735-4B51-A900-F7A5DD939CB9}"/>
                </a:ext>
              </a:extLst>
            </p:cNvPr>
            <p:cNvSpPr>
              <a:spLocks noChangeShapeType="1"/>
            </p:cNvSpPr>
            <p:nvPr/>
          </p:nvSpPr>
          <p:spPr bwMode="auto">
            <a:xfrm flipV="1">
              <a:off x="4119" y="528"/>
              <a:ext cx="57" cy="384"/>
            </a:xfrm>
            <a:prstGeom prst="line">
              <a:avLst/>
            </a:prstGeom>
            <a:noFill/>
            <a:ln w="38100">
              <a:solidFill>
                <a:srgbClr val="3333FF"/>
              </a:solidFill>
              <a:miter lim="800000"/>
              <a:headEnd/>
              <a:tailEnd/>
            </a:ln>
            <a:extLst>
              <a:ext uri="{909E8E84-426E-40DD-AFC4-6F175D3DCCD1}">
                <a14:hiddenFill xmlns:a14="http://schemas.microsoft.com/office/drawing/2010/main">
                  <a:noFill/>
                </a14:hiddenFill>
              </a:ext>
            </a:extLst>
          </p:spPr>
          <p:txBody>
            <a:bodyPr wrap="none"/>
            <a:lstStyle/>
            <a:p>
              <a:endParaRPr lang="en-US"/>
            </a:p>
          </p:txBody>
        </p:sp>
        <p:sp>
          <p:nvSpPr>
            <p:cNvPr id="19504" name="Line 77">
              <a:extLst>
                <a:ext uri="{FF2B5EF4-FFF2-40B4-BE49-F238E27FC236}">
                  <a16:creationId xmlns:a16="http://schemas.microsoft.com/office/drawing/2014/main" xmlns="" id="{8EA6E904-5D84-400E-9600-82935A4E525D}"/>
                </a:ext>
              </a:extLst>
            </p:cNvPr>
            <p:cNvSpPr>
              <a:spLocks noChangeShapeType="1"/>
            </p:cNvSpPr>
            <p:nvPr/>
          </p:nvSpPr>
          <p:spPr bwMode="auto">
            <a:xfrm>
              <a:off x="4176" y="528"/>
              <a:ext cx="816" cy="0"/>
            </a:xfrm>
            <a:prstGeom prst="line">
              <a:avLst/>
            </a:prstGeom>
            <a:noFill/>
            <a:ln w="38100">
              <a:solidFill>
                <a:srgbClr val="3333FF"/>
              </a:solidFill>
              <a:miter lim="800000"/>
              <a:headEnd/>
              <a:tailEnd/>
            </a:ln>
            <a:extLst>
              <a:ext uri="{909E8E84-426E-40DD-AFC4-6F175D3DCCD1}">
                <a14:hiddenFill xmlns:a14="http://schemas.microsoft.com/office/drawing/2010/main">
                  <a:noFill/>
                </a14:hiddenFill>
              </a:ext>
            </a:extLst>
          </p:spPr>
          <p:txBody>
            <a:bodyPr wrap="none"/>
            <a:lstStyle/>
            <a:p>
              <a:endParaRPr lang="en-US"/>
            </a:p>
          </p:txBody>
        </p:sp>
      </p:grpSp>
      <p:grpSp>
        <p:nvGrpSpPr>
          <p:cNvPr id="6" name="Group 78">
            <a:extLst>
              <a:ext uri="{FF2B5EF4-FFF2-40B4-BE49-F238E27FC236}">
                <a16:creationId xmlns:a16="http://schemas.microsoft.com/office/drawing/2014/main" xmlns="" id="{9BB2D9CF-B2C8-41E0-88D2-64275F5ADB7C}"/>
              </a:ext>
            </a:extLst>
          </p:cNvPr>
          <p:cNvGrpSpPr>
            <a:grpSpLocks/>
          </p:cNvGrpSpPr>
          <p:nvPr/>
        </p:nvGrpSpPr>
        <p:grpSpPr bwMode="auto">
          <a:xfrm>
            <a:off x="5486400" y="1981200"/>
            <a:ext cx="838200" cy="873125"/>
            <a:chOff x="3168" y="432"/>
            <a:chExt cx="528" cy="550"/>
          </a:xfrm>
        </p:grpSpPr>
        <p:sp>
          <p:nvSpPr>
            <p:cNvPr id="19500" name="Text Box 79">
              <a:extLst>
                <a:ext uri="{FF2B5EF4-FFF2-40B4-BE49-F238E27FC236}">
                  <a16:creationId xmlns:a16="http://schemas.microsoft.com/office/drawing/2014/main" xmlns="" id="{150B41AD-1CB4-4F10-9C2B-BEF022F439E8}"/>
                </a:ext>
              </a:extLst>
            </p:cNvPr>
            <p:cNvSpPr txBox="1">
              <a:spLocks noChangeArrowheads="1"/>
            </p:cNvSpPr>
            <p:nvPr/>
          </p:nvSpPr>
          <p:spPr bwMode="auto">
            <a:xfrm>
              <a:off x="3168" y="432"/>
              <a:ext cx="528" cy="4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spcBef>
                  <a:spcPct val="50000"/>
                </a:spcBef>
              </a:pPr>
              <a:r>
                <a:rPr lang="en-US" altLang="en-US" sz="3600" b="1">
                  <a:solidFill>
                    <a:srgbClr val="FF0000"/>
                  </a:solidFill>
                  <a:latin typeface="VNI-Times" pitchFamily="2" charset="0"/>
                </a:rPr>
                <a:t>2</a:t>
              </a:r>
              <a:endParaRPr lang="vi-VN" altLang="en-US" sz="3600" b="1">
                <a:solidFill>
                  <a:srgbClr val="FF0000"/>
                </a:solidFill>
                <a:latin typeface="VNI-Times" pitchFamily="2" charset="0"/>
              </a:endParaRPr>
            </a:p>
          </p:txBody>
        </p:sp>
        <p:sp>
          <p:nvSpPr>
            <p:cNvPr id="19501" name="Text Box 80">
              <a:extLst>
                <a:ext uri="{FF2B5EF4-FFF2-40B4-BE49-F238E27FC236}">
                  <a16:creationId xmlns:a16="http://schemas.microsoft.com/office/drawing/2014/main" xmlns="" id="{4373FF26-3CF3-4317-B263-499522C011CE}"/>
                </a:ext>
              </a:extLst>
            </p:cNvPr>
            <p:cNvSpPr txBox="1">
              <a:spLocks noChangeArrowheads="1"/>
            </p:cNvSpPr>
            <p:nvPr/>
          </p:nvSpPr>
          <p:spPr bwMode="auto">
            <a:xfrm>
              <a:off x="3312" y="502"/>
              <a:ext cx="288" cy="4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spcBef>
                  <a:spcPct val="50000"/>
                </a:spcBef>
              </a:pPr>
              <a:r>
                <a:rPr lang="en-US" altLang="en-US" sz="4400" b="1">
                  <a:solidFill>
                    <a:srgbClr val="3333FF"/>
                  </a:solidFill>
                  <a:latin typeface="VNI-Times" pitchFamily="2" charset="0"/>
                </a:rPr>
                <a:t>.</a:t>
              </a:r>
              <a:endParaRPr lang="vi-VN" altLang="en-US" sz="4400" b="1">
                <a:solidFill>
                  <a:srgbClr val="3333FF"/>
                </a:solidFill>
                <a:latin typeface="VNI-Times" pitchFamily="2" charset="0"/>
              </a:endParaRPr>
            </a:p>
          </p:txBody>
        </p:sp>
      </p:grpSp>
      <p:grpSp>
        <p:nvGrpSpPr>
          <p:cNvPr id="7" name="Group 81">
            <a:extLst>
              <a:ext uri="{FF2B5EF4-FFF2-40B4-BE49-F238E27FC236}">
                <a16:creationId xmlns:a16="http://schemas.microsoft.com/office/drawing/2014/main" xmlns="" id="{1C7762E3-7C0A-4DE2-8844-4B9D3D9A49E4}"/>
              </a:ext>
            </a:extLst>
          </p:cNvPr>
          <p:cNvGrpSpPr>
            <a:grpSpLocks/>
          </p:cNvGrpSpPr>
          <p:nvPr/>
        </p:nvGrpSpPr>
        <p:grpSpPr bwMode="auto">
          <a:xfrm>
            <a:off x="6915150" y="2057400"/>
            <a:ext cx="1981200" cy="762000"/>
            <a:chOff x="3888" y="480"/>
            <a:chExt cx="1248" cy="480"/>
          </a:xfrm>
        </p:grpSpPr>
        <p:sp>
          <p:nvSpPr>
            <p:cNvPr id="19495" name="Text Box 82">
              <a:extLst>
                <a:ext uri="{FF2B5EF4-FFF2-40B4-BE49-F238E27FC236}">
                  <a16:creationId xmlns:a16="http://schemas.microsoft.com/office/drawing/2014/main" xmlns="" id="{EA265725-0E2D-4225-B9B3-ADD91480D08E}"/>
                </a:ext>
              </a:extLst>
            </p:cNvPr>
            <p:cNvSpPr txBox="1">
              <a:spLocks noChangeArrowheads="1"/>
            </p:cNvSpPr>
            <p:nvPr/>
          </p:nvSpPr>
          <p:spPr bwMode="auto">
            <a:xfrm>
              <a:off x="3888" y="480"/>
              <a:ext cx="336" cy="4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spcBef>
                  <a:spcPct val="50000"/>
                </a:spcBef>
              </a:pPr>
              <a:r>
                <a:rPr lang="en-US" altLang="en-US" sz="4400" b="1">
                  <a:solidFill>
                    <a:srgbClr val="3333FF"/>
                  </a:solidFill>
                  <a:latin typeface="VNI-Times" pitchFamily="2" charset="0"/>
                </a:rPr>
                <a:t>=</a:t>
              </a:r>
              <a:endParaRPr lang="vi-VN" altLang="en-US" sz="4400" b="1">
                <a:solidFill>
                  <a:srgbClr val="3333FF"/>
                </a:solidFill>
                <a:latin typeface="VNI-Times" pitchFamily="2" charset="0"/>
              </a:endParaRPr>
            </a:p>
          </p:txBody>
        </p:sp>
        <p:grpSp>
          <p:nvGrpSpPr>
            <p:cNvPr id="19496" name="Group 83">
              <a:extLst>
                <a:ext uri="{FF2B5EF4-FFF2-40B4-BE49-F238E27FC236}">
                  <a16:creationId xmlns:a16="http://schemas.microsoft.com/office/drawing/2014/main" xmlns="" id="{4F566052-254C-4205-882C-102DBE59A2F2}"/>
                </a:ext>
              </a:extLst>
            </p:cNvPr>
            <p:cNvGrpSpPr>
              <a:grpSpLocks/>
            </p:cNvGrpSpPr>
            <p:nvPr/>
          </p:nvGrpSpPr>
          <p:grpSpPr bwMode="auto">
            <a:xfrm>
              <a:off x="4416" y="528"/>
              <a:ext cx="720" cy="384"/>
              <a:chOff x="816" y="672"/>
              <a:chExt cx="528" cy="384"/>
            </a:xfrm>
          </p:grpSpPr>
          <p:sp>
            <p:nvSpPr>
              <p:cNvPr id="19497" name="Line 84">
                <a:extLst>
                  <a:ext uri="{FF2B5EF4-FFF2-40B4-BE49-F238E27FC236}">
                    <a16:creationId xmlns:a16="http://schemas.microsoft.com/office/drawing/2014/main" xmlns="" id="{8B58FA2E-36B1-4158-9E41-758D59ED9F9A}"/>
                  </a:ext>
                </a:extLst>
              </p:cNvPr>
              <p:cNvSpPr>
                <a:spLocks noChangeShapeType="1"/>
              </p:cNvSpPr>
              <p:nvPr/>
            </p:nvSpPr>
            <p:spPr bwMode="auto">
              <a:xfrm>
                <a:off x="816" y="816"/>
                <a:ext cx="48" cy="240"/>
              </a:xfrm>
              <a:prstGeom prst="line">
                <a:avLst/>
              </a:prstGeom>
              <a:noFill/>
              <a:ln w="38100">
                <a:solidFill>
                  <a:srgbClr val="3333FF"/>
                </a:solidFill>
                <a:miter lim="800000"/>
                <a:headEnd/>
                <a:tailEnd/>
              </a:ln>
              <a:extLst>
                <a:ext uri="{909E8E84-426E-40DD-AFC4-6F175D3DCCD1}">
                  <a14:hiddenFill xmlns:a14="http://schemas.microsoft.com/office/drawing/2010/main">
                    <a:noFill/>
                  </a14:hiddenFill>
                </a:ext>
              </a:extLst>
            </p:spPr>
            <p:txBody>
              <a:bodyPr wrap="none"/>
              <a:lstStyle/>
              <a:p>
                <a:endParaRPr lang="en-US"/>
              </a:p>
            </p:txBody>
          </p:sp>
          <p:sp>
            <p:nvSpPr>
              <p:cNvPr id="19498" name="Line 85">
                <a:extLst>
                  <a:ext uri="{FF2B5EF4-FFF2-40B4-BE49-F238E27FC236}">
                    <a16:creationId xmlns:a16="http://schemas.microsoft.com/office/drawing/2014/main" xmlns="" id="{F249D4BC-556A-4941-B027-C3E3C181DBE6}"/>
                  </a:ext>
                </a:extLst>
              </p:cNvPr>
              <p:cNvSpPr>
                <a:spLocks noChangeShapeType="1"/>
              </p:cNvSpPr>
              <p:nvPr/>
            </p:nvSpPr>
            <p:spPr bwMode="auto">
              <a:xfrm flipV="1">
                <a:off x="864" y="672"/>
                <a:ext cx="96" cy="384"/>
              </a:xfrm>
              <a:prstGeom prst="line">
                <a:avLst/>
              </a:prstGeom>
              <a:noFill/>
              <a:ln w="38100">
                <a:solidFill>
                  <a:srgbClr val="3333FF"/>
                </a:solidFill>
                <a:miter lim="800000"/>
                <a:headEnd/>
                <a:tailEnd/>
              </a:ln>
              <a:extLst>
                <a:ext uri="{909E8E84-426E-40DD-AFC4-6F175D3DCCD1}">
                  <a14:hiddenFill xmlns:a14="http://schemas.microsoft.com/office/drawing/2010/main">
                    <a:noFill/>
                  </a14:hiddenFill>
                </a:ext>
              </a:extLst>
            </p:spPr>
            <p:txBody>
              <a:bodyPr wrap="none"/>
              <a:lstStyle/>
              <a:p>
                <a:endParaRPr lang="en-US"/>
              </a:p>
            </p:txBody>
          </p:sp>
          <p:sp>
            <p:nvSpPr>
              <p:cNvPr id="19499" name="Line 86">
                <a:extLst>
                  <a:ext uri="{FF2B5EF4-FFF2-40B4-BE49-F238E27FC236}">
                    <a16:creationId xmlns:a16="http://schemas.microsoft.com/office/drawing/2014/main" xmlns="" id="{80EFEADB-07BB-4AEB-8528-6EF4D238291D}"/>
                  </a:ext>
                </a:extLst>
              </p:cNvPr>
              <p:cNvSpPr>
                <a:spLocks noChangeShapeType="1"/>
              </p:cNvSpPr>
              <p:nvPr/>
            </p:nvSpPr>
            <p:spPr bwMode="auto">
              <a:xfrm>
                <a:off x="960" y="672"/>
                <a:ext cx="384" cy="0"/>
              </a:xfrm>
              <a:prstGeom prst="line">
                <a:avLst/>
              </a:prstGeom>
              <a:noFill/>
              <a:ln w="38100">
                <a:solidFill>
                  <a:srgbClr val="3333FF"/>
                </a:solidFill>
                <a:miter lim="800000"/>
                <a:headEnd/>
                <a:tailEnd/>
              </a:ln>
              <a:extLst>
                <a:ext uri="{909E8E84-426E-40DD-AFC4-6F175D3DCCD1}">
                  <a14:hiddenFill xmlns:a14="http://schemas.microsoft.com/office/drawing/2010/main">
                    <a:noFill/>
                  </a14:hiddenFill>
                </a:ext>
              </a:extLst>
            </p:spPr>
            <p:txBody>
              <a:bodyPr wrap="none"/>
              <a:lstStyle/>
              <a:p>
                <a:endParaRPr lang="en-US"/>
              </a:p>
            </p:txBody>
          </p:sp>
        </p:grpSp>
      </p:grpSp>
      <p:sp>
        <p:nvSpPr>
          <p:cNvPr id="171095" name="Text Box 87">
            <a:extLst>
              <a:ext uri="{FF2B5EF4-FFF2-40B4-BE49-F238E27FC236}">
                <a16:creationId xmlns:a16="http://schemas.microsoft.com/office/drawing/2014/main" xmlns="" id="{88F42611-022B-481E-BFCB-E94E87184405}"/>
              </a:ext>
            </a:extLst>
          </p:cNvPr>
          <p:cNvSpPr txBox="1">
            <a:spLocks noChangeArrowheads="1"/>
          </p:cNvSpPr>
          <p:nvPr/>
        </p:nvSpPr>
        <p:spPr bwMode="auto">
          <a:xfrm>
            <a:off x="8077200" y="2101850"/>
            <a:ext cx="838200"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spcBef>
                <a:spcPct val="50000"/>
              </a:spcBef>
            </a:pPr>
            <a:r>
              <a:rPr lang="en-US" altLang="en-US" sz="4400" b="1">
                <a:solidFill>
                  <a:srgbClr val="3333FF"/>
                </a:solidFill>
                <a:latin typeface="VNI-Times" pitchFamily="2" charset="0"/>
              </a:rPr>
              <a:t>63</a:t>
            </a:r>
            <a:endParaRPr lang="vi-VN" altLang="en-US" sz="4400" b="1">
              <a:solidFill>
                <a:srgbClr val="3333FF"/>
              </a:solidFill>
              <a:latin typeface="VNI-Times" pitchFamily="2" charset="0"/>
            </a:endParaRPr>
          </a:p>
        </p:txBody>
      </p:sp>
      <p:sp>
        <p:nvSpPr>
          <p:cNvPr id="171096" name="Text Box 88">
            <a:extLst>
              <a:ext uri="{FF2B5EF4-FFF2-40B4-BE49-F238E27FC236}">
                <a16:creationId xmlns:a16="http://schemas.microsoft.com/office/drawing/2014/main" xmlns="" id="{30D8C7CF-6D6A-4B43-888D-5481F45EE313}"/>
              </a:ext>
            </a:extLst>
          </p:cNvPr>
          <p:cNvSpPr txBox="1">
            <a:spLocks noChangeArrowheads="1"/>
          </p:cNvSpPr>
          <p:nvPr/>
        </p:nvSpPr>
        <p:spPr bwMode="auto">
          <a:xfrm>
            <a:off x="895350" y="3671888"/>
            <a:ext cx="857250"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spcBef>
                <a:spcPct val="50000"/>
              </a:spcBef>
            </a:pPr>
            <a:r>
              <a:rPr lang="en-US" altLang="en-US" sz="4400">
                <a:solidFill>
                  <a:srgbClr val="0000FF"/>
                </a:solidFill>
                <a:latin typeface="VNI-Times" pitchFamily="2" charset="0"/>
              </a:rPr>
              <a:t>b)</a:t>
            </a:r>
            <a:r>
              <a:rPr lang="en-US" altLang="en-US" sz="4400" i="1">
                <a:solidFill>
                  <a:srgbClr val="0000FF"/>
                </a:solidFill>
                <a:latin typeface="VNI-Times" pitchFamily="2" charset="0"/>
              </a:rPr>
              <a:t>     </a:t>
            </a:r>
          </a:p>
        </p:txBody>
      </p:sp>
      <p:grpSp>
        <p:nvGrpSpPr>
          <p:cNvPr id="9" name="Group 89">
            <a:extLst>
              <a:ext uri="{FF2B5EF4-FFF2-40B4-BE49-F238E27FC236}">
                <a16:creationId xmlns:a16="http://schemas.microsoft.com/office/drawing/2014/main" xmlns="" id="{847EDD5A-D942-4C64-8408-6D2345548FD5}"/>
              </a:ext>
            </a:extLst>
          </p:cNvPr>
          <p:cNvGrpSpPr>
            <a:grpSpLocks/>
          </p:cNvGrpSpPr>
          <p:nvPr/>
        </p:nvGrpSpPr>
        <p:grpSpPr bwMode="auto">
          <a:xfrm>
            <a:off x="4114800" y="3581400"/>
            <a:ext cx="2209800" cy="914400"/>
            <a:chOff x="2448" y="2352"/>
            <a:chExt cx="1392" cy="576"/>
          </a:xfrm>
        </p:grpSpPr>
        <p:grpSp>
          <p:nvGrpSpPr>
            <p:cNvPr id="19488" name="Group 90">
              <a:extLst>
                <a:ext uri="{FF2B5EF4-FFF2-40B4-BE49-F238E27FC236}">
                  <a16:creationId xmlns:a16="http://schemas.microsoft.com/office/drawing/2014/main" xmlns="" id="{DF473FCA-DFE7-4A68-A71B-5A2D3335C979}"/>
                </a:ext>
              </a:extLst>
            </p:cNvPr>
            <p:cNvGrpSpPr>
              <a:grpSpLocks/>
            </p:cNvGrpSpPr>
            <p:nvPr/>
          </p:nvGrpSpPr>
          <p:grpSpPr bwMode="auto">
            <a:xfrm>
              <a:off x="2736" y="2361"/>
              <a:ext cx="912" cy="480"/>
              <a:chOff x="1152" y="1968"/>
              <a:chExt cx="912" cy="480"/>
            </a:xfrm>
          </p:grpSpPr>
          <p:sp>
            <p:nvSpPr>
              <p:cNvPr id="19492" name="Line 91">
                <a:extLst>
                  <a:ext uri="{FF2B5EF4-FFF2-40B4-BE49-F238E27FC236}">
                    <a16:creationId xmlns:a16="http://schemas.microsoft.com/office/drawing/2014/main" xmlns="" id="{6A9C5AD7-A473-47DE-B2D3-F05882DCD876}"/>
                  </a:ext>
                </a:extLst>
              </p:cNvPr>
              <p:cNvSpPr>
                <a:spLocks noChangeShapeType="1"/>
              </p:cNvSpPr>
              <p:nvPr/>
            </p:nvSpPr>
            <p:spPr bwMode="auto">
              <a:xfrm>
                <a:off x="1152" y="2112"/>
                <a:ext cx="144" cy="336"/>
              </a:xfrm>
              <a:prstGeom prst="line">
                <a:avLst/>
              </a:prstGeom>
              <a:noFill/>
              <a:ln w="38100">
                <a:solidFill>
                  <a:srgbClr val="3333FF"/>
                </a:solidFill>
                <a:miter lim="800000"/>
                <a:headEnd type="none" w="sm" len="sm"/>
                <a:tailEnd type="none" w="sm" len="sm"/>
              </a:ln>
              <a:extLst>
                <a:ext uri="{909E8E84-426E-40DD-AFC4-6F175D3DCCD1}">
                  <a14:hiddenFill xmlns:a14="http://schemas.microsoft.com/office/drawing/2010/main">
                    <a:noFill/>
                  </a14:hiddenFill>
                </a:ext>
              </a:extLst>
            </p:spPr>
            <p:txBody>
              <a:bodyPr wrap="none"/>
              <a:lstStyle/>
              <a:p>
                <a:endParaRPr lang="en-US"/>
              </a:p>
            </p:txBody>
          </p:sp>
          <p:sp>
            <p:nvSpPr>
              <p:cNvPr id="19493" name="Line 92">
                <a:extLst>
                  <a:ext uri="{FF2B5EF4-FFF2-40B4-BE49-F238E27FC236}">
                    <a16:creationId xmlns:a16="http://schemas.microsoft.com/office/drawing/2014/main" xmlns="" id="{6B635E0B-9159-4F83-A9BA-FCCBFCA43454}"/>
                  </a:ext>
                </a:extLst>
              </p:cNvPr>
              <p:cNvSpPr>
                <a:spLocks noChangeShapeType="1"/>
              </p:cNvSpPr>
              <p:nvPr/>
            </p:nvSpPr>
            <p:spPr bwMode="auto">
              <a:xfrm flipV="1">
                <a:off x="1296" y="1968"/>
                <a:ext cx="48" cy="480"/>
              </a:xfrm>
              <a:prstGeom prst="line">
                <a:avLst/>
              </a:prstGeom>
              <a:noFill/>
              <a:ln w="38100">
                <a:solidFill>
                  <a:srgbClr val="3333FF"/>
                </a:solidFill>
                <a:miter lim="800000"/>
                <a:headEnd type="none" w="sm" len="sm"/>
                <a:tailEnd type="none" w="sm" len="sm"/>
              </a:ln>
              <a:extLst>
                <a:ext uri="{909E8E84-426E-40DD-AFC4-6F175D3DCCD1}">
                  <a14:hiddenFill xmlns:a14="http://schemas.microsoft.com/office/drawing/2010/main">
                    <a:noFill/>
                  </a14:hiddenFill>
                </a:ext>
              </a:extLst>
            </p:spPr>
            <p:txBody>
              <a:bodyPr wrap="none"/>
              <a:lstStyle/>
              <a:p>
                <a:endParaRPr lang="en-US"/>
              </a:p>
            </p:txBody>
          </p:sp>
          <p:sp>
            <p:nvSpPr>
              <p:cNvPr id="19494" name="Line 93">
                <a:extLst>
                  <a:ext uri="{FF2B5EF4-FFF2-40B4-BE49-F238E27FC236}">
                    <a16:creationId xmlns:a16="http://schemas.microsoft.com/office/drawing/2014/main" xmlns="" id="{5AFE34DE-D27C-4D51-94BE-D5C28AAE3B4C}"/>
                  </a:ext>
                </a:extLst>
              </p:cNvPr>
              <p:cNvSpPr>
                <a:spLocks noChangeShapeType="1"/>
              </p:cNvSpPr>
              <p:nvPr/>
            </p:nvSpPr>
            <p:spPr bwMode="auto">
              <a:xfrm>
                <a:off x="1344" y="1968"/>
                <a:ext cx="720" cy="0"/>
              </a:xfrm>
              <a:prstGeom prst="line">
                <a:avLst/>
              </a:prstGeom>
              <a:noFill/>
              <a:ln w="38100">
                <a:solidFill>
                  <a:srgbClr val="3333FF"/>
                </a:solidFill>
                <a:miter lim="800000"/>
                <a:headEnd type="none" w="sm" len="sm"/>
                <a:tailEnd type="none" w="sm" len="sm"/>
              </a:ln>
              <a:extLst>
                <a:ext uri="{909E8E84-426E-40DD-AFC4-6F175D3DCCD1}">
                  <a14:hiddenFill xmlns:a14="http://schemas.microsoft.com/office/drawing/2010/main">
                    <a:noFill/>
                  </a14:hiddenFill>
                </a:ext>
              </a:extLst>
            </p:spPr>
            <p:txBody>
              <a:bodyPr wrap="none"/>
              <a:lstStyle/>
              <a:p>
                <a:endParaRPr lang="en-US"/>
              </a:p>
            </p:txBody>
          </p:sp>
        </p:grpSp>
        <p:sp>
          <p:nvSpPr>
            <p:cNvPr id="19489" name="Text Box 94">
              <a:extLst>
                <a:ext uri="{FF2B5EF4-FFF2-40B4-BE49-F238E27FC236}">
                  <a16:creationId xmlns:a16="http://schemas.microsoft.com/office/drawing/2014/main" xmlns="" id="{50F5CC36-14FD-4AC6-B702-90353A666223}"/>
                </a:ext>
              </a:extLst>
            </p:cNvPr>
            <p:cNvSpPr txBox="1">
              <a:spLocks noChangeArrowheads="1"/>
            </p:cNvSpPr>
            <p:nvPr/>
          </p:nvSpPr>
          <p:spPr bwMode="auto">
            <a:xfrm>
              <a:off x="2448" y="2352"/>
              <a:ext cx="528" cy="5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spcBef>
                  <a:spcPct val="50000"/>
                </a:spcBef>
              </a:pPr>
              <a:r>
                <a:rPr lang="en-US" altLang="en-US" sz="5400" b="1">
                  <a:solidFill>
                    <a:srgbClr val="FF3300"/>
                  </a:solidFill>
                  <a:latin typeface="VNI-Times" pitchFamily="2" charset="0"/>
                </a:rPr>
                <a:t>– </a:t>
              </a:r>
            </a:p>
          </p:txBody>
        </p:sp>
        <p:sp>
          <p:nvSpPr>
            <p:cNvPr id="19490" name="Text Box 95">
              <a:extLst>
                <a:ext uri="{FF2B5EF4-FFF2-40B4-BE49-F238E27FC236}">
                  <a16:creationId xmlns:a16="http://schemas.microsoft.com/office/drawing/2014/main" xmlns="" id="{51CA91F2-6283-450A-B498-933DACA60E54}"/>
                </a:ext>
              </a:extLst>
            </p:cNvPr>
            <p:cNvSpPr txBox="1">
              <a:spLocks noChangeArrowheads="1"/>
            </p:cNvSpPr>
            <p:nvPr/>
          </p:nvSpPr>
          <p:spPr bwMode="auto">
            <a:xfrm>
              <a:off x="2928" y="2352"/>
              <a:ext cx="816" cy="5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spcBef>
                  <a:spcPct val="50000"/>
                </a:spcBef>
              </a:pPr>
              <a:r>
                <a:rPr lang="en-US" altLang="en-US" sz="4800" b="1">
                  <a:solidFill>
                    <a:srgbClr val="FF3300"/>
                  </a:solidFill>
                  <a:latin typeface="VNI-Times" pitchFamily="2" charset="0"/>
                </a:rPr>
                <a:t>2</a:t>
              </a:r>
              <a:r>
                <a:rPr lang="en-US" altLang="en-US" sz="4800" b="1" baseline="30000">
                  <a:solidFill>
                    <a:srgbClr val="FF3300"/>
                  </a:solidFill>
                  <a:latin typeface="VNI-Times" pitchFamily="2" charset="0"/>
                </a:rPr>
                <a:t>2</a:t>
              </a:r>
              <a:endParaRPr lang="en-US" altLang="en-US" sz="4800" b="1">
                <a:solidFill>
                  <a:srgbClr val="FF3300"/>
                </a:solidFill>
                <a:latin typeface="VNI-Times" pitchFamily="2" charset="0"/>
              </a:endParaRPr>
            </a:p>
          </p:txBody>
        </p:sp>
        <p:sp>
          <p:nvSpPr>
            <p:cNvPr id="19491" name="Text Box 96">
              <a:extLst>
                <a:ext uri="{FF2B5EF4-FFF2-40B4-BE49-F238E27FC236}">
                  <a16:creationId xmlns:a16="http://schemas.microsoft.com/office/drawing/2014/main" xmlns="" id="{A76DD500-138B-4FE9-9366-DA14975B190E}"/>
                </a:ext>
              </a:extLst>
            </p:cNvPr>
            <p:cNvSpPr txBox="1">
              <a:spLocks noChangeArrowheads="1"/>
            </p:cNvSpPr>
            <p:nvPr/>
          </p:nvSpPr>
          <p:spPr bwMode="auto">
            <a:xfrm>
              <a:off x="3264" y="2352"/>
              <a:ext cx="576" cy="5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spcBef>
                  <a:spcPct val="50000"/>
                </a:spcBef>
              </a:pPr>
              <a:r>
                <a:rPr lang="en-US" altLang="en-US" sz="4800" b="1">
                  <a:solidFill>
                    <a:srgbClr val="0000FF"/>
                  </a:solidFill>
                  <a:latin typeface="VNI-Times" pitchFamily="2" charset="0"/>
                </a:rPr>
                <a:t>.3</a:t>
              </a:r>
            </a:p>
          </p:txBody>
        </p:sp>
      </p:grpSp>
      <p:grpSp>
        <p:nvGrpSpPr>
          <p:cNvPr id="11" name="Group 97">
            <a:extLst>
              <a:ext uri="{FF2B5EF4-FFF2-40B4-BE49-F238E27FC236}">
                <a16:creationId xmlns:a16="http://schemas.microsoft.com/office/drawing/2014/main" xmlns="" id="{B5F7B54C-4003-44F2-8580-F979D0F38D51}"/>
              </a:ext>
            </a:extLst>
          </p:cNvPr>
          <p:cNvGrpSpPr>
            <a:grpSpLocks/>
          </p:cNvGrpSpPr>
          <p:nvPr/>
        </p:nvGrpSpPr>
        <p:grpSpPr bwMode="auto">
          <a:xfrm>
            <a:off x="6172200" y="3429000"/>
            <a:ext cx="2514600" cy="914400"/>
            <a:chOff x="3696" y="2352"/>
            <a:chExt cx="1584" cy="576"/>
          </a:xfrm>
        </p:grpSpPr>
        <p:sp>
          <p:nvSpPr>
            <p:cNvPr id="19481" name="Text Box 98">
              <a:extLst>
                <a:ext uri="{FF2B5EF4-FFF2-40B4-BE49-F238E27FC236}">
                  <a16:creationId xmlns:a16="http://schemas.microsoft.com/office/drawing/2014/main" xmlns="" id="{646E6535-3B96-4E71-9C1B-A209E43F1DDD}"/>
                </a:ext>
              </a:extLst>
            </p:cNvPr>
            <p:cNvSpPr txBox="1">
              <a:spLocks noChangeArrowheads="1"/>
            </p:cNvSpPr>
            <p:nvPr/>
          </p:nvSpPr>
          <p:spPr bwMode="auto">
            <a:xfrm>
              <a:off x="4512" y="2400"/>
              <a:ext cx="768" cy="5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spcBef>
                  <a:spcPct val="50000"/>
                </a:spcBef>
              </a:pPr>
              <a:r>
                <a:rPr lang="en-US" altLang="en-US" sz="4800" b="1">
                  <a:solidFill>
                    <a:srgbClr val="0000FF"/>
                  </a:solidFill>
                  <a:latin typeface="VNI-Times" pitchFamily="2" charset="0"/>
                </a:rPr>
                <a:t>12</a:t>
              </a:r>
            </a:p>
          </p:txBody>
        </p:sp>
        <p:grpSp>
          <p:nvGrpSpPr>
            <p:cNvPr id="19482" name="Group 99">
              <a:extLst>
                <a:ext uri="{FF2B5EF4-FFF2-40B4-BE49-F238E27FC236}">
                  <a16:creationId xmlns:a16="http://schemas.microsoft.com/office/drawing/2014/main" xmlns="" id="{252524DA-DC2A-4AC5-B97C-21A402D60C78}"/>
                </a:ext>
              </a:extLst>
            </p:cNvPr>
            <p:cNvGrpSpPr>
              <a:grpSpLocks/>
            </p:cNvGrpSpPr>
            <p:nvPr/>
          </p:nvGrpSpPr>
          <p:grpSpPr bwMode="auto">
            <a:xfrm>
              <a:off x="4320" y="2352"/>
              <a:ext cx="720" cy="480"/>
              <a:chOff x="1152" y="1968"/>
              <a:chExt cx="912" cy="480"/>
            </a:xfrm>
          </p:grpSpPr>
          <p:sp>
            <p:nvSpPr>
              <p:cNvPr id="19485" name="Line 100">
                <a:extLst>
                  <a:ext uri="{FF2B5EF4-FFF2-40B4-BE49-F238E27FC236}">
                    <a16:creationId xmlns:a16="http://schemas.microsoft.com/office/drawing/2014/main" xmlns="" id="{6E2AB8DA-E3D4-468D-ADE8-66480C672D32}"/>
                  </a:ext>
                </a:extLst>
              </p:cNvPr>
              <p:cNvSpPr>
                <a:spLocks noChangeShapeType="1"/>
              </p:cNvSpPr>
              <p:nvPr/>
            </p:nvSpPr>
            <p:spPr bwMode="auto">
              <a:xfrm>
                <a:off x="1152" y="2112"/>
                <a:ext cx="144" cy="336"/>
              </a:xfrm>
              <a:prstGeom prst="line">
                <a:avLst/>
              </a:prstGeom>
              <a:noFill/>
              <a:ln w="38100">
                <a:solidFill>
                  <a:srgbClr val="3333FF"/>
                </a:solidFill>
                <a:miter lim="800000"/>
                <a:headEnd type="none" w="sm" len="sm"/>
                <a:tailEnd type="none" w="sm" len="sm"/>
              </a:ln>
              <a:extLst>
                <a:ext uri="{909E8E84-426E-40DD-AFC4-6F175D3DCCD1}">
                  <a14:hiddenFill xmlns:a14="http://schemas.microsoft.com/office/drawing/2010/main">
                    <a:noFill/>
                  </a14:hiddenFill>
                </a:ext>
              </a:extLst>
            </p:spPr>
            <p:txBody>
              <a:bodyPr wrap="none"/>
              <a:lstStyle/>
              <a:p>
                <a:endParaRPr lang="en-US"/>
              </a:p>
            </p:txBody>
          </p:sp>
          <p:sp>
            <p:nvSpPr>
              <p:cNvPr id="19486" name="Line 101">
                <a:extLst>
                  <a:ext uri="{FF2B5EF4-FFF2-40B4-BE49-F238E27FC236}">
                    <a16:creationId xmlns:a16="http://schemas.microsoft.com/office/drawing/2014/main" xmlns="" id="{BC7DA53E-4FBD-4A1A-81F2-D0D923679602}"/>
                  </a:ext>
                </a:extLst>
              </p:cNvPr>
              <p:cNvSpPr>
                <a:spLocks noChangeShapeType="1"/>
              </p:cNvSpPr>
              <p:nvPr/>
            </p:nvSpPr>
            <p:spPr bwMode="auto">
              <a:xfrm flipV="1">
                <a:off x="1296" y="1968"/>
                <a:ext cx="48" cy="480"/>
              </a:xfrm>
              <a:prstGeom prst="line">
                <a:avLst/>
              </a:prstGeom>
              <a:noFill/>
              <a:ln w="38100">
                <a:solidFill>
                  <a:srgbClr val="3333FF"/>
                </a:solidFill>
                <a:miter lim="800000"/>
                <a:headEnd type="none" w="sm" len="sm"/>
                <a:tailEnd type="none" w="sm" len="sm"/>
              </a:ln>
              <a:extLst>
                <a:ext uri="{909E8E84-426E-40DD-AFC4-6F175D3DCCD1}">
                  <a14:hiddenFill xmlns:a14="http://schemas.microsoft.com/office/drawing/2010/main">
                    <a:noFill/>
                  </a14:hiddenFill>
                </a:ext>
              </a:extLst>
            </p:spPr>
            <p:txBody>
              <a:bodyPr wrap="none"/>
              <a:lstStyle/>
              <a:p>
                <a:endParaRPr lang="en-US"/>
              </a:p>
            </p:txBody>
          </p:sp>
          <p:sp>
            <p:nvSpPr>
              <p:cNvPr id="19487" name="Line 102">
                <a:extLst>
                  <a:ext uri="{FF2B5EF4-FFF2-40B4-BE49-F238E27FC236}">
                    <a16:creationId xmlns:a16="http://schemas.microsoft.com/office/drawing/2014/main" xmlns="" id="{709D6DE9-47ED-437A-8336-3734B14F05C1}"/>
                  </a:ext>
                </a:extLst>
              </p:cNvPr>
              <p:cNvSpPr>
                <a:spLocks noChangeShapeType="1"/>
              </p:cNvSpPr>
              <p:nvPr/>
            </p:nvSpPr>
            <p:spPr bwMode="auto">
              <a:xfrm>
                <a:off x="1344" y="1968"/>
                <a:ext cx="720" cy="0"/>
              </a:xfrm>
              <a:prstGeom prst="line">
                <a:avLst/>
              </a:prstGeom>
              <a:noFill/>
              <a:ln w="38100">
                <a:solidFill>
                  <a:srgbClr val="3333FF"/>
                </a:solidFill>
                <a:miter lim="800000"/>
                <a:headEnd type="none" w="sm" len="sm"/>
                <a:tailEnd type="none" w="sm" len="sm"/>
              </a:ln>
              <a:extLst>
                <a:ext uri="{909E8E84-426E-40DD-AFC4-6F175D3DCCD1}">
                  <a14:hiddenFill xmlns:a14="http://schemas.microsoft.com/office/drawing/2010/main">
                    <a:noFill/>
                  </a14:hiddenFill>
                </a:ext>
              </a:extLst>
            </p:spPr>
            <p:txBody>
              <a:bodyPr wrap="none"/>
              <a:lstStyle/>
              <a:p>
                <a:endParaRPr lang="en-US"/>
              </a:p>
            </p:txBody>
          </p:sp>
        </p:grpSp>
        <p:sp>
          <p:nvSpPr>
            <p:cNvPr id="19483" name="Text Box 103">
              <a:extLst>
                <a:ext uri="{FF2B5EF4-FFF2-40B4-BE49-F238E27FC236}">
                  <a16:creationId xmlns:a16="http://schemas.microsoft.com/office/drawing/2014/main" xmlns="" id="{B0D1C770-61AB-412F-994A-5FD5B6075CDD}"/>
                </a:ext>
              </a:extLst>
            </p:cNvPr>
            <p:cNvSpPr txBox="1">
              <a:spLocks noChangeArrowheads="1"/>
            </p:cNvSpPr>
            <p:nvPr/>
          </p:nvSpPr>
          <p:spPr bwMode="auto">
            <a:xfrm>
              <a:off x="3984" y="2352"/>
              <a:ext cx="528" cy="5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spcBef>
                  <a:spcPct val="50000"/>
                </a:spcBef>
              </a:pPr>
              <a:r>
                <a:rPr lang="en-US" altLang="en-US" sz="5400" b="1">
                  <a:solidFill>
                    <a:srgbClr val="0000FF"/>
                  </a:solidFill>
                  <a:latin typeface="VNI-Times" pitchFamily="2" charset="0"/>
                </a:rPr>
                <a:t>– </a:t>
              </a:r>
            </a:p>
          </p:txBody>
        </p:sp>
        <p:sp>
          <p:nvSpPr>
            <p:cNvPr id="19484" name="Text Box 104">
              <a:extLst>
                <a:ext uri="{FF2B5EF4-FFF2-40B4-BE49-F238E27FC236}">
                  <a16:creationId xmlns:a16="http://schemas.microsoft.com/office/drawing/2014/main" xmlns="" id="{2EF4FA45-F172-42DF-A996-4ABB54C3E745}"/>
                </a:ext>
              </a:extLst>
            </p:cNvPr>
            <p:cNvSpPr txBox="1">
              <a:spLocks noChangeArrowheads="1"/>
            </p:cNvSpPr>
            <p:nvPr/>
          </p:nvSpPr>
          <p:spPr bwMode="auto">
            <a:xfrm>
              <a:off x="3696" y="2448"/>
              <a:ext cx="960" cy="4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spcBef>
                  <a:spcPct val="50000"/>
                </a:spcBef>
              </a:pPr>
              <a:r>
                <a:rPr lang="en-US" altLang="en-US" sz="4400" b="1">
                  <a:solidFill>
                    <a:srgbClr val="0000FF"/>
                  </a:solidFill>
                  <a:latin typeface="VNI-Times" pitchFamily="2" charset="0"/>
                </a:rPr>
                <a:t>=</a:t>
              </a:r>
            </a:p>
          </p:txBody>
        </p:sp>
      </p:grpSp>
      <p:grpSp>
        <p:nvGrpSpPr>
          <p:cNvPr id="13" name="Group 151">
            <a:extLst>
              <a:ext uri="{FF2B5EF4-FFF2-40B4-BE49-F238E27FC236}">
                <a16:creationId xmlns:a16="http://schemas.microsoft.com/office/drawing/2014/main" xmlns="" id="{2FCC685C-35FE-4123-98CC-A3BC7625B648}"/>
              </a:ext>
            </a:extLst>
          </p:cNvPr>
          <p:cNvGrpSpPr>
            <a:grpSpLocks/>
          </p:cNvGrpSpPr>
          <p:nvPr/>
        </p:nvGrpSpPr>
        <p:grpSpPr bwMode="auto">
          <a:xfrm>
            <a:off x="1590675" y="3657600"/>
            <a:ext cx="3451225" cy="865188"/>
            <a:chOff x="850" y="1190"/>
            <a:chExt cx="2174" cy="545"/>
          </a:xfrm>
        </p:grpSpPr>
        <p:sp>
          <p:nvSpPr>
            <p:cNvPr id="19473" name="Text Box 105">
              <a:extLst>
                <a:ext uri="{FF2B5EF4-FFF2-40B4-BE49-F238E27FC236}">
                  <a16:creationId xmlns:a16="http://schemas.microsoft.com/office/drawing/2014/main" xmlns="" id="{F928B64A-D6F7-43F3-8C2E-40590F1448CC}"/>
                </a:ext>
              </a:extLst>
            </p:cNvPr>
            <p:cNvSpPr txBox="1">
              <a:spLocks noChangeArrowheads="1"/>
            </p:cNvSpPr>
            <p:nvPr/>
          </p:nvSpPr>
          <p:spPr bwMode="auto">
            <a:xfrm>
              <a:off x="850" y="1200"/>
              <a:ext cx="302" cy="44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spcBef>
                  <a:spcPct val="50000"/>
                </a:spcBef>
              </a:pPr>
              <a:r>
                <a:rPr lang="en-US" altLang="en-US" sz="4000" b="1">
                  <a:solidFill>
                    <a:srgbClr val="0033CC"/>
                  </a:solidFill>
                  <a:latin typeface="VNI-Times" pitchFamily="2" charset="0"/>
                </a:rPr>
                <a:t>– </a:t>
              </a:r>
            </a:p>
          </p:txBody>
        </p:sp>
        <p:grpSp>
          <p:nvGrpSpPr>
            <p:cNvPr id="19474" name="Group 150">
              <a:extLst>
                <a:ext uri="{FF2B5EF4-FFF2-40B4-BE49-F238E27FC236}">
                  <a16:creationId xmlns:a16="http://schemas.microsoft.com/office/drawing/2014/main" xmlns="" id="{5B569FBF-E967-43F1-8F74-7AAE48D56E5B}"/>
                </a:ext>
              </a:extLst>
            </p:cNvPr>
            <p:cNvGrpSpPr>
              <a:grpSpLocks/>
            </p:cNvGrpSpPr>
            <p:nvPr/>
          </p:nvGrpSpPr>
          <p:grpSpPr bwMode="auto">
            <a:xfrm>
              <a:off x="1392" y="1190"/>
              <a:ext cx="569" cy="442"/>
              <a:chOff x="1392" y="1190"/>
              <a:chExt cx="569" cy="442"/>
            </a:xfrm>
          </p:grpSpPr>
          <p:sp>
            <p:nvSpPr>
              <p:cNvPr id="19478" name="Line 108">
                <a:extLst>
                  <a:ext uri="{FF2B5EF4-FFF2-40B4-BE49-F238E27FC236}">
                    <a16:creationId xmlns:a16="http://schemas.microsoft.com/office/drawing/2014/main" xmlns="" id="{1B08DB45-F48E-4225-A575-1AF04089B99B}"/>
                  </a:ext>
                </a:extLst>
              </p:cNvPr>
              <p:cNvSpPr>
                <a:spLocks noChangeShapeType="1"/>
              </p:cNvSpPr>
              <p:nvPr/>
            </p:nvSpPr>
            <p:spPr bwMode="auto">
              <a:xfrm>
                <a:off x="1392" y="1365"/>
                <a:ext cx="105" cy="267"/>
              </a:xfrm>
              <a:prstGeom prst="line">
                <a:avLst/>
              </a:prstGeom>
              <a:noFill/>
              <a:ln w="38100">
                <a:solidFill>
                  <a:srgbClr val="0000FF"/>
                </a:solidFill>
                <a:miter lim="800000"/>
                <a:headEnd/>
                <a:tailEnd/>
              </a:ln>
              <a:extLst>
                <a:ext uri="{909E8E84-426E-40DD-AFC4-6F175D3DCCD1}">
                  <a14:hiddenFill xmlns:a14="http://schemas.microsoft.com/office/drawing/2010/main">
                    <a:noFill/>
                  </a14:hiddenFill>
                </a:ext>
              </a:extLst>
            </p:spPr>
            <p:txBody>
              <a:bodyPr wrap="none"/>
              <a:lstStyle/>
              <a:p>
                <a:endParaRPr lang="en-US"/>
              </a:p>
            </p:txBody>
          </p:sp>
          <p:sp>
            <p:nvSpPr>
              <p:cNvPr id="19479" name="Line 109">
                <a:extLst>
                  <a:ext uri="{FF2B5EF4-FFF2-40B4-BE49-F238E27FC236}">
                    <a16:creationId xmlns:a16="http://schemas.microsoft.com/office/drawing/2014/main" xmlns="" id="{67311726-FD8F-4943-8153-0FB3122A1898}"/>
                  </a:ext>
                </a:extLst>
              </p:cNvPr>
              <p:cNvSpPr>
                <a:spLocks noChangeShapeType="1"/>
              </p:cNvSpPr>
              <p:nvPr/>
            </p:nvSpPr>
            <p:spPr bwMode="auto">
              <a:xfrm flipV="1">
                <a:off x="1497" y="1190"/>
                <a:ext cx="104" cy="427"/>
              </a:xfrm>
              <a:prstGeom prst="line">
                <a:avLst/>
              </a:prstGeom>
              <a:noFill/>
              <a:ln w="38100">
                <a:solidFill>
                  <a:srgbClr val="0000FF"/>
                </a:solidFill>
                <a:miter lim="800000"/>
                <a:headEnd/>
                <a:tailEnd/>
              </a:ln>
              <a:extLst>
                <a:ext uri="{909E8E84-426E-40DD-AFC4-6F175D3DCCD1}">
                  <a14:hiddenFill xmlns:a14="http://schemas.microsoft.com/office/drawing/2010/main">
                    <a:noFill/>
                  </a14:hiddenFill>
                </a:ext>
              </a:extLst>
            </p:spPr>
            <p:txBody>
              <a:bodyPr wrap="none"/>
              <a:lstStyle/>
              <a:p>
                <a:endParaRPr lang="en-US"/>
              </a:p>
            </p:txBody>
          </p:sp>
          <p:sp>
            <p:nvSpPr>
              <p:cNvPr id="19480" name="Line 110">
                <a:extLst>
                  <a:ext uri="{FF2B5EF4-FFF2-40B4-BE49-F238E27FC236}">
                    <a16:creationId xmlns:a16="http://schemas.microsoft.com/office/drawing/2014/main" xmlns="" id="{33E8E3FC-A7F8-4836-831A-E791E2075433}"/>
                  </a:ext>
                </a:extLst>
              </p:cNvPr>
              <p:cNvSpPr>
                <a:spLocks noChangeShapeType="1"/>
              </p:cNvSpPr>
              <p:nvPr/>
            </p:nvSpPr>
            <p:spPr bwMode="auto">
              <a:xfrm flipV="1">
                <a:off x="1594" y="1204"/>
                <a:ext cx="367" cy="0"/>
              </a:xfrm>
              <a:prstGeom prst="line">
                <a:avLst/>
              </a:prstGeom>
              <a:noFill/>
              <a:ln w="38100">
                <a:solidFill>
                  <a:srgbClr val="0000FF"/>
                </a:solidFill>
                <a:miter lim="800000"/>
                <a:headEnd/>
                <a:tailEnd/>
              </a:ln>
              <a:extLst>
                <a:ext uri="{909E8E84-426E-40DD-AFC4-6F175D3DCCD1}">
                  <a14:hiddenFill xmlns:a14="http://schemas.microsoft.com/office/drawing/2010/main">
                    <a:noFill/>
                  </a14:hiddenFill>
                </a:ext>
              </a:extLst>
            </p:spPr>
            <p:txBody>
              <a:bodyPr wrap="none"/>
              <a:lstStyle/>
              <a:p>
                <a:endParaRPr lang="en-US"/>
              </a:p>
            </p:txBody>
          </p:sp>
        </p:grpSp>
        <p:sp>
          <p:nvSpPr>
            <p:cNvPr id="19475" name="Text Box 111">
              <a:extLst>
                <a:ext uri="{FF2B5EF4-FFF2-40B4-BE49-F238E27FC236}">
                  <a16:creationId xmlns:a16="http://schemas.microsoft.com/office/drawing/2014/main" xmlns="" id="{023C6F7D-C23F-4C20-9B10-AF3025B6B5E5}"/>
                </a:ext>
              </a:extLst>
            </p:cNvPr>
            <p:cNvSpPr txBox="1">
              <a:spLocks noChangeArrowheads="1"/>
            </p:cNvSpPr>
            <p:nvPr/>
          </p:nvSpPr>
          <p:spPr bwMode="auto">
            <a:xfrm>
              <a:off x="1536" y="1209"/>
              <a:ext cx="624" cy="5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spcBef>
                  <a:spcPct val="50000"/>
                </a:spcBef>
              </a:pPr>
              <a:r>
                <a:rPr lang="en-US" altLang="en-US" sz="4800" b="1">
                  <a:solidFill>
                    <a:srgbClr val="0000FF"/>
                  </a:solidFill>
                  <a:latin typeface="VNI-Times" pitchFamily="2" charset="0"/>
                </a:rPr>
                <a:t>3</a:t>
              </a:r>
            </a:p>
          </p:txBody>
        </p:sp>
        <p:sp>
          <p:nvSpPr>
            <p:cNvPr id="19476" name="Text Box 112">
              <a:extLst>
                <a:ext uri="{FF2B5EF4-FFF2-40B4-BE49-F238E27FC236}">
                  <a16:creationId xmlns:a16="http://schemas.microsoft.com/office/drawing/2014/main" xmlns="" id="{B3CC7C34-2DEB-4F05-8AD2-D05842D0B915}"/>
                </a:ext>
              </a:extLst>
            </p:cNvPr>
            <p:cNvSpPr txBox="1">
              <a:spLocks noChangeArrowheads="1"/>
            </p:cNvSpPr>
            <p:nvPr/>
          </p:nvSpPr>
          <p:spPr bwMode="auto">
            <a:xfrm>
              <a:off x="2064" y="1219"/>
              <a:ext cx="960" cy="4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spcBef>
                  <a:spcPct val="50000"/>
                </a:spcBef>
              </a:pPr>
              <a:r>
                <a:rPr lang="en-US" altLang="en-US" sz="4400" b="1">
                  <a:solidFill>
                    <a:srgbClr val="0000FF"/>
                  </a:solidFill>
                  <a:latin typeface="VNI-Times" pitchFamily="2" charset="0"/>
                </a:rPr>
                <a:t>=</a:t>
              </a:r>
            </a:p>
          </p:txBody>
        </p:sp>
        <p:sp>
          <p:nvSpPr>
            <p:cNvPr id="19477" name="Text Box 113">
              <a:extLst>
                <a:ext uri="{FF2B5EF4-FFF2-40B4-BE49-F238E27FC236}">
                  <a16:creationId xmlns:a16="http://schemas.microsoft.com/office/drawing/2014/main" xmlns="" id="{86C38AAE-A196-455B-A9E0-77BA69715988}"/>
                </a:ext>
              </a:extLst>
            </p:cNvPr>
            <p:cNvSpPr txBox="1">
              <a:spLocks noChangeArrowheads="1"/>
            </p:cNvSpPr>
            <p:nvPr/>
          </p:nvSpPr>
          <p:spPr bwMode="auto">
            <a:xfrm>
              <a:off x="1056" y="1216"/>
              <a:ext cx="624" cy="5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spcBef>
                  <a:spcPct val="50000"/>
                </a:spcBef>
              </a:pPr>
              <a:r>
                <a:rPr lang="en-US" altLang="en-US" sz="4800" b="1">
                  <a:solidFill>
                    <a:srgbClr val="0000FF"/>
                  </a:solidFill>
                  <a:latin typeface="VNI-Times" pitchFamily="2" charset="0"/>
                </a:rPr>
                <a:t>2</a:t>
              </a:r>
            </a:p>
          </p:txBody>
        </p:sp>
      </p:grpSp>
    </p:spTree>
  </p:cSld>
  <p:clrMapOvr>
    <a:masterClrMapping/>
  </p:clrMapOvr>
  <p:transition>
    <p:split orient="vert"/>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6" presetClass="entr" presetSubtype="16" fill="hold" grpId="0" nodeType="withEffect">
                                  <p:stCondLst>
                                    <p:cond delay="0"/>
                                  </p:stCondLst>
                                  <p:childTnLst>
                                    <p:set>
                                      <p:cBhvr>
                                        <p:cTn id="6" dur="1" fill="hold">
                                          <p:stCondLst>
                                            <p:cond delay="0"/>
                                          </p:stCondLst>
                                        </p:cTn>
                                        <p:tgtEl>
                                          <p:spTgt spid="171010"/>
                                        </p:tgtEl>
                                        <p:attrNameLst>
                                          <p:attrName>style.visibility</p:attrName>
                                        </p:attrNameLst>
                                      </p:cBhvr>
                                      <p:to>
                                        <p:strVal val="visible"/>
                                      </p:to>
                                    </p:set>
                                    <p:animEffect transition="in" filter="circle(in)">
                                      <p:cBhvr>
                                        <p:cTn id="7" dur="2000"/>
                                        <p:tgtEl>
                                          <p:spTgt spid="171010"/>
                                        </p:tgtEl>
                                      </p:cBhvr>
                                    </p:animEffect>
                                  </p:childTnLst>
                                </p:cTn>
                              </p:par>
                            </p:childTnLst>
                          </p:cTn>
                        </p:par>
                        <p:par>
                          <p:cTn id="8" fill="hold" nodeType="afterGroup">
                            <p:stCondLst>
                              <p:cond delay="2000"/>
                            </p:stCondLst>
                            <p:childTnLst>
                              <p:par>
                                <p:cTn id="9" presetID="5" presetClass="entr" presetSubtype="10" fill="hold" nodeType="afterEffect">
                                  <p:stCondLst>
                                    <p:cond delay="0"/>
                                  </p:stCondLst>
                                  <p:childTnLst>
                                    <p:set>
                                      <p:cBhvr>
                                        <p:cTn id="10" dur="1" fill="hold">
                                          <p:stCondLst>
                                            <p:cond delay="0"/>
                                          </p:stCondLst>
                                        </p:cTn>
                                        <p:tgtEl>
                                          <p:spTgt spid="2"/>
                                        </p:tgtEl>
                                        <p:attrNameLst>
                                          <p:attrName>style.visibility</p:attrName>
                                        </p:attrNameLst>
                                      </p:cBhvr>
                                      <p:to>
                                        <p:strVal val="visible"/>
                                      </p:to>
                                    </p:set>
                                    <p:animEffect transition="in" filter="checkerboard(across)">
                                      <p:cBhvr>
                                        <p:cTn id="11" dur="500"/>
                                        <p:tgtEl>
                                          <p:spTgt spid="2"/>
                                        </p:tgtEl>
                                      </p:cBhvr>
                                    </p:animEffect>
                                  </p:childTnLst>
                                </p:cTn>
                              </p:par>
                            </p:childTnLst>
                          </p:cTn>
                        </p:par>
                      </p:childTnLst>
                    </p:cTn>
                  </p:par>
                  <p:par>
                    <p:cTn id="12" fill="hold" nodeType="clickPar">
                      <p:stCondLst>
                        <p:cond delay="indefinite"/>
                      </p:stCondLst>
                      <p:childTnLst>
                        <p:par>
                          <p:cTn id="13" fill="hold" nodeType="withGroup">
                            <p:stCondLst>
                              <p:cond delay="0"/>
                            </p:stCondLst>
                            <p:childTnLst>
                              <p:par>
                                <p:cTn id="14" presetID="18" presetClass="entr" presetSubtype="6" fill="hold" grpId="0" nodeType="clickEffect">
                                  <p:stCondLst>
                                    <p:cond delay="0"/>
                                  </p:stCondLst>
                                  <p:childTnLst>
                                    <p:set>
                                      <p:cBhvr>
                                        <p:cTn id="15" dur="1" fill="hold">
                                          <p:stCondLst>
                                            <p:cond delay="0"/>
                                          </p:stCondLst>
                                        </p:cTn>
                                        <p:tgtEl>
                                          <p:spTgt spid="171064"/>
                                        </p:tgtEl>
                                        <p:attrNameLst>
                                          <p:attrName>style.visibility</p:attrName>
                                        </p:attrNameLst>
                                      </p:cBhvr>
                                      <p:to>
                                        <p:strVal val="visible"/>
                                      </p:to>
                                    </p:set>
                                    <p:animEffect transition="in" filter="strips(downRight)">
                                      <p:cBhvr>
                                        <p:cTn id="16" dur="500"/>
                                        <p:tgtEl>
                                          <p:spTgt spid="171064"/>
                                        </p:tgtEl>
                                      </p:cBhvr>
                                    </p:animEffect>
                                  </p:childTnLst>
                                  <p:subTnLst>
                                    <p:audio>
                                      <p:cMediaNode>
                                        <p:cTn display="0" masterRel="sameClick">
                                          <p:stCondLst>
                                            <p:cond evt="begin" delay="0">
                                              <p:tn val="14"/>
                                            </p:cond>
                                          </p:stCondLst>
                                          <p:endCondLst>
                                            <p:cond evt="onStopAudio" delay="0">
                                              <p:tgtEl>
                                                <p:sldTgt/>
                                              </p:tgtEl>
                                            </p:cond>
                                          </p:endCondLst>
                                        </p:cTn>
                                        <p:tgtEl>
                                          <p:sndTgt r:embed="rId3" name="Clinks.wav"/>
                                        </p:tgtEl>
                                      </p:cMediaNode>
                                    </p:audio>
                                  </p:subTnLst>
                                </p:cTn>
                              </p:par>
                            </p:childTnLst>
                          </p:cTn>
                        </p:par>
                        <p:par>
                          <p:cTn id="17" fill="hold" nodeType="afterGroup">
                            <p:stCondLst>
                              <p:cond delay="500"/>
                            </p:stCondLst>
                            <p:childTnLst>
                              <p:par>
                                <p:cTn id="18" presetID="50" presetClass="entr" presetSubtype="0" decel="100000" fill="hold" grpId="0" nodeType="afterEffect">
                                  <p:stCondLst>
                                    <p:cond delay="0"/>
                                  </p:stCondLst>
                                  <p:childTnLst>
                                    <p:set>
                                      <p:cBhvr>
                                        <p:cTn id="19" dur="1" fill="hold">
                                          <p:stCondLst>
                                            <p:cond delay="0"/>
                                          </p:stCondLst>
                                        </p:cTn>
                                        <p:tgtEl>
                                          <p:spTgt spid="171076"/>
                                        </p:tgtEl>
                                        <p:attrNameLst>
                                          <p:attrName>style.visibility</p:attrName>
                                        </p:attrNameLst>
                                      </p:cBhvr>
                                      <p:to>
                                        <p:strVal val="visible"/>
                                      </p:to>
                                    </p:set>
                                    <p:anim calcmode="lin" valueType="num">
                                      <p:cBhvr>
                                        <p:cTn id="20" dur="1000" fill="hold"/>
                                        <p:tgtEl>
                                          <p:spTgt spid="171076"/>
                                        </p:tgtEl>
                                        <p:attrNameLst>
                                          <p:attrName>ppt_w</p:attrName>
                                        </p:attrNameLst>
                                      </p:cBhvr>
                                      <p:tavLst>
                                        <p:tav tm="0">
                                          <p:val>
                                            <p:strVal val="#ppt_w+.3"/>
                                          </p:val>
                                        </p:tav>
                                        <p:tav tm="100000">
                                          <p:val>
                                            <p:strVal val="#ppt_w"/>
                                          </p:val>
                                        </p:tav>
                                      </p:tavLst>
                                    </p:anim>
                                    <p:anim calcmode="lin" valueType="num">
                                      <p:cBhvr>
                                        <p:cTn id="21" dur="1000" fill="hold"/>
                                        <p:tgtEl>
                                          <p:spTgt spid="171076"/>
                                        </p:tgtEl>
                                        <p:attrNameLst>
                                          <p:attrName>ppt_h</p:attrName>
                                        </p:attrNameLst>
                                      </p:cBhvr>
                                      <p:tavLst>
                                        <p:tav tm="0">
                                          <p:val>
                                            <p:strVal val="#ppt_h"/>
                                          </p:val>
                                        </p:tav>
                                        <p:tav tm="100000">
                                          <p:val>
                                            <p:strVal val="#ppt_h"/>
                                          </p:val>
                                        </p:tav>
                                      </p:tavLst>
                                    </p:anim>
                                    <p:animEffect transition="in" filter="fade">
                                      <p:cBhvr>
                                        <p:cTn id="22" dur="1000"/>
                                        <p:tgtEl>
                                          <p:spTgt spid="171076"/>
                                        </p:tgtEl>
                                      </p:cBhvr>
                                    </p:animEffect>
                                  </p:childTnLst>
                                </p:cTn>
                              </p:par>
                              <p:par>
                                <p:cTn id="23" presetID="50" presetClass="entr" presetSubtype="0" decel="100000" fill="hold" nodeType="withEffect">
                                  <p:stCondLst>
                                    <p:cond delay="0"/>
                                  </p:stCondLst>
                                  <p:childTnLst>
                                    <p:set>
                                      <p:cBhvr>
                                        <p:cTn id="24" dur="1" fill="hold">
                                          <p:stCondLst>
                                            <p:cond delay="0"/>
                                          </p:stCondLst>
                                        </p:cTn>
                                        <p:tgtEl>
                                          <p:spTgt spid="4"/>
                                        </p:tgtEl>
                                        <p:attrNameLst>
                                          <p:attrName>style.visibility</p:attrName>
                                        </p:attrNameLst>
                                      </p:cBhvr>
                                      <p:to>
                                        <p:strVal val="visible"/>
                                      </p:to>
                                    </p:set>
                                    <p:anim calcmode="lin" valueType="num">
                                      <p:cBhvr>
                                        <p:cTn id="25" dur="1000" fill="hold"/>
                                        <p:tgtEl>
                                          <p:spTgt spid="4"/>
                                        </p:tgtEl>
                                        <p:attrNameLst>
                                          <p:attrName>ppt_w</p:attrName>
                                        </p:attrNameLst>
                                      </p:cBhvr>
                                      <p:tavLst>
                                        <p:tav tm="0">
                                          <p:val>
                                            <p:strVal val="#ppt_w+.3"/>
                                          </p:val>
                                        </p:tav>
                                        <p:tav tm="100000">
                                          <p:val>
                                            <p:strVal val="#ppt_w"/>
                                          </p:val>
                                        </p:tav>
                                      </p:tavLst>
                                    </p:anim>
                                    <p:anim calcmode="lin" valueType="num">
                                      <p:cBhvr>
                                        <p:cTn id="26" dur="1000" fill="hold"/>
                                        <p:tgtEl>
                                          <p:spTgt spid="4"/>
                                        </p:tgtEl>
                                        <p:attrNameLst>
                                          <p:attrName>ppt_h</p:attrName>
                                        </p:attrNameLst>
                                      </p:cBhvr>
                                      <p:tavLst>
                                        <p:tav tm="0">
                                          <p:val>
                                            <p:strVal val="#ppt_h"/>
                                          </p:val>
                                        </p:tav>
                                        <p:tav tm="100000">
                                          <p:val>
                                            <p:strVal val="#ppt_h"/>
                                          </p:val>
                                        </p:tav>
                                      </p:tavLst>
                                    </p:anim>
                                    <p:animEffect transition="in" filter="fade">
                                      <p:cBhvr>
                                        <p:cTn id="27" dur="1000"/>
                                        <p:tgtEl>
                                          <p:spTgt spid="4"/>
                                        </p:tgtEl>
                                      </p:cBhvr>
                                    </p:animEffect>
                                  </p:childTnLst>
                                </p:cTn>
                              </p:par>
                              <p:par>
                                <p:cTn id="28" presetID="50" presetClass="entr" presetSubtype="0" decel="100000" fill="hold" grpId="0" nodeType="withEffect">
                                  <p:stCondLst>
                                    <p:cond delay="0"/>
                                  </p:stCondLst>
                                  <p:childTnLst>
                                    <p:set>
                                      <p:cBhvr>
                                        <p:cTn id="29" dur="1" fill="hold">
                                          <p:stCondLst>
                                            <p:cond delay="0"/>
                                          </p:stCondLst>
                                        </p:cTn>
                                        <p:tgtEl>
                                          <p:spTgt spid="171081"/>
                                        </p:tgtEl>
                                        <p:attrNameLst>
                                          <p:attrName>style.visibility</p:attrName>
                                        </p:attrNameLst>
                                      </p:cBhvr>
                                      <p:to>
                                        <p:strVal val="visible"/>
                                      </p:to>
                                    </p:set>
                                    <p:anim calcmode="lin" valueType="num">
                                      <p:cBhvr>
                                        <p:cTn id="30" dur="1000" fill="hold"/>
                                        <p:tgtEl>
                                          <p:spTgt spid="171081"/>
                                        </p:tgtEl>
                                        <p:attrNameLst>
                                          <p:attrName>ppt_w</p:attrName>
                                        </p:attrNameLst>
                                      </p:cBhvr>
                                      <p:tavLst>
                                        <p:tav tm="0">
                                          <p:val>
                                            <p:strVal val="#ppt_w+.3"/>
                                          </p:val>
                                        </p:tav>
                                        <p:tav tm="100000">
                                          <p:val>
                                            <p:strVal val="#ppt_w"/>
                                          </p:val>
                                        </p:tav>
                                      </p:tavLst>
                                    </p:anim>
                                    <p:anim calcmode="lin" valueType="num">
                                      <p:cBhvr>
                                        <p:cTn id="31" dur="1000" fill="hold"/>
                                        <p:tgtEl>
                                          <p:spTgt spid="171081"/>
                                        </p:tgtEl>
                                        <p:attrNameLst>
                                          <p:attrName>ppt_h</p:attrName>
                                        </p:attrNameLst>
                                      </p:cBhvr>
                                      <p:tavLst>
                                        <p:tav tm="0">
                                          <p:val>
                                            <p:strVal val="#ppt_h"/>
                                          </p:val>
                                        </p:tav>
                                        <p:tav tm="100000">
                                          <p:val>
                                            <p:strVal val="#ppt_h"/>
                                          </p:val>
                                        </p:tav>
                                      </p:tavLst>
                                    </p:anim>
                                    <p:animEffect transition="in" filter="fade">
                                      <p:cBhvr>
                                        <p:cTn id="32" dur="1000"/>
                                        <p:tgtEl>
                                          <p:spTgt spid="171081"/>
                                        </p:tgtEl>
                                      </p:cBhvr>
                                    </p:animEffect>
                                  </p:childTnLst>
                                </p:cTn>
                              </p:par>
                            </p:childTnLst>
                          </p:cTn>
                        </p:par>
                        <p:par>
                          <p:cTn id="33" fill="hold" nodeType="afterGroup">
                            <p:stCondLst>
                              <p:cond delay="1500"/>
                            </p:stCondLst>
                            <p:childTnLst>
                              <p:par>
                                <p:cTn id="34" presetID="10" presetClass="exit" presetSubtype="0" fill="hold" nodeType="afterEffect">
                                  <p:stCondLst>
                                    <p:cond delay="0"/>
                                  </p:stCondLst>
                                  <p:childTnLst>
                                    <p:animEffect transition="out" filter="fade">
                                      <p:cBhvr>
                                        <p:cTn id="35" dur="2000"/>
                                        <p:tgtEl>
                                          <p:spTgt spid="4"/>
                                        </p:tgtEl>
                                      </p:cBhvr>
                                    </p:animEffect>
                                    <p:set>
                                      <p:cBhvr>
                                        <p:cTn id="36" dur="1" fill="hold">
                                          <p:stCondLst>
                                            <p:cond delay="1999"/>
                                          </p:stCondLst>
                                        </p:cTn>
                                        <p:tgtEl>
                                          <p:spTgt spid="4"/>
                                        </p:tgtEl>
                                        <p:attrNameLst>
                                          <p:attrName>style.visibility</p:attrName>
                                        </p:attrNameLst>
                                      </p:cBhvr>
                                      <p:to>
                                        <p:strVal val="hidden"/>
                                      </p:to>
                                    </p:set>
                                  </p:childTnLst>
                                </p:cTn>
                              </p:par>
                              <p:par>
                                <p:cTn id="37" presetID="10" presetClass="entr" presetSubtype="0" fill="hold" nodeType="withEffect">
                                  <p:stCondLst>
                                    <p:cond delay="0"/>
                                  </p:stCondLst>
                                  <p:childTnLst>
                                    <p:set>
                                      <p:cBhvr>
                                        <p:cTn id="38" dur="1" fill="hold">
                                          <p:stCondLst>
                                            <p:cond delay="0"/>
                                          </p:stCondLst>
                                        </p:cTn>
                                        <p:tgtEl>
                                          <p:spTgt spid="5"/>
                                        </p:tgtEl>
                                        <p:attrNameLst>
                                          <p:attrName>style.visibility</p:attrName>
                                        </p:attrNameLst>
                                      </p:cBhvr>
                                      <p:to>
                                        <p:strVal val="visible"/>
                                      </p:to>
                                    </p:set>
                                    <p:animEffect transition="in" filter="fade">
                                      <p:cBhvr>
                                        <p:cTn id="39" dur="2000"/>
                                        <p:tgtEl>
                                          <p:spTgt spid="5"/>
                                        </p:tgtEl>
                                      </p:cBhvr>
                                    </p:animEffect>
                                  </p:childTnLst>
                                </p:cTn>
                              </p:par>
                            </p:childTnLst>
                          </p:cTn>
                        </p:par>
                        <p:par>
                          <p:cTn id="40" fill="hold" nodeType="afterGroup">
                            <p:stCondLst>
                              <p:cond delay="3500"/>
                            </p:stCondLst>
                            <p:childTnLst>
                              <p:par>
                                <p:cTn id="41" presetID="63" presetClass="path" presetSubtype="0" accel="50000" decel="50000" fill="hold" grpId="1" nodeType="afterEffect">
                                  <p:stCondLst>
                                    <p:cond delay="0"/>
                                  </p:stCondLst>
                                  <p:childTnLst>
                                    <p:animMotion origin="layout" path="M 3.33333E-6 3.33333E-6 L 0.09166 3.33333E-6 " pathEditMode="relative" rAng="0" ptsTypes="AA">
                                      <p:cBhvr>
                                        <p:cTn id="42" dur="2000" fill="hold"/>
                                        <p:tgtEl>
                                          <p:spTgt spid="171081"/>
                                        </p:tgtEl>
                                        <p:attrNameLst>
                                          <p:attrName>ppt_x</p:attrName>
                                          <p:attrName>ppt_y</p:attrName>
                                        </p:attrNameLst>
                                      </p:cBhvr>
                                      <p:rCtr x="4583" y="0"/>
                                    </p:animMotion>
                                  </p:childTnLst>
                                  <p:subTnLst>
                                    <p:audio>
                                      <p:cMediaNode>
                                        <p:cTn display="0" masterRel="sameClick">
                                          <p:stCondLst>
                                            <p:cond evt="begin" delay="0">
                                              <p:tn val="41"/>
                                            </p:cond>
                                          </p:stCondLst>
                                          <p:endCondLst>
                                            <p:cond evt="onStopAudio" delay="0">
                                              <p:tgtEl>
                                                <p:sldTgt/>
                                              </p:tgtEl>
                                            </p:cond>
                                          </p:endCondLst>
                                        </p:cTn>
                                        <p:tgtEl>
                                          <p:sndTgt r:embed="rId4" name="Tink.wav"/>
                                        </p:tgtEl>
                                      </p:cMediaNode>
                                    </p:audio>
                                  </p:subTnLst>
                                </p:cTn>
                              </p:par>
                            </p:childTnLst>
                          </p:cTn>
                        </p:par>
                        <p:par>
                          <p:cTn id="43" fill="hold" nodeType="afterGroup">
                            <p:stCondLst>
                              <p:cond delay="5500"/>
                            </p:stCondLst>
                            <p:childTnLst>
                              <p:par>
                                <p:cTn id="44" presetID="3" presetClass="emph" presetSubtype="2" fill="hold" grpId="2" nodeType="afterEffect">
                                  <p:stCondLst>
                                    <p:cond delay="0"/>
                                  </p:stCondLst>
                                  <p:childTnLst>
                                    <p:animClr clrSpc="rgb" dir="cw">
                                      <p:cBhvr override="childStyle">
                                        <p:cTn id="45" dur="2000" fill="hold"/>
                                        <p:tgtEl>
                                          <p:spTgt spid="171076"/>
                                        </p:tgtEl>
                                        <p:attrNameLst>
                                          <p:attrName>style.color</p:attrName>
                                        </p:attrNameLst>
                                      </p:cBhvr>
                                      <p:to>
                                        <a:srgbClr val="FF0000"/>
                                      </p:to>
                                    </p:animClr>
                                  </p:childTnLst>
                                </p:cTn>
                              </p:par>
                            </p:childTnLst>
                          </p:cTn>
                        </p:par>
                        <p:par>
                          <p:cTn id="46" fill="hold" nodeType="afterGroup">
                            <p:stCondLst>
                              <p:cond delay="7500"/>
                            </p:stCondLst>
                            <p:childTnLst>
                              <p:par>
                                <p:cTn id="47" presetID="63" presetClass="path" presetSubtype="0" accel="50000" decel="50000" fill="hold" grpId="1" nodeType="afterEffect">
                                  <p:stCondLst>
                                    <p:cond delay="0"/>
                                  </p:stCondLst>
                                  <p:childTnLst>
                                    <p:animMotion origin="layout" path="M 0.00834 3.33333E-6 L 0.09167 3.33333E-6 " pathEditMode="relative" rAng="0" ptsTypes="AA">
                                      <p:cBhvr>
                                        <p:cTn id="48" dur="2000" fill="hold"/>
                                        <p:tgtEl>
                                          <p:spTgt spid="171076"/>
                                        </p:tgtEl>
                                        <p:attrNameLst>
                                          <p:attrName>ppt_x</p:attrName>
                                          <p:attrName>ppt_y</p:attrName>
                                        </p:attrNameLst>
                                      </p:cBhvr>
                                      <p:rCtr x="4167" y="0"/>
                                    </p:animMotion>
                                  </p:childTnLst>
                                </p:cTn>
                              </p:par>
                            </p:childTnLst>
                          </p:cTn>
                        </p:par>
                        <p:par>
                          <p:cTn id="49" fill="hold" nodeType="afterGroup">
                            <p:stCondLst>
                              <p:cond delay="9500"/>
                            </p:stCondLst>
                            <p:childTnLst>
                              <p:par>
                                <p:cTn id="50" presetID="10" presetClass="entr" presetSubtype="0" fill="hold" nodeType="afterEffect">
                                  <p:stCondLst>
                                    <p:cond delay="0"/>
                                  </p:stCondLst>
                                  <p:childTnLst>
                                    <p:set>
                                      <p:cBhvr>
                                        <p:cTn id="51" dur="1" fill="hold">
                                          <p:stCondLst>
                                            <p:cond delay="0"/>
                                          </p:stCondLst>
                                        </p:cTn>
                                        <p:tgtEl>
                                          <p:spTgt spid="6"/>
                                        </p:tgtEl>
                                        <p:attrNameLst>
                                          <p:attrName>style.visibility</p:attrName>
                                        </p:attrNameLst>
                                      </p:cBhvr>
                                      <p:to>
                                        <p:strVal val="visible"/>
                                      </p:to>
                                    </p:set>
                                    <p:animEffect transition="in" filter="fade">
                                      <p:cBhvr>
                                        <p:cTn id="52" dur="2000"/>
                                        <p:tgtEl>
                                          <p:spTgt spid="6"/>
                                        </p:tgtEl>
                                      </p:cBhvr>
                                    </p:animEffect>
                                  </p:childTnLst>
                                </p:cTn>
                              </p:par>
                            </p:childTnLst>
                          </p:cTn>
                        </p:par>
                      </p:childTnLst>
                    </p:cTn>
                  </p:par>
                  <p:par>
                    <p:cTn id="53" fill="hold" nodeType="clickPar">
                      <p:stCondLst>
                        <p:cond delay="indefinite"/>
                      </p:stCondLst>
                      <p:childTnLst>
                        <p:par>
                          <p:cTn id="54" fill="hold" nodeType="withGroup">
                            <p:stCondLst>
                              <p:cond delay="0"/>
                            </p:stCondLst>
                            <p:childTnLst>
                              <p:par>
                                <p:cTn id="55" presetID="5" presetClass="entr" presetSubtype="10" fill="hold" nodeType="clickEffect">
                                  <p:stCondLst>
                                    <p:cond delay="0"/>
                                  </p:stCondLst>
                                  <p:childTnLst>
                                    <p:set>
                                      <p:cBhvr>
                                        <p:cTn id="56" dur="1" fill="hold">
                                          <p:stCondLst>
                                            <p:cond delay="0"/>
                                          </p:stCondLst>
                                        </p:cTn>
                                        <p:tgtEl>
                                          <p:spTgt spid="7"/>
                                        </p:tgtEl>
                                        <p:attrNameLst>
                                          <p:attrName>style.visibility</p:attrName>
                                        </p:attrNameLst>
                                      </p:cBhvr>
                                      <p:to>
                                        <p:strVal val="visible"/>
                                      </p:to>
                                    </p:set>
                                    <p:animEffect transition="in" filter="checkerboard(across)">
                                      <p:cBhvr>
                                        <p:cTn id="57" dur="2000"/>
                                        <p:tgtEl>
                                          <p:spTgt spid="7"/>
                                        </p:tgtEl>
                                      </p:cBhvr>
                                    </p:animEffect>
                                  </p:childTnLst>
                                </p:cTn>
                              </p:par>
                              <p:par>
                                <p:cTn id="58" presetID="10" presetClass="exit" presetSubtype="0" fill="hold" grpId="1" nodeType="withEffect">
                                  <p:stCondLst>
                                    <p:cond delay="0"/>
                                  </p:stCondLst>
                                  <p:childTnLst>
                                    <p:animEffect transition="out" filter="fade">
                                      <p:cBhvr>
                                        <p:cTn id="59" dur="1000"/>
                                        <p:tgtEl>
                                          <p:spTgt spid="171064"/>
                                        </p:tgtEl>
                                      </p:cBhvr>
                                    </p:animEffect>
                                    <p:set>
                                      <p:cBhvr>
                                        <p:cTn id="60" dur="1" fill="hold">
                                          <p:stCondLst>
                                            <p:cond delay="999"/>
                                          </p:stCondLst>
                                        </p:cTn>
                                        <p:tgtEl>
                                          <p:spTgt spid="171064"/>
                                        </p:tgtEl>
                                        <p:attrNameLst>
                                          <p:attrName>style.visibility</p:attrName>
                                        </p:attrNameLst>
                                      </p:cBhvr>
                                      <p:to>
                                        <p:strVal val="hidden"/>
                                      </p:to>
                                    </p:set>
                                  </p:childTnLst>
                                </p:cTn>
                              </p:par>
                            </p:childTnLst>
                          </p:cTn>
                        </p:par>
                        <p:par>
                          <p:cTn id="61" fill="hold" nodeType="afterGroup">
                            <p:stCondLst>
                              <p:cond delay="2000"/>
                            </p:stCondLst>
                            <p:childTnLst>
                              <p:par>
                                <p:cTn id="62" presetID="41" presetClass="entr" presetSubtype="0" fill="hold" grpId="0" nodeType="afterEffect">
                                  <p:stCondLst>
                                    <p:cond delay="0"/>
                                  </p:stCondLst>
                                  <p:iterate type="lt">
                                    <p:tmPct val="10000"/>
                                  </p:iterate>
                                  <p:childTnLst>
                                    <p:set>
                                      <p:cBhvr>
                                        <p:cTn id="63" dur="1" fill="hold">
                                          <p:stCondLst>
                                            <p:cond delay="0"/>
                                          </p:stCondLst>
                                        </p:cTn>
                                        <p:tgtEl>
                                          <p:spTgt spid="171095"/>
                                        </p:tgtEl>
                                        <p:attrNameLst>
                                          <p:attrName>style.visibility</p:attrName>
                                        </p:attrNameLst>
                                      </p:cBhvr>
                                      <p:to>
                                        <p:strVal val="visible"/>
                                      </p:to>
                                    </p:set>
                                    <p:anim calcmode="lin" valueType="num">
                                      <p:cBhvr>
                                        <p:cTn id="64" dur="2000" fill="hold"/>
                                        <p:tgtEl>
                                          <p:spTgt spid="171095"/>
                                        </p:tgtEl>
                                        <p:attrNameLst>
                                          <p:attrName>ppt_x</p:attrName>
                                        </p:attrNameLst>
                                      </p:cBhvr>
                                      <p:tavLst>
                                        <p:tav tm="0">
                                          <p:val>
                                            <p:strVal val="#ppt_x"/>
                                          </p:val>
                                        </p:tav>
                                        <p:tav tm="50000">
                                          <p:val>
                                            <p:strVal val="#ppt_x+.1"/>
                                          </p:val>
                                        </p:tav>
                                        <p:tav tm="100000">
                                          <p:val>
                                            <p:strVal val="#ppt_x"/>
                                          </p:val>
                                        </p:tav>
                                      </p:tavLst>
                                    </p:anim>
                                    <p:anim calcmode="lin" valueType="num">
                                      <p:cBhvr>
                                        <p:cTn id="65" dur="2000" fill="hold"/>
                                        <p:tgtEl>
                                          <p:spTgt spid="171095"/>
                                        </p:tgtEl>
                                        <p:attrNameLst>
                                          <p:attrName>ppt_y</p:attrName>
                                        </p:attrNameLst>
                                      </p:cBhvr>
                                      <p:tavLst>
                                        <p:tav tm="0">
                                          <p:val>
                                            <p:strVal val="#ppt_y"/>
                                          </p:val>
                                        </p:tav>
                                        <p:tav tm="100000">
                                          <p:val>
                                            <p:strVal val="#ppt_y"/>
                                          </p:val>
                                        </p:tav>
                                      </p:tavLst>
                                    </p:anim>
                                    <p:anim calcmode="lin" valueType="num">
                                      <p:cBhvr>
                                        <p:cTn id="66" dur="2000" fill="hold"/>
                                        <p:tgtEl>
                                          <p:spTgt spid="171095"/>
                                        </p:tgtEl>
                                        <p:attrNameLst>
                                          <p:attrName>ppt_h</p:attrName>
                                        </p:attrNameLst>
                                      </p:cBhvr>
                                      <p:tavLst>
                                        <p:tav tm="0">
                                          <p:val>
                                            <p:strVal val="#ppt_h/10"/>
                                          </p:val>
                                        </p:tav>
                                        <p:tav tm="50000">
                                          <p:val>
                                            <p:strVal val="#ppt_h+.01"/>
                                          </p:val>
                                        </p:tav>
                                        <p:tav tm="100000">
                                          <p:val>
                                            <p:strVal val="#ppt_h"/>
                                          </p:val>
                                        </p:tav>
                                      </p:tavLst>
                                    </p:anim>
                                    <p:anim calcmode="lin" valueType="num">
                                      <p:cBhvr>
                                        <p:cTn id="67" dur="2000" fill="hold"/>
                                        <p:tgtEl>
                                          <p:spTgt spid="171095"/>
                                        </p:tgtEl>
                                        <p:attrNameLst>
                                          <p:attrName>ppt_w</p:attrName>
                                        </p:attrNameLst>
                                      </p:cBhvr>
                                      <p:tavLst>
                                        <p:tav tm="0">
                                          <p:val>
                                            <p:strVal val="#ppt_w/10"/>
                                          </p:val>
                                        </p:tav>
                                        <p:tav tm="50000">
                                          <p:val>
                                            <p:strVal val="#ppt_w+.01"/>
                                          </p:val>
                                        </p:tav>
                                        <p:tav tm="100000">
                                          <p:val>
                                            <p:strVal val="#ppt_w"/>
                                          </p:val>
                                        </p:tav>
                                      </p:tavLst>
                                    </p:anim>
                                    <p:animEffect transition="in" filter="fade">
                                      <p:cBhvr>
                                        <p:cTn id="68" dur="2000" tmFilter="0,0; .5, 1; 1, 1"/>
                                        <p:tgtEl>
                                          <p:spTgt spid="171095"/>
                                        </p:tgtEl>
                                      </p:cBhvr>
                                    </p:animEffect>
                                  </p:childTnLst>
                                </p:cTn>
                              </p:par>
                            </p:childTnLst>
                          </p:cTn>
                        </p:par>
                      </p:childTnLst>
                    </p:cTn>
                  </p:par>
                  <p:par>
                    <p:cTn id="69" fill="hold" nodeType="clickPar">
                      <p:stCondLst>
                        <p:cond delay="indefinite"/>
                      </p:stCondLst>
                      <p:childTnLst>
                        <p:par>
                          <p:cTn id="70" fill="hold" nodeType="withGroup">
                            <p:stCondLst>
                              <p:cond delay="0"/>
                            </p:stCondLst>
                            <p:childTnLst>
                              <p:par>
                                <p:cTn id="71" presetID="5" presetClass="entr" presetSubtype="10" fill="hold" grpId="0" nodeType="clickEffect">
                                  <p:stCondLst>
                                    <p:cond delay="0"/>
                                  </p:stCondLst>
                                  <p:childTnLst>
                                    <p:set>
                                      <p:cBhvr>
                                        <p:cTn id="72" dur="1" fill="hold">
                                          <p:stCondLst>
                                            <p:cond delay="0"/>
                                          </p:stCondLst>
                                        </p:cTn>
                                        <p:tgtEl>
                                          <p:spTgt spid="171096"/>
                                        </p:tgtEl>
                                        <p:attrNameLst>
                                          <p:attrName>style.visibility</p:attrName>
                                        </p:attrNameLst>
                                      </p:cBhvr>
                                      <p:to>
                                        <p:strVal val="visible"/>
                                      </p:to>
                                    </p:set>
                                    <p:animEffect transition="in" filter="checkerboard(across)">
                                      <p:cBhvr>
                                        <p:cTn id="73" dur="500"/>
                                        <p:tgtEl>
                                          <p:spTgt spid="171096"/>
                                        </p:tgtEl>
                                      </p:cBhvr>
                                    </p:animEffect>
                                  </p:childTnLst>
                                </p:cTn>
                              </p:par>
                            </p:childTnLst>
                          </p:cTn>
                        </p:par>
                        <p:par>
                          <p:cTn id="74" fill="hold" nodeType="afterGroup">
                            <p:stCondLst>
                              <p:cond delay="500"/>
                            </p:stCondLst>
                            <p:childTnLst>
                              <p:par>
                                <p:cTn id="75" presetID="18" presetClass="entr" presetSubtype="6" fill="hold" nodeType="afterEffect">
                                  <p:stCondLst>
                                    <p:cond delay="0"/>
                                  </p:stCondLst>
                                  <p:childTnLst>
                                    <p:set>
                                      <p:cBhvr>
                                        <p:cTn id="76" dur="1" fill="hold">
                                          <p:stCondLst>
                                            <p:cond delay="0"/>
                                          </p:stCondLst>
                                        </p:cTn>
                                        <p:tgtEl>
                                          <p:spTgt spid="13"/>
                                        </p:tgtEl>
                                        <p:attrNameLst>
                                          <p:attrName>style.visibility</p:attrName>
                                        </p:attrNameLst>
                                      </p:cBhvr>
                                      <p:to>
                                        <p:strVal val="visible"/>
                                      </p:to>
                                    </p:set>
                                    <p:animEffect transition="in" filter="strips(downRight)">
                                      <p:cBhvr>
                                        <p:cTn id="77" dur="2000"/>
                                        <p:tgtEl>
                                          <p:spTgt spid="13"/>
                                        </p:tgtEl>
                                      </p:cBhvr>
                                    </p:animEffect>
                                  </p:childTnLst>
                                </p:cTn>
                              </p:par>
                            </p:childTnLst>
                          </p:cTn>
                        </p:par>
                      </p:childTnLst>
                    </p:cTn>
                  </p:par>
                  <p:par>
                    <p:cTn id="78" fill="hold" nodeType="clickPar">
                      <p:stCondLst>
                        <p:cond delay="indefinite"/>
                      </p:stCondLst>
                      <p:childTnLst>
                        <p:par>
                          <p:cTn id="79" fill="hold" nodeType="withGroup">
                            <p:stCondLst>
                              <p:cond delay="0"/>
                            </p:stCondLst>
                            <p:childTnLst>
                              <p:par>
                                <p:cTn id="80" presetID="18" presetClass="entr" presetSubtype="6" fill="hold" nodeType="clickEffect">
                                  <p:stCondLst>
                                    <p:cond delay="0"/>
                                  </p:stCondLst>
                                  <p:childTnLst>
                                    <p:set>
                                      <p:cBhvr>
                                        <p:cTn id="81" dur="1" fill="hold">
                                          <p:stCondLst>
                                            <p:cond delay="0"/>
                                          </p:stCondLst>
                                        </p:cTn>
                                        <p:tgtEl>
                                          <p:spTgt spid="9"/>
                                        </p:tgtEl>
                                        <p:attrNameLst>
                                          <p:attrName>style.visibility</p:attrName>
                                        </p:attrNameLst>
                                      </p:cBhvr>
                                      <p:to>
                                        <p:strVal val="visible"/>
                                      </p:to>
                                    </p:set>
                                    <p:animEffect transition="in" filter="strips(downRight)">
                                      <p:cBhvr>
                                        <p:cTn id="82" dur="500"/>
                                        <p:tgtEl>
                                          <p:spTgt spid="9"/>
                                        </p:tgtEl>
                                      </p:cBhvr>
                                    </p:animEffect>
                                  </p:childTnLst>
                                </p:cTn>
                              </p:par>
                            </p:childTnLst>
                          </p:cTn>
                        </p:par>
                      </p:childTnLst>
                    </p:cTn>
                  </p:par>
                  <p:par>
                    <p:cTn id="83" fill="hold" nodeType="clickPar">
                      <p:stCondLst>
                        <p:cond delay="indefinite"/>
                      </p:stCondLst>
                      <p:childTnLst>
                        <p:par>
                          <p:cTn id="84" fill="hold" nodeType="withGroup">
                            <p:stCondLst>
                              <p:cond delay="0"/>
                            </p:stCondLst>
                            <p:childTnLst>
                              <p:par>
                                <p:cTn id="85" presetID="8" presetClass="entr" presetSubtype="16" fill="hold" nodeType="clickEffect">
                                  <p:stCondLst>
                                    <p:cond delay="0"/>
                                  </p:stCondLst>
                                  <p:childTnLst>
                                    <p:set>
                                      <p:cBhvr>
                                        <p:cTn id="86" dur="1" fill="hold">
                                          <p:stCondLst>
                                            <p:cond delay="0"/>
                                          </p:stCondLst>
                                        </p:cTn>
                                        <p:tgtEl>
                                          <p:spTgt spid="11"/>
                                        </p:tgtEl>
                                        <p:attrNameLst>
                                          <p:attrName>style.visibility</p:attrName>
                                        </p:attrNameLst>
                                      </p:cBhvr>
                                      <p:to>
                                        <p:strVal val="visible"/>
                                      </p:to>
                                    </p:set>
                                    <p:animEffect transition="in" filter="diamond(in)">
                                      <p:cBhvr>
                                        <p:cTn id="87" dur="20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1010" grpId="0" animBg="1"/>
      <p:bldP spid="171064" grpId="0" animBg="1"/>
      <p:bldP spid="171064" grpId="1" animBg="1"/>
      <p:bldP spid="171076" grpId="0"/>
      <p:bldP spid="171076" grpId="1"/>
      <p:bldP spid="171076" grpId="2"/>
      <p:bldP spid="171081" grpId="0"/>
      <p:bldP spid="171081" grpId="1"/>
      <p:bldP spid="171095" grpId="0"/>
      <p:bldP spid="171096"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3162" name="Rectangle 106">
            <a:extLst>
              <a:ext uri="{FF2B5EF4-FFF2-40B4-BE49-F238E27FC236}">
                <a16:creationId xmlns:a16="http://schemas.microsoft.com/office/drawing/2014/main" xmlns="" id="{FD389BE6-7B8C-448A-814A-068B127EE954}"/>
              </a:ext>
            </a:extLst>
          </p:cNvPr>
          <p:cNvSpPr>
            <a:spLocks noChangeArrowheads="1"/>
          </p:cNvSpPr>
          <p:nvPr/>
        </p:nvSpPr>
        <p:spPr bwMode="auto">
          <a:xfrm>
            <a:off x="1828800" y="1143000"/>
            <a:ext cx="1047750" cy="685800"/>
          </a:xfrm>
          <a:prstGeom prst="rect">
            <a:avLst/>
          </a:prstGeom>
          <a:solidFill>
            <a:srgbClr val="FFFF99"/>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endParaRPr lang="vi-VN" altLang="en-US"/>
          </a:p>
        </p:txBody>
      </p:sp>
      <p:graphicFrame>
        <p:nvGraphicFramePr>
          <p:cNvPr id="173166" name="Object 110">
            <a:extLst>
              <a:ext uri="{FF2B5EF4-FFF2-40B4-BE49-F238E27FC236}">
                <a16:creationId xmlns:a16="http://schemas.microsoft.com/office/drawing/2014/main" xmlns="" id="{419E625D-FFD6-4DFB-BC32-F4669819AC52}"/>
              </a:ext>
            </a:extLst>
          </p:cNvPr>
          <p:cNvGraphicFramePr>
            <a:graphicFrameLocks noChangeAspect="1"/>
          </p:cNvGraphicFramePr>
          <p:nvPr/>
        </p:nvGraphicFramePr>
        <p:xfrm>
          <a:off x="1757363" y="914400"/>
          <a:ext cx="2411412" cy="1033463"/>
        </p:xfrm>
        <a:graphic>
          <a:graphicData uri="http://schemas.openxmlformats.org/presentationml/2006/ole">
            <mc:AlternateContent xmlns:mc="http://schemas.openxmlformats.org/markup-compatibility/2006">
              <mc:Choice xmlns:v="urn:schemas-microsoft-com:vml" Requires="v">
                <p:oleObj spid="_x0000_s2058" name="Equation" r:id="rId5" imgW="533160" imgH="228600" progId="Equation.DSMT4">
                  <p:embed/>
                </p:oleObj>
              </mc:Choice>
              <mc:Fallback>
                <p:oleObj name="Equation" r:id="rId5" imgW="533160" imgH="228600" progId="Equation.DSMT4">
                  <p:embed/>
                  <p:pic>
                    <p:nvPicPr>
                      <p:cNvPr id="0" name="Object 110"/>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757363" y="914400"/>
                        <a:ext cx="2411412" cy="10334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173160" name="Rectangle 104">
            <a:extLst>
              <a:ext uri="{FF2B5EF4-FFF2-40B4-BE49-F238E27FC236}">
                <a16:creationId xmlns:a16="http://schemas.microsoft.com/office/drawing/2014/main" xmlns="" id="{FDB6A312-1322-43D6-AC4C-3D890E1BA723}"/>
              </a:ext>
            </a:extLst>
          </p:cNvPr>
          <p:cNvSpPr>
            <a:spLocks noChangeArrowheads="1"/>
          </p:cNvSpPr>
          <p:nvPr/>
        </p:nvSpPr>
        <p:spPr bwMode="auto">
          <a:xfrm>
            <a:off x="1828800" y="2590800"/>
            <a:ext cx="1447800" cy="933450"/>
          </a:xfrm>
          <a:prstGeom prst="rect">
            <a:avLst/>
          </a:prstGeom>
          <a:solidFill>
            <a:srgbClr val="FFFF99"/>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endParaRPr lang="vi-VN" altLang="en-US"/>
          </a:p>
        </p:txBody>
      </p:sp>
      <p:graphicFrame>
        <p:nvGraphicFramePr>
          <p:cNvPr id="173161" name="Object 105">
            <a:extLst>
              <a:ext uri="{FF2B5EF4-FFF2-40B4-BE49-F238E27FC236}">
                <a16:creationId xmlns:a16="http://schemas.microsoft.com/office/drawing/2014/main" xmlns="" id="{E102D632-6CB2-43BD-A999-1CC510A53415}"/>
              </a:ext>
            </a:extLst>
          </p:cNvPr>
          <p:cNvGraphicFramePr>
            <a:graphicFrameLocks noChangeAspect="1"/>
          </p:cNvGraphicFramePr>
          <p:nvPr/>
        </p:nvGraphicFramePr>
        <p:xfrm>
          <a:off x="762000" y="2286000"/>
          <a:ext cx="3819525" cy="1527175"/>
        </p:xfrm>
        <a:graphic>
          <a:graphicData uri="http://schemas.openxmlformats.org/presentationml/2006/ole">
            <mc:AlternateContent xmlns:mc="http://schemas.openxmlformats.org/markup-compatibility/2006">
              <mc:Choice xmlns:v="urn:schemas-microsoft-com:vml" Requires="v">
                <p:oleObj spid="_x0000_s2059" name="Equation" r:id="rId7" imgW="888840" imgH="355320" progId="Equation.DSMT4">
                  <p:embed/>
                </p:oleObj>
              </mc:Choice>
              <mc:Fallback>
                <p:oleObj name="Equation" r:id="rId7" imgW="888840" imgH="355320" progId="Equation.DSMT4">
                  <p:embed/>
                  <p:pic>
                    <p:nvPicPr>
                      <p:cNvPr id="0" name="Object 10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762000" y="2286000"/>
                        <a:ext cx="3819525" cy="15271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173163" name="Text Box 107">
            <a:extLst>
              <a:ext uri="{FF2B5EF4-FFF2-40B4-BE49-F238E27FC236}">
                <a16:creationId xmlns:a16="http://schemas.microsoft.com/office/drawing/2014/main" xmlns="" id="{4132D954-AB0D-400C-B042-277114674D3E}"/>
              </a:ext>
            </a:extLst>
          </p:cNvPr>
          <p:cNvSpPr txBox="1">
            <a:spLocks noChangeArrowheads="1"/>
          </p:cNvSpPr>
          <p:nvPr/>
        </p:nvSpPr>
        <p:spPr bwMode="auto">
          <a:xfrm>
            <a:off x="5334000" y="1143000"/>
            <a:ext cx="3962400"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US" sz="4400">
                <a:solidFill>
                  <a:srgbClr val="0000CC"/>
                </a:solidFill>
                <a:latin typeface="Times New Roman" panose="02020603050405020304" pitchFamily="18" charset="0"/>
              </a:rPr>
              <a:t>Với</a:t>
            </a:r>
            <a:r>
              <a:rPr lang="en-US" sz="4400" b="1">
                <a:solidFill>
                  <a:srgbClr val="0000CC"/>
                </a:solidFill>
                <a:latin typeface="Times New Roman" panose="02020603050405020304" pitchFamily="18" charset="0"/>
              </a:rPr>
              <a:t>  a </a:t>
            </a:r>
            <a:r>
              <a:rPr lang="en-US" sz="4400" b="1">
                <a:solidFill>
                  <a:srgbClr val="0000CC"/>
                </a:solidFill>
                <a:latin typeface="Times New Roman" panose="02020603050405020304" pitchFamily="18" charset="0"/>
                <a:sym typeface="Symbol" panose="05050102010706020507" pitchFamily="18" charset="2"/>
              </a:rPr>
              <a:t> 0</a:t>
            </a:r>
          </a:p>
        </p:txBody>
      </p:sp>
      <p:graphicFrame>
        <p:nvGraphicFramePr>
          <p:cNvPr id="173164" name="Object 108">
            <a:extLst>
              <a:ext uri="{FF2B5EF4-FFF2-40B4-BE49-F238E27FC236}">
                <a16:creationId xmlns:a16="http://schemas.microsoft.com/office/drawing/2014/main" xmlns="" id="{C4FBA180-8A9D-481A-B055-2F34EEFB1C9F}"/>
              </a:ext>
            </a:extLst>
          </p:cNvPr>
          <p:cNvGraphicFramePr>
            <a:graphicFrameLocks noChangeAspect="1"/>
          </p:cNvGraphicFramePr>
          <p:nvPr/>
        </p:nvGraphicFramePr>
        <p:xfrm>
          <a:off x="838200" y="3733800"/>
          <a:ext cx="3438525" cy="1127125"/>
        </p:xfrm>
        <a:graphic>
          <a:graphicData uri="http://schemas.openxmlformats.org/presentationml/2006/ole">
            <mc:AlternateContent xmlns:mc="http://schemas.openxmlformats.org/markup-compatibility/2006">
              <mc:Choice xmlns:v="urn:schemas-microsoft-com:vml" Requires="v">
                <p:oleObj spid="_x0000_s2060" name="Equation" r:id="rId9" imgW="774360" imgH="253800" progId="Equation.DSMT4">
                  <p:embed/>
                </p:oleObj>
              </mc:Choice>
              <mc:Fallback>
                <p:oleObj name="Equation" r:id="rId9" imgW="774360" imgH="253800" progId="Equation.DSMT4">
                  <p:embed/>
                  <p:pic>
                    <p:nvPicPr>
                      <p:cNvPr id="0" name="Object 108"/>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838200" y="3733800"/>
                        <a:ext cx="3438525" cy="1127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73165" name="Object 109">
            <a:extLst>
              <a:ext uri="{FF2B5EF4-FFF2-40B4-BE49-F238E27FC236}">
                <a16:creationId xmlns:a16="http://schemas.microsoft.com/office/drawing/2014/main" xmlns="" id="{35BBEA5E-8F94-4C17-A8DE-2F8A83638D25}"/>
              </a:ext>
            </a:extLst>
          </p:cNvPr>
          <p:cNvGraphicFramePr>
            <a:graphicFrameLocks noChangeAspect="1"/>
          </p:cNvGraphicFramePr>
          <p:nvPr/>
        </p:nvGraphicFramePr>
        <p:xfrm>
          <a:off x="990600" y="5029200"/>
          <a:ext cx="2632075" cy="1169988"/>
        </p:xfrm>
        <a:graphic>
          <a:graphicData uri="http://schemas.openxmlformats.org/presentationml/2006/ole">
            <mc:AlternateContent xmlns:mc="http://schemas.openxmlformats.org/markup-compatibility/2006">
              <mc:Choice xmlns:v="urn:schemas-microsoft-com:vml" Requires="v">
                <p:oleObj spid="_x0000_s2061" name="Equation" r:id="rId11" imgW="571320" imgH="253800" progId="Equation.DSMT4">
                  <p:embed/>
                </p:oleObj>
              </mc:Choice>
              <mc:Fallback>
                <p:oleObj name="Equation" r:id="rId11" imgW="571320" imgH="253800" progId="Equation.DSMT4">
                  <p:embed/>
                  <p:pic>
                    <p:nvPicPr>
                      <p:cNvPr id="0" name="Object 109"/>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990600" y="5029200"/>
                        <a:ext cx="2632075" cy="11699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173167" name="Text Box 111">
            <a:extLst>
              <a:ext uri="{FF2B5EF4-FFF2-40B4-BE49-F238E27FC236}">
                <a16:creationId xmlns:a16="http://schemas.microsoft.com/office/drawing/2014/main" xmlns="" id="{A62B8A2A-092B-4852-BD00-3627D24CBC54}"/>
              </a:ext>
            </a:extLst>
          </p:cNvPr>
          <p:cNvSpPr txBox="1">
            <a:spLocks noChangeArrowheads="1"/>
          </p:cNvSpPr>
          <p:nvPr/>
        </p:nvSpPr>
        <p:spPr bwMode="auto">
          <a:xfrm>
            <a:off x="609600" y="1143000"/>
            <a:ext cx="1295400"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spcBef>
                <a:spcPct val="50000"/>
              </a:spcBef>
            </a:pPr>
            <a:r>
              <a:rPr lang="en-US" altLang="en-US" sz="4400">
                <a:solidFill>
                  <a:srgbClr val="0000CC"/>
                </a:solidFill>
                <a:latin typeface="VNI-Times" pitchFamily="2" charset="0"/>
              </a:rPr>
              <a:t>c) </a:t>
            </a:r>
            <a:endParaRPr lang="en-US" altLang="en-US" sz="4400" b="1">
              <a:solidFill>
                <a:srgbClr val="0000CC"/>
              </a:solidFill>
              <a:latin typeface="VNI-Times" pitchFamily="2" charset="0"/>
            </a:endParaRPr>
          </a:p>
        </p:txBody>
      </p:sp>
    </p:spTree>
  </p:cSld>
  <p:clrMapOvr>
    <a:masterClrMapping/>
  </p:clrMapOvr>
  <p:transition>
    <p:split orient="vert"/>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8" fill="hold" grpId="0" nodeType="afterEffect">
                                  <p:stCondLst>
                                    <p:cond delay="0"/>
                                  </p:stCondLst>
                                  <p:childTnLst>
                                    <p:set>
                                      <p:cBhvr>
                                        <p:cTn id="6" dur="1" fill="hold">
                                          <p:stCondLst>
                                            <p:cond delay="0"/>
                                          </p:stCondLst>
                                        </p:cTn>
                                        <p:tgtEl>
                                          <p:spTgt spid="173167"/>
                                        </p:tgtEl>
                                        <p:attrNameLst>
                                          <p:attrName>style.visibility</p:attrName>
                                        </p:attrNameLst>
                                      </p:cBhvr>
                                      <p:to>
                                        <p:strVal val="visible"/>
                                      </p:to>
                                    </p:set>
                                    <p:anim calcmode="lin" valueType="num">
                                      <p:cBhvr additive="base">
                                        <p:cTn id="7" dur="500" fill="hold"/>
                                        <p:tgtEl>
                                          <p:spTgt spid="173167"/>
                                        </p:tgtEl>
                                        <p:attrNameLst>
                                          <p:attrName>ppt_x</p:attrName>
                                        </p:attrNameLst>
                                      </p:cBhvr>
                                      <p:tavLst>
                                        <p:tav tm="0">
                                          <p:val>
                                            <p:strVal val="0-#ppt_w/2"/>
                                          </p:val>
                                        </p:tav>
                                        <p:tav tm="100000">
                                          <p:val>
                                            <p:strVal val="#ppt_x"/>
                                          </p:val>
                                        </p:tav>
                                      </p:tavLst>
                                    </p:anim>
                                    <p:anim calcmode="lin" valueType="num">
                                      <p:cBhvr additive="base">
                                        <p:cTn id="8" dur="500" fill="hold"/>
                                        <p:tgtEl>
                                          <p:spTgt spid="173167"/>
                                        </p:tgtEl>
                                        <p:attrNameLst>
                                          <p:attrName>ppt_y</p:attrName>
                                        </p:attrNameLst>
                                      </p:cBhvr>
                                      <p:tavLst>
                                        <p:tav tm="0">
                                          <p:val>
                                            <p:strVal val="#ppt_y"/>
                                          </p:val>
                                        </p:tav>
                                        <p:tav tm="100000">
                                          <p:val>
                                            <p:strVal val="#ppt_y"/>
                                          </p:val>
                                        </p:tav>
                                      </p:tavLst>
                                    </p:anim>
                                  </p:childTnLst>
                                </p:cTn>
                              </p:par>
                              <p:par>
                                <p:cTn id="9" presetID="3" presetClass="entr" presetSubtype="10" fill="hold" nodeType="withEffect">
                                  <p:stCondLst>
                                    <p:cond delay="0"/>
                                  </p:stCondLst>
                                  <p:childTnLst>
                                    <p:set>
                                      <p:cBhvr>
                                        <p:cTn id="10" dur="1" fill="hold">
                                          <p:stCondLst>
                                            <p:cond delay="0"/>
                                          </p:stCondLst>
                                        </p:cTn>
                                        <p:tgtEl>
                                          <p:spTgt spid="173166"/>
                                        </p:tgtEl>
                                        <p:attrNameLst>
                                          <p:attrName>style.visibility</p:attrName>
                                        </p:attrNameLst>
                                      </p:cBhvr>
                                      <p:to>
                                        <p:strVal val="visible"/>
                                      </p:to>
                                    </p:set>
                                    <p:animEffect transition="in" filter="blinds(horizontal)">
                                      <p:cBhvr>
                                        <p:cTn id="11" dur="1000"/>
                                        <p:tgtEl>
                                          <p:spTgt spid="173166"/>
                                        </p:tgtEl>
                                      </p:cBhvr>
                                    </p:animEffect>
                                  </p:childTnLst>
                                </p:cTn>
                              </p:par>
                            </p:childTnLst>
                          </p:cTn>
                        </p:par>
                        <p:par>
                          <p:cTn id="12" fill="hold" nodeType="afterGroup">
                            <p:stCondLst>
                              <p:cond delay="1000"/>
                            </p:stCondLst>
                            <p:childTnLst>
                              <p:par>
                                <p:cTn id="13" presetID="2" presetClass="entr" presetSubtype="2" fill="hold" grpId="0" nodeType="afterEffect">
                                  <p:stCondLst>
                                    <p:cond delay="0"/>
                                  </p:stCondLst>
                                  <p:childTnLst>
                                    <p:set>
                                      <p:cBhvr>
                                        <p:cTn id="14" dur="1" fill="hold">
                                          <p:stCondLst>
                                            <p:cond delay="0"/>
                                          </p:stCondLst>
                                        </p:cTn>
                                        <p:tgtEl>
                                          <p:spTgt spid="173163"/>
                                        </p:tgtEl>
                                        <p:attrNameLst>
                                          <p:attrName>style.visibility</p:attrName>
                                        </p:attrNameLst>
                                      </p:cBhvr>
                                      <p:to>
                                        <p:strVal val="visible"/>
                                      </p:to>
                                    </p:set>
                                    <p:anim calcmode="lin" valueType="num">
                                      <p:cBhvr additive="base">
                                        <p:cTn id="15" dur="1000" fill="hold"/>
                                        <p:tgtEl>
                                          <p:spTgt spid="173163"/>
                                        </p:tgtEl>
                                        <p:attrNameLst>
                                          <p:attrName>ppt_x</p:attrName>
                                        </p:attrNameLst>
                                      </p:cBhvr>
                                      <p:tavLst>
                                        <p:tav tm="0">
                                          <p:val>
                                            <p:strVal val="1+#ppt_w/2"/>
                                          </p:val>
                                        </p:tav>
                                        <p:tav tm="100000">
                                          <p:val>
                                            <p:strVal val="#ppt_x"/>
                                          </p:val>
                                        </p:tav>
                                      </p:tavLst>
                                    </p:anim>
                                    <p:anim calcmode="lin" valueType="num">
                                      <p:cBhvr additive="base">
                                        <p:cTn id="16" dur="1000" fill="hold"/>
                                        <p:tgtEl>
                                          <p:spTgt spid="173163"/>
                                        </p:tgtEl>
                                        <p:attrNameLst>
                                          <p:attrName>ppt_y</p:attrName>
                                        </p:attrNameLst>
                                      </p:cBhvr>
                                      <p:tavLst>
                                        <p:tav tm="0">
                                          <p:val>
                                            <p:strVal val="#ppt_y"/>
                                          </p:val>
                                        </p:tav>
                                        <p:tav tm="100000">
                                          <p:val>
                                            <p:strVal val="#ppt_y"/>
                                          </p:val>
                                        </p:tav>
                                      </p:tavLst>
                                    </p:anim>
                                  </p:childTnLst>
                                </p:cTn>
                              </p:par>
                            </p:childTnLst>
                          </p:cTn>
                        </p:par>
                      </p:childTnLst>
                    </p:cTn>
                  </p:par>
                  <p:par>
                    <p:cTn id="17" fill="hold" nodeType="clickPar">
                      <p:stCondLst>
                        <p:cond delay="indefinite"/>
                      </p:stCondLst>
                      <p:childTnLst>
                        <p:par>
                          <p:cTn id="18" fill="hold" nodeType="withGroup">
                            <p:stCondLst>
                              <p:cond delay="0"/>
                            </p:stCondLst>
                            <p:childTnLst>
                              <p:par>
                                <p:cTn id="19" presetID="2" presetClass="entr" presetSubtype="8" fill="hold" grpId="0" nodeType="clickEffect">
                                  <p:stCondLst>
                                    <p:cond delay="0"/>
                                  </p:stCondLst>
                                  <p:childTnLst>
                                    <p:set>
                                      <p:cBhvr>
                                        <p:cTn id="20" dur="1" fill="hold">
                                          <p:stCondLst>
                                            <p:cond delay="0"/>
                                          </p:stCondLst>
                                        </p:cTn>
                                        <p:tgtEl>
                                          <p:spTgt spid="173162"/>
                                        </p:tgtEl>
                                        <p:attrNameLst>
                                          <p:attrName>style.visibility</p:attrName>
                                        </p:attrNameLst>
                                      </p:cBhvr>
                                      <p:to>
                                        <p:strVal val="visible"/>
                                      </p:to>
                                    </p:set>
                                    <p:anim calcmode="lin" valueType="num">
                                      <p:cBhvr additive="base">
                                        <p:cTn id="21" dur="500" fill="hold"/>
                                        <p:tgtEl>
                                          <p:spTgt spid="173162"/>
                                        </p:tgtEl>
                                        <p:attrNameLst>
                                          <p:attrName>ppt_x</p:attrName>
                                        </p:attrNameLst>
                                      </p:cBhvr>
                                      <p:tavLst>
                                        <p:tav tm="0">
                                          <p:val>
                                            <p:strVal val="0-#ppt_w/2"/>
                                          </p:val>
                                        </p:tav>
                                        <p:tav tm="100000">
                                          <p:val>
                                            <p:strVal val="#ppt_x"/>
                                          </p:val>
                                        </p:tav>
                                      </p:tavLst>
                                    </p:anim>
                                    <p:anim calcmode="lin" valueType="num">
                                      <p:cBhvr additive="base">
                                        <p:cTn id="22" dur="500" fill="hold"/>
                                        <p:tgtEl>
                                          <p:spTgt spid="173162"/>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9"/>
                                            </p:cond>
                                          </p:stCondLst>
                                          <p:endCondLst>
                                            <p:cond evt="onStopAudio" delay="0">
                                              <p:tgtEl>
                                                <p:sldTgt/>
                                              </p:tgtEl>
                                            </p:cond>
                                          </p:endCondLst>
                                        </p:cTn>
                                        <p:tgtEl>
                                          <p:sndTgt r:embed="rId4" name="Tink.wav"/>
                                        </p:tgtEl>
                                      </p:cMediaNode>
                                    </p:audio>
                                  </p:subTnLst>
                                </p:cTn>
                              </p:par>
                            </p:childTnLst>
                          </p:cTn>
                        </p:par>
                      </p:childTnLst>
                    </p:cTn>
                  </p:par>
                  <p:par>
                    <p:cTn id="23" fill="hold" nodeType="clickPar">
                      <p:stCondLst>
                        <p:cond delay="indefinite"/>
                      </p:stCondLst>
                      <p:childTnLst>
                        <p:par>
                          <p:cTn id="24" fill="hold" nodeType="withGroup">
                            <p:stCondLst>
                              <p:cond delay="0"/>
                            </p:stCondLst>
                            <p:childTnLst>
                              <p:par>
                                <p:cTn id="25" presetID="2" presetClass="entr" presetSubtype="8" fill="hold" nodeType="clickEffect">
                                  <p:stCondLst>
                                    <p:cond delay="0"/>
                                  </p:stCondLst>
                                  <p:childTnLst>
                                    <p:set>
                                      <p:cBhvr>
                                        <p:cTn id="26" dur="1" fill="hold">
                                          <p:stCondLst>
                                            <p:cond delay="0"/>
                                          </p:stCondLst>
                                        </p:cTn>
                                        <p:tgtEl>
                                          <p:spTgt spid="173161"/>
                                        </p:tgtEl>
                                        <p:attrNameLst>
                                          <p:attrName>style.visibility</p:attrName>
                                        </p:attrNameLst>
                                      </p:cBhvr>
                                      <p:to>
                                        <p:strVal val="visible"/>
                                      </p:to>
                                    </p:set>
                                    <p:anim calcmode="lin" valueType="num">
                                      <p:cBhvr additive="base">
                                        <p:cTn id="27" dur="500" fill="hold"/>
                                        <p:tgtEl>
                                          <p:spTgt spid="173161"/>
                                        </p:tgtEl>
                                        <p:attrNameLst>
                                          <p:attrName>ppt_x</p:attrName>
                                        </p:attrNameLst>
                                      </p:cBhvr>
                                      <p:tavLst>
                                        <p:tav tm="0">
                                          <p:val>
                                            <p:strVal val="0-#ppt_w/2"/>
                                          </p:val>
                                        </p:tav>
                                        <p:tav tm="100000">
                                          <p:val>
                                            <p:strVal val="#ppt_x"/>
                                          </p:val>
                                        </p:tav>
                                      </p:tavLst>
                                    </p:anim>
                                    <p:anim calcmode="lin" valueType="num">
                                      <p:cBhvr additive="base">
                                        <p:cTn id="28" dur="500" fill="hold"/>
                                        <p:tgtEl>
                                          <p:spTgt spid="173161"/>
                                        </p:tgtEl>
                                        <p:attrNameLst>
                                          <p:attrName>ppt_y</p:attrName>
                                        </p:attrNameLst>
                                      </p:cBhvr>
                                      <p:tavLst>
                                        <p:tav tm="0">
                                          <p:val>
                                            <p:strVal val="#ppt_y"/>
                                          </p:val>
                                        </p:tav>
                                        <p:tav tm="100000">
                                          <p:val>
                                            <p:strVal val="#ppt_y"/>
                                          </p:val>
                                        </p:tav>
                                      </p:tavLst>
                                    </p:anim>
                                  </p:childTnLst>
                                </p:cTn>
                              </p:par>
                            </p:childTnLst>
                          </p:cTn>
                        </p:par>
                        <p:par>
                          <p:cTn id="29" fill="hold" nodeType="afterGroup">
                            <p:stCondLst>
                              <p:cond delay="500"/>
                            </p:stCondLst>
                            <p:childTnLst>
                              <p:par>
                                <p:cTn id="30" presetID="2" presetClass="entr" presetSubtype="8" fill="hold" grpId="0" nodeType="afterEffect">
                                  <p:stCondLst>
                                    <p:cond delay="0"/>
                                  </p:stCondLst>
                                  <p:childTnLst>
                                    <p:set>
                                      <p:cBhvr>
                                        <p:cTn id="31" dur="1" fill="hold">
                                          <p:stCondLst>
                                            <p:cond delay="0"/>
                                          </p:stCondLst>
                                        </p:cTn>
                                        <p:tgtEl>
                                          <p:spTgt spid="173160"/>
                                        </p:tgtEl>
                                        <p:attrNameLst>
                                          <p:attrName>style.visibility</p:attrName>
                                        </p:attrNameLst>
                                      </p:cBhvr>
                                      <p:to>
                                        <p:strVal val="visible"/>
                                      </p:to>
                                    </p:set>
                                    <p:anim calcmode="lin" valueType="num">
                                      <p:cBhvr additive="base">
                                        <p:cTn id="32" dur="500" fill="hold"/>
                                        <p:tgtEl>
                                          <p:spTgt spid="173160"/>
                                        </p:tgtEl>
                                        <p:attrNameLst>
                                          <p:attrName>ppt_x</p:attrName>
                                        </p:attrNameLst>
                                      </p:cBhvr>
                                      <p:tavLst>
                                        <p:tav tm="0">
                                          <p:val>
                                            <p:strVal val="0-#ppt_w/2"/>
                                          </p:val>
                                        </p:tav>
                                        <p:tav tm="100000">
                                          <p:val>
                                            <p:strVal val="#ppt_x"/>
                                          </p:val>
                                        </p:tav>
                                      </p:tavLst>
                                    </p:anim>
                                    <p:anim calcmode="lin" valueType="num">
                                      <p:cBhvr additive="base">
                                        <p:cTn id="33" dur="500" fill="hold"/>
                                        <p:tgtEl>
                                          <p:spTgt spid="173160"/>
                                        </p:tgtEl>
                                        <p:attrNameLst>
                                          <p:attrName>ppt_y</p:attrName>
                                        </p:attrNameLst>
                                      </p:cBhvr>
                                      <p:tavLst>
                                        <p:tav tm="0">
                                          <p:val>
                                            <p:strVal val="#ppt_y"/>
                                          </p:val>
                                        </p:tav>
                                        <p:tav tm="100000">
                                          <p:val>
                                            <p:strVal val="#ppt_y"/>
                                          </p:val>
                                        </p:tav>
                                      </p:tavLst>
                                    </p:anim>
                                  </p:childTnLst>
                                </p:cTn>
                              </p:par>
                            </p:childTnLst>
                          </p:cTn>
                        </p:par>
                      </p:childTnLst>
                    </p:cTn>
                  </p:par>
                  <p:par>
                    <p:cTn id="34" fill="hold" nodeType="clickPar">
                      <p:stCondLst>
                        <p:cond delay="indefinite"/>
                      </p:stCondLst>
                      <p:childTnLst>
                        <p:par>
                          <p:cTn id="35" fill="hold" nodeType="withGroup">
                            <p:stCondLst>
                              <p:cond delay="0"/>
                            </p:stCondLst>
                            <p:childTnLst>
                              <p:par>
                                <p:cTn id="36" presetID="2" presetClass="entr" presetSubtype="8" fill="hold" nodeType="clickEffect">
                                  <p:stCondLst>
                                    <p:cond delay="0"/>
                                  </p:stCondLst>
                                  <p:childTnLst>
                                    <p:set>
                                      <p:cBhvr>
                                        <p:cTn id="37" dur="1" fill="hold">
                                          <p:stCondLst>
                                            <p:cond delay="0"/>
                                          </p:stCondLst>
                                        </p:cTn>
                                        <p:tgtEl>
                                          <p:spTgt spid="173164"/>
                                        </p:tgtEl>
                                        <p:attrNameLst>
                                          <p:attrName>style.visibility</p:attrName>
                                        </p:attrNameLst>
                                      </p:cBhvr>
                                      <p:to>
                                        <p:strVal val="visible"/>
                                      </p:to>
                                    </p:set>
                                    <p:anim calcmode="lin" valueType="num">
                                      <p:cBhvr additive="base">
                                        <p:cTn id="38" dur="500" fill="hold"/>
                                        <p:tgtEl>
                                          <p:spTgt spid="173164"/>
                                        </p:tgtEl>
                                        <p:attrNameLst>
                                          <p:attrName>ppt_x</p:attrName>
                                        </p:attrNameLst>
                                      </p:cBhvr>
                                      <p:tavLst>
                                        <p:tav tm="0">
                                          <p:val>
                                            <p:strVal val="0-#ppt_w/2"/>
                                          </p:val>
                                        </p:tav>
                                        <p:tav tm="100000">
                                          <p:val>
                                            <p:strVal val="#ppt_x"/>
                                          </p:val>
                                        </p:tav>
                                      </p:tavLst>
                                    </p:anim>
                                    <p:anim calcmode="lin" valueType="num">
                                      <p:cBhvr additive="base">
                                        <p:cTn id="39" dur="500" fill="hold"/>
                                        <p:tgtEl>
                                          <p:spTgt spid="173164"/>
                                        </p:tgtEl>
                                        <p:attrNameLst>
                                          <p:attrName>ppt_y</p:attrName>
                                        </p:attrNameLst>
                                      </p:cBhvr>
                                      <p:tavLst>
                                        <p:tav tm="0">
                                          <p:val>
                                            <p:strVal val="#ppt_y"/>
                                          </p:val>
                                        </p:tav>
                                        <p:tav tm="100000">
                                          <p:val>
                                            <p:strVal val="#ppt_y"/>
                                          </p:val>
                                        </p:tav>
                                      </p:tavLst>
                                    </p:anim>
                                  </p:childTnLst>
                                </p:cTn>
                              </p:par>
                            </p:childTnLst>
                          </p:cTn>
                        </p:par>
                      </p:childTnLst>
                    </p:cTn>
                  </p:par>
                  <p:par>
                    <p:cTn id="40" fill="hold" nodeType="clickPar">
                      <p:stCondLst>
                        <p:cond delay="indefinite"/>
                      </p:stCondLst>
                      <p:childTnLst>
                        <p:par>
                          <p:cTn id="41" fill="hold" nodeType="withGroup">
                            <p:stCondLst>
                              <p:cond delay="0"/>
                            </p:stCondLst>
                            <p:childTnLst>
                              <p:par>
                                <p:cTn id="42" presetID="2" presetClass="entr" presetSubtype="8" fill="hold" nodeType="clickEffect">
                                  <p:stCondLst>
                                    <p:cond delay="0"/>
                                  </p:stCondLst>
                                  <p:childTnLst>
                                    <p:set>
                                      <p:cBhvr>
                                        <p:cTn id="43" dur="1" fill="hold">
                                          <p:stCondLst>
                                            <p:cond delay="0"/>
                                          </p:stCondLst>
                                        </p:cTn>
                                        <p:tgtEl>
                                          <p:spTgt spid="173165"/>
                                        </p:tgtEl>
                                        <p:attrNameLst>
                                          <p:attrName>style.visibility</p:attrName>
                                        </p:attrNameLst>
                                      </p:cBhvr>
                                      <p:to>
                                        <p:strVal val="visible"/>
                                      </p:to>
                                    </p:set>
                                    <p:anim calcmode="lin" valueType="num">
                                      <p:cBhvr additive="base">
                                        <p:cTn id="44" dur="500" fill="hold"/>
                                        <p:tgtEl>
                                          <p:spTgt spid="173165"/>
                                        </p:tgtEl>
                                        <p:attrNameLst>
                                          <p:attrName>ppt_x</p:attrName>
                                        </p:attrNameLst>
                                      </p:cBhvr>
                                      <p:tavLst>
                                        <p:tav tm="0">
                                          <p:val>
                                            <p:strVal val="0-#ppt_w/2"/>
                                          </p:val>
                                        </p:tav>
                                        <p:tav tm="100000">
                                          <p:val>
                                            <p:strVal val="#ppt_x"/>
                                          </p:val>
                                        </p:tav>
                                      </p:tavLst>
                                    </p:anim>
                                    <p:anim calcmode="lin" valueType="num">
                                      <p:cBhvr additive="base">
                                        <p:cTn id="45" dur="500" fill="hold"/>
                                        <p:tgtEl>
                                          <p:spTgt spid="173165"/>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3162" grpId="0" animBg="1"/>
      <p:bldP spid="173160" grpId="0" animBg="1"/>
      <p:bldP spid="173163" grpId="0" autoUpdateAnimBg="0"/>
      <p:bldP spid="173167" grpId="0" autoUpdateAnimBg="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3162" name="Rectangle 106">
            <a:extLst>
              <a:ext uri="{FF2B5EF4-FFF2-40B4-BE49-F238E27FC236}">
                <a16:creationId xmlns:a16="http://schemas.microsoft.com/office/drawing/2014/main" xmlns="" id="{1ABE21DF-90B0-4D29-8034-E3934BCF1839}"/>
              </a:ext>
            </a:extLst>
          </p:cNvPr>
          <p:cNvSpPr>
            <a:spLocks noChangeArrowheads="1"/>
          </p:cNvSpPr>
          <p:nvPr/>
        </p:nvSpPr>
        <p:spPr bwMode="auto">
          <a:xfrm>
            <a:off x="1828800" y="1143000"/>
            <a:ext cx="1047750" cy="685800"/>
          </a:xfrm>
          <a:prstGeom prst="rect">
            <a:avLst/>
          </a:prstGeom>
          <a:solidFill>
            <a:srgbClr val="FFFF99"/>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endParaRPr lang="vi-VN" altLang="en-US"/>
          </a:p>
        </p:txBody>
      </p:sp>
      <p:graphicFrame>
        <p:nvGraphicFramePr>
          <p:cNvPr id="173166" name="Object 110">
            <a:extLst>
              <a:ext uri="{FF2B5EF4-FFF2-40B4-BE49-F238E27FC236}">
                <a16:creationId xmlns:a16="http://schemas.microsoft.com/office/drawing/2014/main" xmlns="" id="{5D87EED5-D6CB-429A-8FF6-083B3071332F}"/>
              </a:ext>
            </a:extLst>
          </p:cNvPr>
          <p:cNvGraphicFramePr>
            <a:graphicFrameLocks noChangeAspect="1"/>
          </p:cNvGraphicFramePr>
          <p:nvPr/>
        </p:nvGraphicFramePr>
        <p:xfrm>
          <a:off x="1412875" y="914400"/>
          <a:ext cx="3100388" cy="1033463"/>
        </p:xfrm>
        <a:graphic>
          <a:graphicData uri="http://schemas.openxmlformats.org/presentationml/2006/ole">
            <mc:AlternateContent xmlns:mc="http://schemas.openxmlformats.org/markup-compatibility/2006">
              <mc:Choice xmlns:v="urn:schemas-microsoft-com:vml" Requires="v">
                <p:oleObj spid="_x0000_s3082" name="Equation" r:id="rId5" imgW="685800" imgH="228600" progId="Equation.DSMT4">
                  <p:embed/>
                </p:oleObj>
              </mc:Choice>
              <mc:Fallback>
                <p:oleObj name="Equation" r:id="rId5" imgW="685800" imgH="228600" progId="Equation.DSMT4">
                  <p:embed/>
                  <p:pic>
                    <p:nvPicPr>
                      <p:cNvPr id="0" name="Object 110"/>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412875" y="914400"/>
                        <a:ext cx="3100388" cy="10334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173160" name="Rectangle 104">
            <a:extLst>
              <a:ext uri="{FF2B5EF4-FFF2-40B4-BE49-F238E27FC236}">
                <a16:creationId xmlns:a16="http://schemas.microsoft.com/office/drawing/2014/main" xmlns="" id="{ACBA1471-E649-4D86-AAA4-6904739F546B}"/>
              </a:ext>
            </a:extLst>
          </p:cNvPr>
          <p:cNvSpPr>
            <a:spLocks noChangeArrowheads="1"/>
          </p:cNvSpPr>
          <p:nvPr/>
        </p:nvSpPr>
        <p:spPr bwMode="auto">
          <a:xfrm>
            <a:off x="1752600" y="2514600"/>
            <a:ext cx="1447800" cy="933450"/>
          </a:xfrm>
          <a:prstGeom prst="rect">
            <a:avLst/>
          </a:prstGeom>
          <a:solidFill>
            <a:srgbClr val="FFFF99"/>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endParaRPr lang="vi-VN" altLang="en-US"/>
          </a:p>
        </p:txBody>
      </p:sp>
      <p:graphicFrame>
        <p:nvGraphicFramePr>
          <p:cNvPr id="173161" name="Object 105">
            <a:extLst>
              <a:ext uri="{FF2B5EF4-FFF2-40B4-BE49-F238E27FC236}">
                <a16:creationId xmlns:a16="http://schemas.microsoft.com/office/drawing/2014/main" xmlns="" id="{7B3A7CD6-851C-4A6C-BBD0-175A09F9E31C}"/>
              </a:ext>
            </a:extLst>
          </p:cNvPr>
          <p:cNvGraphicFramePr>
            <a:graphicFrameLocks noChangeAspect="1"/>
          </p:cNvGraphicFramePr>
          <p:nvPr/>
        </p:nvGraphicFramePr>
        <p:xfrm>
          <a:off x="533400" y="2286000"/>
          <a:ext cx="4311650" cy="1309688"/>
        </p:xfrm>
        <a:graphic>
          <a:graphicData uri="http://schemas.openxmlformats.org/presentationml/2006/ole">
            <mc:AlternateContent xmlns:mc="http://schemas.openxmlformats.org/markup-compatibility/2006">
              <mc:Choice xmlns:v="urn:schemas-microsoft-com:vml" Requires="v">
                <p:oleObj spid="_x0000_s3083" name="Equation" r:id="rId7" imgW="1002960" imgH="304560" progId="Equation.3">
                  <p:embed/>
                </p:oleObj>
              </mc:Choice>
              <mc:Fallback>
                <p:oleObj name="Equation" r:id="rId7" imgW="1002960" imgH="304560" progId="Equation.3">
                  <p:embed/>
                  <p:pic>
                    <p:nvPicPr>
                      <p:cNvPr id="0" name="Object 10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33400" y="2286000"/>
                        <a:ext cx="4311650" cy="13096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173163" name="Text Box 107">
            <a:extLst>
              <a:ext uri="{FF2B5EF4-FFF2-40B4-BE49-F238E27FC236}">
                <a16:creationId xmlns:a16="http://schemas.microsoft.com/office/drawing/2014/main" xmlns="" id="{3034D378-4149-4FE5-9E9D-61A964C2EDFA}"/>
              </a:ext>
            </a:extLst>
          </p:cNvPr>
          <p:cNvSpPr txBox="1">
            <a:spLocks noChangeArrowheads="1"/>
          </p:cNvSpPr>
          <p:nvPr/>
        </p:nvSpPr>
        <p:spPr bwMode="auto">
          <a:xfrm>
            <a:off x="5334000" y="1143000"/>
            <a:ext cx="3962400"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US" sz="4400">
                <a:solidFill>
                  <a:srgbClr val="0000CC"/>
                </a:solidFill>
                <a:latin typeface="Times New Roman" panose="02020603050405020304" pitchFamily="18" charset="0"/>
              </a:rPr>
              <a:t>Với</a:t>
            </a:r>
            <a:r>
              <a:rPr lang="en-US" sz="4400" b="1">
                <a:solidFill>
                  <a:srgbClr val="0000CC"/>
                </a:solidFill>
                <a:latin typeface="Times New Roman" panose="02020603050405020304" pitchFamily="18" charset="0"/>
              </a:rPr>
              <a:t>  ab </a:t>
            </a:r>
            <a:r>
              <a:rPr lang="en-US" sz="4400" b="1">
                <a:solidFill>
                  <a:srgbClr val="0000CC"/>
                </a:solidFill>
                <a:latin typeface="Times New Roman" panose="02020603050405020304" pitchFamily="18" charset="0"/>
                <a:sym typeface="Symbol" panose="05050102010706020507" pitchFamily="18" charset="2"/>
              </a:rPr>
              <a:t> 0</a:t>
            </a:r>
          </a:p>
        </p:txBody>
      </p:sp>
      <p:graphicFrame>
        <p:nvGraphicFramePr>
          <p:cNvPr id="173164" name="Object 108">
            <a:extLst>
              <a:ext uri="{FF2B5EF4-FFF2-40B4-BE49-F238E27FC236}">
                <a16:creationId xmlns:a16="http://schemas.microsoft.com/office/drawing/2014/main" xmlns="" id="{FBB284A5-ADFF-4680-B6F9-BF0C0938EB09}"/>
              </a:ext>
            </a:extLst>
          </p:cNvPr>
          <p:cNvGraphicFramePr>
            <a:graphicFrameLocks noChangeAspect="1"/>
          </p:cNvGraphicFramePr>
          <p:nvPr/>
        </p:nvGraphicFramePr>
        <p:xfrm>
          <a:off x="685800" y="3886200"/>
          <a:ext cx="3833813" cy="1127125"/>
        </p:xfrm>
        <a:graphic>
          <a:graphicData uri="http://schemas.openxmlformats.org/presentationml/2006/ole">
            <mc:AlternateContent xmlns:mc="http://schemas.openxmlformats.org/markup-compatibility/2006">
              <mc:Choice xmlns:v="urn:schemas-microsoft-com:vml" Requires="v">
                <p:oleObj spid="_x0000_s3084" name="Equation" r:id="rId9" imgW="863280" imgH="253800" progId="Equation.3">
                  <p:embed/>
                </p:oleObj>
              </mc:Choice>
              <mc:Fallback>
                <p:oleObj name="Equation" r:id="rId9" imgW="863280" imgH="253800" progId="Equation.3">
                  <p:embed/>
                  <p:pic>
                    <p:nvPicPr>
                      <p:cNvPr id="0" name="Object 108"/>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685800" y="3886200"/>
                        <a:ext cx="3833813" cy="1127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73165" name="Object 109">
            <a:extLst>
              <a:ext uri="{FF2B5EF4-FFF2-40B4-BE49-F238E27FC236}">
                <a16:creationId xmlns:a16="http://schemas.microsoft.com/office/drawing/2014/main" xmlns="" id="{26FD4C07-8B0D-4F51-8418-A8CF7D05CA0B}"/>
              </a:ext>
            </a:extLst>
          </p:cNvPr>
          <p:cNvGraphicFramePr>
            <a:graphicFrameLocks noChangeAspect="1"/>
          </p:cNvGraphicFramePr>
          <p:nvPr/>
        </p:nvGraphicFramePr>
        <p:xfrm>
          <a:off x="685800" y="5181600"/>
          <a:ext cx="3276600" cy="1169988"/>
        </p:xfrm>
        <a:graphic>
          <a:graphicData uri="http://schemas.openxmlformats.org/presentationml/2006/ole">
            <mc:AlternateContent xmlns:mc="http://schemas.openxmlformats.org/markup-compatibility/2006">
              <mc:Choice xmlns:v="urn:schemas-microsoft-com:vml" Requires="v">
                <p:oleObj spid="_x0000_s3085" name="Equation" r:id="rId11" imgW="711000" imgH="253800" progId="Equation.3">
                  <p:embed/>
                </p:oleObj>
              </mc:Choice>
              <mc:Fallback>
                <p:oleObj name="Equation" r:id="rId11" imgW="711000" imgH="253800" progId="Equation.3">
                  <p:embed/>
                  <p:pic>
                    <p:nvPicPr>
                      <p:cNvPr id="0" name="Object 109"/>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685800" y="5181600"/>
                        <a:ext cx="3276600" cy="11699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173167" name="Text Box 111">
            <a:extLst>
              <a:ext uri="{FF2B5EF4-FFF2-40B4-BE49-F238E27FC236}">
                <a16:creationId xmlns:a16="http://schemas.microsoft.com/office/drawing/2014/main" xmlns="" id="{630B781F-66F1-4937-83BE-31FAD3DCC594}"/>
              </a:ext>
            </a:extLst>
          </p:cNvPr>
          <p:cNvSpPr txBox="1">
            <a:spLocks noChangeArrowheads="1"/>
          </p:cNvSpPr>
          <p:nvPr/>
        </p:nvSpPr>
        <p:spPr bwMode="auto">
          <a:xfrm>
            <a:off x="609600" y="1143000"/>
            <a:ext cx="1295400"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spcBef>
                <a:spcPct val="50000"/>
              </a:spcBef>
            </a:pPr>
            <a:r>
              <a:rPr lang="en-US" altLang="en-US" sz="4400">
                <a:solidFill>
                  <a:srgbClr val="0000CC"/>
                </a:solidFill>
                <a:latin typeface="VNI-Times" pitchFamily="2" charset="0"/>
              </a:rPr>
              <a:t>d) </a:t>
            </a:r>
            <a:endParaRPr lang="en-US" altLang="en-US" sz="4400" b="1">
              <a:solidFill>
                <a:srgbClr val="0000CC"/>
              </a:solidFill>
              <a:latin typeface="VNI-Times" pitchFamily="2" charset="0"/>
            </a:endParaRPr>
          </a:p>
        </p:txBody>
      </p:sp>
      <p:sp>
        <p:nvSpPr>
          <p:cNvPr id="3082" name="Rectangle 112">
            <a:extLst>
              <a:ext uri="{FF2B5EF4-FFF2-40B4-BE49-F238E27FC236}">
                <a16:creationId xmlns:a16="http://schemas.microsoft.com/office/drawing/2014/main" xmlns="" id="{78179152-22EA-49F0-B91C-654F0D91912E}"/>
              </a:ext>
            </a:extLst>
          </p:cNvPr>
          <p:cNvSpPr>
            <a:spLocks noChangeArrowheads="1"/>
          </p:cNvSpPr>
          <p:nvPr/>
        </p:nvSpPr>
        <p:spPr bwMode="auto">
          <a:xfrm>
            <a:off x="47625" y="49213"/>
            <a:ext cx="9048750" cy="6784975"/>
          </a:xfrm>
          <a:prstGeom prst="rect">
            <a:avLst/>
          </a:prstGeom>
          <a:noFill/>
          <a:ln w="76200">
            <a:solidFill>
              <a:srgbClr val="FF9900"/>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endParaRPr lang="vi-VN" altLang="en-US"/>
          </a:p>
        </p:txBody>
      </p:sp>
    </p:spTree>
  </p:cSld>
  <p:clrMapOvr>
    <a:masterClrMapping/>
  </p:clrMapOvr>
  <p:transition>
    <p:split orient="vert"/>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8" fill="hold" grpId="0" nodeType="afterEffect">
                                  <p:stCondLst>
                                    <p:cond delay="0"/>
                                  </p:stCondLst>
                                  <p:childTnLst>
                                    <p:set>
                                      <p:cBhvr>
                                        <p:cTn id="6" dur="1" fill="hold">
                                          <p:stCondLst>
                                            <p:cond delay="0"/>
                                          </p:stCondLst>
                                        </p:cTn>
                                        <p:tgtEl>
                                          <p:spTgt spid="173167"/>
                                        </p:tgtEl>
                                        <p:attrNameLst>
                                          <p:attrName>style.visibility</p:attrName>
                                        </p:attrNameLst>
                                      </p:cBhvr>
                                      <p:to>
                                        <p:strVal val="visible"/>
                                      </p:to>
                                    </p:set>
                                    <p:anim calcmode="lin" valueType="num">
                                      <p:cBhvr additive="base">
                                        <p:cTn id="7" dur="500" fill="hold"/>
                                        <p:tgtEl>
                                          <p:spTgt spid="173167"/>
                                        </p:tgtEl>
                                        <p:attrNameLst>
                                          <p:attrName>ppt_x</p:attrName>
                                        </p:attrNameLst>
                                      </p:cBhvr>
                                      <p:tavLst>
                                        <p:tav tm="0">
                                          <p:val>
                                            <p:strVal val="0-#ppt_w/2"/>
                                          </p:val>
                                        </p:tav>
                                        <p:tav tm="100000">
                                          <p:val>
                                            <p:strVal val="#ppt_x"/>
                                          </p:val>
                                        </p:tav>
                                      </p:tavLst>
                                    </p:anim>
                                    <p:anim calcmode="lin" valueType="num">
                                      <p:cBhvr additive="base">
                                        <p:cTn id="8" dur="500" fill="hold"/>
                                        <p:tgtEl>
                                          <p:spTgt spid="173167"/>
                                        </p:tgtEl>
                                        <p:attrNameLst>
                                          <p:attrName>ppt_y</p:attrName>
                                        </p:attrNameLst>
                                      </p:cBhvr>
                                      <p:tavLst>
                                        <p:tav tm="0">
                                          <p:val>
                                            <p:strVal val="#ppt_y"/>
                                          </p:val>
                                        </p:tav>
                                        <p:tav tm="100000">
                                          <p:val>
                                            <p:strVal val="#ppt_y"/>
                                          </p:val>
                                        </p:tav>
                                      </p:tavLst>
                                    </p:anim>
                                  </p:childTnLst>
                                </p:cTn>
                              </p:par>
                              <p:par>
                                <p:cTn id="9" presetID="3" presetClass="entr" presetSubtype="10" fill="hold" nodeType="withEffect">
                                  <p:stCondLst>
                                    <p:cond delay="0"/>
                                  </p:stCondLst>
                                  <p:childTnLst>
                                    <p:set>
                                      <p:cBhvr>
                                        <p:cTn id="10" dur="1" fill="hold">
                                          <p:stCondLst>
                                            <p:cond delay="0"/>
                                          </p:stCondLst>
                                        </p:cTn>
                                        <p:tgtEl>
                                          <p:spTgt spid="173166"/>
                                        </p:tgtEl>
                                        <p:attrNameLst>
                                          <p:attrName>style.visibility</p:attrName>
                                        </p:attrNameLst>
                                      </p:cBhvr>
                                      <p:to>
                                        <p:strVal val="visible"/>
                                      </p:to>
                                    </p:set>
                                    <p:animEffect transition="in" filter="blinds(horizontal)">
                                      <p:cBhvr>
                                        <p:cTn id="11" dur="1000"/>
                                        <p:tgtEl>
                                          <p:spTgt spid="173166"/>
                                        </p:tgtEl>
                                      </p:cBhvr>
                                    </p:animEffect>
                                  </p:childTnLst>
                                </p:cTn>
                              </p:par>
                            </p:childTnLst>
                          </p:cTn>
                        </p:par>
                        <p:par>
                          <p:cTn id="12" fill="hold" nodeType="afterGroup">
                            <p:stCondLst>
                              <p:cond delay="1000"/>
                            </p:stCondLst>
                            <p:childTnLst>
                              <p:par>
                                <p:cTn id="13" presetID="2" presetClass="entr" presetSubtype="2" fill="hold" grpId="0" nodeType="afterEffect">
                                  <p:stCondLst>
                                    <p:cond delay="0"/>
                                  </p:stCondLst>
                                  <p:childTnLst>
                                    <p:set>
                                      <p:cBhvr>
                                        <p:cTn id="14" dur="1" fill="hold">
                                          <p:stCondLst>
                                            <p:cond delay="0"/>
                                          </p:stCondLst>
                                        </p:cTn>
                                        <p:tgtEl>
                                          <p:spTgt spid="173163"/>
                                        </p:tgtEl>
                                        <p:attrNameLst>
                                          <p:attrName>style.visibility</p:attrName>
                                        </p:attrNameLst>
                                      </p:cBhvr>
                                      <p:to>
                                        <p:strVal val="visible"/>
                                      </p:to>
                                    </p:set>
                                    <p:anim calcmode="lin" valueType="num">
                                      <p:cBhvr additive="base">
                                        <p:cTn id="15" dur="1000" fill="hold"/>
                                        <p:tgtEl>
                                          <p:spTgt spid="173163"/>
                                        </p:tgtEl>
                                        <p:attrNameLst>
                                          <p:attrName>ppt_x</p:attrName>
                                        </p:attrNameLst>
                                      </p:cBhvr>
                                      <p:tavLst>
                                        <p:tav tm="0">
                                          <p:val>
                                            <p:strVal val="1+#ppt_w/2"/>
                                          </p:val>
                                        </p:tav>
                                        <p:tav tm="100000">
                                          <p:val>
                                            <p:strVal val="#ppt_x"/>
                                          </p:val>
                                        </p:tav>
                                      </p:tavLst>
                                    </p:anim>
                                    <p:anim calcmode="lin" valueType="num">
                                      <p:cBhvr additive="base">
                                        <p:cTn id="16" dur="1000" fill="hold"/>
                                        <p:tgtEl>
                                          <p:spTgt spid="173163"/>
                                        </p:tgtEl>
                                        <p:attrNameLst>
                                          <p:attrName>ppt_y</p:attrName>
                                        </p:attrNameLst>
                                      </p:cBhvr>
                                      <p:tavLst>
                                        <p:tav tm="0">
                                          <p:val>
                                            <p:strVal val="#ppt_y"/>
                                          </p:val>
                                        </p:tav>
                                        <p:tav tm="100000">
                                          <p:val>
                                            <p:strVal val="#ppt_y"/>
                                          </p:val>
                                        </p:tav>
                                      </p:tavLst>
                                    </p:anim>
                                  </p:childTnLst>
                                </p:cTn>
                              </p:par>
                            </p:childTnLst>
                          </p:cTn>
                        </p:par>
                      </p:childTnLst>
                    </p:cTn>
                  </p:par>
                  <p:par>
                    <p:cTn id="17" fill="hold" nodeType="clickPar">
                      <p:stCondLst>
                        <p:cond delay="indefinite"/>
                      </p:stCondLst>
                      <p:childTnLst>
                        <p:par>
                          <p:cTn id="18" fill="hold" nodeType="withGroup">
                            <p:stCondLst>
                              <p:cond delay="0"/>
                            </p:stCondLst>
                            <p:childTnLst>
                              <p:par>
                                <p:cTn id="19" presetID="2" presetClass="entr" presetSubtype="8" fill="hold" grpId="0" nodeType="clickEffect">
                                  <p:stCondLst>
                                    <p:cond delay="0"/>
                                  </p:stCondLst>
                                  <p:childTnLst>
                                    <p:set>
                                      <p:cBhvr>
                                        <p:cTn id="20" dur="1" fill="hold">
                                          <p:stCondLst>
                                            <p:cond delay="0"/>
                                          </p:stCondLst>
                                        </p:cTn>
                                        <p:tgtEl>
                                          <p:spTgt spid="173162"/>
                                        </p:tgtEl>
                                        <p:attrNameLst>
                                          <p:attrName>style.visibility</p:attrName>
                                        </p:attrNameLst>
                                      </p:cBhvr>
                                      <p:to>
                                        <p:strVal val="visible"/>
                                      </p:to>
                                    </p:set>
                                    <p:anim calcmode="lin" valueType="num">
                                      <p:cBhvr additive="base">
                                        <p:cTn id="21" dur="500" fill="hold"/>
                                        <p:tgtEl>
                                          <p:spTgt spid="173162"/>
                                        </p:tgtEl>
                                        <p:attrNameLst>
                                          <p:attrName>ppt_x</p:attrName>
                                        </p:attrNameLst>
                                      </p:cBhvr>
                                      <p:tavLst>
                                        <p:tav tm="0">
                                          <p:val>
                                            <p:strVal val="0-#ppt_w/2"/>
                                          </p:val>
                                        </p:tav>
                                        <p:tav tm="100000">
                                          <p:val>
                                            <p:strVal val="#ppt_x"/>
                                          </p:val>
                                        </p:tav>
                                      </p:tavLst>
                                    </p:anim>
                                    <p:anim calcmode="lin" valueType="num">
                                      <p:cBhvr additive="base">
                                        <p:cTn id="22" dur="500" fill="hold"/>
                                        <p:tgtEl>
                                          <p:spTgt spid="173162"/>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9"/>
                                            </p:cond>
                                          </p:stCondLst>
                                          <p:endCondLst>
                                            <p:cond evt="onStopAudio" delay="0">
                                              <p:tgtEl>
                                                <p:sldTgt/>
                                              </p:tgtEl>
                                            </p:cond>
                                          </p:endCondLst>
                                        </p:cTn>
                                        <p:tgtEl>
                                          <p:sndTgt r:embed="rId4" name="Tink.wav"/>
                                        </p:tgtEl>
                                      </p:cMediaNode>
                                    </p:audio>
                                  </p:subTnLst>
                                </p:cTn>
                              </p:par>
                            </p:childTnLst>
                          </p:cTn>
                        </p:par>
                      </p:childTnLst>
                    </p:cTn>
                  </p:par>
                  <p:par>
                    <p:cTn id="23" fill="hold" nodeType="clickPar">
                      <p:stCondLst>
                        <p:cond delay="indefinite"/>
                      </p:stCondLst>
                      <p:childTnLst>
                        <p:par>
                          <p:cTn id="24" fill="hold" nodeType="withGroup">
                            <p:stCondLst>
                              <p:cond delay="0"/>
                            </p:stCondLst>
                            <p:childTnLst>
                              <p:par>
                                <p:cTn id="25" presetID="2" presetClass="entr" presetSubtype="8" fill="hold" nodeType="clickEffect">
                                  <p:stCondLst>
                                    <p:cond delay="0"/>
                                  </p:stCondLst>
                                  <p:childTnLst>
                                    <p:set>
                                      <p:cBhvr>
                                        <p:cTn id="26" dur="1" fill="hold">
                                          <p:stCondLst>
                                            <p:cond delay="0"/>
                                          </p:stCondLst>
                                        </p:cTn>
                                        <p:tgtEl>
                                          <p:spTgt spid="173161"/>
                                        </p:tgtEl>
                                        <p:attrNameLst>
                                          <p:attrName>style.visibility</p:attrName>
                                        </p:attrNameLst>
                                      </p:cBhvr>
                                      <p:to>
                                        <p:strVal val="visible"/>
                                      </p:to>
                                    </p:set>
                                    <p:anim calcmode="lin" valueType="num">
                                      <p:cBhvr additive="base">
                                        <p:cTn id="27" dur="500" fill="hold"/>
                                        <p:tgtEl>
                                          <p:spTgt spid="173161"/>
                                        </p:tgtEl>
                                        <p:attrNameLst>
                                          <p:attrName>ppt_x</p:attrName>
                                        </p:attrNameLst>
                                      </p:cBhvr>
                                      <p:tavLst>
                                        <p:tav tm="0">
                                          <p:val>
                                            <p:strVal val="0-#ppt_w/2"/>
                                          </p:val>
                                        </p:tav>
                                        <p:tav tm="100000">
                                          <p:val>
                                            <p:strVal val="#ppt_x"/>
                                          </p:val>
                                        </p:tav>
                                      </p:tavLst>
                                    </p:anim>
                                    <p:anim calcmode="lin" valueType="num">
                                      <p:cBhvr additive="base">
                                        <p:cTn id="28" dur="500" fill="hold"/>
                                        <p:tgtEl>
                                          <p:spTgt spid="173161"/>
                                        </p:tgtEl>
                                        <p:attrNameLst>
                                          <p:attrName>ppt_y</p:attrName>
                                        </p:attrNameLst>
                                      </p:cBhvr>
                                      <p:tavLst>
                                        <p:tav tm="0">
                                          <p:val>
                                            <p:strVal val="#ppt_y"/>
                                          </p:val>
                                        </p:tav>
                                        <p:tav tm="100000">
                                          <p:val>
                                            <p:strVal val="#ppt_y"/>
                                          </p:val>
                                        </p:tav>
                                      </p:tavLst>
                                    </p:anim>
                                  </p:childTnLst>
                                </p:cTn>
                              </p:par>
                            </p:childTnLst>
                          </p:cTn>
                        </p:par>
                        <p:par>
                          <p:cTn id="29" fill="hold" nodeType="afterGroup">
                            <p:stCondLst>
                              <p:cond delay="500"/>
                            </p:stCondLst>
                            <p:childTnLst>
                              <p:par>
                                <p:cTn id="30" presetID="2" presetClass="entr" presetSubtype="8" fill="hold" grpId="0" nodeType="afterEffect">
                                  <p:stCondLst>
                                    <p:cond delay="0"/>
                                  </p:stCondLst>
                                  <p:childTnLst>
                                    <p:set>
                                      <p:cBhvr>
                                        <p:cTn id="31" dur="1" fill="hold">
                                          <p:stCondLst>
                                            <p:cond delay="0"/>
                                          </p:stCondLst>
                                        </p:cTn>
                                        <p:tgtEl>
                                          <p:spTgt spid="173160"/>
                                        </p:tgtEl>
                                        <p:attrNameLst>
                                          <p:attrName>style.visibility</p:attrName>
                                        </p:attrNameLst>
                                      </p:cBhvr>
                                      <p:to>
                                        <p:strVal val="visible"/>
                                      </p:to>
                                    </p:set>
                                    <p:anim calcmode="lin" valueType="num">
                                      <p:cBhvr additive="base">
                                        <p:cTn id="32" dur="500" fill="hold"/>
                                        <p:tgtEl>
                                          <p:spTgt spid="173160"/>
                                        </p:tgtEl>
                                        <p:attrNameLst>
                                          <p:attrName>ppt_x</p:attrName>
                                        </p:attrNameLst>
                                      </p:cBhvr>
                                      <p:tavLst>
                                        <p:tav tm="0">
                                          <p:val>
                                            <p:strVal val="0-#ppt_w/2"/>
                                          </p:val>
                                        </p:tav>
                                        <p:tav tm="100000">
                                          <p:val>
                                            <p:strVal val="#ppt_x"/>
                                          </p:val>
                                        </p:tav>
                                      </p:tavLst>
                                    </p:anim>
                                    <p:anim calcmode="lin" valueType="num">
                                      <p:cBhvr additive="base">
                                        <p:cTn id="33" dur="500" fill="hold"/>
                                        <p:tgtEl>
                                          <p:spTgt spid="173160"/>
                                        </p:tgtEl>
                                        <p:attrNameLst>
                                          <p:attrName>ppt_y</p:attrName>
                                        </p:attrNameLst>
                                      </p:cBhvr>
                                      <p:tavLst>
                                        <p:tav tm="0">
                                          <p:val>
                                            <p:strVal val="#ppt_y"/>
                                          </p:val>
                                        </p:tav>
                                        <p:tav tm="100000">
                                          <p:val>
                                            <p:strVal val="#ppt_y"/>
                                          </p:val>
                                        </p:tav>
                                      </p:tavLst>
                                    </p:anim>
                                  </p:childTnLst>
                                </p:cTn>
                              </p:par>
                            </p:childTnLst>
                          </p:cTn>
                        </p:par>
                      </p:childTnLst>
                    </p:cTn>
                  </p:par>
                  <p:par>
                    <p:cTn id="34" fill="hold" nodeType="clickPar">
                      <p:stCondLst>
                        <p:cond delay="indefinite"/>
                      </p:stCondLst>
                      <p:childTnLst>
                        <p:par>
                          <p:cTn id="35" fill="hold" nodeType="withGroup">
                            <p:stCondLst>
                              <p:cond delay="0"/>
                            </p:stCondLst>
                            <p:childTnLst>
                              <p:par>
                                <p:cTn id="36" presetID="2" presetClass="entr" presetSubtype="8" fill="hold" nodeType="clickEffect">
                                  <p:stCondLst>
                                    <p:cond delay="0"/>
                                  </p:stCondLst>
                                  <p:childTnLst>
                                    <p:set>
                                      <p:cBhvr>
                                        <p:cTn id="37" dur="1" fill="hold">
                                          <p:stCondLst>
                                            <p:cond delay="0"/>
                                          </p:stCondLst>
                                        </p:cTn>
                                        <p:tgtEl>
                                          <p:spTgt spid="173164"/>
                                        </p:tgtEl>
                                        <p:attrNameLst>
                                          <p:attrName>style.visibility</p:attrName>
                                        </p:attrNameLst>
                                      </p:cBhvr>
                                      <p:to>
                                        <p:strVal val="visible"/>
                                      </p:to>
                                    </p:set>
                                    <p:anim calcmode="lin" valueType="num">
                                      <p:cBhvr additive="base">
                                        <p:cTn id="38" dur="500" fill="hold"/>
                                        <p:tgtEl>
                                          <p:spTgt spid="173164"/>
                                        </p:tgtEl>
                                        <p:attrNameLst>
                                          <p:attrName>ppt_x</p:attrName>
                                        </p:attrNameLst>
                                      </p:cBhvr>
                                      <p:tavLst>
                                        <p:tav tm="0">
                                          <p:val>
                                            <p:strVal val="0-#ppt_w/2"/>
                                          </p:val>
                                        </p:tav>
                                        <p:tav tm="100000">
                                          <p:val>
                                            <p:strVal val="#ppt_x"/>
                                          </p:val>
                                        </p:tav>
                                      </p:tavLst>
                                    </p:anim>
                                    <p:anim calcmode="lin" valueType="num">
                                      <p:cBhvr additive="base">
                                        <p:cTn id="39" dur="500" fill="hold"/>
                                        <p:tgtEl>
                                          <p:spTgt spid="173164"/>
                                        </p:tgtEl>
                                        <p:attrNameLst>
                                          <p:attrName>ppt_y</p:attrName>
                                        </p:attrNameLst>
                                      </p:cBhvr>
                                      <p:tavLst>
                                        <p:tav tm="0">
                                          <p:val>
                                            <p:strVal val="#ppt_y"/>
                                          </p:val>
                                        </p:tav>
                                        <p:tav tm="100000">
                                          <p:val>
                                            <p:strVal val="#ppt_y"/>
                                          </p:val>
                                        </p:tav>
                                      </p:tavLst>
                                    </p:anim>
                                  </p:childTnLst>
                                </p:cTn>
                              </p:par>
                            </p:childTnLst>
                          </p:cTn>
                        </p:par>
                      </p:childTnLst>
                    </p:cTn>
                  </p:par>
                  <p:par>
                    <p:cTn id="40" fill="hold" nodeType="clickPar">
                      <p:stCondLst>
                        <p:cond delay="indefinite"/>
                      </p:stCondLst>
                      <p:childTnLst>
                        <p:par>
                          <p:cTn id="41" fill="hold" nodeType="withGroup">
                            <p:stCondLst>
                              <p:cond delay="0"/>
                            </p:stCondLst>
                            <p:childTnLst>
                              <p:par>
                                <p:cTn id="42" presetID="2" presetClass="entr" presetSubtype="8" fill="hold" nodeType="clickEffect">
                                  <p:stCondLst>
                                    <p:cond delay="0"/>
                                  </p:stCondLst>
                                  <p:childTnLst>
                                    <p:set>
                                      <p:cBhvr>
                                        <p:cTn id="43" dur="1" fill="hold">
                                          <p:stCondLst>
                                            <p:cond delay="0"/>
                                          </p:stCondLst>
                                        </p:cTn>
                                        <p:tgtEl>
                                          <p:spTgt spid="173165"/>
                                        </p:tgtEl>
                                        <p:attrNameLst>
                                          <p:attrName>style.visibility</p:attrName>
                                        </p:attrNameLst>
                                      </p:cBhvr>
                                      <p:to>
                                        <p:strVal val="visible"/>
                                      </p:to>
                                    </p:set>
                                    <p:anim calcmode="lin" valueType="num">
                                      <p:cBhvr additive="base">
                                        <p:cTn id="44" dur="500" fill="hold"/>
                                        <p:tgtEl>
                                          <p:spTgt spid="173165"/>
                                        </p:tgtEl>
                                        <p:attrNameLst>
                                          <p:attrName>ppt_x</p:attrName>
                                        </p:attrNameLst>
                                      </p:cBhvr>
                                      <p:tavLst>
                                        <p:tav tm="0">
                                          <p:val>
                                            <p:strVal val="0-#ppt_w/2"/>
                                          </p:val>
                                        </p:tav>
                                        <p:tav tm="100000">
                                          <p:val>
                                            <p:strVal val="#ppt_x"/>
                                          </p:val>
                                        </p:tav>
                                      </p:tavLst>
                                    </p:anim>
                                    <p:anim calcmode="lin" valueType="num">
                                      <p:cBhvr additive="base">
                                        <p:cTn id="45" dur="500" fill="hold"/>
                                        <p:tgtEl>
                                          <p:spTgt spid="173165"/>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3162" grpId="0" animBg="1"/>
      <p:bldP spid="173160" grpId="0" animBg="1"/>
      <p:bldP spid="173163" grpId="0" autoUpdateAnimBg="0"/>
      <p:bldP spid="173167" grpId="0" autoUpdateAnimBg="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73166" name="Object 110">
            <a:extLst>
              <a:ext uri="{FF2B5EF4-FFF2-40B4-BE49-F238E27FC236}">
                <a16:creationId xmlns:a16="http://schemas.microsoft.com/office/drawing/2014/main" xmlns="" id="{74526AE7-3EA4-4941-8D2A-F413D83718E0}"/>
              </a:ext>
            </a:extLst>
          </p:cNvPr>
          <p:cNvGraphicFramePr>
            <a:graphicFrameLocks noChangeAspect="1"/>
          </p:cNvGraphicFramePr>
          <p:nvPr/>
        </p:nvGraphicFramePr>
        <p:xfrm>
          <a:off x="1295400" y="1219200"/>
          <a:ext cx="1377950" cy="804863"/>
        </p:xfrm>
        <a:graphic>
          <a:graphicData uri="http://schemas.openxmlformats.org/presentationml/2006/ole">
            <mc:AlternateContent xmlns:mc="http://schemas.openxmlformats.org/markup-compatibility/2006">
              <mc:Choice xmlns:v="urn:schemas-microsoft-com:vml" Requires="v">
                <p:oleObj spid="_x0000_s4106" name="Equation" r:id="rId4" imgW="304560" imgH="228600" progId="Equation.DSMT4">
                  <p:embed/>
                </p:oleObj>
              </mc:Choice>
              <mc:Fallback>
                <p:oleObj name="Equation" r:id="rId4" imgW="304560" imgH="228600" progId="Equation.DSMT4">
                  <p:embed/>
                  <p:pic>
                    <p:nvPicPr>
                      <p:cNvPr id="0" name="Object 110"/>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295400" y="1219200"/>
                        <a:ext cx="1377950" cy="8048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73161" name="Object 105">
            <a:extLst>
              <a:ext uri="{FF2B5EF4-FFF2-40B4-BE49-F238E27FC236}">
                <a16:creationId xmlns:a16="http://schemas.microsoft.com/office/drawing/2014/main" xmlns="" id="{8505EFFD-99DE-4A3B-9641-18FB608919EC}"/>
              </a:ext>
            </a:extLst>
          </p:cNvPr>
          <p:cNvGraphicFramePr>
            <a:graphicFrameLocks noChangeAspect="1"/>
          </p:cNvGraphicFramePr>
          <p:nvPr/>
        </p:nvGraphicFramePr>
        <p:xfrm>
          <a:off x="1447800" y="2971800"/>
          <a:ext cx="2019300" cy="982663"/>
        </p:xfrm>
        <a:graphic>
          <a:graphicData uri="http://schemas.openxmlformats.org/presentationml/2006/ole">
            <mc:AlternateContent xmlns:mc="http://schemas.openxmlformats.org/markup-compatibility/2006">
              <mc:Choice xmlns:v="urn:schemas-microsoft-com:vml" Requires="v">
                <p:oleObj spid="_x0000_s4107" name="Equation" r:id="rId6" imgW="469800" imgH="228600" progId="Equation.DSMT4">
                  <p:embed/>
                </p:oleObj>
              </mc:Choice>
              <mc:Fallback>
                <p:oleObj name="Equation" r:id="rId6" imgW="469800" imgH="228600" progId="Equation.DSMT4">
                  <p:embed/>
                  <p:pic>
                    <p:nvPicPr>
                      <p:cNvPr id="0" name="Object 105"/>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447800" y="2971800"/>
                        <a:ext cx="2019300" cy="9826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4102" name="Text Box 107">
            <a:extLst>
              <a:ext uri="{FF2B5EF4-FFF2-40B4-BE49-F238E27FC236}">
                <a16:creationId xmlns:a16="http://schemas.microsoft.com/office/drawing/2014/main" xmlns="" id="{44CFBA5C-B31D-4E4E-B728-6ECFC8448F71}"/>
              </a:ext>
            </a:extLst>
          </p:cNvPr>
          <p:cNvSpPr txBox="1">
            <a:spLocks noChangeArrowheads="1"/>
          </p:cNvSpPr>
          <p:nvPr/>
        </p:nvSpPr>
        <p:spPr bwMode="auto">
          <a:xfrm>
            <a:off x="3733800" y="3124200"/>
            <a:ext cx="2667000"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spcBef>
                <a:spcPct val="50000"/>
              </a:spcBef>
            </a:pPr>
            <a:r>
              <a:rPr lang="en-US" altLang="en-US" sz="4400">
                <a:solidFill>
                  <a:srgbClr val="0000CC"/>
                </a:solidFill>
                <a:latin typeface="VNI-Times" pitchFamily="2" charset="0"/>
              </a:rPr>
              <a:t>Vôùi</a:t>
            </a:r>
            <a:r>
              <a:rPr lang="en-US" altLang="en-US" sz="4400" b="1">
                <a:solidFill>
                  <a:srgbClr val="0000CC"/>
                </a:solidFill>
                <a:latin typeface="VNI-Times" pitchFamily="2" charset="0"/>
              </a:rPr>
              <a:t>  a </a:t>
            </a:r>
            <a:r>
              <a:rPr lang="en-US" altLang="en-US" sz="4400" b="1">
                <a:solidFill>
                  <a:srgbClr val="0000CC"/>
                </a:solidFill>
                <a:latin typeface="VNI-Times" pitchFamily="2" charset="0"/>
                <a:sym typeface="Symbol" panose="05050102010706020507" pitchFamily="18" charset="2"/>
              </a:rPr>
              <a:t> 0</a:t>
            </a:r>
            <a:endParaRPr lang="en-US" altLang="en-US" sz="4400" b="1">
              <a:solidFill>
                <a:srgbClr val="0000CC"/>
              </a:solidFill>
              <a:latin typeface="VNI-Times" pitchFamily="2" charset="0"/>
            </a:endParaRPr>
          </a:p>
        </p:txBody>
      </p:sp>
      <p:graphicFrame>
        <p:nvGraphicFramePr>
          <p:cNvPr id="173165" name="Object 109">
            <a:extLst>
              <a:ext uri="{FF2B5EF4-FFF2-40B4-BE49-F238E27FC236}">
                <a16:creationId xmlns:a16="http://schemas.microsoft.com/office/drawing/2014/main" xmlns="" id="{739D43EF-07CF-401E-9EBF-A19C1616D45C}"/>
              </a:ext>
            </a:extLst>
          </p:cNvPr>
          <p:cNvGraphicFramePr>
            <a:graphicFrameLocks noChangeAspect="1"/>
          </p:cNvGraphicFramePr>
          <p:nvPr>
            <p:extLst>
              <p:ext uri="{D42A27DB-BD31-4B8C-83A1-F6EECF244321}">
                <p14:modId xmlns:p14="http://schemas.microsoft.com/office/powerpoint/2010/main" val="944346942"/>
              </p:ext>
            </p:extLst>
          </p:nvPr>
        </p:nvGraphicFramePr>
        <p:xfrm>
          <a:off x="1635125" y="4738687"/>
          <a:ext cx="3217863" cy="1052513"/>
        </p:xfrm>
        <a:graphic>
          <a:graphicData uri="http://schemas.openxmlformats.org/presentationml/2006/ole">
            <mc:AlternateContent xmlns:mc="http://schemas.openxmlformats.org/markup-compatibility/2006">
              <mc:Choice xmlns:v="urn:schemas-microsoft-com:vml" Requires="v">
                <p:oleObj spid="_x0000_s4108" name="Equation" r:id="rId8" imgW="698400" imgH="228600" progId="Equation.DSMT4">
                  <p:embed/>
                </p:oleObj>
              </mc:Choice>
              <mc:Fallback>
                <p:oleObj name="Equation" r:id="rId8" imgW="698400" imgH="228600" progId="Equation.DSMT4">
                  <p:embed/>
                  <p:pic>
                    <p:nvPicPr>
                      <p:cNvPr id="0" name="Object 109"/>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635125" y="4738687"/>
                        <a:ext cx="3217863" cy="105251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4103" name="Text Box 111">
            <a:extLst>
              <a:ext uri="{FF2B5EF4-FFF2-40B4-BE49-F238E27FC236}">
                <a16:creationId xmlns:a16="http://schemas.microsoft.com/office/drawing/2014/main" xmlns="" id="{68D0044D-E158-4718-A76A-915B96371D9E}"/>
              </a:ext>
            </a:extLst>
          </p:cNvPr>
          <p:cNvSpPr txBox="1">
            <a:spLocks noChangeArrowheads="1"/>
          </p:cNvSpPr>
          <p:nvPr/>
        </p:nvSpPr>
        <p:spPr bwMode="auto">
          <a:xfrm>
            <a:off x="609600" y="1143000"/>
            <a:ext cx="1295400"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spcBef>
                <a:spcPct val="50000"/>
              </a:spcBef>
            </a:pPr>
            <a:r>
              <a:rPr lang="en-US" altLang="en-US" sz="4400">
                <a:solidFill>
                  <a:srgbClr val="0000CC"/>
                </a:solidFill>
                <a:latin typeface="VNI-Times" pitchFamily="2" charset="0"/>
              </a:rPr>
              <a:t>a) </a:t>
            </a:r>
            <a:endParaRPr lang="en-US" altLang="en-US" sz="4400" b="1">
              <a:solidFill>
                <a:srgbClr val="0000CC"/>
              </a:solidFill>
              <a:latin typeface="VNI-Times" pitchFamily="2" charset="0"/>
            </a:endParaRPr>
          </a:p>
        </p:txBody>
      </p:sp>
      <p:sp>
        <p:nvSpPr>
          <p:cNvPr id="4105" name="Text Box 2">
            <a:extLst>
              <a:ext uri="{FF2B5EF4-FFF2-40B4-BE49-F238E27FC236}">
                <a16:creationId xmlns:a16="http://schemas.microsoft.com/office/drawing/2014/main" xmlns="" id="{98DB646D-44BD-4785-8ECC-028C2E7EB5CE}"/>
              </a:ext>
            </a:extLst>
          </p:cNvPr>
          <p:cNvSpPr txBox="1">
            <a:spLocks noChangeArrowheads="1"/>
          </p:cNvSpPr>
          <p:nvPr/>
        </p:nvSpPr>
        <p:spPr bwMode="auto">
          <a:xfrm>
            <a:off x="1371600" y="669925"/>
            <a:ext cx="685800" cy="549275"/>
          </a:xfrm>
          <a:prstGeom prst="rect">
            <a:avLst/>
          </a:prstGeom>
          <a:solidFill>
            <a:schemeClr val="accent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rtl="0"/>
            <a:r>
              <a:rPr lang="en-US" sz="3000" b="1" i="0" u="none" strike="noStrike" kern="1200" baseline="0">
                <a:solidFill>
                  <a:srgbClr val="FFFFFF"/>
                </a:solidFill>
                <a:latin typeface="Times New Roman" panose="02020603050405020304" pitchFamily="18" charset="0"/>
              </a:rPr>
              <a:t>?4</a:t>
            </a:r>
            <a:endParaRPr lang="en-US" sz="3000" b="0" i="0" u="none" strike="noStrike" kern="1200" baseline="0">
              <a:solidFill>
                <a:srgbClr val="FFFFFF"/>
              </a:solidFill>
              <a:latin typeface="Times New Roman" panose="02020603050405020304" pitchFamily="18" charset="0"/>
            </a:endParaRPr>
          </a:p>
        </p:txBody>
      </p:sp>
      <p:sp>
        <p:nvSpPr>
          <p:cNvPr id="4106" name="Text Box 107">
            <a:extLst>
              <a:ext uri="{FF2B5EF4-FFF2-40B4-BE49-F238E27FC236}">
                <a16:creationId xmlns:a16="http://schemas.microsoft.com/office/drawing/2014/main" xmlns="" id="{E07077FA-DE5C-4129-9DCC-247DCC577C62}"/>
              </a:ext>
            </a:extLst>
          </p:cNvPr>
          <p:cNvSpPr txBox="1">
            <a:spLocks noChangeArrowheads="1"/>
          </p:cNvSpPr>
          <p:nvPr/>
        </p:nvSpPr>
        <p:spPr bwMode="auto">
          <a:xfrm>
            <a:off x="2133600" y="607172"/>
            <a:ext cx="6324600"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spcBef>
                <a:spcPct val="50000"/>
              </a:spcBef>
            </a:pPr>
            <a:r>
              <a:rPr lang="en-US" altLang="en-US" sz="3600" b="1">
                <a:solidFill>
                  <a:srgbClr val="0000CC"/>
                </a:solidFill>
                <a:latin typeface="Times New Roman" panose="02020603050405020304" pitchFamily="18" charset="0"/>
                <a:cs typeface="Times New Roman" panose="02020603050405020304" pitchFamily="18" charset="0"/>
              </a:rPr>
              <a:t>Đưa thừa số vào trong dấu căn</a:t>
            </a:r>
          </a:p>
        </p:txBody>
      </p:sp>
      <p:sp>
        <p:nvSpPr>
          <p:cNvPr id="4107" name="Text Box 111">
            <a:extLst>
              <a:ext uri="{FF2B5EF4-FFF2-40B4-BE49-F238E27FC236}">
                <a16:creationId xmlns:a16="http://schemas.microsoft.com/office/drawing/2014/main" xmlns="" id="{57CAEE6C-B41C-42D8-B2EC-A1D7377BFE0E}"/>
              </a:ext>
            </a:extLst>
          </p:cNvPr>
          <p:cNvSpPr txBox="1">
            <a:spLocks noChangeArrowheads="1"/>
          </p:cNvSpPr>
          <p:nvPr/>
        </p:nvSpPr>
        <p:spPr bwMode="auto">
          <a:xfrm>
            <a:off x="685800" y="3124200"/>
            <a:ext cx="1295400"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spcBef>
                <a:spcPct val="50000"/>
              </a:spcBef>
            </a:pPr>
            <a:r>
              <a:rPr lang="en-US" altLang="en-US" sz="4400">
                <a:solidFill>
                  <a:srgbClr val="0000CC"/>
                </a:solidFill>
                <a:latin typeface="VNI-Times" pitchFamily="2" charset="0"/>
              </a:rPr>
              <a:t>c) </a:t>
            </a:r>
            <a:endParaRPr lang="en-US" altLang="en-US" sz="4400" b="1">
              <a:solidFill>
                <a:srgbClr val="0000CC"/>
              </a:solidFill>
              <a:latin typeface="VNI-Times" pitchFamily="2" charset="0"/>
            </a:endParaRPr>
          </a:p>
        </p:txBody>
      </p:sp>
      <p:sp>
        <p:nvSpPr>
          <p:cNvPr id="4108" name="Text Box 111">
            <a:extLst>
              <a:ext uri="{FF2B5EF4-FFF2-40B4-BE49-F238E27FC236}">
                <a16:creationId xmlns:a16="http://schemas.microsoft.com/office/drawing/2014/main" xmlns="" id="{A345D824-AB34-4615-951F-66FF72E9948E}"/>
              </a:ext>
            </a:extLst>
          </p:cNvPr>
          <p:cNvSpPr txBox="1">
            <a:spLocks noChangeArrowheads="1"/>
          </p:cNvSpPr>
          <p:nvPr/>
        </p:nvSpPr>
        <p:spPr bwMode="auto">
          <a:xfrm>
            <a:off x="609600" y="2133600"/>
            <a:ext cx="685800"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spcBef>
                <a:spcPct val="50000"/>
              </a:spcBef>
            </a:pPr>
            <a:r>
              <a:rPr lang="en-US" altLang="en-US" sz="4400">
                <a:solidFill>
                  <a:srgbClr val="0000CC"/>
                </a:solidFill>
                <a:latin typeface="VNI-Times" pitchFamily="2" charset="0"/>
              </a:rPr>
              <a:t>b) </a:t>
            </a:r>
            <a:endParaRPr lang="en-US" altLang="en-US" sz="4400" b="1">
              <a:solidFill>
                <a:srgbClr val="0000CC"/>
              </a:solidFill>
              <a:latin typeface="VNI-Times" pitchFamily="2" charset="0"/>
            </a:endParaRPr>
          </a:p>
        </p:txBody>
      </p:sp>
      <p:sp>
        <p:nvSpPr>
          <p:cNvPr id="4109" name="Text Box 111">
            <a:extLst>
              <a:ext uri="{FF2B5EF4-FFF2-40B4-BE49-F238E27FC236}">
                <a16:creationId xmlns:a16="http://schemas.microsoft.com/office/drawing/2014/main" xmlns="" id="{16E64A2B-BD0B-409B-86E8-C5FAE534CD00}"/>
              </a:ext>
            </a:extLst>
          </p:cNvPr>
          <p:cNvSpPr txBox="1">
            <a:spLocks noChangeArrowheads="1"/>
          </p:cNvSpPr>
          <p:nvPr/>
        </p:nvSpPr>
        <p:spPr bwMode="auto">
          <a:xfrm>
            <a:off x="609600" y="4814887"/>
            <a:ext cx="1295400"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spcBef>
                <a:spcPct val="50000"/>
              </a:spcBef>
            </a:pPr>
            <a:r>
              <a:rPr lang="en-US" altLang="en-US" sz="4400">
                <a:solidFill>
                  <a:srgbClr val="0000CC"/>
                </a:solidFill>
                <a:latin typeface="VNI-Times" pitchFamily="2" charset="0"/>
              </a:rPr>
              <a:t>d) </a:t>
            </a:r>
            <a:endParaRPr lang="en-US" altLang="en-US" sz="4400" b="1">
              <a:solidFill>
                <a:srgbClr val="0000CC"/>
              </a:solidFill>
              <a:latin typeface="VNI-Times" pitchFamily="2" charset="0"/>
            </a:endParaRPr>
          </a:p>
        </p:txBody>
      </p:sp>
      <p:graphicFrame>
        <p:nvGraphicFramePr>
          <p:cNvPr id="2" name="Object 110">
            <a:extLst>
              <a:ext uri="{FF2B5EF4-FFF2-40B4-BE49-F238E27FC236}">
                <a16:creationId xmlns:a16="http://schemas.microsoft.com/office/drawing/2014/main" xmlns="" id="{485CD706-7768-41E3-B827-183C2988D7E7}"/>
              </a:ext>
            </a:extLst>
          </p:cNvPr>
          <p:cNvGraphicFramePr>
            <a:graphicFrameLocks noChangeAspect="1"/>
          </p:cNvGraphicFramePr>
          <p:nvPr/>
        </p:nvGraphicFramePr>
        <p:xfrm>
          <a:off x="1295400" y="2187575"/>
          <a:ext cx="1836738" cy="849313"/>
        </p:xfrm>
        <a:graphic>
          <a:graphicData uri="http://schemas.openxmlformats.org/presentationml/2006/ole">
            <mc:AlternateContent xmlns:mc="http://schemas.openxmlformats.org/markup-compatibility/2006">
              <mc:Choice xmlns:v="urn:schemas-microsoft-com:vml" Requires="v">
                <p:oleObj spid="_x0000_s4109" name="Equation" r:id="rId10" imgW="406080" imgH="241200" progId="Equation.DSMT4">
                  <p:embed/>
                </p:oleObj>
              </mc:Choice>
              <mc:Fallback>
                <p:oleObj name="Equation" r:id="rId10" imgW="406080" imgH="241200" progId="Equation.DSMT4">
                  <p:embed/>
                  <p:pic>
                    <p:nvPicPr>
                      <p:cNvPr id="0" name="Object 110"/>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1295400" y="2187575"/>
                        <a:ext cx="1836738" cy="84931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4110" name="Text Box 107">
            <a:extLst>
              <a:ext uri="{FF2B5EF4-FFF2-40B4-BE49-F238E27FC236}">
                <a16:creationId xmlns:a16="http://schemas.microsoft.com/office/drawing/2014/main" xmlns="" id="{B39D3D41-D456-4160-9C19-85AF6EA0F5BD}"/>
              </a:ext>
            </a:extLst>
          </p:cNvPr>
          <p:cNvSpPr txBox="1">
            <a:spLocks noChangeArrowheads="1"/>
          </p:cNvSpPr>
          <p:nvPr/>
        </p:nvSpPr>
        <p:spPr bwMode="auto">
          <a:xfrm>
            <a:off x="5334000" y="4891087"/>
            <a:ext cx="2667000"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spcBef>
                <a:spcPct val="50000"/>
              </a:spcBef>
            </a:pPr>
            <a:r>
              <a:rPr lang="en-US" altLang="en-US" sz="4400">
                <a:solidFill>
                  <a:srgbClr val="0000CC"/>
                </a:solidFill>
                <a:latin typeface="VNI-Times" pitchFamily="2" charset="0"/>
              </a:rPr>
              <a:t>Vôùi</a:t>
            </a:r>
            <a:r>
              <a:rPr lang="en-US" altLang="en-US" sz="4400" b="1">
                <a:solidFill>
                  <a:srgbClr val="0000CC"/>
                </a:solidFill>
                <a:latin typeface="VNI-Times" pitchFamily="2" charset="0"/>
              </a:rPr>
              <a:t>  a </a:t>
            </a:r>
            <a:r>
              <a:rPr lang="en-US" altLang="en-US" sz="4400" b="1">
                <a:solidFill>
                  <a:srgbClr val="0000CC"/>
                </a:solidFill>
                <a:latin typeface="VNI-Times" pitchFamily="2" charset="0"/>
                <a:sym typeface="Symbol" panose="05050102010706020507" pitchFamily="18" charset="2"/>
              </a:rPr>
              <a:t> 0</a:t>
            </a:r>
            <a:endParaRPr lang="en-US" altLang="en-US" sz="4400" b="1">
              <a:solidFill>
                <a:srgbClr val="0000CC"/>
              </a:solidFill>
              <a:latin typeface="VNI-Times" pitchFamily="2" charset="0"/>
            </a:endParaRPr>
          </a:p>
        </p:txBody>
      </p:sp>
    </p:spTree>
  </p:cSld>
  <p:clrMapOvr>
    <a:masterClrMapping/>
  </p:clrMapOvr>
  <p:transition>
    <p:split orient="vert"/>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7" name="Text Box 2">
            <a:extLst>
              <a:ext uri="{FF2B5EF4-FFF2-40B4-BE49-F238E27FC236}">
                <a16:creationId xmlns:a16="http://schemas.microsoft.com/office/drawing/2014/main" xmlns="" id="{CB17D82B-6154-47FF-BC67-42AA91C1AADB}"/>
              </a:ext>
            </a:extLst>
          </p:cNvPr>
          <p:cNvSpPr txBox="1">
            <a:spLocks noChangeArrowheads="1"/>
          </p:cNvSpPr>
          <p:nvPr/>
        </p:nvSpPr>
        <p:spPr bwMode="auto">
          <a:xfrm>
            <a:off x="1447800" y="669925"/>
            <a:ext cx="1905000" cy="549275"/>
          </a:xfrm>
          <a:prstGeom prst="rect">
            <a:avLst/>
          </a:prstGeom>
          <a:solidFill>
            <a:schemeClr val="accent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rtl="0"/>
            <a:r>
              <a:rPr lang="en-US" sz="3000" b="1" i="0" strike="noStrike" kern="1200" baseline="0">
                <a:solidFill>
                  <a:srgbClr val="FFFFFF"/>
                </a:solidFill>
                <a:latin typeface="Times New Roman" panose="02020603050405020304" pitchFamily="18" charset="0"/>
              </a:rPr>
              <a:t>VÍ DỤ 5</a:t>
            </a:r>
            <a:r>
              <a:rPr lang="en-US" sz="3000" b="0" i="0" strike="noStrike" kern="1200" baseline="0">
                <a:solidFill>
                  <a:srgbClr val="FFFFFF"/>
                </a:solidFill>
                <a:latin typeface="Times New Roman" panose="02020603050405020304" pitchFamily="18" charset="0"/>
              </a:rPr>
              <a:t>:</a:t>
            </a:r>
          </a:p>
        </p:txBody>
      </p:sp>
      <p:sp>
        <p:nvSpPr>
          <p:cNvPr id="9" name="Text Box 6">
            <a:extLst>
              <a:ext uri="{FF2B5EF4-FFF2-40B4-BE49-F238E27FC236}">
                <a16:creationId xmlns:a16="http://schemas.microsoft.com/office/drawing/2014/main" xmlns="" id="{E8557399-5BF6-4360-9ACA-650DAC9231C3}"/>
              </a:ext>
            </a:extLst>
          </p:cNvPr>
          <p:cNvSpPr txBox="1">
            <a:spLocks noChangeArrowheads="1"/>
          </p:cNvSpPr>
          <p:nvPr/>
        </p:nvSpPr>
        <p:spPr bwMode="auto">
          <a:xfrm>
            <a:off x="1581150" y="1470019"/>
            <a:ext cx="4572000" cy="7078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US" sz="4000" b="1">
                <a:solidFill>
                  <a:srgbClr val="3333FF"/>
                </a:solidFill>
                <a:latin typeface="Times New Roman" panose="02020603050405020304" pitchFamily="18" charset="0"/>
              </a:rPr>
              <a:t>So sánh: 		      và  </a:t>
            </a:r>
          </a:p>
        </p:txBody>
      </p:sp>
      <p:grpSp>
        <p:nvGrpSpPr>
          <p:cNvPr id="10" name="Group 245">
            <a:extLst>
              <a:ext uri="{FF2B5EF4-FFF2-40B4-BE49-F238E27FC236}">
                <a16:creationId xmlns:a16="http://schemas.microsoft.com/office/drawing/2014/main" xmlns="" id="{24E4BD4F-4B72-47A7-A8C1-5DC837EA7938}"/>
              </a:ext>
            </a:extLst>
          </p:cNvPr>
          <p:cNvGrpSpPr>
            <a:grpSpLocks/>
          </p:cNvGrpSpPr>
          <p:nvPr/>
        </p:nvGrpSpPr>
        <p:grpSpPr bwMode="auto">
          <a:xfrm>
            <a:off x="3962400" y="1447800"/>
            <a:ext cx="914400" cy="609600"/>
            <a:chOff x="816" y="672"/>
            <a:chExt cx="528" cy="384"/>
          </a:xfrm>
        </p:grpSpPr>
        <p:sp>
          <p:nvSpPr>
            <p:cNvPr id="11" name="Line 246">
              <a:extLst>
                <a:ext uri="{FF2B5EF4-FFF2-40B4-BE49-F238E27FC236}">
                  <a16:creationId xmlns:a16="http://schemas.microsoft.com/office/drawing/2014/main" xmlns="" id="{36099BC4-30F5-4E84-91CA-8DABAC4A1407}"/>
                </a:ext>
              </a:extLst>
            </p:cNvPr>
            <p:cNvSpPr>
              <a:spLocks noChangeShapeType="1"/>
            </p:cNvSpPr>
            <p:nvPr/>
          </p:nvSpPr>
          <p:spPr bwMode="auto">
            <a:xfrm>
              <a:off x="816" y="816"/>
              <a:ext cx="48" cy="240"/>
            </a:xfrm>
            <a:prstGeom prst="line">
              <a:avLst/>
            </a:prstGeom>
            <a:noFill/>
            <a:ln w="38100">
              <a:solidFill>
                <a:srgbClr val="3333FF"/>
              </a:solidFill>
              <a:miter lim="800000"/>
              <a:headEnd/>
              <a:tailEnd/>
            </a:ln>
            <a:extLst>
              <a:ext uri="{909E8E84-426E-40DD-AFC4-6F175D3DCCD1}">
                <a14:hiddenFill xmlns:a14="http://schemas.microsoft.com/office/drawing/2010/main">
                  <a:noFill/>
                </a14:hiddenFill>
              </a:ext>
            </a:extLst>
          </p:spPr>
          <p:txBody>
            <a:bodyPr wrap="none"/>
            <a:lstStyle/>
            <a:p>
              <a:endParaRPr lang="en-US"/>
            </a:p>
          </p:txBody>
        </p:sp>
        <p:sp>
          <p:nvSpPr>
            <p:cNvPr id="12" name="Line 247">
              <a:extLst>
                <a:ext uri="{FF2B5EF4-FFF2-40B4-BE49-F238E27FC236}">
                  <a16:creationId xmlns:a16="http://schemas.microsoft.com/office/drawing/2014/main" xmlns="" id="{25D2C586-ED0A-4B52-8583-8C3B6EF3208F}"/>
                </a:ext>
              </a:extLst>
            </p:cNvPr>
            <p:cNvSpPr>
              <a:spLocks noChangeShapeType="1"/>
            </p:cNvSpPr>
            <p:nvPr/>
          </p:nvSpPr>
          <p:spPr bwMode="auto">
            <a:xfrm flipV="1">
              <a:off x="864" y="672"/>
              <a:ext cx="96" cy="384"/>
            </a:xfrm>
            <a:prstGeom prst="line">
              <a:avLst/>
            </a:prstGeom>
            <a:noFill/>
            <a:ln w="38100">
              <a:solidFill>
                <a:srgbClr val="3333FF"/>
              </a:solidFill>
              <a:miter lim="800000"/>
              <a:headEnd/>
              <a:tailEnd/>
            </a:ln>
            <a:extLst>
              <a:ext uri="{909E8E84-426E-40DD-AFC4-6F175D3DCCD1}">
                <a14:hiddenFill xmlns:a14="http://schemas.microsoft.com/office/drawing/2010/main">
                  <a:noFill/>
                </a14:hiddenFill>
              </a:ext>
            </a:extLst>
          </p:spPr>
          <p:txBody>
            <a:bodyPr wrap="none"/>
            <a:lstStyle/>
            <a:p>
              <a:endParaRPr lang="en-US"/>
            </a:p>
          </p:txBody>
        </p:sp>
        <p:sp>
          <p:nvSpPr>
            <p:cNvPr id="13" name="Line 248">
              <a:extLst>
                <a:ext uri="{FF2B5EF4-FFF2-40B4-BE49-F238E27FC236}">
                  <a16:creationId xmlns:a16="http://schemas.microsoft.com/office/drawing/2014/main" xmlns="" id="{61F7F55F-3CB6-49BD-AEF9-84A5CC55C73C}"/>
                </a:ext>
              </a:extLst>
            </p:cNvPr>
            <p:cNvSpPr>
              <a:spLocks noChangeShapeType="1"/>
            </p:cNvSpPr>
            <p:nvPr/>
          </p:nvSpPr>
          <p:spPr bwMode="auto">
            <a:xfrm>
              <a:off x="960" y="672"/>
              <a:ext cx="384" cy="0"/>
            </a:xfrm>
            <a:prstGeom prst="line">
              <a:avLst/>
            </a:prstGeom>
            <a:noFill/>
            <a:ln w="38100">
              <a:solidFill>
                <a:srgbClr val="3333FF"/>
              </a:solidFill>
              <a:miter lim="800000"/>
              <a:headEnd/>
              <a:tailEnd/>
            </a:ln>
            <a:extLst>
              <a:ext uri="{909E8E84-426E-40DD-AFC4-6F175D3DCCD1}">
                <a14:hiddenFill xmlns:a14="http://schemas.microsoft.com/office/drawing/2010/main">
                  <a:noFill/>
                </a14:hiddenFill>
              </a:ext>
            </a:extLst>
          </p:spPr>
          <p:txBody>
            <a:bodyPr wrap="none"/>
            <a:lstStyle/>
            <a:p>
              <a:endParaRPr lang="en-US"/>
            </a:p>
          </p:txBody>
        </p:sp>
      </p:grpSp>
      <p:grpSp>
        <p:nvGrpSpPr>
          <p:cNvPr id="14" name="Group 245">
            <a:extLst>
              <a:ext uri="{FF2B5EF4-FFF2-40B4-BE49-F238E27FC236}">
                <a16:creationId xmlns:a16="http://schemas.microsoft.com/office/drawing/2014/main" xmlns="" id="{D6DF7B1C-2BDF-4056-8579-7F66B0BD4F4A}"/>
              </a:ext>
            </a:extLst>
          </p:cNvPr>
          <p:cNvGrpSpPr>
            <a:grpSpLocks/>
          </p:cNvGrpSpPr>
          <p:nvPr/>
        </p:nvGrpSpPr>
        <p:grpSpPr bwMode="auto">
          <a:xfrm>
            <a:off x="6593032" y="1447800"/>
            <a:ext cx="722168" cy="609600"/>
            <a:chOff x="816" y="672"/>
            <a:chExt cx="528" cy="384"/>
          </a:xfrm>
        </p:grpSpPr>
        <p:sp>
          <p:nvSpPr>
            <p:cNvPr id="15" name="Line 246">
              <a:extLst>
                <a:ext uri="{FF2B5EF4-FFF2-40B4-BE49-F238E27FC236}">
                  <a16:creationId xmlns:a16="http://schemas.microsoft.com/office/drawing/2014/main" xmlns="" id="{BDC3E664-1FA9-4777-B388-102F3BAEC7B5}"/>
                </a:ext>
              </a:extLst>
            </p:cNvPr>
            <p:cNvSpPr>
              <a:spLocks noChangeShapeType="1"/>
            </p:cNvSpPr>
            <p:nvPr/>
          </p:nvSpPr>
          <p:spPr bwMode="auto">
            <a:xfrm>
              <a:off x="816" y="816"/>
              <a:ext cx="48" cy="240"/>
            </a:xfrm>
            <a:prstGeom prst="line">
              <a:avLst/>
            </a:prstGeom>
            <a:noFill/>
            <a:ln w="38100">
              <a:solidFill>
                <a:srgbClr val="3333FF"/>
              </a:solidFill>
              <a:miter lim="800000"/>
              <a:headEnd/>
              <a:tailEnd/>
            </a:ln>
            <a:extLst>
              <a:ext uri="{909E8E84-426E-40DD-AFC4-6F175D3DCCD1}">
                <a14:hiddenFill xmlns:a14="http://schemas.microsoft.com/office/drawing/2010/main">
                  <a:noFill/>
                </a14:hiddenFill>
              </a:ext>
            </a:extLst>
          </p:spPr>
          <p:txBody>
            <a:bodyPr wrap="none"/>
            <a:lstStyle/>
            <a:p>
              <a:endParaRPr lang="en-US"/>
            </a:p>
          </p:txBody>
        </p:sp>
        <p:sp>
          <p:nvSpPr>
            <p:cNvPr id="16" name="Line 247">
              <a:extLst>
                <a:ext uri="{FF2B5EF4-FFF2-40B4-BE49-F238E27FC236}">
                  <a16:creationId xmlns:a16="http://schemas.microsoft.com/office/drawing/2014/main" xmlns="" id="{755EA85F-8656-428B-9432-AF90805FC936}"/>
                </a:ext>
              </a:extLst>
            </p:cNvPr>
            <p:cNvSpPr>
              <a:spLocks noChangeShapeType="1"/>
            </p:cNvSpPr>
            <p:nvPr/>
          </p:nvSpPr>
          <p:spPr bwMode="auto">
            <a:xfrm flipV="1">
              <a:off x="864" y="672"/>
              <a:ext cx="96" cy="384"/>
            </a:xfrm>
            <a:prstGeom prst="line">
              <a:avLst/>
            </a:prstGeom>
            <a:noFill/>
            <a:ln w="38100">
              <a:solidFill>
                <a:srgbClr val="3333FF"/>
              </a:solidFill>
              <a:miter lim="800000"/>
              <a:headEnd/>
              <a:tailEnd/>
            </a:ln>
            <a:extLst>
              <a:ext uri="{909E8E84-426E-40DD-AFC4-6F175D3DCCD1}">
                <a14:hiddenFill xmlns:a14="http://schemas.microsoft.com/office/drawing/2010/main">
                  <a:noFill/>
                </a14:hiddenFill>
              </a:ext>
            </a:extLst>
          </p:spPr>
          <p:txBody>
            <a:bodyPr wrap="none"/>
            <a:lstStyle/>
            <a:p>
              <a:endParaRPr lang="en-US"/>
            </a:p>
          </p:txBody>
        </p:sp>
        <p:sp>
          <p:nvSpPr>
            <p:cNvPr id="17" name="Line 248">
              <a:extLst>
                <a:ext uri="{FF2B5EF4-FFF2-40B4-BE49-F238E27FC236}">
                  <a16:creationId xmlns:a16="http://schemas.microsoft.com/office/drawing/2014/main" xmlns="" id="{324CE884-F767-489E-BCAF-47DD78E14ADD}"/>
                </a:ext>
              </a:extLst>
            </p:cNvPr>
            <p:cNvSpPr>
              <a:spLocks noChangeShapeType="1"/>
            </p:cNvSpPr>
            <p:nvPr/>
          </p:nvSpPr>
          <p:spPr bwMode="auto">
            <a:xfrm>
              <a:off x="960" y="672"/>
              <a:ext cx="384" cy="0"/>
            </a:xfrm>
            <a:prstGeom prst="line">
              <a:avLst/>
            </a:prstGeom>
            <a:noFill/>
            <a:ln w="38100">
              <a:solidFill>
                <a:srgbClr val="3333FF"/>
              </a:solidFill>
              <a:miter lim="800000"/>
              <a:headEnd/>
              <a:tailEnd/>
            </a:ln>
            <a:extLst>
              <a:ext uri="{909E8E84-426E-40DD-AFC4-6F175D3DCCD1}">
                <a14:hiddenFill xmlns:a14="http://schemas.microsoft.com/office/drawing/2010/main">
                  <a:noFill/>
                </a14:hiddenFill>
              </a:ext>
            </a:extLst>
          </p:spPr>
          <p:txBody>
            <a:bodyPr wrap="none"/>
            <a:lstStyle/>
            <a:p>
              <a:endParaRPr lang="en-US"/>
            </a:p>
          </p:txBody>
        </p:sp>
      </p:grpSp>
      <p:sp>
        <p:nvSpPr>
          <p:cNvPr id="18" name="Text Box 252">
            <a:extLst>
              <a:ext uri="{FF2B5EF4-FFF2-40B4-BE49-F238E27FC236}">
                <a16:creationId xmlns:a16="http://schemas.microsoft.com/office/drawing/2014/main" xmlns="" id="{00036885-B9DC-4C8E-80A0-C1EF33F02D28}"/>
              </a:ext>
            </a:extLst>
          </p:cNvPr>
          <p:cNvSpPr txBox="1">
            <a:spLocks noChangeArrowheads="1"/>
          </p:cNvSpPr>
          <p:nvPr/>
        </p:nvSpPr>
        <p:spPr bwMode="auto">
          <a:xfrm>
            <a:off x="6781800" y="1419519"/>
            <a:ext cx="483178"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spcBef>
                <a:spcPct val="50000"/>
              </a:spcBef>
            </a:pPr>
            <a:r>
              <a:rPr lang="en-US" altLang="en-US" sz="4400" b="1">
                <a:solidFill>
                  <a:srgbClr val="3333FF"/>
                </a:solidFill>
                <a:latin typeface="VNI-Times" pitchFamily="2" charset="0"/>
              </a:rPr>
              <a:t>5</a:t>
            </a:r>
            <a:endParaRPr lang="vi-VN" altLang="en-US" sz="4400" b="1">
              <a:solidFill>
                <a:srgbClr val="3333FF"/>
              </a:solidFill>
              <a:latin typeface="VNI-Times" pitchFamily="2" charset="0"/>
            </a:endParaRPr>
          </a:p>
        </p:txBody>
      </p:sp>
      <p:sp>
        <p:nvSpPr>
          <p:cNvPr id="19" name="Text Box 252">
            <a:extLst>
              <a:ext uri="{FF2B5EF4-FFF2-40B4-BE49-F238E27FC236}">
                <a16:creationId xmlns:a16="http://schemas.microsoft.com/office/drawing/2014/main" xmlns="" id="{F727425D-EC81-4088-A8A9-49C4B5873792}"/>
              </a:ext>
            </a:extLst>
          </p:cNvPr>
          <p:cNvSpPr txBox="1">
            <a:spLocks noChangeArrowheads="1"/>
          </p:cNvSpPr>
          <p:nvPr/>
        </p:nvSpPr>
        <p:spPr bwMode="auto">
          <a:xfrm>
            <a:off x="6172200" y="1414462"/>
            <a:ext cx="503959"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spcBef>
                <a:spcPct val="50000"/>
              </a:spcBef>
            </a:pPr>
            <a:r>
              <a:rPr lang="en-US" altLang="en-US" sz="4400" b="1">
                <a:solidFill>
                  <a:srgbClr val="3333FF"/>
                </a:solidFill>
                <a:latin typeface="VNI-Times" pitchFamily="2" charset="0"/>
              </a:rPr>
              <a:t>3</a:t>
            </a:r>
            <a:endParaRPr lang="vi-VN" altLang="en-US" sz="4400" b="1">
              <a:solidFill>
                <a:srgbClr val="3333FF"/>
              </a:solidFill>
              <a:latin typeface="VNI-Times" pitchFamily="2" charset="0"/>
            </a:endParaRPr>
          </a:p>
        </p:txBody>
      </p:sp>
      <p:sp>
        <p:nvSpPr>
          <p:cNvPr id="20" name="Text Box 252">
            <a:extLst>
              <a:ext uri="{FF2B5EF4-FFF2-40B4-BE49-F238E27FC236}">
                <a16:creationId xmlns:a16="http://schemas.microsoft.com/office/drawing/2014/main" xmlns="" id="{9EB22D06-D406-435C-884B-95820521338E}"/>
              </a:ext>
            </a:extLst>
          </p:cNvPr>
          <p:cNvSpPr txBox="1">
            <a:spLocks noChangeArrowheads="1"/>
          </p:cNvSpPr>
          <p:nvPr/>
        </p:nvSpPr>
        <p:spPr bwMode="auto">
          <a:xfrm>
            <a:off x="4191000" y="1371600"/>
            <a:ext cx="990600"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spcBef>
                <a:spcPct val="50000"/>
              </a:spcBef>
            </a:pPr>
            <a:r>
              <a:rPr lang="en-US" altLang="en-US" sz="4400" b="1">
                <a:solidFill>
                  <a:srgbClr val="3333FF"/>
                </a:solidFill>
                <a:latin typeface="VNI-Times" pitchFamily="2" charset="0"/>
              </a:rPr>
              <a:t>45</a:t>
            </a:r>
            <a:endParaRPr lang="vi-VN" altLang="en-US" sz="4400" b="1">
              <a:solidFill>
                <a:srgbClr val="3333FF"/>
              </a:solidFill>
              <a:latin typeface="VNI-Times" pitchFamily="2" charset="0"/>
            </a:endParaRPr>
          </a:p>
        </p:txBody>
      </p:sp>
    </p:spTree>
  </p:cSld>
  <p:clrMapOvr>
    <a:masterClrMapping/>
  </p:clrMapOvr>
  <p:transition>
    <p:split orient="vert"/>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3167" name="Text Box 111">
            <a:extLst>
              <a:ext uri="{FF2B5EF4-FFF2-40B4-BE49-F238E27FC236}">
                <a16:creationId xmlns:a16="http://schemas.microsoft.com/office/drawing/2014/main" xmlns="" id="{9BB0E48E-AB3F-482D-B325-A308EA912F7C}"/>
              </a:ext>
            </a:extLst>
          </p:cNvPr>
          <p:cNvSpPr txBox="1">
            <a:spLocks noChangeArrowheads="1"/>
          </p:cNvSpPr>
          <p:nvPr/>
        </p:nvSpPr>
        <p:spPr bwMode="auto">
          <a:xfrm>
            <a:off x="1066800" y="1295400"/>
            <a:ext cx="7696200" cy="45243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spcBef>
                <a:spcPct val="50000"/>
              </a:spcBef>
            </a:pPr>
            <a:r>
              <a:rPr lang="en-US" altLang="en-US" sz="3200" b="1">
                <a:solidFill>
                  <a:srgbClr val="0000CC"/>
                </a:solidFill>
                <a:latin typeface="Times New Roman" panose="02020603050405020304" pitchFamily="18" charset="0"/>
                <a:cs typeface="Times New Roman" panose="02020603050405020304" pitchFamily="18" charset="0"/>
              </a:rPr>
              <a:t>Đối với bài học ở tiết học này:</a:t>
            </a:r>
          </a:p>
          <a:p>
            <a:pPr>
              <a:spcBef>
                <a:spcPct val="50000"/>
              </a:spcBef>
              <a:buFontTx/>
              <a:buChar char="-"/>
            </a:pPr>
            <a:r>
              <a:rPr lang="en-US" altLang="en-US" sz="3200" b="1">
                <a:latin typeface="Times New Roman" panose="02020603050405020304" pitchFamily="18" charset="0"/>
                <a:cs typeface="Times New Roman" panose="02020603050405020304" pitchFamily="18" charset="0"/>
              </a:rPr>
              <a:t>Học thuộc công thức đưa thừa số ra ngoài dấu căn, đưa thừa số vào trong dấu căn.</a:t>
            </a:r>
          </a:p>
          <a:p>
            <a:pPr>
              <a:spcBef>
                <a:spcPct val="50000"/>
              </a:spcBef>
              <a:buFontTx/>
              <a:buChar char="-"/>
            </a:pPr>
            <a:r>
              <a:rPr lang="en-US" altLang="en-US" sz="3200" b="1">
                <a:latin typeface="Times New Roman" panose="02020603050405020304" pitchFamily="18" charset="0"/>
                <a:cs typeface="Times New Roman" panose="02020603050405020304" pitchFamily="18" charset="0"/>
              </a:rPr>
              <a:t>BTVN: 43; 44; 45a, b; 46</a:t>
            </a:r>
          </a:p>
          <a:p>
            <a:pPr>
              <a:spcBef>
                <a:spcPct val="50000"/>
              </a:spcBef>
            </a:pPr>
            <a:r>
              <a:rPr lang="en-US" altLang="en-US" sz="3200" b="1">
                <a:solidFill>
                  <a:srgbClr val="0000CC"/>
                </a:solidFill>
                <a:latin typeface="Times New Roman" panose="02020603050405020304" pitchFamily="18" charset="0"/>
                <a:cs typeface="Times New Roman" panose="02020603050405020304" pitchFamily="18" charset="0"/>
              </a:rPr>
              <a:t>Đối với bài học ở tiết học tiếp theo:</a:t>
            </a:r>
          </a:p>
          <a:p>
            <a:pPr>
              <a:spcBef>
                <a:spcPct val="50000"/>
              </a:spcBef>
              <a:buFontTx/>
              <a:buChar char="-"/>
            </a:pPr>
            <a:r>
              <a:rPr lang="en-US" altLang="en-US" sz="3200" b="1">
                <a:solidFill>
                  <a:srgbClr val="0000CC"/>
                </a:solidFill>
                <a:latin typeface="Times New Roman" panose="02020603050405020304" pitchFamily="18" charset="0"/>
                <a:cs typeface="Times New Roman" panose="02020603050405020304" pitchFamily="18" charset="0"/>
              </a:rPr>
              <a:t> </a:t>
            </a:r>
            <a:r>
              <a:rPr lang="en-US" altLang="en-US" sz="3200" b="1">
                <a:latin typeface="Times New Roman" panose="02020603050405020304" pitchFamily="18" charset="0"/>
                <a:cs typeface="Times New Roman" panose="02020603050405020304" pitchFamily="18" charset="0"/>
              </a:rPr>
              <a:t>Chuẩn bị tiết sau: “ </a:t>
            </a:r>
            <a:r>
              <a:rPr lang="en-US" altLang="en-US" sz="3200" b="1" smtClean="0">
                <a:latin typeface="Times New Roman" panose="02020603050405020304" pitchFamily="18" charset="0"/>
                <a:cs typeface="Times New Roman" panose="02020603050405020304" pitchFamily="18" charset="0"/>
              </a:rPr>
              <a:t>Biến đổi đơn giản của biểu thức chứa căn thức bậc hai (tiếp)”</a:t>
            </a:r>
            <a:endParaRPr lang="en-US" altLang="en-US" sz="3200" b="1">
              <a:latin typeface="Times New Roman" panose="02020603050405020304" pitchFamily="18" charset="0"/>
              <a:cs typeface="Times New Roman" panose="02020603050405020304" pitchFamily="18" charset="0"/>
            </a:endParaRPr>
          </a:p>
        </p:txBody>
      </p:sp>
      <p:sp>
        <p:nvSpPr>
          <p:cNvPr id="12" name="Text Box 2">
            <a:extLst>
              <a:ext uri="{FF2B5EF4-FFF2-40B4-BE49-F238E27FC236}">
                <a16:creationId xmlns:a16="http://schemas.microsoft.com/office/drawing/2014/main" xmlns="" id="{91AA4D71-42D5-4FEA-848B-49D0433528F4}"/>
              </a:ext>
            </a:extLst>
          </p:cNvPr>
          <p:cNvSpPr txBox="1">
            <a:spLocks noChangeArrowheads="1"/>
          </p:cNvSpPr>
          <p:nvPr/>
        </p:nvSpPr>
        <p:spPr bwMode="auto">
          <a:xfrm>
            <a:off x="228600" y="304800"/>
            <a:ext cx="8686800" cy="646113"/>
          </a:xfrm>
          <a:prstGeom prst="rect">
            <a:avLst/>
          </a:prstGeom>
          <a:solidFill>
            <a:schemeClr val="accent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a:r>
              <a:rPr lang="vi-VN" sz="3600" b="1">
                <a:solidFill>
                  <a:srgbClr val="FFFFFF"/>
                </a:solidFill>
                <a:latin typeface="Times New Roman" panose="02020603050405020304" pitchFamily="18" charset="0"/>
              </a:rPr>
              <a:t>HƯỚNG DẪN  </a:t>
            </a:r>
            <a:r>
              <a:rPr lang="vi-VN" sz="3600" b="1" smtClean="0">
                <a:solidFill>
                  <a:srgbClr val="FFFFFF"/>
                </a:solidFill>
                <a:latin typeface="Times New Roman" panose="02020603050405020304" pitchFamily="18" charset="0"/>
              </a:rPr>
              <a:t>VỀ NHÀ</a:t>
            </a:r>
            <a:endParaRPr lang="vi-VN" sz="3600">
              <a:solidFill>
                <a:srgbClr val="FFFFFF"/>
              </a:solidFill>
              <a:latin typeface="Times New Roman" panose="02020603050405020304" pitchFamily="18" charset="0"/>
            </a:endParaRPr>
          </a:p>
        </p:txBody>
      </p:sp>
    </p:spTree>
  </p:cSld>
  <p:clrMapOvr>
    <a:masterClrMapping/>
  </p:clrMapOvr>
  <p:transition>
    <p:split orient="vert"/>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anim calcmode="lin" valueType="num">
                                      <p:cBhvr additive="base">
                                        <p:cTn id="7" dur="500" fill="hold"/>
                                        <p:tgtEl>
                                          <p:spTgt spid="12"/>
                                        </p:tgtEl>
                                        <p:attrNameLst>
                                          <p:attrName>ppt_x</p:attrName>
                                        </p:attrNameLst>
                                      </p:cBhvr>
                                      <p:tavLst>
                                        <p:tav tm="0">
                                          <p:val>
                                            <p:strVal val="#ppt_x"/>
                                          </p:val>
                                        </p:tav>
                                        <p:tav tm="100000">
                                          <p:val>
                                            <p:strVal val="#ppt_x"/>
                                          </p:val>
                                        </p:tav>
                                      </p:tavLst>
                                    </p:anim>
                                    <p:anim calcmode="lin" valueType="num">
                                      <p:cBhvr additive="base">
                                        <p:cTn id="8"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5" presetClass="entr" presetSubtype="10" fill="hold" grpId="0" nodeType="clickEffect">
                                  <p:stCondLst>
                                    <p:cond delay="0"/>
                                  </p:stCondLst>
                                  <p:childTnLst>
                                    <p:set>
                                      <p:cBhvr>
                                        <p:cTn id="12" dur="1" fill="hold">
                                          <p:stCondLst>
                                            <p:cond delay="0"/>
                                          </p:stCondLst>
                                        </p:cTn>
                                        <p:tgtEl>
                                          <p:spTgt spid="173167"/>
                                        </p:tgtEl>
                                        <p:attrNameLst>
                                          <p:attrName>style.visibility</p:attrName>
                                        </p:attrNameLst>
                                      </p:cBhvr>
                                      <p:to>
                                        <p:strVal val="visible"/>
                                      </p:to>
                                    </p:set>
                                    <p:animEffect transition="in" filter="checkerboard(across)">
                                      <p:cBhvr>
                                        <p:cTn id="13" dur="500"/>
                                        <p:tgtEl>
                                          <p:spTgt spid="17316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3167" grpId="0"/>
      <p:bldP spid="12"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Box 124">
            <a:extLst>
              <a:ext uri="{FF2B5EF4-FFF2-40B4-BE49-F238E27FC236}">
                <a16:creationId xmlns:a16="http://schemas.microsoft.com/office/drawing/2014/main" xmlns="" id="{357D5432-95D0-419A-9CCA-5AFEBEFC55A1}"/>
              </a:ext>
            </a:extLst>
          </p:cNvPr>
          <p:cNvSpPr txBox="1">
            <a:spLocks noChangeArrowheads="1"/>
          </p:cNvSpPr>
          <p:nvPr/>
        </p:nvSpPr>
        <p:spPr bwMode="auto">
          <a:xfrm>
            <a:off x="409574" y="990600"/>
            <a:ext cx="8839200" cy="19389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a:spcBef>
                <a:spcPct val="50000"/>
              </a:spcBef>
            </a:pPr>
            <a:r>
              <a:rPr lang="en-US" altLang="en-US" sz="4000" b="1" smtClean="0">
                <a:solidFill>
                  <a:srgbClr val="FF0000"/>
                </a:solidFill>
                <a:latin typeface="Times New Roman" panose="02020603050405020304" pitchFamily="18" charset="0"/>
                <a:cs typeface="Times New Roman" panose="02020603050405020304" pitchFamily="18" charset="0"/>
              </a:rPr>
              <a:t>TIẾT 9: CHỦ ĐỀ: BIẾN </a:t>
            </a:r>
            <a:r>
              <a:rPr lang="en-US" altLang="en-US" sz="4000" b="1">
                <a:solidFill>
                  <a:srgbClr val="FF0000"/>
                </a:solidFill>
                <a:latin typeface="Times New Roman" panose="02020603050405020304" pitchFamily="18" charset="0"/>
                <a:cs typeface="Times New Roman" panose="02020603050405020304" pitchFamily="18" charset="0"/>
              </a:rPr>
              <a:t>ĐỔI ĐƠN GIẢN BIỂU THỨC CHỨA CĂN THỨC BẬC HAI</a:t>
            </a:r>
          </a:p>
        </p:txBody>
      </p:sp>
      <p:sp>
        <p:nvSpPr>
          <p:cNvPr id="3" name="Text Box 124">
            <a:extLst>
              <a:ext uri="{FF2B5EF4-FFF2-40B4-BE49-F238E27FC236}">
                <a16:creationId xmlns:a16="http://schemas.microsoft.com/office/drawing/2014/main" xmlns="" id="{36243E67-9163-46A4-9A1F-E085921209F8}"/>
              </a:ext>
            </a:extLst>
          </p:cNvPr>
          <p:cNvSpPr txBox="1">
            <a:spLocks noChangeArrowheads="1"/>
          </p:cNvSpPr>
          <p:nvPr/>
        </p:nvSpPr>
        <p:spPr bwMode="auto">
          <a:xfrm>
            <a:off x="914401" y="2807355"/>
            <a:ext cx="8839200"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spcBef>
                <a:spcPct val="50000"/>
              </a:spcBef>
            </a:pPr>
            <a:r>
              <a:rPr lang="en-US" altLang="en-US" sz="4000" b="1">
                <a:solidFill>
                  <a:srgbClr val="008000"/>
                </a:solidFill>
                <a:latin typeface="Times New Roman" panose="02020603050405020304" pitchFamily="18" charset="0"/>
                <a:cs typeface="Times New Roman" panose="02020603050405020304" pitchFamily="18" charset="0"/>
              </a:rPr>
              <a:t>1. Đưa thừa số ra ngoài dấu căn</a:t>
            </a:r>
          </a:p>
        </p:txBody>
      </p:sp>
      <p:sp>
        <p:nvSpPr>
          <p:cNvPr id="5" name="Text Box 6">
            <a:extLst>
              <a:ext uri="{FF2B5EF4-FFF2-40B4-BE49-F238E27FC236}">
                <a16:creationId xmlns:a16="http://schemas.microsoft.com/office/drawing/2014/main" xmlns="" id="{6ACAB384-48A5-4F4E-8F76-7A53E587114C}"/>
              </a:ext>
            </a:extLst>
          </p:cNvPr>
          <p:cNvSpPr txBox="1">
            <a:spLocks noChangeArrowheads="1"/>
          </p:cNvSpPr>
          <p:nvPr/>
        </p:nvSpPr>
        <p:spPr bwMode="auto">
          <a:xfrm>
            <a:off x="1928812" y="3684144"/>
            <a:ext cx="5743575" cy="7078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US" sz="4000" b="1">
                <a:solidFill>
                  <a:srgbClr val="3333FF"/>
                </a:solidFill>
                <a:latin typeface="Times New Roman" panose="02020603050405020304" pitchFamily="18" charset="0"/>
              </a:rPr>
              <a:t>Với a </a:t>
            </a:r>
            <a:r>
              <a:rPr lang="en-US" sz="4000" b="1">
                <a:solidFill>
                  <a:srgbClr val="3333FF"/>
                </a:solidFill>
                <a:latin typeface="Times New Roman" panose="02020603050405020304" pitchFamily="18" charset="0"/>
                <a:sym typeface="Symbol" panose="05050102010706020507" pitchFamily="18" charset="2"/>
              </a:rPr>
              <a:t> 0 , b  0 ta có:</a:t>
            </a:r>
          </a:p>
        </p:txBody>
      </p:sp>
      <p:grpSp>
        <p:nvGrpSpPr>
          <p:cNvPr id="6" name="Group 69">
            <a:extLst>
              <a:ext uri="{FF2B5EF4-FFF2-40B4-BE49-F238E27FC236}">
                <a16:creationId xmlns:a16="http://schemas.microsoft.com/office/drawing/2014/main" xmlns="" id="{6C43D632-6514-4095-BB06-3734ECAF2B2C}"/>
              </a:ext>
            </a:extLst>
          </p:cNvPr>
          <p:cNvGrpSpPr>
            <a:grpSpLocks/>
          </p:cNvGrpSpPr>
          <p:nvPr/>
        </p:nvGrpSpPr>
        <p:grpSpPr bwMode="auto">
          <a:xfrm>
            <a:off x="2133600" y="4374568"/>
            <a:ext cx="4752975" cy="1128712"/>
            <a:chOff x="2622" y="969"/>
            <a:chExt cx="2994" cy="711"/>
          </a:xfrm>
        </p:grpSpPr>
        <p:grpSp>
          <p:nvGrpSpPr>
            <p:cNvPr id="7" name="Group 70">
              <a:extLst>
                <a:ext uri="{FF2B5EF4-FFF2-40B4-BE49-F238E27FC236}">
                  <a16:creationId xmlns:a16="http://schemas.microsoft.com/office/drawing/2014/main" xmlns="" id="{FCDCCDD1-328E-4A25-BBEB-AF60EBE38E91}"/>
                </a:ext>
              </a:extLst>
            </p:cNvPr>
            <p:cNvGrpSpPr>
              <a:grpSpLocks/>
            </p:cNvGrpSpPr>
            <p:nvPr/>
          </p:nvGrpSpPr>
          <p:grpSpPr bwMode="auto">
            <a:xfrm>
              <a:off x="2622" y="1152"/>
              <a:ext cx="930" cy="384"/>
              <a:chOff x="1536" y="2160"/>
              <a:chExt cx="912" cy="480"/>
            </a:xfrm>
          </p:grpSpPr>
          <p:sp>
            <p:nvSpPr>
              <p:cNvPr id="27" name="Line 71">
                <a:extLst>
                  <a:ext uri="{FF2B5EF4-FFF2-40B4-BE49-F238E27FC236}">
                    <a16:creationId xmlns:a16="http://schemas.microsoft.com/office/drawing/2014/main" xmlns="" id="{108C071F-A87C-43EC-9D1D-756E1F6DABE4}"/>
                  </a:ext>
                </a:extLst>
              </p:cNvPr>
              <p:cNvSpPr>
                <a:spLocks noChangeShapeType="1"/>
              </p:cNvSpPr>
              <p:nvPr/>
            </p:nvSpPr>
            <p:spPr bwMode="auto">
              <a:xfrm>
                <a:off x="1536" y="2304"/>
                <a:ext cx="144" cy="336"/>
              </a:xfrm>
              <a:prstGeom prst="line">
                <a:avLst/>
              </a:prstGeom>
              <a:noFill/>
              <a:ln w="38100">
                <a:solidFill>
                  <a:srgbClr val="3333FF"/>
                </a:solidFill>
                <a:miter lim="800000"/>
                <a:headEnd type="none" w="sm" len="sm"/>
                <a:tailEnd type="none" w="sm" len="sm"/>
              </a:ln>
              <a:extLst>
                <a:ext uri="{909E8E84-426E-40DD-AFC4-6F175D3DCCD1}">
                  <a14:hiddenFill xmlns:a14="http://schemas.microsoft.com/office/drawing/2010/main">
                    <a:noFill/>
                  </a14:hiddenFill>
                </a:ext>
              </a:extLst>
            </p:spPr>
            <p:txBody>
              <a:bodyPr wrap="none"/>
              <a:lstStyle/>
              <a:p>
                <a:endParaRPr lang="en-US"/>
              </a:p>
            </p:txBody>
          </p:sp>
          <p:sp>
            <p:nvSpPr>
              <p:cNvPr id="28" name="Line 72">
                <a:extLst>
                  <a:ext uri="{FF2B5EF4-FFF2-40B4-BE49-F238E27FC236}">
                    <a16:creationId xmlns:a16="http://schemas.microsoft.com/office/drawing/2014/main" xmlns="" id="{03E2612C-1F93-421B-9F66-FEB12B9BFB88}"/>
                  </a:ext>
                </a:extLst>
              </p:cNvPr>
              <p:cNvSpPr>
                <a:spLocks noChangeShapeType="1"/>
              </p:cNvSpPr>
              <p:nvPr/>
            </p:nvSpPr>
            <p:spPr bwMode="auto">
              <a:xfrm flipV="1">
                <a:off x="1680" y="2160"/>
                <a:ext cx="48" cy="480"/>
              </a:xfrm>
              <a:prstGeom prst="line">
                <a:avLst/>
              </a:prstGeom>
              <a:noFill/>
              <a:ln w="38100">
                <a:solidFill>
                  <a:srgbClr val="3333FF"/>
                </a:solidFill>
                <a:miter lim="800000"/>
                <a:headEnd type="none" w="sm" len="sm"/>
                <a:tailEnd type="none" w="sm" len="sm"/>
              </a:ln>
              <a:extLst>
                <a:ext uri="{909E8E84-426E-40DD-AFC4-6F175D3DCCD1}">
                  <a14:hiddenFill xmlns:a14="http://schemas.microsoft.com/office/drawing/2010/main">
                    <a:noFill/>
                  </a14:hiddenFill>
                </a:ext>
              </a:extLst>
            </p:spPr>
            <p:txBody>
              <a:bodyPr wrap="none"/>
              <a:lstStyle/>
              <a:p>
                <a:endParaRPr lang="en-US"/>
              </a:p>
            </p:txBody>
          </p:sp>
          <p:sp>
            <p:nvSpPr>
              <p:cNvPr id="29" name="Line 73">
                <a:extLst>
                  <a:ext uri="{FF2B5EF4-FFF2-40B4-BE49-F238E27FC236}">
                    <a16:creationId xmlns:a16="http://schemas.microsoft.com/office/drawing/2014/main" xmlns="" id="{CF42485E-50D9-4378-B92C-466BB45FB560}"/>
                  </a:ext>
                </a:extLst>
              </p:cNvPr>
              <p:cNvSpPr>
                <a:spLocks noChangeShapeType="1"/>
              </p:cNvSpPr>
              <p:nvPr/>
            </p:nvSpPr>
            <p:spPr bwMode="auto">
              <a:xfrm>
                <a:off x="1728" y="2160"/>
                <a:ext cx="720" cy="0"/>
              </a:xfrm>
              <a:prstGeom prst="line">
                <a:avLst/>
              </a:prstGeom>
              <a:noFill/>
              <a:ln w="38100">
                <a:solidFill>
                  <a:srgbClr val="3333FF"/>
                </a:solidFill>
                <a:miter lim="800000"/>
                <a:headEnd type="none" w="sm" len="sm"/>
                <a:tailEnd type="none" w="sm" len="sm"/>
              </a:ln>
              <a:extLst>
                <a:ext uri="{909E8E84-426E-40DD-AFC4-6F175D3DCCD1}">
                  <a14:hiddenFill xmlns:a14="http://schemas.microsoft.com/office/drawing/2010/main">
                    <a:noFill/>
                  </a14:hiddenFill>
                </a:ext>
              </a:extLst>
            </p:spPr>
            <p:txBody>
              <a:bodyPr wrap="none"/>
              <a:lstStyle/>
              <a:p>
                <a:endParaRPr lang="en-US"/>
              </a:p>
            </p:txBody>
          </p:sp>
        </p:grpSp>
        <p:grpSp>
          <p:nvGrpSpPr>
            <p:cNvPr id="8" name="Group 74">
              <a:extLst>
                <a:ext uri="{FF2B5EF4-FFF2-40B4-BE49-F238E27FC236}">
                  <a16:creationId xmlns:a16="http://schemas.microsoft.com/office/drawing/2014/main" xmlns="" id="{D5F1A3C9-EF92-4735-AD8A-C488489D5F2D}"/>
                </a:ext>
              </a:extLst>
            </p:cNvPr>
            <p:cNvGrpSpPr>
              <a:grpSpLocks/>
            </p:cNvGrpSpPr>
            <p:nvPr/>
          </p:nvGrpSpPr>
          <p:grpSpPr bwMode="auto">
            <a:xfrm>
              <a:off x="2670" y="969"/>
              <a:ext cx="2466" cy="711"/>
              <a:chOff x="2670" y="960"/>
              <a:chExt cx="2466" cy="711"/>
            </a:xfrm>
          </p:grpSpPr>
          <p:sp>
            <p:nvSpPr>
              <p:cNvPr id="12" name="Text Box 75">
                <a:extLst>
                  <a:ext uri="{FF2B5EF4-FFF2-40B4-BE49-F238E27FC236}">
                    <a16:creationId xmlns:a16="http://schemas.microsoft.com/office/drawing/2014/main" xmlns="" id="{DF452D4C-D338-4C76-8410-38322FF9F742}"/>
                  </a:ext>
                </a:extLst>
              </p:cNvPr>
              <p:cNvSpPr txBox="1">
                <a:spLocks noChangeArrowheads="1"/>
              </p:cNvSpPr>
              <p:nvPr/>
            </p:nvSpPr>
            <p:spPr bwMode="auto">
              <a:xfrm>
                <a:off x="3696" y="1152"/>
                <a:ext cx="816" cy="3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spcBef>
                    <a:spcPct val="50000"/>
                  </a:spcBef>
                </a:pPr>
                <a:endParaRPr lang="vi-VN" altLang="en-US" sz="2800">
                  <a:latin typeface="Times New Roman" panose="02020603050405020304" pitchFamily="18" charset="0"/>
                </a:endParaRPr>
              </a:p>
            </p:txBody>
          </p:sp>
          <p:sp>
            <p:nvSpPr>
              <p:cNvPr id="13" name="Text Box 76">
                <a:extLst>
                  <a:ext uri="{FF2B5EF4-FFF2-40B4-BE49-F238E27FC236}">
                    <a16:creationId xmlns:a16="http://schemas.microsoft.com/office/drawing/2014/main" xmlns="" id="{1C214C78-37F7-4925-B3E2-2710F467C738}"/>
                  </a:ext>
                </a:extLst>
              </p:cNvPr>
              <p:cNvSpPr txBox="1">
                <a:spLocks noChangeArrowheads="1"/>
              </p:cNvSpPr>
              <p:nvPr/>
            </p:nvSpPr>
            <p:spPr bwMode="auto">
              <a:xfrm>
                <a:off x="2670" y="1104"/>
                <a:ext cx="864" cy="3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spcBef>
                    <a:spcPct val="50000"/>
                  </a:spcBef>
                </a:pPr>
                <a:endParaRPr lang="vi-VN" altLang="en-US" sz="2800">
                  <a:latin typeface="Times New Roman" panose="02020603050405020304" pitchFamily="18" charset="0"/>
                </a:endParaRPr>
              </a:p>
            </p:txBody>
          </p:sp>
          <p:sp>
            <p:nvSpPr>
              <p:cNvPr id="14" name="Text Box 77">
                <a:extLst>
                  <a:ext uri="{FF2B5EF4-FFF2-40B4-BE49-F238E27FC236}">
                    <a16:creationId xmlns:a16="http://schemas.microsoft.com/office/drawing/2014/main" xmlns="" id="{5E42FED0-CB05-40BE-B814-79F7E3EB221F}"/>
                  </a:ext>
                </a:extLst>
              </p:cNvPr>
              <p:cNvSpPr txBox="1">
                <a:spLocks noChangeArrowheads="1"/>
              </p:cNvSpPr>
              <p:nvPr/>
            </p:nvSpPr>
            <p:spPr bwMode="auto">
              <a:xfrm>
                <a:off x="3168" y="1165"/>
                <a:ext cx="528" cy="4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spcBef>
                    <a:spcPct val="50000"/>
                  </a:spcBef>
                </a:pPr>
                <a:r>
                  <a:rPr lang="en-US" altLang="en-US" sz="4400" b="1">
                    <a:solidFill>
                      <a:srgbClr val="3333FF"/>
                    </a:solidFill>
                    <a:latin typeface="Times New Roman" panose="02020603050405020304" pitchFamily="18" charset="0"/>
                  </a:rPr>
                  <a:t>b</a:t>
                </a:r>
                <a:endParaRPr lang="en-US" altLang="en-US" sz="2800" b="1">
                  <a:solidFill>
                    <a:srgbClr val="3333FF"/>
                  </a:solidFill>
                  <a:latin typeface="Times New Roman" panose="02020603050405020304" pitchFamily="18" charset="0"/>
                </a:endParaRPr>
              </a:p>
            </p:txBody>
          </p:sp>
          <p:sp>
            <p:nvSpPr>
              <p:cNvPr id="15" name="Text Box 78">
                <a:extLst>
                  <a:ext uri="{FF2B5EF4-FFF2-40B4-BE49-F238E27FC236}">
                    <a16:creationId xmlns:a16="http://schemas.microsoft.com/office/drawing/2014/main" xmlns="" id="{99B59C41-2A0B-4392-9C0E-9C2CFDEAEA35}"/>
                  </a:ext>
                </a:extLst>
              </p:cNvPr>
              <p:cNvSpPr txBox="1">
                <a:spLocks noChangeArrowheads="1"/>
              </p:cNvSpPr>
              <p:nvPr/>
            </p:nvSpPr>
            <p:spPr bwMode="auto">
              <a:xfrm>
                <a:off x="2910" y="1131"/>
                <a:ext cx="324" cy="3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spcBef>
                    <a:spcPct val="50000"/>
                  </a:spcBef>
                </a:pPr>
                <a:r>
                  <a:rPr lang="en-US" altLang="en-US" sz="2800" b="1">
                    <a:solidFill>
                      <a:srgbClr val="3333FF"/>
                    </a:solidFill>
                    <a:latin typeface="VNI-Times" pitchFamily="2" charset="0"/>
                  </a:rPr>
                  <a:t>2</a:t>
                </a:r>
                <a:endParaRPr lang="vi-VN" altLang="en-US" sz="2800" b="1">
                  <a:solidFill>
                    <a:srgbClr val="3333FF"/>
                  </a:solidFill>
                  <a:latin typeface="VNI-Times" pitchFamily="2" charset="0"/>
                </a:endParaRPr>
              </a:p>
            </p:txBody>
          </p:sp>
          <p:sp>
            <p:nvSpPr>
              <p:cNvPr id="16" name="Text Box 79">
                <a:extLst>
                  <a:ext uri="{FF2B5EF4-FFF2-40B4-BE49-F238E27FC236}">
                    <a16:creationId xmlns:a16="http://schemas.microsoft.com/office/drawing/2014/main" xmlns="" id="{BC003059-8FC4-4B34-B514-4B6DA6A937BB}"/>
                  </a:ext>
                </a:extLst>
              </p:cNvPr>
              <p:cNvSpPr txBox="1">
                <a:spLocks noChangeArrowheads="1"/>
              </p:cNvSpPr>
              <p:nvPr/>
            </p:nvSpPr>
            <p:spPr bwMode="auto">
              <a:xfrm>
                <a:off x="2766" y="1165"/>
                <a:ext cx="288" cy="4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spcBef>
                    <a:spcPct val="50000"/>
                  </a:spcBef>
                </a:pPr>
                <a:r>
                  <a:rPr lang="en-US" altLang="en-US" sz="4400" b="1">
                    <a:solidFill>
                      <a:srgbClr val="3333FF"/>
                    </a:solidFill>
                    <a:latin typeface="Times New Roman" panose="02020603050405020304" pitchFamily="18" charset="0"/>
                  </a:rPr>
                  <a:t>a</a:t>
                </a:r>
              </a:p>
            </p:txBody>
          </p:sp>
          <p:sp>
            <p:nvSpPr>
              <p:cNvPr id="17" name="Text Box 80">
                <a:extLst>
                  <a:ext uri="{FF2B5EF4-FFF2-40B4-BE49-F238E27FC236}">
                    <a16:creationId xmlns:a16="http://schemas.microsoft.com/office/drawing/2014/main" xmlns="" id="{A7554F33-B8C8-4A05-B2BA-DBE0BE354AB7}"/>
                  </a:ext>
                </a:extLst>
              </p:cNvPr>
              <p:cNvSpPr txBox="1">
                <a:spLocks noChangeArrowheads="1"/>
              </p:cNvSpPr>
              <p:nvPr/>
            </p:nvSpPr>
            <p:spPr bwMode="auto">
              <a:xfrm>
                <a:off x="3024" y="960"/>
                <a:ext cx="284" cy="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spcBef>
                    <a:spcPct val="50000"/>
                  </a:spcBef>
                </a:pPr>
                <a:r>
                  <a:rPr lang="en-US" altLang="en-US" sz="6600">
                    <a:solidFill>
                      <a:srgbClr val="3333FF"/>
                    </a:solidFill>
                    <a:latin typeface="VNI-Times" pitchFamily="2" charset="0"/>
                  </a:rPr>
                  <a:t>.</a:t>
                </a:r>
                <a:endParaRPr lang="vi-VN" altLang="en-US" sz="6600">
                  <a:solidFill>
                    <a:srgbClr val="3333FF"/>
                  </a:solidFill>
                  <a:latin typeface="VNI-Times" pitchFamily="2" charset="0"/>
                </a:endParaRPr>
              </a:p>
            </p:txBody>
          </p:sp>
          <p:sp>
            <p:nvSpPr>
              <p:cNvPr id="18" name="Text Box 81">
                <a:extLst>
                  <a:ext uri="{FF2B5EF4-FFF2-40B4-BE49-F238E27FC236}">
                    <a16:creationId xmlns:a16="http://schemas.microsoft.com/office/drawing/2014/main" xmlns="" id="{D4A3F0F6-BE28-45EA-9211-2CB3E9964CFF}"/>
                  </a:ext>
                </a:extLst>
              </p:cNvPr>
              <p:cNvSpPr txBox="1">
                <a:spLocks noChangeArrowheads="1"/>
              </p:cNvSpPr>
              <p:nvPr/>
            </p:nvSpPr>
            <p:spPr bwMode="auto">
              <a:xfrm>
                <a:off x="3678" y="1344"/>
                <a:ext cx="720" cy="3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spcBef>
                    <a:spcPct val="50000"/>
                  </a:spcBef>
                </a:pPr>
                <a:endParaRPr lang="vi-VN" altLang="en-US" sz="2800">
                  <a:latin typeface="Times New Roman" panose="02020603050405020304" pitchFamily="18" charset="0"/>
                </a:endParaRPr>
              </a:p>
            </p:txBody>
          </p:sp>
          <p:sp>
            <p:nvSpPr>
              <p:cNvPr id="19" name="Text Box 82">
                <a:extLst>
                  <a:ext uri="{FF2B5EF4-FFF2-40B4-BE49-F238E27FC236}">
                    <a16:creationId xmlns:a16="http://schemas.microsoft.com/office/drawing/2014/main" xmlns="" id="{FF4D7089-1A02-4DB7-8A03-D4547F1F3D73}"/>
                  </a:ext>
                </a:extLst>
              </p:cNvPr>
              <p:cNvSpPr txBox="1">
                <a:spLocks noChangeArrowheads="1"/>
              </p:cNvSpPr>
              <p:nvPr/>
            </p:nvSpPr>
            <p:spPr bwMode="auto">
              <a:xfrm>
                <a:off x="3678" y="1152"/>
                <a:ext cx="624" cy="4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spcBef>
                    <a:spcPct val="50000"/>
                  </a:spcBef>
                </a:pPr>
                <a:r>
                  <a:rPr lang="en-US" altLang="en-US" sz="4400" b="1">
                    <a:solidFill>
                      <a:srgbClr val="0000FF"/>
                    </a:solidFill>
                    <a:latin typeface="VNI-Times" pitchFamily="2" charset="0"/>
                  </a:rPr>
                  <a:t>=</a:t>
                </a:r>
                <a:endParaRPr lang="vi-VN" altLang="en-US" sz="4400" b="1">
                  <a:solidFill>
                    <a:srgbClr val="0000FF"/>
                  </a:solidFill>
                  <a:latin typeface="VNI-Times" pitchFamily="2" charset="0"/>
                </a:endParaRPr>
              </a:p>
            </p:txBody>
          </p:sp>
          <p:grpSp>
            <p:nvGrpSpPr>
              <p:cNvPr id="20" name="Group 83">
                <a:extLst>
                  <a:ext uri="{FF2B5EF4-FFF2-40B4-BE49-F238E27FC236}">
                    <a16:creationId xmlns:a16="http://schemas.microsoft.com/office/drawing/2014/main" xmlns="" id="{0BB0F43B-325C-4CA6-A538-2FDDEE9C240D}"/>
                  </a:ext>
                </a:extLst>
              </p:cNvPr>
              <p:cNvGrpSpPr>
                <a:grpSpLocks/>
              </p:cNvGrpSpPr>
              <p:nvPr/>
            </p:nvGrpSpPr>
            <p:grpSpPr bwMode="auto">
              <a:xfrm>
                <a:off x="4110" y="978"/>
                <a:ext cx="864" cy="692"/>
                <a:chOff x="2736" y="3072"/>
                <a:chExt cx="864" cy="692"/>
              </a:xfrm>
            </p:grpSpPr>
            <p:sp>
              <p:nvSpPr>
                <p:cNvPr id="25" name="Text Box 84">
                  <a:extLst>
                    <a:ext uri="{FF2B5EF4-FFF2-40B4-BE49-F238E27FC236}">
                      <a16:creationId xmlns:a16="http://schemas.microsoft.com/office/drawing/2014/main" xmlns="" id="{E15EB2B0-D52F-4AE1-B55C-A87B18E7081F}"/>
                    </a:ext>
                  </a:extLst>
                </p:cNvPr>
                <p:cNvSpPr txBox="1">
                  <a:spLocks noChangeArrowheads="1"/>
                </p:cNvSpPr>
                <p:nvPr/>
              </p:nvSpPr>
              <p:spPr bwMode="auto">
                <a:xfrm>
                  <a:off x="2736" y="3264"/>
                  <a:ext cx="624" cy="4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spcBef>
                      <a:spcPct val="50000"/>
                    </a:spcBef>
                  </a:pPr>
                  <a:r>
                    <a:rPr lang="en-US" altLang="en-US" sz="4400" b="1">
                      <a:solidFill>
                        <a:srgbClr val="FF6600"/>
                      </a:solidFill>
                      <a:latin typeface="Times New Roman" panose="02020603050405020304" pitchFamily="18" charset="0"/>
                    </a:rPr>
                    <a:t> </a:t>
                  </a:r>
                  <a:r>
                    <a:rPr lang="en-US" altLang="en-US" sz="4400" b="1">
                      <a:solidFill>
                        <a:srgbClr val="0000FF"/>
                      </a:solidFill>
                      <a:latin typeface="Times New Roman" panose="02020603050405020304" pitchFamily="18" charset="0"/>
                    </a:rPr>
                    <a:t>a</a:t>
                  </a:r>
                </a:p>
              </p:txBody>
            </p:sp>
            <p:sp>
              <p:nvSpPr>
                <p:cNvPr id="26" name="Text Box 85">
                  <a:extLst>
                    <a:ext uri="{FF2B5EF4-FFF2-40B4-BE49-F238E27FC236}">
                      <a16:creationId xmlns:a16="http://schemas.microsoft.com/office/drawing/2014/main" xmlns="" id="{F8BDFF60-3246-4894-9962-BD498EE64C88}"/>
                    </a:ext>
                  </a:extLst>
                </p:cNvPr>
                <p:cNvSpPr txBox="1">
                  <a:spLocks noChangeArrowheads="1"/>
                </p:cNvSpPr>
                <p:nvPr/>
              </p:nvSpPr>
              <p:spPr bwMode="auto">
                <a:xfrm>
                  <a:off x="3024" y="3072"/>
                  <a:ext cx="576" cy="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spcBef>
                      <a:spcPct val="50000"/>
                    </a:spcBef>
                  </a:pPr>
                  <a:r>
                    <a:rPr lang="en-US" altLang="en-US" sz="6600">
                      <a:solidFill>
                        <a:srgbClr val="3333FF"/>
                      </a:solidFill>
                      <a:latin typeface="VNI-Times" pitchFamily="2" charset="0"/>
                    </a:rPr>
                    <a:t>.</a:t>
                  </a:r>
                  <a:endParaRPr lang="vi-VN" altLang="en-US" sz="6600">
                    <a:solidFill>
                      <a:srgbClr val="3333FF"/>
                    </a:solidFill>
                    <a:latin typeface="VNI-Times" pitchFamily="2" charset="0"/>
                  </a:endParaRPr>
                </a:p>
              </p:txBody>
            </p:sp>
          </p:grpSp>
          <p:grpSp>
            <p:nvGrpSpPr>
              <p:cNvPr id="21" name="Group 86">
                <a:extLst>
                  <a:ext uri="{FF2B5EF4-FFF2-40B4-BE49-F238E27FC236}">
                    <a16:creationId xmlns:a16="http://schemas.microsoft.com/office/drawing/2014/main" xmlns="" id="{1C359FFC-906E-424E-87DA-7B072AF2672A}"/>
                  </a:ext>
                </a:extLst>
              </p:cNvPr>
              <p:cNvGrpSpPr>
                <a:grpSpLocks/>
              </p:cNvGrpSpPr>
              <p:nvPr/>
            </p:nvGrpSpPr>
            <p:grpSpPr bwMode="auto">
              <a:xfrm>
                <a:off x="4656" y="1161"/>
                <a:ext cx="480" cy="384"/>
                <a:chOff x="1536" y="2160"/>
                <a:chExt cx="912" cy="480"/>
              </a:xfrm>
            </p:grpSpPr>
            <p:sp>
              <p:nvSpPr>
                <p:cNvPr id="22" name="Line 87">
                  <a:extLst>
                    <a:ext uri="{FF2B5EF4-FFF2-40B4-BE49-F238E27FC236}">
                      <a16:creationId xmlns:a16="http://schemas.microsoft.com/office/drawing/2014/main" xmlns="" id="{E3952534-1E75-4494-9374-E6982AFBDA06}"/>
                    </a:ext>
                  </a:extLst>
                </p:cNvPr>
                <p:cNvSpPr>
                  <a:spLocks noChangeShapeType="1"/>
                </p:cNvSpPr>
                <p:nvPr/>
              </p:nvSpPr>
              <p:spPr bwMode="auto">
                <a:xfrm>
                  <a:off x="1536" y="2304"/>
                  <a:ext cx="144" cy="336"/>
                </a:xfrm>
                <a:prstGeom prst="line">
                  <a:avLst/>
                </a:prstGeom>
                <a:noFill/>
                <a:ln w="38100">
                  <a:solidFill>
                    <a:srgbClr val="3333FF"/>
                  </a:solidFill>
                  <a:miter lim="800000"/>
                  <a:headEnd type="none" w="sm" len="sm"/>
                  <a:tailEnd type="none" w="sm" len="sm"/>
                </a:ln>
                <a:extLst>
                  <a:ext uri="{909E8E84-426E-40DD-AFC4-6F175D3DCCD1}">
                    <a14:hiddenFill xmlns:a14="http://schemas.microsoft.com/office/drawing/2010/main">
                      <a:noFill/>
                    </a14:hiddenFill>
                  </a:ext>
                </a:extLst>
              </p:spPr>
              <p:txBody>
                <a:bodyPr wrap="none"/>
                <a:lstStyle/>
                <a:p>
                  <a:endParaRPr lang="en-US"/>
                </a:p>
              </p:txBody>
            </p:sp>
            <p:sp>
              <p:nvSpPr>
                <p:cNvPr id="23" name="Line 88">
                  <a:extLst>
                    <a:ext uri="{FF2B5EF4-FFF2-40B4-BE49-F238E27FC236}">
                      <a16:creationId xmlns:a16="http://schemas.microsoft.com/office/drawing/2014/main" xmlns="" id="{435CD5B4-A9F1-41B5-BE5E-AFC62DA32729}"/>
                    </a:ext>
                  </a:extLst>
                </p:cNvPr>
                <p:cNvSpPr>
                  <a:spLocks noChangeShapeType="1"/>
                </p:cNvSpPr>
                <p:nvPr/>
              </p:nvSpPr>
              <p:spPr bwMode="auto">
                <a:xfrm flipV="1">
                  <a:off x="1680" y="2160"/>
                  <a:ext cx="48" cy="480"/>
                </a:xfrm>
                <a:prstGeom prst="line">
                  <a:avLst/>
                </a:prstGeom>
                <a:noFill/>
                <a:ln w="38100">
                  <a:solidFill>
                    <a:srgbClr val="3333FF"/>
                  </a:solidFill>
                  <a:miter lim="800000"/>
                  <a:headEnd type="none" w="sm" len="sm"/>
                  <a:tailEnd type="none" w="sm" len="sm"/>
                </a:ln>
                <a:extLst>
                  <a:ext uri="{909E8E84-426E-40DD-AFC4-6F175D3DCCD1}">
                    <a14:hiddenFill xmlns:a14="http://schemas.microsoft.com/office/drawing/2010/main">
                      <a:noFill/>
                    </a14:hiddenFill>
                  </a:ext>
                </a:extLst>
              </p:spPr>
              <p:txBody>
                <a:bodyPr wrap="none"/>
                <a:lstStyle/>
                <a:p>
                  <a:endParaRPr lang="en-US"/>
                </a:p>
              </p:txBody>
            </p:sp>
            <p:sp>
              <p:nvSpPr>
                <p:cNvPr id="24" name="Line 89">
                  <a:extLst>
                    <a:ext uri="{FF2B5EF4-FFF2-40B4-BE49-F238E27FC236}">
                      <a16:creationId xmlns:a16="http://schemas.microsoft.com/office/drawing/2014/main" xmlns="" id="{E3732E86-C456-423B-AF3E-07A23BE87F66}"/>
                    </a:ext>
                  </a:extLst>
                </p:cNvPr>
                <p:cNvSpPr>
                  <a:spLocks noChangeShapeType="1"/>
                </p:cNvSpPr>
                <p:nvPr/>
              </p:nvSpPr>
              <p:spPr bwMode="auto">
                <a:xfrm>
                  <a:off x="1728" y="2160"/>
                  <a:ext cx="720" cy="0"/>
                </a:xfrm>
                <a:prstGeom prst="line">
                  <a:avLst/>
                </a:prstGeom>
                <a:noFill/>
                <a:ln w="38100">
                  <a:solidFill>
                    <a:srgbClr val="3333FF"/>
                  </a:solidFill>
                  <a:miter lim="800000"/>
                  <a:headEnd type="none" w="sm" len="sm"/>
                  <a:tailEnd type="none" w="sm" len="sm"/>
                </a:ln>
                <a:extLst>
                  <a:ext uri="{909E8E84-426E-40DD-AFC4-6F175D3DCCD1}">
                    <a14:hiddenFill xmlns:a14="http://schemas.microsoft.com/office/drawing/2010/main">
                      <a:noFill/>
                    </a14:hiddenFill>
                  </a:ext>
                </a:extLst>
              </p:spPr>
              <p:txBody>
                <a:bodyPr wrap="none"/>
                <a:lstStyle/>
                <a:p>
                  <a:endParaRPr lang="en-US"/>
                </a:p>
              </p:txBody>
            </p:sp>
          </p:grpSp>
        </p:grpSp>
        <p:grpSp>
          <p:nvGrpSpPr>
            <p:cNvPr id="9" name="Group 90">
              <a:extLst>
                <a:ext uri="{FF2B5EF4-FFF2-40B4-BE49-F238E27FC236}">
                  <a16:creationId xmlns:a16="http://schemas.microsoft.com/office/drawing/2014/main" xmlns="" id="{4695F168-CC20-4FA4-ADCD-F5972D949657}"/>
                </a:ext>
              </a:extLst>
            </p:cNvPr>
            <p:cNvGrpSpPr>
              <a:grpSpLocks/>
            </p:cNvGrpSpPr>
            <p:nvPr/>
          </p:nvGrpSpPr>
          <p:grpSpPr bwMode="auto">
            <a:xfrm>
              <a:off x="4800" y="1122"/>
              <a:ext cx="816" cy="519"/>
              <a:chOff x="4416" y="2313"/>
              <a:chExt cx="816" cy="519"/>
            </a:xfrm>
          </p:grpSpPr>
          <p:sp>
            <p:nvSpPr>
              <p:cNvPr id="10" name="Text Box 91">
                <a:extLst>
                  <a:ext uri="{FF2B5EF4-FFF2-40B4-BE49-F238E27FC236}">
                    <a16:creationId xmlns:a16="http://schemas.microsoft.com/office/drawing/2014/main" xmlns="" id="{18F6FC20-90AB-4C3E-86D5-21ABB06BE0A2}"/>
                  </a:ext>
                </a:extLst>
              </p:cNvPr>
              <p:cNvSpPr txBox="1">
                <a:spLocks noChangeArrowheads="1"/>
              </p:cNvSpPr>
              <p:nvPr/>
            </p:nvSpPr>
            <p:spPr bwMode="auto">
              <a:xfrm>
                <a:off x="4416" y="2352"/>
                <a:ext cx="672" cy="4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spcBef>
                    <a:spcPct val="50000"/>
                  </a:spcBef>
                </a:pPr>
                <a:r>
                  <a:rPr lang="en-US" altLang="en-US" sz="4400" b="1">
                    <a:solidFill>
                      <a:srgbClr val="3333FF"/>
                    </a:solidFill>
                    <a:latin typeface="Times New Roman" panose="02020603050405020304" pitchFamily="18" charset="0"/>
                  </a:rPr>
                  <a:t>b</a:t>
                </a:r>
              </a:p>
            </p:txBody>
          </p:sp>
          <p:sp>
            <p:nvSpPr>
              <p:cNvPr id="11" name="Text Box 92">
                <a:extLst>
                  <a:ext uri="{FF2B5EF4-FFF2-40B4-BE49-F238E27FC236}">
                    <a16:creationId xmlns:a16="http://schemas.microsoft.com/office/drawing/2014/main" xmlns="" id="{05DEE1B5-E826-4463-88FC-8C82833D820B}"/>
                  </a:ext>
                </a:extLst>
              </p:cNvPr>
              <p:cNvSpPr txBox="1">
                <a:spLocks noChangeArrowheads="1"/>
              </p:cNvSpPr>
              <p:nvPr/>
            </p:nvSpPr>
            <p:spPr bwMode="auto">
              <a:xfrm>
                <a:off x="4560" y="2313"/>
                <a:ext cx="672" cy="3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spcBef>
                    <a:spcPct val="50000"/>
                  </a:spcBef>
                </a:pPr>
                <a:endParaRPr lang="vi-VN" altLang="en-US" sz="2800" b="1">
                  <a:solidFill>
                    <a:srgbClr val="3333FF"/>
                  </a:solidFill>
                  <a:latin typeface="Times New Roman" panose="02020603050405020304" pitchFamily="18" charset="0"/>
                </a:endParaRPr>
              </a:p>
            </p:txBody>
          </p:sp>
        </p:grpSp>
      </p:grpSp>
    </p:spTree>
    <p:extLst>
      <p:ext uri="{BB962C8B-B14F-4D97-AF65-F5344CB8AC3E}">
        <p14:creationId xmlns:p14="http://schemas.microsoft.com/office/powerpoint/2010/main" val="24609229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left)">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wipe(left)">
                                      <p:cBhvr>
                                        <p:cTn id="12" dur="500"/>
                                        <p:tgtEl>
                                          <p:spTgt spid="3"/>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wipe(left)">
                                      <p:cBhvr>
                                        <p:cTn id="17" dur="500"/>
                                        <p:tgtEl>
                                          <p:spTgt spid="5"/>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nodeType="clickEffect">
                                  <p:stCondLst>
                                    <p:cond delay="0"/>
                                  </p:stCondLst>
                                  <p:childTnLst>
                                    <p:set>
                                      <p:cBhvr>
                                        <p:cTn id="21" dur="1" fill="hold">
                                          <p:stCondLst>
                                            <p:cond delay="0"/>
                                          </p:stCondLst>
                                        </p:cTn>
                                        <p:tgtEl>
                                          <p:spTgt spid="6"/>
                                        </p:tgtEl>
                                        <p:attrNameLst>
                                          <p:attrName>style.visibility</p:attrName>
                                        </p:attrNameLst>
                                      </p:cBhvr>
                                      <p:to>
                                        <p:strVal val="visible"/>
                                      </p:to>
                                    </p:set>
                                    <p:animEffect transition="in" filter="wipe(left)">
                                      <p:cBhvr>
                                        <p:cTn id="22"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5"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8355" name="AutoShape 115">
            <a:extLst>
              <a:ext uri="{FF2B5EF4-FFF2-40B4-BE49-F238E27FC236}">
                <a16:creationId xmlns:a16="http://schemas.microsoft.com/office/drawing/2014/main" xmlns="" id="{F20EC8F3-E0B7-4B94-8660-3D9ABC42669C}"/>
              </a:ext>
            </a:extLst>
          </p:cNvPr>
          <p:cNvSpPr>
            <a:spLocks noChangeArrowheads="1"/>
          </p:cNvSpPr>
          <p:nvPr/>
        </p:nvSpPr>
        <p:spPr bwMode="auto">
          <a:xfrm>
            <a:off x="5562600" y="457200"/>
            <a:ext cx="2971800" cy="1981200"/>
          </a:xfrm>
          <a:prstGeom prst="cloudCallout">
            <a:avLst>
              <a:gd name="adj1" fmla="val -89315"/>
              <a:gd name="adj2" fmla="val 29569"/>
            </a:avLst>
          </a:prstGeom>
          <a:solidFill>
            <a:srgbClr val="D9FAFF"/>
          </a:solidFill>
          <a:ln w="9525">
            <a:solidFill>
              <a:schemeClr val="tx1"/>
            </a:solidFill>
            <a:miter lim="800000"/>
            <a:headEnd/>
            <a:tailEnd/>
          </a:ln>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a:endParaRPr lang="vi-VN" altLang="en-US" sz="4400" b="1">
              <a:solidFill>
                <a:srgbClr val="3333FF"/>
              </a:solidFill>
              <a:latin typeface="VNI-Times" pitchFamily="2" charset="0"/>
            </a:endParaRPr>
          </a:p>
        </p:txBody>
      </p:sp>
      <p:grpSp>
        <p:nvGrpSpPr>
          <p:cNvPr id="2" name="Group 134">
            <a:extLst>
              <a:ext uri="{FF2B5EF4-FFF2-40B4-BE49-F238E27FC236}">
                <a16:creationId xmlns:a16="http://schemas.microsoft.com/office/drawing/2014/main" xmlns="" id="{45EDBDDF-EF9C-400B-BA10-E7E4C2BBD0E1}"/>
              </a:ext>
            </a:extLst>
          </p:cNvPr>
          <p:cNvGrpSpPr>
            <a:grpSpLocks/>
          </p:cNvGrpSpPr>
          <p:nvPr/>
        </p:nvGrpSpPr>
        <p:grpSpPr bwMode="auto">
          <a:xfrm>
            <a:off x="6553200" y="1066800"/>
            <a:ext cx="990600" cy="685800"/>
            <a:chOff x="1536" y="2160"/>
            <a:chExt cx="912" cy="480"/>
          </a:xfrm>
        </p:grpSpPr>
        <p:sp>
          <p:nvSpPr>
            <p:cNvPr id="12348" name="Line 135">
              <a:extLst>
                <a:ext uri="{FF2B5EF4-FFF2-40B4-BE49-F238E27FC236}">
                  <a16:creationId xmlns:a16="http://schemas.microsoft.com/office/drawing/2014/main" xmlns="" id="{F0002996-9DB8-4759-A496-D76A827F1A2F}"/>
                </a:ext>
              </a:extLst>
            </p:cNvPr>
            <p:cNvSpPr>
              <a:spLocks noChangeShapeType="1"/>
            </p:cNvSpPr>
            <p:nvPr/>
          </p:nvSpPr>
          <p:spPr bwMode="auto">
            <a:xfrm>
              <a:off x="1536" y="2304"/>
              <a:ext cx="144" cy="336"/>
            </a:xfrm>
            <a:prstGeom prst="line">
              <a:avLst/>
            </a:prstGeom>
            <a:noFill/>
            <a:ln w="38100">
              <a:solidFill>
                <a:srgbClr val="4949FF"/>
              </a:solidFill>
              <a:miter lim="800000"/>
              <a:headEnd type="none" w="sm" len="sm"/>
              <a:tailEnd type="none" w="sm" len="sm"/>
            </a:ln>
            <a:extLst>
              <a:ext uri="{909E8E84-426E-40DD-AFC4-6F175D3DCCD1}">
                <a14:hiddenFill xmlns:a14="http://schemas.microsoft.com/office/drawing/2010/main">
                  <a:noFill/>
                </a14:hiddenFill>
              </a:ext>
            </a:extLst>
          </p:spPr>
          <p:txBody>
            <a:bodyPr wrap="none"/>
            <a:lstStyle/>
            <a:p>
              <a:endParaRPr lang="en-US"/>
            </a:p>
          </p:txBody>
        </p:sp>
        <p:sp>
          <p:nvSpPr>
            <p:cNvPr id="12349" name="Line 136">
              <a:extLst>
                <a:ext uri="{FF2B5EF4-FFF2-40B4-BE49-F238E27FC236}">
                  <a16:creationId xmlns:a16="http://schemas.microsoft.com/office/drawing/2014/main" xmlns="" id="{9B5F4C69-DB3C-40EE-ABBF-D908BA235C9A}"/>
                </a:ext>
              </a:extLst>
            </p:cNvPr>
            <p:cNvSpPr>
              <a:spLocks noChangeShapeType="1"/>
            </p:cNvSpPr>
            <p:nvPr/>
          </p:nvSpPr>
          <p:spPr bwMode="auto">
            <a:xfrm flipV="1">
              <a:off x="1680" y="2160"/>
              <a:ext cx="48" cy="480"/>
            </a:xfrm>
            <a:prstGeom prst="line">
              <a:avLst/>
            </a:prstGeom>
            <a:noFill/>
            <a:ln w="38100">
              <a:solidFill>
                <a:srgbClr val="4949FF"/>
              </a:solidFill>
              <a:miter lim="800000"/>
              <a:headEnd type="none" w="sm" len="sm"/>
              <a:tailEnd type="none" w="sm" len="sm"/>
            </a:ln>
            <a:extLst>
              <a:ext uri="{909E8E84-426E-40DD-AFC4-6F175D3DCCD1}">
                <a14:hiddenFill xmlns:a14="http://schemas.microsoft.com/office/drawing/2010/main">
                  <a:noFill/>
                </a14:hiddenFill>
              </a:ext>
            </a:extLst>
          </p:spPr>
          <p:txBody>
            <a:bodyPr wrap="none"/>
            <a:lstStyle/>
            <a:p>
              <a:endParaRPr lang="en-US"/>
            </a:p>
          </p:txBody>
        </p:sp>
        <p:sp>
          <p:nvSpPr>
            <p:cNvPr id="12350" name="Line 137">
              <a:extLst>
                <a:ext uri="{FF2B5EF4-FFF2-40B4-BE49-F238E27FC236}">
                  <a16:creationId xmlns:a16="http://schemas.microsoft.com/office/drawing/2014/main" xmlns="" id="{7424CD68-C9F8-486A-A4FF-0CAB54F93778}"/>
                </a:ext>
              </a:extLst>
            </p:cNvPr>
            <p:cNvSpPr>
              <a:spLocks noChangeShapeType="1"/>
            </p:cNvSpPr>
            <p:nvPr/>
          </p:nvSpPr>
          <p:spPr bwMode="auto">
            <a:xfrm>
              <a:off x="1728" y="2160"/>
              <a:ext cx="720" cy="0"/>
            </a:xfrm>
            <a:prstGeom prst="line">
              <a:avLst/>
            </a:prstGeom>
            <a:noFill/>
            <a:ln w="38100">
              <a:solidFill>
                <a:srgbClr val="4949FF"/>
              </a:solidFill>
              <a:miter lim="800000"/>
              <a:headEnd type="none" w="sm" len="sm"/>
              <a:tailEnd type="none" w="sm" len="sm"/>
            </a:ln>
            <a:extLst>
              <a:ext uri="{909E8E84-426E-40DD-AFC4-6F175D3DCCD1}">
                <a14:hiddenFill xmlns:a14="http://schemas.microsoft.com/office/drawing/2010/main">
                  <a:noFill/>
                </a14:hiddenFill>
              </a:ext>
            </a:extLst>
          </p:spPr>
          <p:txBody>
            <a:bodyPr wrap="none"/>
            <a:lstStyle/>
            <a:p>
              <a:endParaRPr lang="en-US"/>
            </a:p>
          </p:txBody>
        </p:sp>
      </p:grpSp>
      <p:grpSp>
        <p:nvGrpSpPr>
          <p:cNvPr id="3" name="Group 126">
            <a:extLst>
              <a:ext uri="{FF2B5EF4-FFF2-40B4-BE49-F238E27FC236}">
                <a16:creationId xmlns:a16="http://schemas.microsoft.com/office/drawing/2014/main" xmlns="" id="{315D9842-EB07-42FE-B99C-97D0A7CAB365}"/>
              </a:ext>
            </a:extLst>
          </p:cNvPr>
          <p:cNvGrpSpPr>
            <a:grpSpLocks/>
          </p:cNvGrpSpPr>
          <p:nvPr/>
        </p:nvGrpSpPr>
        <p:grpSpPr bwMode="auto">
          <a:xfrm>
            <a:off x="6553200" y="1066800"/>
            <a:ext cx="1219200" cy="685800"/>
            <a:chOff x="1536" y="2160"/>
            <a:chExt cx="912" cy="480"/>
          </a:xfrm>
        </p:grpSpPr>
        <p:sp>
          <p:nvSpPr>
            <p:cNvPr id="12345" name="Line 127">
              <a:extLst>
                <a:ext uri="{FF2B5EF4-FFF2-40B4-BE49-F238E27FC236}">
                  <a16:creationId xmlns:a16="http://schemas.microsoft.com/office/drawing/2014/main" xmlns="" id="{7835C6B8-E5F7-4750-9376-377F9FB114D4}"/>
                </a:ext>
              </a:extLst>
            </p:cNvPr>
            <p:cNvSpPr>
              <a:spLocks noChangeShapeType="1"/>
            </p:cNvSpPr>
            <p:nvPr/>
          </p:nvSpPr>
          <p:spPr bwMode="auto">
            <a:xfrm>
              <a:off x="1536" y="2304"/>
              <a:ext cx="144" cy="336"/>
            </a:xfrm>
            <a:prstGeom prst="line">
              <a:avLst/>
            </a:prstGeom>
            <a:noFill/>
            <a:ln w="38100">
              <a:solidFill>
                <a:srgbClr val="4949FF"/>
              </a:solidFill>
              <a:miter lim="800000"/>
              <a:headEnd type="none" w="sm" len="sm"/>
              <a:tailEnd type="none" w="sm" len="sm"/>
            </a:ln>
            <a:extLst>
              <a:ext uri="{909E8E84-426E-40DD-AFC4-6F175D3DCCD1}">
                <a14:hiddenFill xmlns:a14="http://schemas.microsoft.com/office/drawing/2010/main">
                  <a:noFill/>
                </a14:hiddenFill>
              </a:ext>
            </a:extLst>
          </p:spPr>
          <p:txBody>
            <a:bodyPr wrap="none"/>
            <a:lstStyle/>
            <a:p>
              <a:endParaRPr lang="en-US"/>
            </a:p>
          </p:txBody>
        </p:sp>
        <p:sp>
          <p:nvSpPr>
            <p:cNvPr id="12346" name="Line 128">
              <a:extLst>
                <a:ext uri="{FF2B5EF4-FFF2-40B4-BE49-F238E27FC236}">
                  <a16:creationId xmlns:a16="http://schemas.microsoft.com/office/drawing/2014/main" xmlns="" id="{88903849-0B20-4B40-8A51-40F1AEED78E9}"/>
                </a:ext>
              </a:extLst>
            </p:cNvPr>
            <p:cNvSpPr>
              <a:spLocks noChangeShapeType="1"/>
            </p:cNvSpPr>
            <p:nvPr/>
          </p:nvSpPr>
          <p:spPr bwMode="auto">
            <a:xfrm flipV="1">
              <a:off x="1680" y="2160"/>
              <a:ext cx="48" cy="480"/>
            </a:xfrm>
            <a:prstGeom prst="line">
              <a:avLst/>
            </a:prstGeom>
            <a:noFill/>
            <a:ln w="38100">
              <a:solidFill>
                <a:srgbClr val="4949FF"/>
              </a:solidFill>
              <a:miter lim="800000"/>
              <a:headEnd type="none" w="sm" len="sm"/>
              <a:tailEnd type="none" w="sm" len="sm"/>
            </a:ln>
            <a:extLst>
              <a:ext uri="{909E8E84-426E-40DD-AFC4-6F175D3DCCD1}">
                <a14:hiddenFill xmlns:a14="http://schemas.microsoft.com/office/drawing/2010/main">
                  <a:noFill/>
                </a14:hiddenFill>
              </a:ext>
            </a:extLst>
          </p:spPr>
          <p:txBody>
            <a:bodyPr wrap="none"/>
            <a:lstStyle/>
            <a:p>
              <a:endParaRPr lang="en-US"/>
            </a:p>
          </p:txBody>
        </p:sp>
        <p:sp>
          <p:nvSpPr>
            <p:cNvPr id="12347" name="Line 129">
              <a:extLst>
                <a:ext uri="{FF2B5EF4-FFF2-40B4-BE49-F238E27FC236}">
                  <a16:creationId xmlns:a16="http://schemas.microsoft.com/office/drawing/2014/main" xmlns="" id="{5F3D1911-1723-4AA8-A770-1E92757B5041}"/>
                </a:ext>
              </a:extLst>
            </p:cNvPr>
            <p:cNvSpPr>
              <a:spLocks noChangeShapeType="1"/>
            </p:cNvSpPr>
            <p:nvPr/>
          </p:nvSpPr>
          <p:spPr bwMode="auto">
            <a:xfrm>
              <a:off x="1728" y="2160"/>
              <a:ext cx="720" cy="0"/>
            </a:xfrm>
            <a:prstGeom prst="line">
              <a:avLst/>
            </a:prstGeom>
            <a:noFill/>
            <a:ln w="38100">
              <a:solidFill>
                <a:srgbClr val="4949FF"/>
              </a:solidFill>
              <a:miter lim="800000"/>
              <a:headEnd type="none" w="sm" len="sm"/>
              <a:tailEnd type="none" w="sm" len="sm"/>
            </a:ln>
            <a:extLst>
              <a:ext uri="{909E8E84-426E-40DD-AFC4-6F175D3DCCD1}">
                <a14:hiddenFill xmlns:a14="http://schemas.microsoft.com/office/drawing/2010/main">
                  <a:noFill/>
                </a14:hiddenFill>
              </a:ext>
            </a:extLst>
          </p:spPr>
          <p:txBody>
            <a:bodyPr wrap="none"/>
            <a:lstStyle/>
            <a:p>
              <a:endParaRPr lang="en-US"/>
            </a:p>
          </p:txBody>
        </p:sp>
      </p:grpSp>
      <p:grpSp>
        <p:nvGrpSpPr>
          <p:cNvPr id="4" name="Group 138">
            <a:extLst>
              <a:ext uri="{FF2B5EF4-FFF2-40B4-BE49-F238E27FC236}">
                <a16:creationId xmlns:a16="http://schemas.microsoft.com/office/drawing/2014/main" xmlns="" id="{271EAA87-9850-45DA-9346-8E5677C51746}"/>
              </a:ext>
            </a:extLst>
          </p:cNvPr>
          <p:cNvGrpSpPr>
            <a:grpSpLocks/>
          </p:cNvGrpSpPr>
          <p:nvPr/>
        </p:nvGrpSpPr>
        <p:grpSpPr bwMode="auto">
          <a:xfrm>
            <a:off x="6019800" y="1066800"/>
            <a:ext cx="1524000" cy="762000"/>
            <a:chOff x="1440" y="2496"/>
            <a:chExt cx="960" cy="480"/>
          </a:xfrm>
        </p:grpSpPr>
        <p:sp>
          <p:nvSpPr>
            <p:cNvPr id="12339" name="Text Box 139">
              <a:extLst>
                <a:ext uri="{FF2B5EF4-FFF2-40B4-BE49-F238E27FC236}">
                  <a16:creationId xmlns:a16="http://schemas.microsoft.com/office/drawing/2014/main" xmlns="" id="{D8867F9D-BDBD-41E2-8944-58050F8D27DA}"/>
                </a:ext>
              </a:extLst>
            </p:cNvPr>
            <p:cNvSpPr txBox="1">
              <a:spLocks noChangeArrowheads="1"/>
            </p:cNvSpPr>
            <p:nvPr/>
          </p:nvSpPr>
          <p:spPr bwMode="auto">
            <a:xfrm>
              <a:off x="1440" y="2496"/>
              <a:ext cx="336" cy="4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spcBef>
                  <a:spcPct val="50000"/>
                </a:spcBef>
              </a:pPr>
              <a:r>
                <a:rPr lang="en-US" altLang="en-US" sz="4400" b="1">
                  <a:solidFill>
                    <a:srgbClr val="FF3300"/>
                  </a:solidFill>
                  <a:latin typeface="VNI-Times" pitchFamily="2" charset="0"/>
                </a:rPr>
                <a:t>3</a:t>
              </a:r>
              <a:endParaRPr lang="vi-VN" altLang="en-US" sz="4400" b="1" baseline="30000">
                <a:solidFill>
                  <a:srgbClr val="FF3300"/>
                </a:solidFill>
                <a:latin typeface="VNI-Times" pitchFamily="2" charset="0"/>
              </a:endParaRPr>
            </a:p>
          </p:txBody>
        </p:sp>
        <p:sp>
          <p:nvSpPr>
            <p:cNvPr id="12340" name="Text Box 140">
              <a:extLst>
                <a:ext uri="{FF2B5EF4-FFF2-40B4-BE49-F238E27FC236}">
                  <a16:creationId xmlns:a16="http://schemas.microsoft.com/office/drawing/2014/main" xmlns="" id="{5232262C-171B-453E-A488-A15C5E9379EA}"/>
                </a:ext>
              </a:extLst>
            </p:cNvPr>
            <p:cNvSpPr txBox="1">
              <a:spLocks noChangeArrowheads="1"/>
            </p:cNvSpPr>
            <p:nvPr/>
          </p:nvSpPr>
          <p:spPr bwMode="auto">
            <a:xfrm>
              <a:off x="1968" y="2496"/>
              <a:ext cx="432" cy="4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spcBef>
                  <a:spcPct val="50000"/>
                </a:spcBef>
              </a:pPr>
              <a:r>
                <a:rPr lang="en-US" altLang="en-US" sz="4400" b="1">
                  <a:solidFill>
                    <a:srgbClr val="3333FF"/>
                  </a:solidFill>
                  <a:latin typeface="VNI-Times" pitchFamily="2" charset="0"/>
                </a:rPr>
                <a:t>2</a:t>
              </a:r>
              <a:endParaRPr lang="vi-VN" altLang="en-US" sz="4400" b="1">
                <a:solidFill>
                  <a:srgbClr val="3333FF"/>
                </a:solidFill>
                <a:latin typeface="VNI-Times" pitchFamily="2" charset="0"/>
              </a:endParaRPr>
            </a:p>
          </p:txBody>
        </p:sp>
        <p:grpSp>
          <p:nvGrpSpPr>
            <p:cNvPr id="12341" name="Group 141">
              <a:extLst>
                <a:ext uri="{FF2B5EF4-FFF2-40B4-BE49-F238E27FC236}">
                  <a16:creationId xmlns:a16="http://schemas.microsoft.com/office/drawing/2014/main" xmlns="" id="{2F8DD71A-0686-4531-96F8-DC4B19228692}"/>
                </a:ext>
              </a:extLst>
            </p:cNvPr>
            <p:cNvGrpSpPr>
              <a:grpSpLocks/>
            </p:cNvGrpSpPr>
            <p:nvPr/>
          </p:nvGrpSpPr>
          <p:grpSpPr bwMode="auto">
            <a:xfrm>
              <a:off x="1776" y="2496"/>
              <a:ext cx="624" cy="432"/>
              <a:chOff x="1536" y="2160"/>
              <a:chExt cx="912" cy="480"/>
            </a:xfrm>
          </p:grpSpPr>
          <p:sp>
            <p:nvSpPr>
              <p:cNvPr id="12342" name="Line 142">
                <a:extLst>
                  <a:ext uri="{FF2B5EF4-FFF2-40B4-BE49-F238E27FC236}">
                    <a16:creationId xmlns:a16="http://schemas.microsoft.com/office/drawing/2014/main" xmlns="" id="{5D99CCA6-BA2B-47D5-A041-C6607082CFD3}"/>
                  </a:ext>
                </a:extLst>
              </p:cNvPr>
              <p:cNvSpPr>
                <a:spLocks noChangeShapeType="1"/>
              </p:cNvSpPr>
              <p:nvPr/>
            </p:nvSpPr>
            <p:spPr bwMode="auto">
              <a:xfrm>
                <a:off x="1536" y="2304"/>
                <a:ext cx="144" cy="336"/>
              </a:xfrm>
              <a:prstGeom prst="line">
                <a:avLst/>
              </a:prstGeom>
              <a:noFill/>
              <a:ln w="38100">
                <a:solidFill>
                  <a:srgbClr val="4949FF"/>
                </a:solidFill>
                <a:miter lim="800000"/>
                <a:headEnd type="none" w="sm" len="sm"/>
                <a:tailEnd type="none" w="sm" len="sm"/>
              </a:ln>
              <a:extLst>
                <a:ext uri="{909E8E84-426E-40DD-AFC4-6F175D3DCCD1}">
                  <a14:hiddenFill xmlns:a14="http://schemas.microsoft.com/office/drawing/2010/main">
                    <a:noFill/>
                  </a14:hiddenFill>
                </a:ext>
              </a:extLst>
            </p:spPr>
            <p:txBody>
              <a:bodyPr wrap="none"/>
              <a:lstStyle/>
              <a:p>
                <a:endParaRPr lang="en-US"/>
              </a:p>
            </p:txBody>
          </p:sp>
          <p:sp>
            <p:nvSpPr>
              <p:cNvPr id="12343" name="Line 143">
                <a:extLst>
                  <a:ext uri="{FF2B5EF4-FFF2-40B4-BE49-F238E27FC236}">
                    <a16:creationId xmlns:a16="http://schemas.microsoft.com/office/drawing/2014/main" xmlns="" id="{1231BC46-00D8-45F7-A841-8455B2A31D9B}"/>
                  </a:ext>
                </a:extLst>
              </p:cNvPr>
              <p:cNvSpPr>
                <a:spLocks noChangeShapeType="1"/>
              </p:cNvSpPr>
              <p:nvPr/>
            </p:nvSpPr>
            <p:spPr bwMode="auto">
              <a:xfrm flipV="1">
                <a:off x="1680" y="2160"/>
                <a:ext cx="48" cy="480"/>
              </a:xfrm>
              <a:prstGeom prst="line">
                <a:avLst/>
              </a:prstGeom>
              <a:noFill/>
              <a:ln w="38100">
                <a:solidFill>
                  <a:srgbClr val="4949FF"/>
                </a:solidFill>
                <a:miter lim="800000"/>
                <a:headEnd type="none" w="sm" len="sm"/>
                <a:tailEnd type="none" w="sm" len="sm"/>
              </a:ln>
              <a:extLst>
                <a:ext uri="{909E8E84-426E-40DD-AFC4-6F175D3DCCD1}">
                  <a14:hiddenFill xmlns:a14="http://schemas.microsoft.com/office/drawing/2010/main">
                    <a:noFill/>
                  </a14:hiddenFill>
                </a:ext>
              </a:extLst>
            </p:spPr>
            <p:txBody>
              <a:bodyPr wrap="none"/>
              <a:lstStyle/>
              <a:p>
                <a:endParaRPr lang="en-US"/>
              </a:p>
            </p:txBody>
          </p:sp>
          <p:sp>
            <p:nvSpPr>
              <p:cNvPr id="12344" name="Line 144">
                <a:extLst>
                  <a:ext uri="{FF2B5EF4-FFF2-40B4-BE49-F238E27FC236}">
                    <a16:creationId xmlns:a16="http://schemas.microsoft.com/office/drawing/2014/main" xmlns="" id="{19725756-BF5D-4E46-9BB2-3DE6095D52D6}"/>
                  </a:ext>
                </a:extLst>
              </p:cNvPr>
              <p:cNvSpPr>
                <a:spLocks noChangeShapeType="1"/>
              </p:cNvSpPr>
              <p:nvPr/>
            </p:nvSpPr>
            <p:spPr bwMode="auto">
              <a:xfrm>
                <a:off x="1728" y="2160"/>
                <a:ext cx="720" cy="0"/>
              </a:xfrm>
              <a:prstGeom prst="line">
                <a:avLst/>
              </a:prstGeom>
              <a:noFill/>
              <a:ln w="38100">
                <a:solidFill>
                  <a:srgbClr val="4949FF"/>
                </a:solidFill>
                <a:miter lim="800000"/>
                <a:headEnd type="none" w="sm" len="sm"/>
                <a:tailEnd type="none" w="sm" len="sm"/>
              </a:ln>
              <a:extLst>
                <a:ext uri="{909E8E84-426E-40DD-AFC4-6F175D3DCCD1}">
                  <a14:hiddenFill xmlns:a14="http://schemas.microsoft.com/office/drawing/2010/main">
                    <a:noFill/>
                  </a14:hiddenFill>
                </a:ext>
              </a:extLst>
            </p:spPr>
            <p:txBody>
              <a:bodyPr wrap="none"/>
              <a:lstStyle/>
              <a:p>
                <a:endParaRPr lang="en-US"/>
              </a:p>
            </p:txBody>
          </p:sp>
        </p:grpSp>
      </p:grpSp>
      <p:grpSp>
        <p:nvGrpSpPr>
          <p:cNvPr id="6" name="Group 116">
            <a:extLst>
              <a:ext uri="{FF2B5EF4-FFF2-40B4-BE49-F238E27FC236}">
                <a16:creationId xmlns:a16="http://schemas.microsoft.com/office/drawing/2014/main" xmlns="" id="{10374462-50C4-4914-AB67-144A911B0FC5}"/>
              </a:ext>
            </a:extLst>
          </p:cNvPr>
          <p:cNvGrpSpPr>
            <a:grpSpLocks/>
          </p:cNvGrpSpPr>
          <p:nvPr/>
        </p:nvGrpSpPr>
        <p:grpSpPr bwMode="auto">
          <a:xfrm>
            <a:off x="1676400" y="1584325"/>
            <a:ext cx="1828800" cy="762000"/>
            <a:chOff x="1536" y="2160"/>
            <a:chExt cx="912" cy="480"/>
          </a:xfrm>
        </p:grpSpPr>
        <p:sp>
          <p:nvSpPr>
            <p:cNvPr id="12336" name="Line 117">
              <a:extLst>
                <a:ext uri="{FF2B5EF4-FFF2-40B4-BE49-F238E27FC236}">
                  <a16:creationId xmlns:a16="http://schemas.microsoft.com/office/drawing/2014/main" xmlns="" id="{2F99CD2B-DFC6-4F2A-AEBA-55689336259A}"/>
                </a:ext>
              </a:extLst>
            </p:cNvPr>
            <p:cNvSpPr>
              <a:spLocks noChangeShapeType="1"/>
            </p:cNvSpPr>
            <p:nvPr/>
          </p:nvSpPr>
          <p:spPr bwMode="auto">
            <a:xfrm>
              <a:off x="1536" y="2304"/>
              <a:ext cx="144" cy="336"/>
            </a:xfrm>
            <a:prstGeom prst="line">
              <a:avLst/>
            </a:prstGeom>
            <a:noFill/>
            <a:ln w="38100">
              <a:solidFill>
                <a:srgbClr val="4949FF"/>
              </a:solidFill>
              <a:miter lim="800000"/>
              <a:headEnd type="none" w="sm" len="sm"/>
              <a:tailEnd type="none" w="sm" len="sm"/>
            </a:ln>
            <a:extLst>
              <a:ext uri="{909E8E84-426E-40DD-AFC4-6F175D3DCCD1}">
                <a14:hiddenFill xmlns:a14="http://schemas.microsoft.com/office/drawing/2010/main">
                  <a:noFill/>
                </a14:hiddenFill>
              </a:ext>
            </a:extLst>
          </p:spPr>
          <p:txBody>
            <a:bodyPr wrap="none"/>
            <a:lstStyle/>
            <a:p>
              <a:endParaRPr lang="en-US"/>
            </a:p>
          </p:txBody>
        </p:sp>
        <p:sp>
          <p:nvSpPr>
            <p:cNvPr id="12337" name="Line 118">
              <a:extLst>
                <a:ext uri="{FF2B5EF4-FFF2-40B4-BE49-F238E27FC236}">
                  <a16:creationId xmlns:a16="http://schemas.microsoft.com/office/drawing/2014/main" xmlns="" id="{4829F268-6C71-46EB-9BAD-BCC3AA56F8EC}"/>
                </a:ext>
              </a:extLst>
            </p:cNvPr>
            <p:cNvSpPr>
              <a:spLocks noChangeShapeType="1"/>
            </p:cNvSpPr>
            <p:nvPr/>
          </p:nvSpPr>
          <p:spPr bwMode="auto">
            <a:xfrm flipV="1">
              <a:off x="1680" y="2160"/>
              <a:ext cx="48" cy="480"/>
            </a:xfrm>
            <a:prstGeom prst="line">
              <a:avLst/>
            </a:prstGeom>
            <a:noFill/>
            <a:ln w="38100">
              <a:solidFill>
                <a:srgbClr val="4949FF"/>
              </a:solidFill>
              <a:miter lim="800000"/>
              <a:headEnd type="none" w="sm" len="sm"/>
              <a:tailEnd type="none" w="sm" len="sm"/>
            </a:ln>
            <a:extLst>
              <a:ext uri="{909E8E84-426E-40DD-AFC4-6F175D3DCCD1}">
                <a14:hiddenFill xmlns:a14="http://schemas.microsoft.com/office/drawing/2010/main">
                  <a:noFill/>
                </a14:hiddenFill>
              </a:ext>
            </a:extLst>
          </p:spPr>
          <p:txBody>
            <a:bodyPr wrap="none"/>
            <a:lstStyle/>
            <a:p>
              <a:endParaRPr lang="en-US"/>
            </a:p>
          </p:txBody>
        </p:sp>
        <p:sp>
          <p:nvSpPr>
            <p:cNvPr id="12338" name="Line 119">
              <a:extLst>
                <a:ext uri="{FF2B5EF4-FFF2-40B4-BE49-F238E27FC236}">
                  <a16:creationId xmlns:a16="http://schemas.microsoft.com/office/drawing/2014/main" xmlns="" id="{385649EC-E00B-48F7-BF4C-CC93EFA08110}"/>
                </a:ext>
              </a:extLst>
            </p:cNvPr>
            <p:cNvSpPr>
              <a:spLocks noChangeShapeType="1"/>
            </p:cNvSpPr>
            <p:nvPr/>
          </p:nvSpPr>
          <p:spPr bwMode="auto">
            <a:xfrm>
              <a:off x="1728" y="2160"/>
              <a:ext cx="720" cy="0"/>
            </a:xfrm>
            <a:prstGeom prst="line">
              <a:avLst/>
            </a:prstGeom>
            <a:noFill/>
            <a:ln w="38100">
              <a:solidFill>
                <a:srgbClr val="4949FF"/>
              </a:solidFill>
              <a:miter lim="800000"/>
              <a:headEnd type="none" w="sm" len="sm"/>
              <a:tailEnd type="none" w="sm" len="sm"/>
            </a:ln>
            <a:extLst>
              <a:ext uri="{909E8E84-426E-40DD-AFC4-6F175D3DCCD1}">
                <a14:hiddenFill xmlns:a14="http://schemas.microsoft.com/office/drawing/2010/main">
                  <a:noFill/>
                </a14:hiddenFill>
              </a:ext>
            </a:extLst>
          </p:spPr>
          <p:txBody>
            <a:bodyPr wrap="none"/>
            <a:lstStyle/>
            <a:p>
              <a:endParaRPr lang="en-US"/>
            </a:p>
          </p:txBody>
        </p:sp>
      </p:grpSp>
      <p:sp>
        <p:nvSpPr>
          <p:cNvPr id="138360" name="Text Box 120">
            <a:extLst>
              <a:ext uri="{FF2B5EF4-FFF2-40B4-BE49-F238E27FC236}">
                <a16:creationId xmlns:a16="http://schemas.microsoft.com/office/drawing/2014/main" xmlns="" id="{C46B980E-845D-4260-8CFA-C6DA0D0892F0}"/>
              </a:ext>
            </a:extLst>
          </p:cNvPr>
          <p:cNvSpPr txBox="1">
            <a:spLocks noChangeArrowheads="1"/>
          </p:cNvSpPr>
          <p:nvPr/>
        </p:nvSpPr>
        <p:spPr bwMode="auto">
          <a:xfrm>
            <a:off x="2057400" y="1676400"/>
            <a:ext cx="533400"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spcBef>
                <a:spcPct val="50000"/>
              </a:spcBef>
            </a:pPr>
            <a:r>
              <a:rPr lang="en-US" altLang="en-US" sz="4400" b="1">
                <a:solidFill>
                  <a:srgbClr val="3333FF"/>
                </a:solidFill>
                <a:latin typeface="VNI-Times" pitchFamily="2" charset="0"/>
              </a:rPr>
              <a:t>3</a:t>
            </a:r>
            <a:endParaRPr lang="vi-VN" altLang="en-US" sz="4400" b="1" baseline="30000">
              <a:solidFill>
                <a:srgbClr val="3333FF"/>
              </a:solidFill>
              <a:latin typeface="VNI-Times" pitchFamily="2" charset="0"/>
            </a:endParaRPr>
          </a:p>
        </p:txBody>
      </p:sp>
      <p:sp>
        <p:nvSpPr>
          <p:cNvPr id="138361" name="Text Box 121">
            <a:extLst>
              <a:ext uri="{FF2B5EF4-FFF2-40B4-BE49-F238E27FC236}">
                <a16:creationId xmlns:a16="http://schemas.microsoft.com/office/drawing/2014/main" xmlns="" id="{D6BE51FE-3821-4F19-80E5-AD674BE8376A}"/>
              </a:ext>
            </a:extLst>
          </p:cNvPr>
          <p:cNvSpPr txBox="1">
            <a:spLocks noChangeArrowheads="1"/>
          </p:cNvSpPr>
          <p:nvPr/>
        </p:nvSpPr>
        <p:spPr bwMode="auto">
          <a:xfrm>
            <a:off x="2362200" y="1524000"/>
            <a:ext cx="381000"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spcBef>
                <a:spcPct val="50000"/>
              </a:spcBef>
            </a:pPr>
            <a:r>
              <a:rPr lang="en-US" altLang="en-US" sz="3600">
                <a:solidFill>
                  <a:srgbClr val="3333FF"/>
                </a:solidFill>
                <a:latin typeface="VNI-Times" pitchFamily="2" charset="0"/>
              </a:rPr>
              <a:t>2</a:t>
            </a:r>
            <a:endParaRPr lang="vi-VN" altLang="en-US" sz="3600">
              <a:solidFill>
                <a:srgbClr val="3333FF"/>
              </a:solidFill>
              <a:latin typeface="VNI-Times" pitchFamily="2" charset="0"/>
            </a:endParaRPr>
          </a:p>
        </p:txBody>
      </p:sp>
      <p:sp>
        <p:nvSpPr>
          <p:cNvPr id="138362" name="Text Box 122">
            <a:extLst>
              <a:ext uri="{FF2B5EF4-FFF2-40B4-BE49-F238E27FC236}">
                <a16:creationId xmlns:a16="http://schemas.microsoft.com/office/drawing/2014/main" xmlns="" id="{295DEC22-E2C2-45D7-8E7C-C0301BFD5F73}"/>
              </a:ext>
            </a:extLst>
          </p:cNvPr>
          <p:cNvSpPr txBox="1">
            <a:spLocks noChangeArrowheads="1"/>
          </p:cNvSpPr>
          <p:nvPr/>
        </p:nvSpPr>
        <p:spPr bwMode="auto">
          <a:xfrm>
            <a:off x="2590800" y="1736725"/>
            <a:ext cx="304800" cy="701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spcBef>
                <a:spcPct val="50000"/>
              </a:spcBef>
            </a:pPr>
            <a:r>
              <a:rPr lang="en-US" altLang="en-US" sz="4000" b="1">
                <a:solidFill>
                  <a:srgbClr val="3333FF"/>
                </a:solidFill>
                <a:latin typeface="VNI-Times" pitchFamily="2" charset="0"/>
              </a:rPr>
              <a:t>.</a:t>
            </a:r>
            <a:endParaRPr lang="vi-VN" altLang="en-US" sz="4000" b="1">
              <a:solidFill>
                <a:srgbClr val="3333FF"/>
              </a:solidFill>
              <a:latin typeface="VNI-Times" pitchFamily="2" charset="0"/>
            </a:endParaRPr>
          </a:p>
        </p:txBody>
      </p:sp>
      <p:sp>
        <p:nvSpPr>
          <p:cNvPr id="138363" name="Text Box 123">
            <a:extLst>
              <a:ext uri="{FF2B5EF4-FFF2-40B4-BE49-F238E27FC236}">
                <a16:creationId xmlns:a16="http://schemas.microsoft.com/office/drawing/2014/main" xmlns="" id="{E02FD8AA-A1AC-4EF4-88A3-74E8E9B77975}"/>
              </a:ext>
            </a:extLst>
          </p:cNvPr>
          <p:cNvSpPr txBox="1">
            <a:spLocks noChangeArrowheads="1"/>
          </p:cNvSpPr>
          <p:nvPr/>
        </p:nvSpPr>
        <p:spPr bwMode="auto">
          <a:xfrm>
            <a:off x="2971800" y="1676400"/>
            <a:ext cx="685800"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spcBef>
                <a:spcPct val="50000"/>
              </a:spcBef>
            </a:pPr>
            <a:r>
              <a:rPr lang="en-US" altLang="en-US" sz="4400" b="1">
                <a:solidFill>
                  <a:srgbClr val="3333FF"/>
                </a:solidFill>
                <a:latin typeface="VNI-Times" pitchFamily="2" charset="0"/>
              </a:rPr>
              <a:t>2</a:t>
            </a:r>
            <a:endParaRPr lang="vi-VN" altLang="en-US" sz="4400" b="1">
              <a:solidFill>
                <a:srgbClr val="3333FF"/>
              </a:solidFill>
              <a:latin typeface="VNI-Times" pitchFamily="2" charset="0"/>
            </a:endParaRPr>
          </a:p>
        </p:txBody>
      </p:sp>
      <p:sp>
        <p:nvSpPr>
          <p:cNvPr id="138364" name="Text Box 124">
            <a:extLst>
              <a:ext uri="{FF2B5EF4-FFF2-40B4-BE49-F238E27FC236}">
                <a16:creationId xmlns:a16="http://schemas.microsoft.com/office/drawing/2014/main" xmlns="" id="{9A1BC838-A52D-4E3B-A89F-D05041867DDC}"/>
              </a:ext>
            </a:extLst>
          </p:cNvPr>
          <p:cNvSpPr txBox="1">
            <a:spLocks noChangeArrowheads="1"/>
          </p:cNvSpPr>
          <p:nvPr/>
        </p:nvSpPr>
        <p:spPr bwMode="auto">
          <a:xfrm>
            <a:off x="3754438" y="1736725"/>
            <a:ext cx="1295400" cy="701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spcBef>
                <a:spcPct val="50000"/>
              </a:spcBef>
            </a:pPr>
            <a:r>
              <a:rPr lang="en-US" altLang="en-US" sz="4000">
                <a:solidFill>
                  <a:srgbClr val="0000FF"/>
                </a:solidFill>
                <a:latin typeface="VNI-Times" pitchFamily="2" charset="0"/>
              </a:rPr>
              <a:t>=</a:t>
            </a:r>
            <a:endParaRPr lang="vi-VN" altLang="en-US" sz="4000">
              <a:solidFill>
                <a:srgbClr val="0000FF"/>
              </a:solidFill>
              <a:latin typeface="VNI-Times" pitchFamily="2" charset="0"/>
            </a:endParaRPr>
          </a:p>
        </p:txBody>
      </p:sp>
      <p:pic>
        <p:nvPicPr>
          <p:cNvPr id="138365" name="Picture 125" descr="QUESTIONS">
            <a:extLst>
              <a:ext uri="{FF2B5EF4-FFF2-40B4-BE49-F238E27FC236}">
                <a16:creationId xmlns:a16="http://schemas.microsoft.com/office/drawing/2014/main" xmlns="" id="{F7C807AE-BAE1-4C6B-A672-2FBA1D1D1F6E}"/>
              </a:ext>
            </a:extLst>
          </p:cNvPr>
          <p:cNvPicPr>
            <a:picLocks noChangeAspect="1" noChangeArrowheads="1" noCrop="1"/>
          </p:cNvPicPr>
          <p:nvPr/>
        </p:nvPicPr>
        <p:blipFill>
          <a:blip r:embed="rId7">
            <a:extLst>
              <a:ext uri="{28A0092B-C50C-407E-A947-70E740481C1C}">
                <a14:useLocalDpi xmlns:a14="http://schemas.microsoft.com/office/drawing/2010/main" val="0"/>
              </a:ext>
            </a:extLst>
          </a:blip>
          <a:srcRect/>
          <a:stretch>
            <a:fillRect/>
          </a:stretch>
        </p:blipFill>
        <p:spPr bwMode="auto">
          <a:xfrm>
            <a:off x="4343400" y="1524000"/>
            <a:ext cx="744538" cy="914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8370" name="Text Box 130">
            <a:extLst>
              <a:ext uri="{FF2B5EF4-FFF2-40B4-BE49-F238E27FC236}">
                <a16:creationId xmlns:a16="http://schemas.microsoft.com/office/drawing/2014/main" xmlns="" id="{7CD722FE-4BF4-4A8D-BD31-D43B907CC345}"/>
              </a:ext>
            </a:extLst>
          </p:cNvPr>
          <p:cNvSpPr txBox="1">
            <a:spLocks noChangeArrowheads="1"/>
          </p:cNvSpPr>
          <p:nvPr/>
        </p:nvSpPr>
        <p:spPr bwMode="auto">
          <a:xfrm>
            <a:off x="6858000" y="1143000"/>
            <a:ext cx="533400"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spcBef>
                <a:spcPct val="50000"/>
              </a:spcBef>
            </a:pPr>
            <a:r>
              <a:rPr lang="en-US" altLang="en-US" sz="4400" b="1">
                <a:solidFill>
                  <a:srgbClr val="3333FF"/>
                </a:solidFill>
                <a:latin typeface="VNI-Times" pitchFamily="2" charset="0"/>
              </a:rPr>
              <a:t>3</a:t>
            </a:r>
            <a:endParaRPr lang="vi-VN" altLang="en-US" sz="4400" b="1" baseline="30000">
              <a:solidFill>
                <a:srgbClr val="3333FF"/>
              </a:solidFill>
              <a:latin typeface="VNI-Times" pitchFamily="2" charset="0"/>
            </a:endParaRPr>
          </a:p>
        </p:txBody>
      </p:sp>
      <p:sp>
        <p:nvSpPr>
          <p:cNvPr id="138371" name="Text Box 131">
            <a:extLst>
              <a:ext uri="{FF2B5EF4-FFF2-40B4-BE49-F238E27FC236}">
                <a16:creationId xmlns:a16="http://schemas.microsoft.com/office/drawing/2014/main" xmlns="" id="{5616D3EB-4E49-44E8-8D9F-F8FC4706D330}"/>
              </a:ext>
            </a:extLst>
          </p:cNvPr>
          <p:cNvSpPr txBox="1">
            <a:spLocks noChangeArrowheads="1"/>
          </p:cNvSpPr>
          <p:nvPr/>
        </p:nvSpPr>
        <p:spPr bwMode="auto">
          <a:xfrm>
            <a:off x="7162800" y="958850"/>
            <a:ext cx="381000"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spcBef>
                <a:spcPct val="50000"/>
              </a:spcBef>
            </a:pPr>
            <a:r>
              <a:rPr lang="en-US" altLang="en-US" sz="3600">
                <a:solidFill>
                  <a:srgbClr val="3333FF"/>
                </a:solidFill>
                <a:latin typeface="VNI-Times" pitchFamily="2" charset="0"/>
              </a:rPr>
              <a:t>2</a:t>
            </a:r>
            <a:endParaRPr lang="vi-VN" altLang="en-US" sz="3600">
              <a:solidFill>
                <a:srgbClr val="3333FF"/>
              </a:solidFill>
              <a:latin typeface="VNI-Times" pitchFamily="2" charset="0"/>
            </a:endParaRPr>
          </a:p>
        </p:txBody>
      </p:sp>
      <p:sp>
        <p:nvSpPr>
          <p:cNvPr id="138372" name="Text Box 132">
            <a:extLst>
              <a:ext uri="{FF2B5EF4-FFF2-40B4-BE49-F238E27FC236}">
                <a16:creationId xmlns:a16="http://schemas.microsoft.com/office/drawing/2014/main" xmlns="" id="{55108CE2-65BF-489C-8573-C584BD0C2EBA}"/>
              </a:ext>
            </a:extLst>
          </p:cNvPr>
          <p:cNvSpPr txBox="1">
            <a:spLocks noChangeArrowheads="1"/>
          </p:cNvSpPr>
          <p:nvPr/>
        </p:nvSpPr>
        <p:spPr bwMode="auto">
          <a:xfrm>
            <a:off x="7162800" y="1143000"/>
            <a:ext cx="304800" cy="701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spcBef>
                <a:spcPct val="50000"/>
              </a:spcBef>
            </a:pPr>
            <a:r>
              <a:rPr lang="en-US" altLang="en-US" sz="4000" b="1">
                <a:solidFill>
                  <a:srgbClr val="3333FF"/>
                </a:solidFill>
                <a:latin typeface="VNI-Times" pitchFamily="2" charset="0"/>
              </a:rPr>
              <a:t>.</a:t>
            </a:r>
            <a:endParaRPr lang="vi-VN" altLang="en-US" sz="4000" b="1">
              <a:solidFill>
                <a:srgbClr val="3333FF"/>
              </a:solidFill>
              <a:latin typeface="VNI-Times" pitchFamily="2" charset="0"/>
            </a:endParaRPr>
          </a:p>
        </p:txBody>
      </p:sp>
      <p:sp>
        <p:nvSpPr>
          <p:cNvPr id="138373" name="Text Box 133">
            <a:extLst>
              <a:ext uri="{FF2B5EF4-FFF2-40B4-BE49-F238E27FC236}">
                <a16:creationId xmlns:a16="http://schemas.microsoft.com/office/drawing/2014/main" xmlns="" id="{E8C9A603-266D-42A3-9B07-D0E0C266C107}"/>
              </a:ext>
            </a:extLst>
          </p:cNvPr>
          <p:cNvSpPr txBox="1">
            <a:spLocks noChangeArrowheads="1"/>
          </p:cNvSpPr>
          <p:nvPr/>
        </p:nvSpPr>
        <p:spPr bwMode="auto">
          <a:xfrm>
            <a:off x="7467600" y="1143000"/>
            <a:ext cx="685800"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spcBef>
                <a:spcPct val="50000"/>
              </a:spcBef>
            </a:pPr>
            <a:r>
              <a:rPr lang="en-US" altLang="en-US" sz="4400" b="1">
                <a:solidFill>
                  <a:srgbClr val="3333FF"/>
                </a:solidFill>
                <a:latin typeface="VNI-Times" pitchFamily="2" charset="0"/>
              </a:rPr>
              <a:t>2</a:t>
            </a:r>
            <a:endParaRPr lang="vi-VN" altLang="en-US" sz="4400" b="1">
              <a:solidFill>
                <a:srgbClr val="3333FF"/>
              </a:solidFill>
              <a:latin typeface="VNI-Times" pitchFamily="2" charset="0"/>
            </a:endParaRPr>
          </a:p>
        </p:txBody>
      </p:sp>
      <p:sp>
        <p:nvSpPr>
          <p:cNvPr id="138385" name="Text Box 145">
            <a:extLst>
              <a:ext uri="{FF2B5EF4-FFF2-40B4-BE49-F238E27FC236}">
                <a16:creationId xmlns:a16="http://schemas.microsoft.com/office/drawing/2014/main" xmlns="" id="{C1267615-1751-4620-94F8-B8C0E9D7DD4A}"/>
              </a:ext>
            </a:extLst>
          </p:cNvPr>
          <p:cNvSpPr txBox="1">
            <a:spLocks noChangeArrowheads="1"/>
          </p:cNvSpPr>
          <p:nvPr/>
        </p:nvSpPr>
        <p:spPr bwMode="auto">
          <a:xfrm>
            <a:off x="1409700" y="674221"/>
            <a:ext cx="1905000" cy="523220"/>
          </a:xfrm>
          <a:prstGeom prst="rect">
            <a:avLst/>
          </a:prstGeom>
          <a:solidFill>
            <a:schemeClr val="accent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a:spcBef>
                <a:spcPct val="50000"/>
              </a:spcBef>
            </a:pPr>
            <a:r>
              <a:rPr lang="en-US" altLang="en-US" sz="2800" b="1">
                <a:solidFill>
                  <a:schemeClr val="bg1"/>
                </a:solidFill>
                <a:latin typeface="Times New Roman" panose="02020603050405020304" pitchFamily="18" charset="0"/>
                <a:cs typeface="Times New Roman" panose="02020603050405020304" pitchFamily="18" charset="0"/>
              </a:rPr>
              <a:t>Ví dụ 1</a:t>
            </a:r>
            <a:endParaRPr lang="en-US" altLang="en-US" sz="2800">
              <a:solidFill>
                <a:schemeClr val="bg1"/>
              </a:solidFill>
              <a:latin typeface="Times New Roman" panose="02020603050405020304" pitchFamily="18" charset="0"/>
              <a:cs typeface="Times New Roman" panose="02020603050405020304" pitchFamily="18" charset="0"/>
            </a:endParaRPr>
          </a:p>
        </p:txBody>
      </p:sp>
      <p:grpSp>
        <p:nvGrpSpPr>
          <p:cNvPr id="7" name="Group 147">
            <a:extLst>
              <a:ext uri="{FF2B5EF4-FFF2-40B4-BE49-F238E27FC236}">
                <a16:creationId xmlns:a16="http://schemas.microsoft.com/office/drawing/2014/main" xmlns="" id="{B21C6696-44F8-4CC5-984B-78E14EE9FF27}"/>
              </a:ext>
            </a:extLst>
          </p:cNvPr>
          <p:cNvGrpSpPr>
            <a:grpSpLocks/>
          </p:cNvGrpSpPr>
          <p:nvPr/>
        </p:nvGrpSpPr>
        <p:grpSpPr bwMode="auto">
          <a:xfrm>
            <a:off x="4495800" y="3948113"/>
            <a:ext cx="1447800" cy="762000"/>
            <a:chOff x="1536" y="2160"/>
            <a:chExt cx="912" cy="480"/>
          </a:xfrm>
        </p:grpSpPr>
        <p:sp>
          <p:nvSpPr>
            <p:cNvPr id="12333" name="Line 148">
              <a:extLst>
                <a:ext uri="{FF2B5EF4-FFF2-40B4-BE49-F238E27FC236}">
                  <a16:creationId xmlns:a16="http://schemas.microsoft.com/office/drawing/2014/main" xmlns="" id="{B3E94CC3-576E-488F-99F8-4029BF954D3A}"/>
                </a:ext>
              </a:extLst>
            </p:cNvPr>
            <p:cNvSpPr>
              <a:spLocks noChangeShapeType="1"/>
            </p:cNvSpPr>
            <p:nvPr/>
          </p:nvSpPr>
          <p:spPr bwMode="auto">
            <a:xfrm>
              <a:off x="1536" y="2304"/>
              <a:ext cx="144" cy="336"/>
            </a:xfrm>
            <a:prstGeom prst="line">
              <a:avLst/>
            </a:prstGeom>
            <a:noFill/>
            <a:ln w="38100">
              <a:solidFill>
                <a:srgbClr val="3333FF"/>
              </a:solidFill>
              <a:miter lim="800000"/>
              <a:headEnd type="none" w="sm" len="sm"/>
              <a:tailEnd type="none" w="sm" len="sm"/>
            </a:ln>
            <a:extLst>
              <a:ext uri="{909E8E84-426E-40DD-AFC4-6F175D3DCCD1}">
                <a14:hiddenFill xmlns:a14="http://schemas.microsoft.com/office/drawing/2010/main">
                  <a:noFill/>
                </a14:hiddenFill>
              </a:ext>
            </a:extLst>
          </p:spPr>
          <p:txBody>
            <a:bodyPr wrap="none"/>
            <a:lstStyle/>
            <a:p>
              <a:endParaRPr lang="en-US"/>
            </a:p>
          </p:txBody>
        </p:sp>
        <p:sp>
          <p:nvSpPr>
            <p:cNvPr id="12334" name="Line 149">
              <a:extLst>
                <a:ext uri="{FF2B5EF4-FFF2-40B4-BE49-F238E27FC236}">
                  <a16:creationId xmlns:a16="http://schemas.microsoft.com/office/drawing/2014/main" xmlns="" id="{CB44D4C9-2E72-4690-A716-5890E482840B}"/>
                </a:ext>
              </a:extLst>
            </p:cNvPr>
            <p:cNvSpPr>
              <a:spLocks noChangeShapeType="1"/>
            </p:cNvSpPr>
            <p:nvPr/>
          </p:nvSpPr>
          <p:spPr bwMode="auto">
            <a:xfrm flipV="1">
              <a:off x="1680" y="2160"/>
              <a:ext cx="48" cy="480"/>
            </a:xfrm>
            <a:prstGeom prst="line">
              <a:avLst/>
            </a:prstGeom>
            <a:noFill/>
            <a:ln w="38100">
              <a:solidFill>
                <a:srgbClr val="3333FF"/>
              </a:solidFill>
              <a:miter lim="800000"/>
              <a:headEnd type="none" w="sm" len="sm"/>
              <a:tailEnd type="none" w="sm" len="sm"/>
            </a:ln>
            <a:extLst>
              <a:ext uri="{909E8E84-426E-40DD-AFC4-6F175D3DCCD1}">
                <a14:hiddenFill xmlns:a14="http://schemas.microsoft.com/office/drawing/2010/main">
                  <a:noFill/>
                </a14:hiddenFill>
              </a:ext>
            </a:extLst>
          </p:spPr>
          <p:txBody>
            <a:bodyPr wrap="none"/>
            <a:lstStyle/>
            <a:p>
              <a:endParaRPr lang="en-US"/>
            </a:p>
          </p:txBody>
        </p:sp>
        <p:sp>
          <p:nvSpPr>
            <p:cNvPr id="12335" name="Line 150">
              <a:extLst>
                <a:ext uri="{FF2B5EF4-FFF2-40B4-BE49-F238E27FC236}">
                  <a16:creationId xmlns:a16="http://schemas.microsoft.com/office/drawing/2014/main" xmlns="" id="{D69DA159-744A-49A8-81A5-4B08BDC0849B}"/>
                </a:ext>
              </a:extLst>
            </p:cNvPr>
            <p:cNvSpPr>
              <a:spLocks noChangeShapeType="1"/>
            </p:cNvSpPr>
            <p:nvPr/>
          </p:nvSpPr>
          <p:spPr bwMode="auto">
            <a:xfrm>
              <a:off x="1728" y="2160"/>
              <a:ext cx="720" cy="0"/>
            </a:xfrm>
            <a:prstGeom prst="line">
              <a:avLst/>
            </a:prstGeom>
            <a:noFill/>
            <a:ln w="38100">
              <a:solidFill>
                <a:srgbClr val="3333FF"/>
              </a:solidFill>
              <a:miter lim="800000"/>
              <a:headEnd type="none" w="sm" len="sm"/>
              <a:tailEnd type="none" w="sm" len="sm"/>
            </a:ln>
            <a:extLst>
              <a:ext uri="{909E8E84-426E-40DD-AFC4-6F175D3DCCD1}">
                <a14:hiddenFill xmlns:a14="http://schemas.microsoft.com/office/drawing/2010/main">
                  <a:noFill/>
                </a14:hiddenFill>
              </a:ext>
            </a:extLst>
          </p:spPr>
          <p:txBody>
            <a:bodyPr wrap="none"/>
            <a:lstStyle/>
            <a:p>
              <a:endParaRPr lang="en-US"/>
            </a:p>
          </p:txBody>
        </p:sp>
      </p:grpSp>
      <p:sp>
        <p:nvSpPr>
          <p:cNvPr id="138391" name="Text Box 151">
            <a:extLst>
              <a:ext uri="{FF2B5EF4-FFF2-40B4-BE49-F238E27FC236}">
                <a16:creationId xmlns:a16="http://schemas.microsoft.com/office/drawing/2014/main" xmlns="" id="{8CE1822A-9BC5-440F-BAAB-711BC976F451}"/>
              </a:ext>
            </a:extLst>
          </p:cNvPr>
          <p:cNvSpPr txBox="1">
            <a:spLocks noChangeArrowheads="1"/>
          </p:cNvSpPr>
          <p:nvPr/>
        </p:nvSpPr>
        <p:spPr bwMode="auto">
          <a:xfrm>
            <a:off x="4800600" y="4038600"/>
            <a:ext cx="1524000" cy="8239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spcBef>
                <a:spcPct val="50000"/>
              </a:spcBef>
            </a:pPr>
            <a:r>
              <a:rPr lang="en-US" altLang="en-US" sz="4800" b="1">
                <a:solidFill>
                  <a:srgbClr val="3333FF"/>
                </a:solidFill>
                <a:latin typeface="Times New Roman" panose="02020603050405020304" pitchFamily="18" charset="0"/>
              </a:rPr>
              <a:t>4</a:t>
            </a:r>
          </a:p>
        </p:txBody>
      </p:sp>
      <p:sp>
        <p:nvSpPr>
          <p:cNvPr id="138392" name="Text Box 152">
            <a:extLst>
              <a:ext uri="{FF2B5EF4-FFF2-40B4-BE49-F238E27FC236}">
                <a16:creationId xmlns:a16="http://schemas.microsoft.com/office/drawing/2014/main" xmlns="" id="{7202A9B7-3BCE-4EDB-A8FB-456D0A5E459A}"/>
              </a:ext>
            </a:extLst>
          </p:cNvPr>
          <p:cNvSpPr txBox="1">
            <a:spLocks noChangeArrowheads="1"/>
          </p:cNvSpPr>
          <p:nvPr/>
        </p:nvSpPr>
        <p:spPr bwMode="auto">
          <a:xfrm>
            <a:off x="5257800" y="3733800"/>
            <a:ext cx="914400" cy="1098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spcBef>
                <a:spcPct val="50000"/>
              </a:spcBef>
            </a:pPr>
            <a:r>
              <a:rPr lang="en-US" altLang="en-US" sz="6600">
                <a:solidFill>
                  <a:srgbClr val="3333FF"/>
                </a:solidFill>
                <a:latin typeface="VNI-Times" pitchFamily="2" charset="0"/>
              </a:rPr>
              <a:t>.</a:t>
            </a:r>
            <a:endParaRPr lang="vi-VN" altLang="en-US" sz="6600">
              <a:solidFill>
                <a:srgbClr val="3333FF"/>
              </a:solidFill>
              <a:latin typeface="VNI-Times" pitchFamily="2" charset="0"/>
            </a:endParaRPr>
          </a:p>
        </p:txBody>
      </p:sp>
      <p:sp>
        <p:nvSpPr>
          <p:cNvPr id="138393" name="Text Box 153">
            <a:extLst>
              <a:ext uri="{FF2B5EF4-FFF2-40B4-BE49-F238E27FC236}">
                <a16:creationId xmlns:a16="http://schemas.microsoft.com/office/drawing/2014/main" xmlns="" id="{6A7E1285-6484-4CEA-B417-A7306B6A41AD}"/>
              </a:ext>
            </a:extLst>
          </p:cNvPr>
          <p:cNvSpPr txBox="1">
            <a:spLocks noChangeArrowheads="1"/>
          </p:cNvSpPr>
          <p:nvPr/>
        </p:nvSpPr>
        <p:spPr bwMode="auto">
          <a:xfrm>
            <a:off x="5486400" y="4024313"/>
            <a:ext cx="488950" cy="8239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US" altLang="en-US" sz="4800" b="1">
                <a:solidFill>
                  <a:srgbClr val="3333FF"/>
                </a:solidFill>
                <a:latin typeface="Times New Roman" panose="02020603050405020304" pitchFamily="18" charset="0"/>
              </a:rPr>
              <a:t>5</a:t>
            </a:r>
          </a:p>
        </p:txBody>
      </p:sp>
      <p:sp>
        <p:nvSpPr>
          <p:cNvPr id="12312" name="Text Box 155">
            <a:extLst>
              <a:ext uri="{FF2B5EF4-FFF2-40B4-BE49-F238E27FC236}">
                <a16:creationId xmlns:a16="http://schemas.microsoft.com/office/drawing/2014/main" xmlns="" id="{FE85082F-2E2E-4B15-8F54-6E52C1F5B5C4}"/>
              </a:ext>
            </a:extLst>
          </p:cNvPr>
          <p:cNvSpPr txBox="1">
            <a:spLocks noChangeArrowheads="1"/>
          </p:cNvSpPr>
          <p:nvPr/>
        </p:nvSpPr>
        <p:spPr bwMode="auto">
          <a:xfrm>
            <a:off x="1600200" y="3948113"/>
            <a:ext cx="1295400"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spcBef>
                <a:spcPct val="50000"/>
              </a:spcBef>
            </a:pPr>
            <a:endParaRPr lang="vi-VN" altLang="en-US" sz="2800">
              <a:latin typeface="Times New Roman" panose="02020603050405020304" pitchFamily="18" charset="0"/>
            </a:endParaRPr>
          </a:p>
        </p:txBody>
      </p:sp>
      <p:grpSp>
        <p:nvGrpSpPr>
          <p:cNvPr id="8" name="Group 156">
            <a:extLst>
              <a:ext uri="{FF2B5EF4-FFF2-40B4-BE49-F238E27FC236}">
                <a16:creationId xmlns:a16="http://schemas.microsoft.com/office/drawing/2014/main" xmlns="" id="{E3FC7DF0-FB02-41CD-AF81-07C950A16CF2}"/>
              </a:ext>
            </a:extLst>
          </p:cNvPr>
          <p:cNvGrpSpPr>
            <a:grpSpLocks/>
          </p:cNvGrpSpPr>
          <p:nvPr/>
        </p:nvGrpSpPr>
        <p:grpSpPr bwMode="auto">
          <a:xfrm>
            <a:off x="1828800" y="3948113"/>
            <a:ext cx="3276600" cy="871537"/>
            <a:chOff x="1152" y="2304"/>
            <a:chExt cx="2064" cy="549"/>
          </a:xfrm>
        </p:grpSpPr>
        <p:grpSp>
          <p:nvGrpSpPr>
            <p:cNvPr id="12328" name="Group 157">
              <a:extLst>
                <a:ext uri="{FF2B5EF4-FFF2-40B4-BE49-F238E27FC236}">
                  <a16:creationId xmlns:a16="http://schemas.microsoft.com/office/drawing/2014/main" xmlns="" id="{F2A1A0A6-AD3B-443A-A861-0E8DBD2E3AC5}"/>
                </a:ext>
              </a:extLst>
            </p:cNvPr>
            <p:cNvGrpSpPr>
              <a:grpSpLocks/>
            </p:cNvGrpSpPr>
            <p:nvPr/>
          </p:nvGrpSpPr>
          <p:grpSpPr bwMode="auto">
            <a:xfrm>
              <a:off x="1152" y="2304"/>
              <a:ext cx="912" cy="480"/>
              <a:chOff x="1536" y="2160"/>
              <a:chExt cx="912" cy="480"/>
            </a:xfrm>
          </p:grpSpPr>
          <p:sp>
            <p:nvSpPr>
              <p:cNvPr id="12330" name="Line 158">
                <a:extLst>
                  <a:ext uri="{FF2B5EF4-FFF2-40B4-BE49-F238E27FC236}">
                    <a16:creationId xmlns:a16="http://schemas.microsoft.com/office/drawing/2014/main" xmlns="" id="{1BAB07BE-4DA7-476C-B3D3-9FD793233F43}"/>
                  </a:ext>
                </a:extLst>
              </p:cNvPr>
              <p:cNvSpPr>
                <a:spLocks noChangeShapeType="1"/>
              </p:cNvSpPr>
              <p:nvPr/>
            </p:nvSpPr>
            <p:spPr bwMode="auto">
              <a:xfrm>
                <a:off x="1536" y="2304"/>
                <a:ext cx="144" cy="336"/>
              </a:xfrm>
              <a:prstGeom prst="line">
                <a:avLst/>
              </a:prstGeom>
              <a:noFill/>
              <a:ln w="38100">
                <a:solidFill>
                  <a:srgbClr val="3333FF"/>
                </a:solidFill>
                <a:miter lim="800000"/>
                <a:headEnd type="none" w="sm" len="sm"/>
                <a:tailEnd type="none" w="sm" len="sm"/>
              </a:ln>
              <a:extLst>
                <a:ext uri="{909E8E84-426E-40DD-AFC4-6F175D3DCCD1}">
                  <a14:hiddenFill xmlns:a14="http://schemas.microsoft.com/office/drawing/2010/main">
                    <a:noFill/>
                  </a14:hiddenFill>
                </a:ext>
              </a:extLst>
            </p:spPr>
            <p:txBody>
              <a:bodyPr wrap="none"/>
              <a:lstStyle/>
              <a:p>
                <a:endParaRPr lang="en-US"/>
              </a:p>
            </p:txBody>
          </p:sp>
          <p:sp>
            <p:nvSpPr>
              <p:cNvPr id="12331" name="Line 159">
                <a:extLst>
                  <a:ext uri="{FF2B5EF4-FFF2-40B4-BE49-F238E27FC236}">
                    <a16:creationId xmlns:a16="http://schemas.microsoft.com/office/drawing/2014/main" xmlns="" id="{87332F7A-ACFC-40FB-BDE2-8DE85CECA41D}"/>
                  </a:ext>
                </a:extLst>
              </p:cNvPr>
              <p:cNvSpPr>
                <a:spLocks noChangeShapeType="1"/>
              </p:cNvSpPr>
              <p:nvPr/>
            </p:nvSpPr>
            <p:spPr bwMode="auto">
              <a:xfrm flipV="1">
                <a:off x="1680" y="2160"/>
                <a:ext cx="48" cy="480"/>
              </a:xfrm>
              <a:prstGeom prst="line">
                <a:avLst/>
              </a:prstGeom>
              <a:noFill/>
              <a:ln w="38100">
                <a:solidFill>
                  <a:srgbClr val="3333FF"/>
                </a:solidFill>
                <a:miter lim="800000"/>
                <a:headEnd type="none" w="sm" len="sm"/>
                <a:tailEnd type="none" w="sm" len="sm"/>
              </a:ln>
              <a:extLst>
                <a:ext uri="{909E8E84-426E-40DD-AFC4-6F175D3DCCD1}">
                  <a14:hiddenFill xmlns:a14="http://schemas.microsoft.com/office/drawing/2010/main">
                    <a:noFill/>
                  </a14:hiddenFill>
                </a:ext>
              </a:extLst>
            </p:spPr>
            <p:txBody>
              <a:bodyPr wrap="none"/>
              <a:lstStyle/>
              <a:p>
                <a:endParaRPr lang="en-US"/>
              </a:p>
            </p:txBody>
          </p:sp>
          <p:sp>
            <p:nvSpPr>
              <p:cNvPr id="12332" name="Line 160">
                <a:extLst>
                  <a:ext uri="{FF2B5EF4-FFF2-40B4-BE49-F238E27FC236}">
                    <a16:creationId xmlns:a16="http://schemas.microsoft.com/office/drawing/2014/main" xmlns="" id="{05600B20-B595-4E4B-AA31-A31E113F74B8}"/>
                  </a:ext>
                </a:extLst>
              </p:cNvPr>
              <p:cNvSpPr>
                <a:spLocks noChangeShapeType="1"/>
              </p:cNvSpPr>
              <p:nvPr/>
            </p:nvSpPr>
            <p:spPr bwMode="auto">
              <a:xfrm>
                <a:off x="1728" y="2160"/>
                <a:ext cx="720" cy="0"/>
              </a:xfrm>
              <a:prstGeom prst="line">
                <a:avLst/>
              </a:prstGeom>
              <a:noFill/>
              <a:ln w="38100">
                <a:solidFill>
                  <a:srgbClr val="3333FF"/>
                </a:solidFill>
                <a:miter lim="800000"/>
                <a:headEnd type="none" w="sm" len="sm"/>
                <a:tailEnd type="none" w="sm" len="sm"/>
              </a:ln>
              <a:extLst>
                <a:ext uri="{909E8E84-426E-40DD-AFC4-6F175D3DCCD1}">
                  <a14:hiddenFill xmlns:a14="http://schemas.microsoft.com/office/drawing/2010/main">
                    <a:noFill/>
                  </a14:hiddenFill>
                </a:ext>
              </a:extLst>
            </p:spPr>
            <p:txBody>
              <a:bodyPr wrap="none"/>
              <a:lstStyle/>
              <a:p>
                <a:endParaRPr lang="en-US"/>
              </a:p>
            </p:txBody>
          </p:sp>
        </p:grpSp>
        <p:sp>
          <p:nvSpPr>
            <p:cNvPr id="12329" name="Text Box 161">
              <a:extLst>
                <a:ext uri="{FF2B5EF4-FFF2-40B4-BE49-F238E27FC236}">
                  <a16:creationId xmlns:a16="http://schemas.microsoft.com/office/drawing/2014/main" xmlns="" id="{D79CD413-AE1F-4C4D-9C05-8477FB9C39FA}"/>
                </a:ext>
              </a:extLst>
            </p:cNvPr>
            <p:cNvSpPr txBox="1">
              <a:spLocks noChangeArrowheads="1"/>
            </p:cNvSpPr>
            <p:nvPr/>
          </p:nvSpPr>
          <p:spPr bwMode="auto">
            <a:xfrm>
              <a:off x="1392" y="2334"/>
              <a:ext cx="1824" cy="5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spcBef>
                  <a:spcPct val="50000"/>
                </a:spcBef>
              </a:pPr>
              <a:r>
                <a:rPr lang="en-US" altLang="en-US" sz="4800" b="1">
                  <a:solidFill>
                    <a:srgbClr val="3333FF"/>
                  </a:solidFill>
                  <a:latin typeface="Times New Roman" panose="02020603050405020304" pitchFamily="18" charset="0"/>
                </a:rPr>
                <a:t>20</a:t>
              </a:r>
            </a:p>
          </p:txBody>
        </p:sp>
      </p:grpSp>
      <p:sp>
        <p:nvSpPr>
          <p:cNvPr id="138402" name="Text Box 162">
            <a:extLst>
              <a:ext uri="{FF2B5EF4-FFF2-40B4-BE49-F238E27FC236}">
                <a16:creationId xmlns:a16="http://schemas.microsoft.com/office/drawing/2014/main" xmlns="" id="{E350BBA0-7368-4D3F-83A7-62993A75838C}"/>
              </a:ext>
            </a:extLst>
          </p:cNvPr>
          <p:cNvSpPr txBox="1">
            <a:spLocks noChangeArrowheads="1"/>
          </p:cNvSpPr>
          <p:nvPr/>
        </p:nvSpPr>
        <p:spPr bwMode="auto">
          <a:xfrm>
            <a:off x="3733800" y="4024313"/>
            <a:ext cx="990600"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spcBef>
                <a:spcPct val="50000"/>
              </a:spcBef>
            </a:pPr>
            <a:r>
              <a:rPr lang="en-US" altLang="en-US" sz="4400" b="1">
                <a:solidFill>
                  <a:srgbClr val="3333FF"/>
                </a:solidFill>
                <a:latin typeface="VNI-Times" pitchFamily="2" charset="0"/>
              </a:rPr>
              <a:t>=</a:t>
            </a:r>
            <a:endParaRPr lang="vi-VN" altLang="en-US" sz="4400" b="1">
              <a:solidFill>
                <a:srgbClr val="3333FF"/>
              </a:solidFill>
              <a:latin typeface="VNI-Times" pitchFamily="2" charset="0"/>
            </a:endParaRPr>
          </a:p>
        </p:txBody>
      </p:sp>
      <p:sp>
        <p:nvSpPr>
          <p:cNvPr id="138403" name="Text Box 163">
            <a:extLst>
              <a:ext uri="{FF2B5EF4-FFF2-40B4-BE49-F238E27FC236}">
                <a16:creationId xmlns:a16="http://schemas.microsoft.com/office/drawing/2014/main" xmlns="" id="{98D5B5EC-37F6-42AF-AC75-710D1B6A43C1}"/>
              </a:ext>
            </a:extLst>
          </p:cNvPr>
          <p:cNvSpPr txBox="1">
            <a:spLocks noChangeArrowheads="1"/>
          </p:cNvSpPr>
          <p:nvPr/>
        </p:nvSpPr>
        <p:spPr bwMode="auto">
          <a:xfrm>
            <a:off x="4800600" y="4024313"/>
            <a:ext cx="1524000" cy="8239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spcBef>
                <a:spcPct val="50000"/>
              </a:spcBef>
            </a:pPr>
            <a:r>
              <a:rPr lang="en-US" altLang="en-US" sz="4800" b="1">
                <a:solidFill>
                  <a:srgbClr val="FF3300"/>
                </a:solidFill>
                <a:latin typeface="Times New Roman" panose="02020603050405020304" pitchFamily="18" charset="0"/>
              </a:rPr>
              <a:t>2</a:t>
            </a:r>
          </a:p>
        </p:txBody>
      </p:sp>
      <p:sp>
        <p:nvSpPr>
          <p:cNvPr id="138404" name="Text Box 164">
            <a:extLst>
              <a:ext uri="{FF2B5EF4-FFF2-40B4-BE49-F238E27FC236}">
                <a16:creationId xmlns:a16="http://schemas.microsoft.com/office/drawing/2014/main" xmlns="" id="{313692C8-AEA1-4ABF-9FBB-98410676EBD9}"/>
              </a:ext>
            </a:extLst>
          </p:cNvPr>
          <p:cNvSpPr txBox="1">
            <a:spLocks noChangeArrowheads="1"/>
          </p:cNvSpPr>
          <p:nvPr/>
        </p:nvSpPr>
        <p:spPr bwMode="auto">
          <a:xfrm>
            <a:off x="5105400" y="3886200"/>
            <a:ext cx="1371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spcBef>
                <a:spcPct val="50000"/>
              </a:spcBef>
            </a:pPr>
            <a:r>
              <a:rPr lang="en-US" altLang="en-US" sz="2400" b="1">
                <a:solidFill>
                  <a:srgbClr val="FF3300"/>
                </a:solidFill>
                <a:latin typeface="Times New Roman" panose="02020603050405020304" pitchFamily="18" charset="0"/>
              </a:rPr>
              <a:t>2</a:t>
            </a:r>
          </a:p>
        </p:txBody>
      </p:sp>
      <p:grpSp>
        <p:nvGrpSpPr>
          <p:cNvPr id="10" name="Group 165">
            <a:extLst>
              <a:ext uri="{FF2B5EF4-FFF2-40B4-BE49-F238E27FC236}">
                <a16:creationId xmlns:a16="http://schemas.microsoft.com/office/drawing/2014/main" xmlns="" id="{C961DE70-F1DE-4DD7-A5EB-8C00FFEC057B}"/>
              </a:ext>
            </a:extLst>
          </p:cNvPr>
          <p:cNvGrpSpPr>
            <a:grpSpLocks/>
          </p:cNvGrpSpPr>
          <p:nvPr/>
        </p:nvGrpSpPr>
        <p:grpSpPr bwMode="auto">
          <a:xfrm>
            <a:off x="3727450" y="4818063"/>
            <a:ext cx="2825750" cy="1098550"/>
            <a:chOff x="2348" y="3216"/>
            <a:chExt cx="1780" cy="692"/>
          </a:xfrm>
        </p:grpSpPr>
        <p:sp>
          <p:nvSpPr>
            <p:cNvPr id="12319" name="Text Box 166">
              <a:extLst>
                <a:ext uri="{FF2B5EF4-FFF2-40B4-BE49-F238E27FC236}">
                  <a16:creationId xmlns:a16="http://schemas.microsoft.com/office/drawing/2014/main" xmlns="" id="{E4900E2B-50A9-4873-B351-455D57467D69}"/>
                </a:ext>
              </a:extLst>
            </p:cNvPr>
            <p:cNvSpPr txBox="1">
              <a:spLocks noChangeArrowheads="1"/>
            </p:cNvSpPr>
            <p:nvPr/>
          </p:nvSpPr>
          <p:spPr bwMode="auto">
            <a:xfrm>
              <a:off x="3072" y="3216"/>
              <a:ext cx="576" cy="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spcBef>
                  <a:spcPct val="50000"/>
                </a:spcBef>
              </a:pPr>
              <a:endParaRPr lang="vi-VN" altLang="en-US" sz="6600">
                <a:solidFill>
                  <a:srgbClr val="3333FF"/>
                </a:solidFill>
                <a:latin typeface="VNI-Times" pitchFamily="2" charset="0"/>
              </a:endParaRPr>
            </a:p>
          </p:txBody>
        </p:sp>
        <p:grpSp>
          <p:nvGrpSpPr>
            <p:cNvPr id="12320" name="Group 167">
              <a:extLst>
                <a:ext uri="{FF2B5EF4-FFF2-40B4-BE49-F238E27FC236}">
                  <a16:creationId xmlns:a16="http://schemas.microsoft.com/office/drawing/2014/main" xmlns="" id="{1B9F32CB-B3D0-4864-915F-255DDA97FA29}"/>
                </a:ext>
              </a:extLst>
            </p:cNvPr>
            <p:cNvGrpSpPr>
              <a:grpSpLocks/>
            </p:cNvGrpSpPr>
            <p:nvPr/>
          </p:nvGrpSpPr>
          <p:grpSpPr bwMode="auto">
            <a:xfrm>
              <a:off x="2348" y="3360"/>
              <a:ext cx="1780" cy="519"/>
              <a:chOff x="2348" y="3360"/>
              <a:chExt cx="1780" cy="519"/>
            </a:xfrm>
          </p:grpSpPr>
          <p:sp>
            <p:nvSpPr>
              <p:cNvPr id="12321" name="Text Box 168">
                <a:extLst>
                  <a:ext uri="{FF2B5EF4-FFF2-40B4-BE49-F238E27FC236}">
                    <a16:creationId xmlns:a16="http://schemas.microsoft.com/office/drawing/2014/main" xmlns="" id="{C3789DDF-880E-4D03-909B-A69CEE241CD3}"/>
                  </a:ext>
                </a:extLst>
              </p:cNvPr>
              <p:cNvSpPr txBox="1">
                <a:spLocks noChangeArrowheads="1"/>
              </p:cNvSpPr>
              <p:nvPr/>
            </p:nvSpPr>
            <p:spPr bwMode="auto">
              <a:xfrm>
                <a:off x="2348" y="3388"/>
                <a:ext cx="624" cy="4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spcBef>
                    <a:spcPct val="50000"/>
                  </a:spcBef>
                </a:pPr>
                <a:r>
                  <a:rPr lang="en-US" altLang="en-US" sz="4400" b="1">
                    <a:solidFill>
                      <a:srgbClr val="3333FF"/>
                    </a:solidFill>
                    <a:latin typeface="VNI-Times" pitchFamily="2" charset="0"/>
                  </a:rPr>
                  <a:t>=</a:t>
                </a:r>
                <a:endParaRPr lang="vi-VN" altLang="en-US" sz="4400" b="1">
                  <a:solidFill>
                    <a:srgbClr val="3333FF"/>
                  </a:solidFill>
                  <a:latin typeface="VNI-Times" pitchFamily="2" charset="0"/>
                </a:endParaRPr>
              </a:p>
            </p:txBody>
          </p:sp>
          <p:sp>
            <p:nvSpPr>
              <p:cNvPr id="12322" name="Text Box 169">
                <a:extLst>
                  <a:ext uri="{FF2B5EF4-FFF2-40B4-BE49-F238E27FC236}">
                    <a16:creationId xmlns:a16="http://schemas.microsoft.com/office/drawing/2014/main" xmlns="" id="{640F9266-12CD-435D-858A-2434B335F9BC}"/>
                  </a:ext>
                </a:extLst>
              </p:cNvPr>
              <p:cNvSpPr txBox="1">
                <a:spLocks noChangeArrowheads="1"/>
              </p:cNvSpPr>
              <p:nvPr/>
            </p:nvSpPr>
            <p:spPr bwMode="auto">
              <a:xfrm>
                <a:off x="2688" y="3360"/>
                <a:ext cx="864" cy="5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spcBef>
                    <a:spcPct val="50000"/>
                  </a:spcBef>
                </a:pPr>
                <a:r>
                  <a:rPr lang="en-US" altLang="en-US" sz="4800">
                    <a:solidFill>
                      <a:srgbClr val="FF3300"/>
                    </a:solidFill>
                    <a:latin typeface="Times New Roman" panose="02020603050405020304" pitchFamily="18" charset="0"/>
                  </a:rPr>
                  <a:t>  </a:t>
                </a:r>
                <a:r>
                  <a:rPr lang="en-US" altLang="en-US" sz="4800" b="1">
                    <a:solidFill>
                      <a:srgbClr val="FF3300"/>
                    </a:solidFill>
                    <a:latin typeface="Times New Roman" panose="02020603050405020304" pitchFamily="18" charset="0"/>
                  </a:rPr>
                  <a:t>2</a:t>
                </a:r>
              </a:p>
            </p:txBody>
          </p:sp>
          <p:grpSp>
            <p:nvGrpSpPr>
              <p:cNvPr id="12323" name="Group 170">
                <a:extLst>
                  <a:ext uri="{FF2B5EF4-FFF2-40B4-BE49-F238E27FC236}">
                    <a16:creationId xmlns:a16="http://schemas.microsoft.com/office/drawing/2014/main" xmlns="" id="{CFCEF7C8-19CC-4D33-80CB-043073162CAA}"/>
                  </a:ext>
                </a:extLst>
              </p:cNvPr>
              <p:cNvGrpSpPr>
                <a:grpSpLocks/>
              </p:cNvGrpSpPr>
              <p:nvPr/>
            </p:nvGrpSpPr>
            <p:grpSpPr bwMode="auto">
              <a:xfrm>
                <a:off x="3264" y="3408"/>
                <a:ext cx="576" cy="384"/>
                <a:chOff x="2445" y="1200"/>
                <a:chExt cx="435" cy="384"/>
              </a:xfrm>
            </p:grpSpPr>
            <p:sp>
              <p:nvSpPr>
                <p:cNvPr id="12325" name="Line 171">
                  <a:extLst>
                    <a:ext uri="{FF2B5EF4-FFF2-40B4-BE49-F238E27FC236}">
                      <a16:creationId xmlns:a16="http://schemas.microsoft.com/office/drawing/2014/main" xmlns="" id="{2DD5CE87-58ED-408E-8200-96797F8D14C8}"/>
                    </a:ext>
                  </a:extLst>
                </p:cNvPr>
                <p:cNvSpPr>
                  <a:spLocks noChangeShapeType="1"/>
                </p:cNvSpPr>
                <p:nvPr/>
              </p:nvSpPr>
              <p:spPr bwMode="auto">
                <a:xfrm>
                  <a:off x="2445" y="1315"/>
                  <a:ext cx="99" cy="269"/>
                </a:xfrm>
                <a:prstGeom prst="line">
                  <a:avLst/>
                </a:prstGeom>
                <a:noFill/>
                <a:ln w="38100">
                  <a:solidFill>
                    <a:srgbClr val="3333FF"/>
                  </a:solidFill>
                  <a:miter lim="800000"/>
                  <a:headEnd type="none" w="sm" len="sm"/>
                  <a:tailEnd type="none" w="sm" len="sm"/>
                </a:ln>
                <a:extLst>
                  <a:ext uri="{909E8E84-426E-40DD-AFC4-6F175D3DCCD1}">
                    <a14:hiddenFill xmlns:a14="http://schemas.microsoft.com/office/drawing/2010/main">
                      <a:noFill/>
                    </a14:hiddenFill>
                  </a:ext>
                </a:extLst>
              </p:spPr>
              <p:txBody>
                <a:bodyPr wrap="none"/>
                <a:lstStyle/>
                <a:p>
                  <a:endParaRPr lang="en-US"/>
                </a:p>
              </p:txBody>
            </p:sp>
            <p:sp>
              <p:nvSpPr>
                <p:cNvPr id="12326" name="Line 172">
                  <a:extLst>
                    <a:ext uri="{FF2B5EF4-FFF2-40B4-BE49-F238E27FC236}">
                      <a16:creationId xmlns:a16="http://schemas.microsoft.com/office/drawing/2014/main" xmlns="" id="{D6F6D1E1-504A-4959-BFE1-DCA595FD66A3}"/>
                    </a:ext>
                  </a:extLst>
                </p:cNvPr>
                <p:cNvSpPr>
                  <a:spLocks noChangeShapeType="1"/>
                </p:cNvSpPr>
                <p:nvPr/>
              </p:nvSpPr>
              <p:spPr bwMode="auto">
                <a:xfrm flipV="1">
                  <a:off x="2544" y="1200"/>
                  <a:ext cx="32" cy="384"/>
                </a:xfrm>
                <a:prstGeom prst="line">
                  <a:avLst/>
                </a:prstGeom>
                <a:noFill/>
                <a:ln w="38100">
                  <a:solidFill>
                    <a:srgbClr val="3333FF"/>
                  </a:solidFill>
                  <a:miter lim="800000"/>
                  <a:headEnd type="none" w="sm" len="sm"/>
                  <a:tailEnd type="none" w="sm" len="sm"/>
                </a:ln>
                <a:extLst>
                  <a:ext uri="{909E8E84-426E-40DD-AFC4-6F175D3DCCD1}">
                    <a14:hiddenFill xmlns:a14="http://schemas.microsoft.com/office/drawing/2010/main">
                      <a:noFill/>
                    </a14:hiddenFill>
                  </a:ext>
                </a:extLst>
              </p:spPr>
              <p:txBody>
                <a:bodyPr wrap="none"/>
                <a:lstStyle/>
                <a:p>
                  <a:endParaRPr lang="en-US"/>
                </a:p>
              </p:txBody>
            </p:sp>
            <p:sp>
              <p:nvSpPr>
                <p:cNvPr id="12327" name="Line 173">
                  <a:extLst>
                    <a:ext uri="{FF2B5EF4-FFF2-40B4-BE49-F238E27FC236}">
                      <a16:creationId xmlns:a16="http://schemas.microsoft.com/office/drawing/2014/main" xmlns="" id="{DD6C290D-99B2-406D-BC0A-BADD8C64C6FE}"/>
                    </a:ext>
                  </a:extLst>
                </p:cNvPr>
                <p:cNvSpPr>
                  <a:spLocks noChangeShapeType="1"/>
                </p:cNvSpPr>
                <p:nvPr/>
              </p:nvSpPr>
              <p:spPr bwMode="auto">
                <a:xfrm>
                  <a:off x="2579" y="1200"/>
                  <a:ext cx="301" cy="0"/>
                </a:xfrm>
                <a:prstGeom prst="line">
                  <a:avLst/>
                </a:prstGeom>
                <a:noFill/>
                <a:ln w="38100">
                  <a:solidFill>
                    <a:srgbClr val="3333FF"/>
                  </a:solidFill>
                  <a:miter lim="800000"/>
                  <a:headEnd type="none" w="sm" len="sm"/>
                  <a:tailEnd type="none" w="sm" len="sm"/>
                </a:ln>
                <a:extLst>
                  <a:ext uri="{909E8E84-426E-40DD-AFC4-6F175D3DCCD1}">
                    <a14:hiddenFill xmlns:a14="http://schemas.microsoft.com/office/drawing/2010/main">
                      <a:noFill/>
                    </a14:hiddenFill>
                  </a:ext>
                </a:extLst>
              </p:spPr>
              <p:txBody>
                <a:bodyPr wrap="none"/>
                <a:lstStyle/>
                <a:p>
                  <a:endParaRPr lang="en-US"/>
                </a:p>
              </p:txBody>
            </p:sp>
          </p:grpSp>
          <p:sp>
            <p:nvSpPr>
              <p:cNvPr id="12324" name="Text Box 174">
                <a:extLst>
                  <a:ext uri="{FF2B5EF4-FFF2-40B4-BE49-F238E27FC236}">
                    <a16:creationId xmlns:a16="http://schemas.microsoft.com/office/drawing/2014/main" xmlns="" id="{4B74BF17-1799-441F-87BD-8204593C1D78}"/>
                  </a:ext>
                </a:extLst>
              </p:cNvPr>
              <p:cNvSpPr txBox="1">
                <a:spLocks noChangeArrowheads="1"/>
              </p:cNvSpPr>
              <p:nvPr/>
            </p:nvSpPr>
            <p:spPr bwMode="auto">
              <a:xfrm>
                <a:off x="3360" y="3360"/>
                <a:ext cx="768" cy="5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spcBef>
                    <a:spcPct val="50000"/>
                  </a:spcBef>
                </a:pPr>
                <a:r>
                  <a:rPr lang="en-US" altLang="en-US" sz="4800" b="1">
                    <a:solidFill>
                      <a:srgbClr val="3333FF"/>
                    </a:solidFill>
                    <a:latin typeface="Times New Roman" panose="02020603050405020304" pitchFamily="18" charset="0"/>
                  </a:rPr>
                  <a:t> 5</a:t>
                </a:r>
              </a:p>
            </p:txBody>
          </p:sp>
        </p:grpSp>
      </p:grpSp>
    </p:spTree>
  </p:cSld>
  <p:clrMapOvr>
    <a:masterClrMapping/>
  </p:clrMapOvr>
  <p:transition>
    <p:split orient="vert"/>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8" fill="hold" grpId="0" nodeType="withEffect">
                                  <p:stCondLst>
                                    <p:cond delay="0"/>
                                  </p:stCondLst>
                                  <p:childTnLst>
                                    <p:set>
                                      <p:cBhvr>
                                        <p:cTn id="6" dur="1" fill="hold">
                                          <p:stCondLst>
                                            <p:cond delay="0"/>
                                          </p:stCondLst>
                                        </p:cTn>
                                        <p:tgtEl>
                                          <p:spTgt spid="138385"/>
                                        </p:tgtEl>
                                        <p:attrNameLst>
                                          <p:attrName>style.visibility</p:attrName>
                                        </p:attrNameLst>
                                      </p:cBhvr>
                                      <p:to>
                                        <p:strVal val="visible"/>
                                      </p:to>
                                    </p:set>
                                    <p:animEffect transition="in" filter="wipe(left)">
                                      <p:cBhvr>
                                        <p:cTn id="7" dur="500"/>
                                        <p:tgtEl>
                                          <p:spTgt spid="138385"/>
                                        </p:tgtEl>
                                      </p:cBhvr>
                                    </p:animEffect>
                                  </p:childTnLst>
                                  <p:subTnLst>
                                    <p:audio>
                                      <p:cMediaNode>
                                        <p:cTn display="0" masterRel="sameClick">
                                          <p:stCondLst>
                                            <p:cond evt="begin" delay="0">
                                              <p:tn val="5"/>
                                            </p:cond>
                                          </p:stCondLst>
                                          <p:endCondLst>
                                            <p:cond evt="onStopAudio" delay="0">
                                              <p:tgtEl>
                                                <p:sldTgt/>
                                              </p:tgtEl>
                                            </p:cond>
                                          </p:endCondLst>
                                        </p:cTn>
                                        <p:tgtEl>
                                          <p:sndTgt r:embed="rId3" name="info.wav"/>
                                        </p:tgtEl>
                                      </p:cMediaNode>
                                    </p:audio>
                                  </p:subTnLst>
                                </p:cTn>
                              </p:par>
                            </p:childTnLst>
                          </p:cTn>
                        </p:par>
                        <p:par>
                          <p:cTn id="8" fill="hold" nodeType="afterGroup">
                            <p:stCondLst>
                              <p:cond delay="500"/>
                            </p:stCondLst>
                            <p:childTnLst>
                              <p:par>
                                <p:cTn id="9" presetID="3" presetClass="entr" presetSubtype="10" fill="hold" nodeType="afterEffect">
                                  <p:stCondLst>
                                    <p:cond delay="0"/>
                                  </p:stCondLst>
                                  <p:childTnLst>
                                    <p:set>
                                      <p:cBhvr>
                                        <p:cTn id="10" dur="1" fill="hold">
                                          <p:stCondLst>
                                            <p:cond delay="0"/>
                                          </p:stCondLst>
                                        </p:cTn>
                                        <p:tgtEl>
                                          <p:spTgt spid="6"/>
                                        </p:tgtEl>
                                        <p:attrNameLst>
                                          <p:attrName>style.visibility</p:attrName>
                                        </p:attrNameLst>
                                      </p:cBhvr>
                                      <p:to>
                                        <p:strVal val="visible"/>
                                      </p:to>
                                    </p:set>
                                    <p:animEffect transition="in" filter="blinds(horizontal)">
                                      <p:cBhvr>
                                        <p:cTn id="11" dur="500"/>
                                        <p:tgtEl>
                                          <p:spTgt spid="6"/>
                                        </p:tgtEl>
                                      </p:cBhvr>
                                    </p:animEffect>
                                  </p:childTnLst>
                                </p:cTn>
                              </p:par>
                              <p:par>
                                <p:cTn id="12" presetID="3" presetClass="entr" presetSubtype="10" fill="hold" grpId="0" nodeType="withEffect">
                                  <p:stCondLst>
                                    <p:cond delay="0"/>
                                  </p:stCondLst>
                                  <p:childTnLst>
                                    <p:set>
                                      <p:cBhvr>
                                        <p:cTn id="13" dur="1" fill="hold">
                                          <p:stCondLst>
                                            <p:cond delay="0"/>
                                          </p:stCondLst>
                                        </p:cTn>
                                        <p:tgtEl>
                                          <p:spTgt spid="138360"/>
                                        </p:tgtEl>
                                        <p:attrNameLst>
                                          <p:attrName>style.visibility</p:attrName>
                                        </p:attrNameLst>
                                      </p:cBhvr>
                                      <p:to>
                                        <p:strVal val="visible"/>
                                      </p:to>
                                    </p:set>
                                    <p:animEffect transition="in" filter="blinds(horizontal)">
                                      <p:cBhvr>
                                        <p:cTn id="14" dur="500"/>
                                        <p:tgtEl>
                                          <p:spTgt spid="138360"/>
                                        </p:tgtEl>
                                      </p:cBhvr>
                                    </p:animEffect>
                                  </p:childTnLst>
                                </p:cTn>
                              </p:par>
                              <p:par>
                                <p:cTn id="15" presetID="3" presetClass="entr" presetSubtype="10" fill="hold" grpId="0" nodeType="withEffect">
                                  <p:stCondLst>
                                    <p:cond delay="0"/>
                                  </p:stCondLst>
                                  <p:childTnLst>
                                    <p:set>
                                      <p:cBhvr>
                                        <p:cTn id="16" dur="1" fill="hold">
                                          <p:stCondLst>
                                            <p:cond delay="0"/>
                                          </p:stCondLst>
                                        </p:cTn>
                                        <p:tgtEl>
                                          <p:spTgt spid="138361"/>
                                        </p:tgtEl>
                                        <p:attrNameLst>
                                          <p:attrName>style.visibility</p:attrName>
                                        </p:attrNameLst>
                                      </p:cBhvr>
                                      <p:to>
                                        <p:strVal val="visible"/>
                                      </p:to>
                                    </p:set>
                                    <p:animEffect transition="in" filter="blinds(horizontal)">
                                      <p:cBhvr>
                                        <p:cTn id="17" dur="500"/>
                                        <p:tgtEl>
                                          <p:spTgt spid="138361"/>
                                        </p:tgtEl>
                                      </p:cBhvr>
                                    </p:animEffect>
                                  </p:childTnLst>
                                </p:cTn>
                              </p:par>
                              <p:par>
                                <p:cTn id="18" presetID="3" presetClass="entr" presetSubtype="10" fill="hold" grpId="0" nodeType="withEffect">
                                  <p:stCondLst>
                                    <p:cond delay="0"/>
                                  </p:stCondLst>
                                  <p:childTnLst>
                                    <p:set>
                                      <p:cBhvr>
                                        <p:cTn id="19" dur="1" fill="hold">
                                          <p:stCondLst>
                                            <p:cond delay="0"/>
                                          </p:stCondLst>
                                        </p:cTn>
                                        <p:tgtEl>
                                          <p:spTgt spid="138362"/>
                                        </p:tgtEl>
                                        <p:attrNameLst>
                                          <p:attrName>style.visibility</p:attrName>
                                        </p:attrNameLst>
                                      </p:cBhvr>
                                      <p:to>
                                        <p:strVal val="visible"/>
                                      </p:to>
                                    </p:set>
                                    <p:animEffect transition="in" filter="blinds(horizontal)">
                                      <p:cBhvr>
                                        <p:cTn id="20" dur="500"/>
                                        <p:tgtEl>
                                          <p:spTgt spid="138362"/>
                                        </p:tgtEl>
                                      </p:cBhvr>
                                    </p:animEffect>
                                  </p:childTnLst>
                                </p:cTn>
                              </p:par>
                              <p:par>
                                <p:cTn id="21" presetID="3" presetClass="entr" presetSubtype="10" fill="hold" grpId="0" nodeType="withEffect">
                                  <p:stCondLst>
                                    <p:cond delay="0"/>
                                  </p:stCondLst>
                                  <p:childTnLst>
                                    <p:set>
                                      <p:cBhvr>
                                        <p:cTn id="22" dur="1" fill="hold">
                                          <p:stCondLst>
                                            <p:cond delay="0"/>
                                          </p:stCondLst>
                                        </p:cTn>
                                        <p:tgtEl>
                                          <p:spTgt spid="138363"/>
                                        </p:tgtEl>
                                        <p:attrNameLst>
                                          <p:attrName>style.visibility</p:attrName>
                                        </p:attrNameLst>
                                      </p:cBhvr>
                                      <p:to>
                                        <p:strVal val="visible"/>
                                      </p:to>
                                    </p:set>
                                    <p:animEffect transition="in" filter="blinds(horizontal)">
                                      <p:cBhvr>
                                        <p:cTn id="23" dur="500"/>
                                        <p:tgtEl>
                                          <p:spTgt spid="138363"/>
                                        </p:tgtEl>
                                      </p:cBhvr>
                                    </p:animEffect>
                                  </p:childTnLst>
                                </p:cTn>
                              </p:par>
                              <p:par>
                                <p:cTn id="24" presetID="3" presetClass="entr" presetSubtype="10" fill="hold" grpId="0" nodeType="withEffect">
                                  <p:stCondLst>
                                    <p:cond delay="0"/>
                                  </p:stCondLst>
                                  <p:childTnLst>
                                    <p:set>
                                      <p:cBhvr>
                                        <p:cTn id="25" dur="1" fill="hold">
                                          <p:stCondLst>
                                            <p:cond delay="0"/>
                                          </p:stCondLst>
                                        </p:cTn>
                                        <p:tgtEl>
                                          <p:spTgt spid="138364"/>
                                        </p:tgtEl>
                                        <p:attrNameLst>
                                          <p:attrName>style.visibility</p:attrName>
                                        </p:attrNameLst>
                                      </p:cBhvr>
                                      <p:to>
                                        <p:strVal val="visible"/>
                                      </p:to>
                                    </p:set>
                                    <p:animEffect transition="in" filter="blinds(horizontal)">
                                      <p:cBhvr>
                                        <p:cTn id="26" dur="500"/>
                                        <p:tgtEl>
                                          <p:spTgt spid="138364"/>
                                        </p:tgtEl>
                                      </p:cBhvr>
                                    </p:animEffect>
                                  </p:childTnLst>
                                </p:cTn>
                              </p:par>
                              <p:par>
                                <p:cTn id="27" presetID="3" presetClass="entr" presetSubtype="10" fill="hold" nodeType="withEffect">
                                  <p:stCondLst>
                                    <p:cond delay="0"/>
                                  </p:stCondLst>
                                  <p:childTnLst>
                                    <p:set>
                                      <p:cBhvr>
                                        <p:cTn id="28" dur="1" fill="hold">
                                          <p:stCondLst>
                                            <p:cond delay="0"/>
                                          </p:stCondLst>
                                        </p:cTn>
                                        <p:tgtEl>
                                          <p:spTgt spid="138365"/>
                                        </p:tgtEl>
                                        <p:attrNameLst>
                                          <p:attrName>style.visibility</p:attrName>
                                        </p:attrNameLst>
                                      </p:cBhvr>
                                      <p:to>
                                        <p:strVal val="visible"/>
                                      </p:to>
                                    </p:set>
                                    <p:animEffect transition="in" filter="blinds(horizontal)">
                                      <p:cBhvr>
                                        <p:cTn id="29" dur="500"/>
                                        <p:tgtEl>
                                          <p:spTgt spid="138365"/>
                                        </p:tgtEl>
                                      </p:cBhvr>
                                    </p:animEffect>
                                  </p:childTnLst>
                                </p:cTn>
                              </p:par>
                            </p:childTnLst>
                          </p:cTn>
                        </p:par>
                      </p:childTnLst>
                    </p:cTn>
                  </p:par>
                  <p:par>
                    <p:cTn id="30" fill="hold" nodeType="clickPar">
                      <p:stCondLst>
                        <p:cond delay="indefinite"/>
                      </p:stCondLst>
                      <p:childTnLst>
                        <p:par>
                          <p:cTn id="31" fill="hold" nodeType="withGroup">
                            <p:stCondLst>
                              <p:cond delay="0"/>
                            </p:stCondLst>
                            <p:childTnLst>
                              <p:par>
                                <p:cTn id="32" presetID="22" presetClass="entr" presetSubtype="8" fill="hold" grpId="0" nodeType="clickEffect">
                                  <p:stCondLst>
                                    <p:cond delay="0"/>
                                  </p:stCondLst>
                                  <p:childTnLst>
                                    <p:set>
                                      <p:cBhvr>
                                        <p:cTn id="33" dur="1" fill="hold">
                                          <p:stCondLst>
                                            <p:cond delay="0"/>
                                          </p:stCondLst>
                                        </p:cTn>
                                        <p:tgtEl>
                                          <p:spTgt spid="138355"/>
                                        </p:tgtEl>
                                        <p:attrNameLst>
                                          <p:attrName>style.visibility</p:attrName>
                                        </p:attrNameLst>
                                      </p:cBhvr>
                                      <p:to>
                                        <p:strVal val="visible"/>
                                      </p:to>
                                    </p:set>
                                    <p:animEffect transition="in" filter="wipe(left)">
                                      <p:cBhvr>
                                        <p:cTn id="34" dur="500"/>
                                        <p:tgtEl>
                                          <p:spTgt spid="138355"/>
                                        </p:tgtEl>
                                      </p:cBhvr>
                                    </p:animEffect>
                                  </p:childTnLst>
                                </p:cTn>
                              </p:par>
                              <p:par>
                                <p:cTn id="35" presetID="4" presetClass="exit" presetSubtype="16" fill="hold" nodeType="withEffect">
                                  <p:stCondLst>
                                    <p:cond delay="0"/>
                                  </p:stCondLst>
                                  <p:childTnLst>
                                    <p:animEffect transition="out" filter="box(in)">
                                      <p:cBhvr>
                                        <p:cTn id="36" dur="500"/>
                                        <p:tgtEl>
                                          <p:spTgt spid="138365"/>
                                        </p:tgtEl>
                                      </p:cBhvr>
                                    </p:animEffect>
                                    <p:set>
                                      <p:cBhvr>
                                        <p:cTn id="37" dur="1" fill="hold">
                                          <p:stCondLst>
                                            <p:cond delay="499"/>
                                          </p:stCondLst>
                                        </p:cTn>
                                        <p:tgtEl>
                                          <p:spTgt spid="138365"/>
                                        </p:tgtEl>
                                        <p:attrNameLst>
                                          <p:attrName>style.visibility</p:attrName>
                                        </p:attrNameLst>
                                      </p:cBhvr>
                                      <p:to>
                                        <p:strVal val="hidden"/>
                                      </p:to>
                                    </p:set>
                                  </p:childTnLst>
                                </p:cTn>
                              </p:par>
                              <p:par>
                                <p:cTn id="38" presetID="5" presetClass="entr" presetSubtype="10" fill="hold" nodeType="withEffect">
                                  <p:stCondLst>
                                    <p:cond delay="0"/>
                                  </p:stCondLst>
                                  <p:childTnLst>
                                    <p:set>
                                      <p:cBhvr>
                                        <p:cTn id="39" dur="1" fill="hold">
                                          <p:stCondLst>
                                            <p:cond delay="0"/>
                                          </p:stCondLst>
                                        </p:cTn>
                                        <p:tgtEl>
                                          <p:spTgt spid="3"/>
                                        </p:tgtEl>
                                        <p:attrNameLst>
                                          <p:attrName>style.visibility</p:attrName>
                                        </p:attrNameLst>
                                      </p:cBhvr>
                                      <p:to>
                                        <p:strVal val="visible"/>
                                      </p:to>
                                    </p:set>
                                    <p:animEffect transition="in" filter="checkerboard(across)">
                                      <p:cBhvr>
                                        <p:cTn id="40" dur="500"/>
                                        <p:tgtEl>
                                          <p:spTgt spid="3"/>
                                        </p:tgtEl>
                                      </p:cBhvr>
                                    </p:animEffect>
                                  </p:childTnLst>
                                </p:cTn>
                              </p:par>
                            </p:childTnLst>
                          </p:cTn>
                        </p:par>
                        <p:par>
                          <p:cTn id="41" fill="hold" nodeType="afterGroup">
                            <p:stCondLst>
                              <p:cond delay="500"/>
                            </p:stCondLst>
                            <p:childTnLst>
                              <p:par>
                                <p:cTn id="42" presetID="27" presetClass="entr" presetSubtype="0" fill="hold" grpId="0" nodeType="afterEffect">
                                  <p:stCondLst>
                                    <p:cond delay="0"/>
                                  </p:stCondLst>
                                  <p:iterate type="lt">
                                    <p:tmPct val="50000"/>
                                  </p:iterate>
                                  <p:childTnLst>
                                    <p:set>
                                      <p:cBhvr>
                                        <p:cTn id="43" dur="1" fill="hold">
                                          <p:stCondLst>
                                            <p:cond delay="0"/>
                                          </p:stCondLst>
                                        </p:cTn>
                                        <p:tgtEl>
                                          <p:spTgt spid="138370"/>
                                        </p:tgtEl>
                                        <p:attrNameLst>
                                          <p:attrName>style.visibility</p:attrName>
                                        </p:attrNameLst>
                                      </p:cBhvr>
                                      <p:to>
                                        <p:strVal val="visible"/>
                                      </p:to>
                                    </p:set>
                                    <p:anim calcmode="discrete" valueType="clr">
                                      <p:cBhvr override="childStyle">
                                        <p:cTn id="44" dur="80"/>
                                        <p:tgtEl>
                                          <p:spTgt spid="138370"/>
                                        </p:tgtEl>
                                        <p:attrNameLst>
                                          <p:attrName>style.color</p:attrName>
                                        </p:attrNameLst>
                                      </p:cBhvr>
                                      <p:tavLst>
                                        <p:tav tm="0">
                                          <p:val>
                                            <p:clrVal>
                                              <a:schemeClr val="accent2"/>
                                            </p:clrVal>
                                          </p:val>
                                        </p:tav>
                                        <p:tav tm="50000">
                                          <p:val>
                                            <p:clrVal>
                                              <a:schemeClr val="hlink"/>
                                            </p:clrVal>
                                          </p:val>
                                        </p:tav>
                                      </p:tavLst>
                                    </p:anim>
                                    <p:anim calcmode="discrete" valueType="clr">
                                      <p:cBhvr>
                                        <p:cTn id="45" dur="80"/>
                                        <p:tgtEl>
                                          <p:spTgt spid="138370"/>
                                        </p:tgtEl>
                                        <p:attrNameLst>
                                          <p:attrName>fillcolor</p:attrName>
                                        </p:attrNameLst>
                                      </p:cBhvr>
                                      <p:tavLst>
                                        <p:tav tm="0">
                                          <p:val>
                                            <p:clrVal>
                                              <a:schemeClr val="accent2"/>
                                            </p:clrVal>
                                          </p:val>
                                        </p:tav>
                                        <p:tav tm="50000">
                                          <p:val>
                                            <p:clrVal>
                                              <a:schemeClr val="hlink"/>
                                            </p:clrVal>
                                          </p:val>
                                        </p:tav>
                                      </p:tavLst>
                                    </p:anim>
                                    <p:set>
                                      <p:cBhvr>
                                        <p:cTn id="46" dur="80"/>
                                        <p:tgtEl>
                                          <p:spTgt spid="138370"/>
                                        </p:tgtEl>
                                        <p:attrNameLst>
                                          <p:attrName>fill.type</p:attrName>
                                        </p:attrNameLst>
                                      </p:cBhvr>
                                      <p:to>
                                        <p:strVal val="solid"/>
                                      </p:to>
                                    </p:set>
                                  </p:childTnLst>
                                </p:cTn>
                              </p:par>
                            </p:childTnLst>
                          </p:cTn>
                        </p:par>
                        <p:par>
                          <p:cTn id="47" fill="hold" nodeType="afterGroup">
                            <p:stCondLst>
                              <p:cond delay="580"/>
                            </p:stCondLst>
                            <p:childTnLst>
                              <p:par>
                                <p:cTn id="48" presetID="5" presetClass="entr" presetSubtype="10" fill="hold" grpId="0" nodeType="afterEffect">
                                  <p:stCondLst>
                                    <p:cond delay="0"/>
                                  </p:stCondLst>
                                  <p:childTnLst>
                                    <p:set>
                                      <p:cBhvr>
                                        <p:cTn id="49" dur="1" fill="hold">
                                          <p:stCondLst>
                                            <p:cond delay="0"/>
                                          </p:stCondLst>
                                        </p:cTn>
                                        <p:tgtEl>
                                          <p:spTgt spid="138371"/>
                                        </p:tgtEl>
                                        <p:attrNameLst>
                                          <p:attrName>style.visibility</p:attrName>
                                        </p:attrNameLst>
                                      </p:cBhvr>
                                      <p:to>
                                        <p:strVal val="visible"/>
                                      </p:to>
                                    </p:set>
                                    <p:animEffect transition="in" filter="checkerboard(across)">
                                      <p:cBhvr>
                                        <p:cTn id="50" dur="500"/>
                                        <p:tgtEl>
                                          <p:spTgt spid="138371"/>
                                        </p:tgtEl>
                                      </p:cBhvr>
                                    </p:animEffect>
                                  </p:childTnLst>
                                </p:cTn>
                              </p:par>
                              <p:par>
                                <p:cTn id="51" presetID="27" presetClass="entr" presetSubtype="0" fill="hold" grpId="0" nodeType="withEffect">
                                  <p:stCondLst>
                                    <p:cond delay="0"/>
                                  </p:stCondLst>
                                  <p:iterate type="lt">
                                    <p:tmPct val="50000"/>
                                  </p:iterate>
                                  <p:childTnLst>
                                    <p:set>
                                      <p:cBhvr>
                                        <p:cTn id="52" dur="1" fill="hold">
                                          <p:stCondLst>
                                            <p:cond delay="0"/>
                                          </p:stCondLst>
                                        </p:cTn>
                                        <p:tgtEl>
                                          <p:spTgt spid="138372"/>
                                        </p:tgtEl>
                                        <p:attrNameLst>
                                          <p:attrName>style.visibility</p:attrName>
                                        </p:attrNameLst>
                                      </p:cBhvr>
                                      <p:to>
                                        <p:strVal val="visible"/>
                                      </p:to>
                                    </p:set>
                                    <p:anim calcmode="discrete" valueType="clr">
                                      <p:cBhvr override="childStyle">
                                        <p:cTn id="53" dur="80"/>
                                        <p:tgtEl>
                                          <p:spTgt spid="138372"/>
                                        </p:tgtEl>
                                        <p:attrNameLst>
                                          <p:attrName>style.color</p:attrName>
                                        </p:attrNameLst>
                                      </p:cBhvr>
                                      <p:tavLst>
                                        <p:tav tm="0">
                                          <p:val>
                                            <p:clrVal>
                                              <a:schemeClr val="accent2"/>
                                            </p:clrVal>
                                          </p:val>
                                        </p:tav>
                                        <p:tav tm="50000">
                                          <p:val>
                                            <p:clrVal>
                                              <a:schemeClr val="hlink"/>
                                            </p:clrVal>
                                          </p:val>
                                        </p:tav>
                                      </p:tavLst>
                                    </p:anim>
                                    <p:anim calcmode="discrete" valueType="clr">
                                      <p:cBhvr>
                                        <p:cTn id="54" dur="80"/>
                                        <p:tgtEl>
                                          <p:spTgt spid="138372"/>
                                        </p:tgtEl>
                                        <p:attrNameLst>
                                          <p:attrName>fillcolor</p:attrName>
                                        </p:attrNameLst>
                                      </p:cBhvr>
                                      <p:tavLst>
                                        <p:tav tm="0">
                                          <p:val>
                                            <p:clrVal>
                                              <a:schemeClr val="accent2"/>
                                            </p:clrVal>
                                          </p:val>
                                        </p:tav>
                                        <p:tav tm="50000">
                                          <p:val>
                                            <p:clrVal>
                                              <a:schemeClr val="hlink"/>
                                            </p:clrVal>
                                          </p:val>
                                        </p:tav>
                                      </p:tavLst>
                                    </p:anim>
                                    <p:set>
                                      <p:cBhvr>
                                        <p:cTn id="55" dur="80"/>
                                        <p:tgtEl>
                                          <p:spTgt spid="138372"/>
                                        </p:tgtEl>
                                        <p:attrNameLst>
                                          <p:attrName>fill.type</p:attrName>
                                        </p:attrNameLst>
                                      </p:cBhvr>
                                      <p:to>
                                        <p:strVal val="solid"/>
                                      </p:to>
                                    </p:set>
                                  </p:childTnLst>
                                </p:cTn>
                              </p:par>
                              <p:par>
                                <p:cTn id="56" presetID="27" presetClass="entr" presetSubtype="0" fill="hold" nodeType="withEffect">
                                  <p:stCondLst>
                                    <p:cond delay="0"/>
                                  </p:stCondLst>
                                  <p:iterate type="lt">
                                    <p:tmPct val="50000"/>
                                  </p:iterate>
                                  <p:childTnLst>
                                    <p:set>
                                      <p:cBhvr>
                                        <p:cTn id="57" dur="1" fill="hold">
                                          <p:stCondLst>
                                            <p:cond delay="0"/>
                                          </p:stCondLst>
                                        </p:cTn>
                                        <p:tgtEl>
                                          <p:spTgt spid="138373"/>
                                        </p:tgtEl>
                                        <p:attrNameLst>
                                          <p:attrName>style.visibility</p:attrName>
                                        </p:attrNameLst>
                                      </p:cBhvr>
                                      <p:to>
                                        <p:strVal val="visible"/>
                                      </p:to>
                                    </p:set>
                                    <p:anim calcmode="discrete" valueType="clr">
                                      <p:cBhvr override="childStyle">
                                        <p:cTn id="58" dur="80"/>
                                        <p:tgtEl>
                                          <p:spTgt spid="138373"/>
                                        </p:tgtEl>
                                        <p:attrNameLst>
                                          <p:attrName>style.color</p:attrName>
                                        </p:attrNameLst>
                                      </p:cBhvr>
                                      <p:tavLst>
                                        <p:tav tm="0">
                                          <p:val>
                                            <p:clrVal>
                                              <a:schemeClr val="accent2"/>
                                            </p:clrVal>
                                          </p:val>
                                        </p:tav>
                                        <p:tav tm="50000">
                                          <p:val>
                                            <p:clrVal>
                                              <a:schemeClr val="hlink"/>
                                            </p:clrVal>
                                          </p:val>
                                        </p:tav>
                                      </p:tavLst>
                                    </p:anim>
                                    <p:anim calcmode="discrete" valueType="clr">
                                      <p:cBhvr>
                                        <p:cTn id="59" dur="80"/>
                                        <p:tgtEl>
                                          <p:spTgt spid="138373"/>
                                        </p:tgtEl>
                                        <p:attrNameLst>
                                          <p:attrName>fillcolor</p:attrName>
                                        </p:attrNameLst>
                                      </p:cBhvr>
                                      <p:tavLst>
                                        <p:tav tm="0">
                                          <p:val>
                                            <p:clrVal>
                                              <a:schemeClr val="accent2"/>
                                            </p:clrVal>
                                          </p:val>
                                        </p:tav>
                                        <p:tav tm="50000">
                                          <p:val>
                                            <p:clrVal>
                                              <a:schemeClr val="hlink"/>
                                            </p:clrVal>
                                          </p:val>
                                        </p:tav>
                                      </p:tavLst>
                                    </p:anim>
                                    <p:set>
                                      <p:cBhvr>
                                        <p:cTn id="60" dur="80"/>
                                        <p:tgtEl>
                                          <p:spTgt spid="138373"/>
                                        </p:tgtEl>
                                        <p:attrNameLst>
                                          <p:attrName>fill.type</p:attrName>
                                        </p:attrNameLst>
                                      </p:cBhvr>
                                      <p:to>
                                        <p:strVal val="solid"/>
                                      </p:to>
                                    </p:set>
                                  </p:childTnLst>
                                </p:cTn>
                              </p:par>
                            </p:childTnLst>
                          </p:cTn>
                        </p:par>
                        <p:par>
                          <p:cTn id="61" fill="hold" nodeType="afterGroup">
                            <p:stCondLst>
                              <p:cond delay="1080"/>
                            </p:stCondLst>
                            <p:childTnLst>
                              <p:par>
                                <p:cTn id="62" presetID="3" presetClass="emph" presetSubtype="2" fill="hold" grpId="1" nodeType="afterEffect">
                                  <p:stCondLst>
                                    <p:cond delay="1000"/>
                                  </p:stCondLst>
                                  <p:iterate type="lt">
                                    <p:tmPct val="0"/>
                                  </p:iterate>
                                  <p:childTnLst>
                                    <p:animClr clrSpc="rgb" dir="cw">
                                      <p:cBhvr override="childStyle">
                                        <p:cTn id="63" dur="2000" fill="hold"/>
                                        <p:tgtEl>
                                          <p:spTgt spid="138370"/>
                                        </p:tgtEl>
                                        <p:attrNameLst>
                                          <p:attrName>style.color</p:attrName>
                                        </p:attrNameLst>
                                      </p:cBhvr>
                                      <p:to>
                                        <a:srgbClr val="FF3300"/>
                                      </p:to>
                                    </p:animClr>
                                  </p:childTnLst>
                                </p:cTn>
                              </p:par>
                              <p:par>
                                <p:cTn id="64" presetID="3" presetClass="emph" presetSubtype="2" fill="hold" grpId="1" nodeType="withEffect">
                                  <p:stCondLst>
                                    <p:cond delay="1000"/>
                                  </p:stCondLst>
                                  <p:childTnLst>
                                    <p:animClr clrSpc="rgb" dir="cw">
                                      <p:cBhvr override="childStyle">
                                        <p:cTn id="65" dur="2000" fill="hold"/>
                                        <p:tgtEl>
                                          <p:spTgt spid="138371"/>
                                        </p:tgtEl>
                                        <p:attrNameLst>
                                          <p:attrName>style.color</p:attrName>
                                        </p:attrNameLst>
                                      </p:cBhvr>
                                      <p:to>
                                        <a:srgbClr val="FF3300"/>
                                      </p:to>
                                    </p:animClr>
                                  </p:childTnLst>
                                  <p:subTnLst>
                                    <p:audio>
                                      <p:cMediaNode>
                                        <p:cTn display="0" masterRel="sameClick">
                                          <p:stCondLst>
                                            <p:cond evt="begin" delay="0">
                                              <p:tn val="64"/>
                                            </p:cond>
                                          </p:stCondLst>
                                          <p:endCondLst>
                                            <p:cond evt="onStopAudio" delay="0">
                                              <p:tgtEl>
                                                <p:sldTgt/>
                                              </p:tgtEl>
                                            </p:cond>
                                          </p:endCondLst>
                                        </p:cTn>
                                        <p:tgtEl>
                                          <p:sndTgt r:embed="rId4" name="Clinks.wav"/>
                                        </p:tgtEl>
                                      </p:cMediaNode>
                                    </p:audio>
                                  </p:subTnLst>
                                </p:cTn>
                              </p:par>
                            </p:childTnLst>
                          </p:cTn>
                        </p:par>
                        <p:par>
                          <p:cTn id="66" fill="hold" nodeType="afterGroup">
                            <p:stCondLst>
                              <p:cond delay="4080"/>
                            </p:stCondLst>
                            <p:childTnLst>
                              <p:par>
                                <p:cTn id="67" presetID="3" presetClass="exit" presetSubtype="10" fill="hold" grpId="1" nodeType="afterEffect">
                                  <p:stCondLst>
                                    <p:cond delay="0"/>
                                  </p:stCondLst>
                                  <p:iterate type="lt">
                                    <p:tmPct val="0"/>
                                  </p:iterate>
                                  <p:childTnLst>
                                    <p:animEffect transition="out" filter="blinds(horizontal)">
                                      <p:cBhvr>
                                        <p:cTn id="68" dur="1000"/>
                                        <p:tgtEl>
                                          <p:spTgt spid="138372"/>
                                        </p:tgtEl>
                                      </p:cBhvr>
                                    </p:animEffect>
                                    <p:set>
                                      <p:cBhvr>
                                        <p:cTn id="69" dur="1" fill="hold">
                                          <p:stCondLst>
                                            <p:cond delay="999"/>
                                          </p:stCondLst>
                                        </p:cTn>
                                        <p:tgtEl>
                                          <p:spTgt spid="138372"/>
                                        </p:tgtEl>
                                        <p:attrNameLst>
                                          <p:attrName>style.visibility</p:attrName>
                                        </p:attrNameLst>
                                      </p:cBhvr>
                                      <p:to>
                                        <p:strVal val="hidden"/>
                                      </p:to>
                                    </p:set>
                                  </p:childTnLst>
                                </p:cTn>
                              </p:par>
                            </p:childTnLst>
                          </p:cTn>
                        </p:par>
                        <p:par>
                          <p:cTn id="70" fill="hold" nodeType="afterGroup">
                            <p:stCondLst>
                              <p:cond delay="5080"/>
                            </p:stCondLst>
                            <p:childTnLst>
                              <p:par>
                                <p:cTn id="71" presetID="4" presetClass="exit" presetSubtype="16" fill="hold" grpId="2" nodeType="afterEffect">
                                  <p:stCondLst>
                                    <p:cond delay="0"/>
                                  </p:stCondLst>
                                  <p:childTnLst>
                                    <p:animEffect transition="out" filter="box(in)">
                                      <p:cBhvr>
                                        <p:cTn id="72" dur="500"/>
                                        <p:tgtEl>
                                          <p:spTgt spid="138371"/>
                                        </p:tgtEl>
                                      </p:cBhvr>
                                    </p:animEffect>
                                    <p:set>
                                      <p:cBhvr>
                                        <p:cTn id="73" dur="1" fill="hold">
                                          <p:stCondLst>
                                            <p:cond delay="499"/>
                                          </p:stCondLst>
                                        </p:cTn>
                                        <p:tgtEl>
                                          <p:spTgt spid="138371"/>
                                        </p:tgtEl>
                                        <p:attrNameLst>
                                          <p:attrName>style.visibility</p:attrName>
                                        </p:attrNameLst>
                                      </p:cBhvr>
                                      <p:to>
                                        <p:strVal val="hidden"/>
                                      </p:to>
                                    </p:set>
                                  </p:childTnLst>
                                </p:cTn>
                              </p:par>
                            </p:childTnLst>
                          </p:cTn>
                        </p:par>
                        <p:par>
                          <p:cTn id="74" fill="hold" nodeType="afterGroup">
                            <p:stCondLst>
                              <p:cond delay="5580"/>
                            </p:stCondLst>
                            <p:childTnLst>
                              <p:par>
                                <p:cTn id="75" presetID="35" presetClass="path" presetSubtype="0" accel="50000" decel="50000" fill="hold" grpId="2" nodeType="afterEffect">
                                  <p:stCondLst>
                                    <p:cond delay="0"/>
                                  </p:stCondLst>
                                  <p:iterate type="lt">
                                    <p:tmPct val="0"/>
                                  </p:iterate>
                                  <p:childTnLst>
                                    <p:animMotion origin="layout" path="M 0.0 -2.22222E-6 L -0.09167 -2.22222E-6 " pathEditMode="relative" rAng="0" ptsTypes="AA">
                                      <p:cBhvr>
                                        <p:cTn id="76" dur="2000" fill="hold"/>
                                        <p:tgtEl>
                                          <p:spTgt spid="138370"/>
                                        </p:tgtEl>
                                        <p:attrNameLst>
                                          <p:attrName>ppt_x</p:attrName>
                                          <p:attrName>ppt_y</p:attrName>
                                        </p:attrNameLst>
                                      </p:cBhvr>
                                      <p:rCtr x="-4583" y="0"/>
                                    </p:animMotion>
                                  </p:childTnLst>
                                </p:cTn>
                              </p:par>
                            </p:childTnLst>
                          </p:cTn>
                        </p:par>
                        <p:par>
                          <p:cTn id="77" fill="hold" nodeType="afterGroup">
                            <p:stCondLst>
                              <p:cond delay="7580"/>
                            </p:stCondLst>
                            <p:childTnLst>
                              <p:par>
                                <p:cTn id="78" presetID="35" presetClass="path" presetSubtype="0" accel="50000" decel="50000" fill="hold" grpId="0" nodeType="afterEffect">
                                  <p:stCondLst>
                                    <p:cond delay="0"/>
                                  </p:stCondLst>
                                  <p:iterate type="lt">
                                    <p:tmPct val="0"/>
                                  </p:iterate>
                                  <p:childTnLst>
                                    <p:animMotion origin="layout" path="M 3.33333E-6 -2.41331E-6 L -0.05834 -2.41331E-6 " pathEditMode="relative" rAng="0" ptsTypes="AA">
                                      <p:cBhvr>
                                        <p:cTn id="79" dur="2000" fill="hold"/>
                                        <p:tgtEl>
                                          <p:spTgt spid="138373"/>
                                        </p:tgtEl>
                                        <p:attrNameLst>
                                          <p:attrName>ppt_x</p:attrName>
                                          <p:attrName>ppt_y</p:attrName>
                                        </p:attrNameLst>
                                      </p:cBhvr>
                                      <p:rCtr x="-2917" y="0"/>
                                    </p:animMotion>
                                  </p:childTnLst>
                                </p:cTn>
                              </p:par>
                              <p:par>
                                <p:cTn id="80" presetID="10" presetClass="exit" presetSubtype="0" fill="hold" nodeType="withEffect">
                                  <p:stCondLst>
                                    <p:cond delay="0"/>
                                  </p:stCondLst>
                                  <p:childTnLst>
                                    <p:animEffect transition="out" filter="fade">
                                      <p:cBhvr>
                                        <p:cTn id="81" dur="500"/>
                                        <p:tgtEl>
                                          <p:spTgt spid="3"/>
                                        </p:tgtEl>
                                      </p:cBhvr>
                                    </p:animEffect>
                                    <p:set>
                                      <p:cBhvr>
                                        <p:cTn id="82" dur="1" fill="hold">
                                          <p:stCondLst>
                                            <p:cond delay="499"/>
                                          </p:stCondLst>
                                        </p:cTn>
                                        <p:tgtEl>
                                          <p:spTgt spid="3"/>
                                        </p:tgtEl>
                                        <p:attrNameLst>
                                          <p:attrName>style.visibility</p:attrName>
                                        </p:attrNameLst>
                                      </p:cBhvr>
                                      <p:to>
                                        <p:strVal val="hidden"/>
                                      </p:to>
                                    </p:set>
                                  </p:childTnLst>
                                </p:cTn>
                              </p:par>
                              <p:par>
                                <p:cTn id="83" presetID="10" presetClass="entr" presetSubtype="0" fill="hold" nodeType="withEffect">
                                  <p:stCondLst>
                                    <p:cond delay="0"/>
                                  </p:stCondLst>
                                  <p:childTnLst>
                                    <p:set>
                                      <p:cBhvr>
                                        <p:cTn id="84" dur="1" fill="hold">
                                          <p:stCondLst>
                                            <p:cond delay="0"/>
                                          </p:stCondLst>
                                        </p:cTn>
                                        <p:tgtEl>
                                          <p:spTgt spid="2"/>
                                        </p:tgtEl>
                                        <p:attrNameLst>
                                          <p:attrName>style.visibility</p:attrName>
                                        </p:attrNameLst>
                                      </p:cBhvr>
                                      <p:to>
                                        <p:strVal val="visible"/>
                                      </p:to>
                                    </p:set>
                                    <p:animEffect transition="in" filter="fade">
                                      <p:cBhvr>
                                        <p:cTn id="85" dur="2000"/>
                                        <p:tgtEl>
                                          <p:spTgt spid="2"/>
                                        </p:tgtEl>
                                      </p:cBhvr>
                                    </p:animEffect>
                                  </p:childTnLst>
                                </p:cTn>
                              </p:par>
                            </p:childTnLst>
                          </p:cTn>
                        </p:par>
                        <p:par>
                          <p:cTn id="86" fill="hold" nodeType="afterGroup">
                            <p:stCondLst>
                              <p:cond delay="9580"/>
                            </p:stCondLst>
                            <p:childTnLst>
                              <p:par>
                                <p:cTn id="87" presetID="10" presetClass="exit" presetSubtype="0" fill="hold" nodeType="afterEffect">
                                  <p:stCondLst>
                                    <p:cond delay="0"/>
                                  </p:stCondLst>
                                  <p:childTnLst>
                                    <p:animEffect transition="out" filter="fade">
                                      <p:cBhvr>
                                        <p:cTn id="88" dur="500"/>
                                        <p:tgtEl>
                                          <p:spTgt spid="2"/>
                                        </p:tgtEl>
                                      </p:cBhvr>
                                    </p:animEffect>
                                    <p:set>
                                      <p:cBhvr>
                                        <p:cTn id="89" dur="1" fill="hold">
                                          <p:stCondLst>
                                            <p:cond delay="499"/>
                                          </p:stCondLst>
                                        </p:cTn>
                                        <p:tgtEl>
                                          <p:spTgt spid="2"/>
                                        </p:tgtEl>
                                        <p:attrNameLst>
                                          <p:attrName>style.visibility</p:attrName>
                                        </p:attrNameLst>
                                      </p:cBhvr>
                                      <p:to>
                                        <p:strVal val="hidden"/>
                                      </p:to>
                                    </p:set>
                                  </p:childTnLst>
                                </p:cTn>
                              </p:par>
                              <p:par>
                                <p:cTn id="90" presetID="10" presetClass="exit" presetSubtype="0" fill="hold" nodeType="withEffect">
                                  <p:stCondLst>
                                    <p:cond delay="0"/>
                                  </p:stCondLst>
                                  <p:iterate type="lt">
                                    <p:tmPct val="0"/>
                                  </p:iterate>
                                  <p:childTnLst>
                                    <p:animEffect transition="out" filter="fade">
                                      <p:cBhvr>
                                        <p:cTn id="91" dur="500"/>
                                        <p:tgtEl>
                                          <p:spTgt spid="138370"/>
                                        </p:tgtEl>
                                      </p:cBhvr>
                                    </p:animEffect>
                                    <p:set>
                                      <p:cBhvr>
                                        <p:cTn id="92" dur="1" fill="hold">
                                          <p:stCondLst>
                                            <p:cond delay="499"/>
                                          </p:stCondLst>
                                        </p:cTn>
                                        <p:tgtEl>
                                          <p:spTgt spid="138370"/>
                                        </p:tgtEl>
                                        <p:attrNameLst>
                                          <p:attrName>style.visibility</p:attrName>
                                        </p:attrNameLst>
                                      </p:cBhvr>
                                      <p:to>
                                        <p:strVal val="hidden"/>
                                      </p:to>
                                    </p:set>
                                  </p:childTnLst>
                                </p:cTn>
                              </p:par>
                              <p:par>
                                <p:cTn id="93" presetID="10" presetClass="exit" presetSubtype="0" fill="hold" nodeType="withEffect">
                                  <p:stCondLst>
                                    <p:cond delay="0"/>
                                  </p:stCondLst>
                                  <p:iterate type="lt">
                                    <p:tmPct val="0"/>
                                  </p:iterate>
                                  <p:childTnLst>
                                    <p:animEffect transition="out" filter="fade">
                                      <p:cBhvr>
                                        <p:cTn id="94" dur="500"/>
                                        <p:tgtEl>
                                          <p:spTgt spid="138373"/>
                                        </p:tgtEl>
                                      </p:cBhvr>
                                    </p:animEffect>
                                    <p:set>
                                      <p:cBhvr>
                                        <p:cTn id="95" dur="1" fill="hold">
                                          <p:stCondLst>
                                            <p:cond delay="499"/>
                                          </p:stCondLst>
                                        </p:cTn>
                                        <p:tgtEl>
                                          <p:spTgt spid="138373"/>
                                        </p:tgtEl>
                                        <p:attrNameLst>
                                          <p:attrName>style.visibility</p:attrName>
                                        </p:attrNameLst>
                                      </p:cBhvr>
                                      <p:to>
                                        <p:strVal val="hidden"/>
                                      </p:to>
                                    </p:set>
                                  </p:childTnLst>
                                </p:cTn>
                              </p:par>
                            </p:childTnLst>
                          </p:cTn>
                        </p:par>
                        <p:par>
                          <p:cTn id="96" fill="hold" nodeType="afterGroup">
                            <p:stCondLst>
                              <p:cond delay="10080"/>
                            </p:stCondLst>
                            <p:childTnLst>
                              <p:par>
                                <p:cTn id="97" presetID="10" presetClass="entr" presetSubtype="0" fill="hold" nodeType="afterEffect">
                                  <p:stCondLst>
                                    <p:cond delay="0"/>
                                  </p:stCondLst>
                                  <p:childTnLst>
                                    <p:set>
                                      <p:cBhvr>
                                        <p:cTn id="98" dur="1" fill="hold">
                                          <p:stCondLst>
                                            <p:cond delay="0"/>
                                          </p:stCondLst>
                                        </p:cTn>
                                        <p:tgtEl>
                                          <p:spTgt spid="4"/>
                                        </p:tgtEl>
                                        <p:attrNameLst>
                                          <p:attrName>style.visibility</p:attrName>
                                        </p:attrNameLst>
                                      </p:cBhvr>
                                      <p:to>
                                        <p:strVal val="visible"/>
                                      </p:to>
                                    </p:set>
                                    <p:animEffect transition="in" filter="fade">
                                      <p:cBhvr>
                                        <p:cTn id="99" dur="500"/>
                                        <p:tgtEl>
                                          <p:spTgt spid="4"/>
                                        </p:tgtEl>
                                      </p:cBhvr>
                                    </p:animEffect>
                                  </p:childTnLst>
                                </p:cTn>
                              </p:par>
                            </p:childTnLst>
                          </p:cTn>
                        </p:par>
                        <p:par>
                          <p:cTn id="100" fill="hold" nodeType="afterGroup">
                            <p:stCondLst>
                              <p:cond delay="10580"/>
                            </p:stCondLst>
                            <p:childTnLst>
                              <p:par>
                                <p:cTn id="101" presetID="56" presetClass="path" presetSubtype="0" accel="50000" decel="50000" fill="hold" nodeType="afterEffect">
                                  <p:stCondLst>
                                    <p:cond delay="0"/>
                                  </p:stCondLst>
                                  <p:childTnLst>
                                    <p:animMotion origin="layout" path="M 3.33333E-6 0.00951 L -0.19028 0.08906 " pathEditMode="relative" rAng="0" ptsTypes="AA">
                                      <p:cBhvr>
                                        <p:cTn id="102" dur="2000" fill="hold"/>
                                        <p:tgtEl>
                                          <p:spTgt spid="4"/>
                                        </p:tgtEl>
                                        <p:attrNameLst>
                                          <p:attrName>ppt_x</p:attrName>
                                          <p:attrName>ppt_y</p:attrName>
                                        </p:attrNameLst>
                                      </p:cBhvr>
                                      <p:rCtr x="-9514" y="3966"/>
                                    </p:animMotion>
                                  </p:childTnLst>
                                </p:cTn>
                              </p:par>
                              <p:par>
                                <p:cTn id="103" presetID="10" presetClass="exit" presetSubtype="0" fill="hold" grpId="1" nodeType="withEffect">
                                  <p:stCondLst>
                                    <p:cond delay="0"/>
                                  </p:stCondLst>
                                  <p:childTnLst>
                                    <p:animEffect transition="out" filter="fade">
                                      <p:cBhvr>
                                        <p:cTn id="104" dur="1000"/>
                                        <p:tgtEl>
                                          <p:spTgt spid="138355"/>
                                        </p:tgtEl>
                                      </p:cBhvr>
                                    </p:animEffect>
                                    <p:set>
                                      <p:cBhvr>
                                        <p:cTn id="105" dur="1" fill="hold">
                                          <p:stCondLst>
                                            <p:cond delay="999"/>
                                          </p:stCondLst>
                                        </p:cTn>
                                        <p:tgtEl>
                                          <p:spTgt spid="138355"/>
                                        </p:tgtEl>
                                        <p:attrNameLst>
                                          <p:attrName>style.visibility</p:attrName>
                                        </p:attrNameLst>
                                      </p:cBhvr>
                                      <p:to>
                                        <p:strVal val="hidden"/>
                                      </p:to>
                                    </p:set>
                                  </p:childTnLst>
                                  <p:subTnLst>
                                    <p:audio>
                                      <p:cMediaNode>
                                        <p:cTn display="0" masterRel="sameClick">
                                          <p:stCondLst>
                                            <p:cond evt="begin" delay="0">
                                              <p:tn val="103"/>
                                            </p:cond>
                                          </p:stCondLst>
                                          <p:endCondLst>
                                            <p:cond evt="onStopAudio" delay="0">
                                              <p:tgtEl>
                                                <p:sldTgt/>
                                              </p:tgtEl>
                                            </p:cond>
                                          </p:endCondLst>
                                        </p:cTn>
                                        <p:tgtEl>
                                          <p:sndTgt r:embed="rId5" name="JINGLE.WAV"/>
                                        </p:tgtEl>
                                      </p:cMediaNode>
                                    </p:audio>
                                  </p:subTnLst>
                                </p:cTn>
                              </p:par>
                            </p:childTnLst>
                          </p:cTn>
                        </p:par>
                      </p:childTnLst>
                    </p:cTn>
                  </p:par>
                  <p:par>
                    <p:cTn id="106" fill="hold" nodeType="clickPar">
                      <p:stCondLst>
                        <p:cond delay="indefinite"/>
                      </p:stCondLst>
                      <p:childTnLst>
                        <p:par>
                          <p:cTn id="107" fill="hold" nodeType="withGroup">
                            <p:stCondLst>
                              <p:cond delay="0"/>
                            </p:stCondLst>
                            <p:childTnLst>
                              <p:par>
                                <p:cTn id="108" presetID="25" presetClass="entr" presetSubtype="0" fill="hold" nodeType="clickEffect">
                                  <p:stCondLst>
                                    <p:cond delay="0"/>
                                  </p:stCondLst>
                                  <p:childTnLst>
                                    <p:set>
                                      <p:cBhvr>
                                        <p:cTn id="109" dur="1" fill="hold">
                                          <p:stCondLst>
                                            <p:cond delay="0"/>
                                          </p:stCondLst>
                                        </p:cTn>
                                        <p:tgtEl>
                                          <p:spTgt spid="8"/>
                                        </p:tgtEl>
                                        <p:attrNameLst>
                                          <p:attrName>style.visibility</p:attrName>
                                        </p:attrNameLst>
                                      </p:cBhvr>
                                      <p:to>
                                        <p:strVal val="visible"/>
                                      </p:to>
                                    </p:set>
                                    <p:anim calcmode="lin" valueType="num">
                                      <p:cBhvr>
                                        <p:cTn id="110" dur="500" decel="50000" fill="hold">
                                          <p:stCondLst>
                                            <p:cond delay="0"/>
                                          </p:stCondLst>
                                        </p:cTn>
                                        <p:tgtEl>
                                          <p:spTgt spid="8"/>
                                        </p:tgtEl>
                                        <p:attrNameLst>
                                          <p:attrName>style.rotation</p:attrName>
                                        </p:attrNameLst>
                                      </p:cBhvr>
                                      <p:tavLst>
                                        <p:tav tm="0">
                                          <p:val>
                                            <p:fltVal val="-90"/>
                                          </p:val>
                                        </p:tav>
                                        <p:tav tm="100000">
                                          <p:val>
                                            <p:fltVal val="0"/>
                                          </p:val>
                                        </p:tav>
                                      </p:tavLst>
                                    </p:anim>
                                    <p:anim calcmode="lin" valueType="num">
                                      <p:cBhvr>
                                        <p:cTn id="111" dur="500" decel="50000" fill="hold">
                                          <p:stCondLst>
                                            <p:cond delay="0"/>
                                          </p:stCondLst>
                                        </p:cTn>
                                        <p:tgtEl>
                                          <p:spTgt spid="8"/>
                                        </p:tgtEl>
                                        <p:attrNameLst>
                                          <p:attrName>ppt_w</p:attrName>
                                        </p:attrNameLst>
                                      </p:cBhvr>
                                      <p:tavLst>
                                        <p:tav tm="0">
                                          <p:val>
                                            <p:strVal val="#ppt_w"/>
                                          </p:val>
                                        </p:tav>
                                        <p:tav tm="100000">
                                          <p:val>
                                            <p:strVal val="#ppt_w*.05"/>
                                          </p:val>
                                        </p:tav>
                                      </p:tavLst>
                                    </p:anim>
                                    <p:anim calcmode="lin" valueType="num">
                                      <p:cBhvr>
                                        <p:cTn id="112" dur="500" accel="50000" fill="hold">
                                          <p:stCondLst>
                                            <p:cond delay="500"/>
                                          </p:stCondLst>
                                        </p:cTn>
                                        <p:tgtEl>
                                          <p:spTgt spid="8"/>
                                        </p:tgtEl>
                                        <p:attrNameLst>
                                          <p:attrName>ppt_w</p:attrName>
                                        </p:attrNameLst>
                                      </p:cBhvr>
                                      <p:tavLst>
                                        <p:tav tm="0">
                                          <p:val>
                                            <p:strVal val="#ppt_w*.05"/>
                                          </p:val>
                                        </p:tav>
                                        <p:tav tm="100000">
                                          <p:val>
                                            <p:strVal val="#ppt_w"/>
                                          </p:val>
                                        </p:tav>
                                      </p:tavLst>
                                    </p:anim>
                                    <p:anim calcmode="lin" valueType="num">
                                      <p:cBhvr>
                                        <p:cTn id="113" dur="1000" fill="hold"/>
                                        <p:tgtEl>
                                          <p:spTgt spid="8"/>
                                        </p:tgtEl>
                                        <p:attrNameLst>
                                          <p:attrName>ppt_h</p:attrName>
                                        </p:attrNameLst>
                                      </p:cBhvr>
                                      <p:tavLst>
                                        <p:tav tm="0">
                                          <p:val>
                                            <p:strVal val="#ppt_h"/>
                                          </p:val>
                                        </p:tav>
                                        <p:tav tm="100000">
                                          <p:val>
                                            <p:strVal val="#ppt_h"/>
                                          </p:val>
                                        </p:tav>
                                      </p:tavLst>
                                    </p:anim>
                                    <p:anim calcmode="lin" valueType="num">
                                      <p:cBhvr>
                                        <p:cTn id="114" dur="500" decel="50000" fill="hold">
                                          <p:stCondLst>
                                            <p:cond delay="0"/>
                                          </p:stCondLst>
                                        </p:cTn>
                                        <p:tgtEl>
                                          <p:spTgt spid="8"/>
                                        </p:tgtEl>
                                        <p:attrNameLst>
                                          <p:attrName>ppt_x</p:attrName>
                                        </p:attrNameLst>
                                      </p:cBhvr>
                                      <p:tavLst>
                                        <p:tav tm="0">
                                          <p:val>
                                            <p:strVal val="#ppt_x+.4"/>
                                          </p:val>
                                        </p:tav>
                                        <p:tav tm="100000">
                                          <p:val>
                                            <p:strVal val="#ppt_x"/>
                                          </p:val>
                                        </p:tav>
                                      </p:tavLst>
                                    </p:anim>
                                    <p:anim calcmode="lin" valueType="num">
                                      <p:cBhvr>
                                        <p:cTn id="115" dur="500" decel="50000" fill="hold">
                                          <p:stCondLst>
                                            <p:cond delay="0"/>
                                          </p:stCondLst>
                                        </p:cTn>
                                        <p:tgtEl>
                                          <p:spTgt spid="8"/>
                                        </p:tgtEl>
                                        <p:attrNameLst>
                                          <p:attrName>ppt_y</p:attrName>
                                        </p:attrNameLst>
                                      </p:cBhvr>
                                      <p:tavLst>
                                        <p:tav tm="0">
                                          <p:val>
                                            <p:strVal val="#ppt_y-.2"/>
                                          </p:val>
                                        </p:tav>
                                        <p:tav tm="100000">
                                          <p:val>
                                            <p:strVal val="#ppt_y+.1"/>
                                          </p:val>
                                        </p:tav>
                                      </p:tavLst>
                                    </p:anim>
                                    <p:anim calcmode="lin" valueType="num">
                                      <p:cBhvr>
                                        <p:cTn id="116" dur="500" accel="50000" fill="hold">
                                          <p:stCondLst>
                                            <p:cond delay="500"/>
                                          </p:stCondLst>
                                        </p:cTn>
                                        <p:tgtEl>
                                          <p:spTgt spid="8"/>
                                        </p:tgtEl>
                                        <p:attrNameLst>
                                          <p:attrName>ppt_y</p:attrName>
                                        </p:attrNameLst>
                                      </p:cBhvr>
                                      <p:tavLst>
                                        <p:tav tm="0">
                                          <p:val>
                                            <p:strVal val="#ppt_y+.1"/>
                                          </p:val>
                                        </p:tav>
                                        <p:tav tm="100000">
                                          <p:val>
                                            <p:strVal val="#ppt_y"/>
                                          </p:val>
                                        </p:tav>
                                      </p:tavLst>
                                    </p:anim>
                                    <p:animEffect transition="in" filter="fade">
                                      <p:cBhvr>
                                        <p:cTn id="117" dur="1000" decel="50000">
                                          <p:stCondLst>
                                            <p:cond delay="0"/>
                                          </p:stCondLst>
                                        </p:cTn>
                                        <p:tgtEl>
                                          <p:spTgt spid="8"/>
                                        </p:tgtEl>
                                      </p:cBhvr>
                                    </p:animEffect>
                                  </p:childTnLst>
                                </p:cTn>
                              </p:par>
                            </p:childTnLst>
                          </p:cTn>
                        </p:par>
                        <p:par>
                          <p:cTn id="118" fill="hold" nodeType="afterGroup">
                            <p:stCondLst>
                              <p:cond delay="1000"/>
                            </p:stCondLst>
                            <p:childTnLst>
                              <p:par>
                                <p:cTn id="119" presetID="3" presetClass="entr" presetSubtype="10" fill="hold" grpId="0" nodeType="afterEffect">
                                  <p:stCondLst>
                                    <p:cond delay="0"/>
                                  </p:stCondLst>
                                  <p:childTnLst>
                                    <p:set>
                                      <p:cBhvr>
                                        <p:cTn id="120" dur="1" fill="hold">
                                          <p:stCondLst>
                                            <p:cond delay="0"/>
                                          </p:stCondLst>
                                        </p:cTn>
                                        <p:tgtEl>
                                          <p:spTgt spid="138402"/>
                                        </p:tgtEl>
                                        <p:attrNameLst>
                                          <p:attrName>style.visibility</p:attrName>
                                        </p:attrNameLst>
                                      </p:cBhvr>
                                      <p:to>
                                        <p:strVal val="visible"/>
                                      </p:to>
                                    </p:set>
                                    <p:animEffect transition="in" filter="blinds(horizontal)">
                                      <p:cBhvr>
                                        <p:cTn id="121" dur="500"/>
                                        <p:tgtEl>
                                          <p:spTgt spid="138402"/>
                                        </p:tgtEl>
                                      </p:cBhvr>
                                    </p:animEffect>
                                  </p:childTnLst>
                                </p:cTn>
                              </p:par>
                            </p:childTnLst>
                          </p:cTn>
                        </p:par>
                      </p:childTnLst>
                    </p:cTn>
                  </p:par>
                  <p:par>
                    <p:cTn id="122" fill="hold" nodeType="clickPar">
                      <p:stCondLst>
                        <p:cond delay="indefinite"/>
                      </p:stCondLst>
                      <p:childTnLst>
                        <p:par>
                          <p:cTn id="123" fill="hold" nodeType="withGroup">
                            <p:stCondLst>
                              <p:cond delay="0"/>
                            </p:stCondLst>
                            <p:childTnLst>
                              <p:par>
                                <p:cTn id="124" presetID="3" presetClass="entr" presetSubtype="10" fill="hold" nodeType="clickEffect">
                                  <p:stCondLst>
                                    <p:cond delay="0"/>
                                  </p:stCondLst>
                                  <p:childTnLst>
                                    <p:set>
                                      <p:cBhvr>
                                        <p:cTn id="125" dur="1" fill="hold">
                                          <p:stCondLst>
                                            <p:cond delay="0"/>
                                          </p:stCondLst>
                                        </p:cTn>
                                        <p:tgtEl>
                                          <p:spTgt spid="7"/>
                                        </p:tgtEl>
                                        <p:attrNameLst>
                                          <p:attrName>style.visibility</p:attrName>
                                        </p:attrNameLst>
                                      </p:cBhvr>
                                      <p:to>
                                        <p:strVal val="visible"/>
                                      </p:to>
                                    </p:set>
                                    <p:animEffect transition="in" filter="blinds(horizontal)">
                                      <p:cBhvr>
                                        <p:cTn id="126" dur="500"/>
                                        <p:tgtEl>
                                          <p:spTgt spid="7"/>
                                        </p:tgtEl>
                                      </p:cBhvr>
                                    </p:animEffect>
                                  </p:childTnLst>
                                </p:cTn>
                              </p:par>
                              <p:par>
                                <p:cTn id="127" presetID="3" presetClass="entr" presetSubtype="10" fill="hold" grpId="0" nodeType="withEffect">
                                  <p:stCondLst>
                                    <p:cond delay="0"/>
                                  </p:stCondLst>
                                  <p:childTnLst>
                                    <p:set>
                                      <p:cBhvr>
                                        <p:cTn id="128" dur="1" fill="hold">
                                          <p:stCondLst>
                                            <p:cond delay="0"/>
                                          </p:stCondLst>
                                        </p:cTn>
                                        <p:tgtEl>
                                          <p:spTgt spid="138391"/>
                                        </p:tgtEl>
                                        <p:attrNameLst>
                                          <p:attrName>style.visibility</p:attrName>
                                        </p:attrNameLst>
                                      </p:cBhvr>
                                      <p:to>
                                        <p:strVal val="visible"/>
                                      </p:to>
                                    </p:set>
                                    <p:animEffect transition="in" filter="blinds(horizontal)">
                                      <p:cBhvr>
                                        <p:cTn id="129" dur="500"/>
                                        <p:tgtEl>
                                          <p:spTgt spid="138391"/>
                                        </p:tgtEl>
                                      </p:cBhvr>
                                    </p:animEffect>
                                  </p:childTnLst>
                                </p:cTn>
                              </p:par>
                              <p:par>
                                <p:cTn id="130" presetID="3" presetClass="entr" presetSubtype="10" fill="hold" grpId="0" nodeType="withEffect">
                                  <p:stCondLst>
                                    <p:cond delay="0"/>
                                  </p:stCondLst>
                                  <p:childTnLst>
                                    <p:set>
                                      <p:cBhvr>
                                        <p:cTn id="131" dur="1" fill="hold">
                                          <p:stCondLst>
                                            <p:cond delay="0"/>
                                          </p:stCondLst>
                                        </p:cTn>
                                        <p:tgtEl>
                                          <p:spTgt spid="138393"/>
                                        </p:tgtEl>
                                        <p:attrNameLst>
                                          <p:attrName>style.visibility</p:attrName>
                                        </p:attrNameLst>
                                      </p:cBhvr>
                                      <p:to>
                                        <p:strVal val="visible"/>
                                      </p:to>
                                    </p:set>
                                    <p:animEffect transition="in" filter="blinds(horizontal)">
                                      <p:cBhvr>
                                        <p:cTn id="132" dur="500"/>
                                        <p:tgtEl>
                                          <p:spTgt spid="138393"/>
                                        </p:tgtEl>
                                      </p:cBhvr>
                                    </p:animEffect>
                                  </p:childTnLst>
                                </p:cTn>
                              </p:par>
                              <p:par>
                                <p:cTn id="133" presetID="3" presetClass="entr" presetSubtype="10" fill="hold" grpId="0" nodeType="withEffect">
                                  <p:stCondLst>
                                    <p:cond delay="0"/>
                                  </p:stCondLst>
                                  <p:childTnLst>
                                    <p:set>
                                      <p:cBhvr>
                                        <p:cTn id="134" dur="1" fill="hold">
                                          <p:stCondLst>
                                            <p:cond delay="0"/>
                                          </p:stCondLst>
                                        </p:cTn>
                                        <p:tgtEl>
                                          <p:spTgt spid="138392"/>
                                        </p:tgtEl>
                                        <p:attrNameLst>
                                          <p:attrName>style.visibility</p:attrName>
                                        </p:attrNameLst>
                                      </p:cBhvr>
                                      <p:to>
                                        <p:strVal val="visible"/>
                                      </p:to>
                                    </p:set>
                                    <p:animEffect transition="in" filter="blinds(horizontal)">
                                      <p:cBhvr>
                                        <p:cTn id="135" dur="500"/>
                                        <p:tgtEl>
                                          <p:spTgt spid="138392"/>
                                        </p:tgtEl>
                                      </p:cBhvr>
                                    </p:animEffect>
                                  </p:childTnLst>
                                </p:cTn>
                              </p:par>
                            </p:childTnLst>
                          </p:cTn>
                        </p:par>
                      </p:childTnLst>
                    </p:cTn>
                  </p:par>
                  <p:par>
                    <p:cTn id="136" fill="hold" nodeType="clickPar">
                      <p:stCondLst>
                        <p:cond delay="indefinite"/>
                      </p:stCondLst>
                      <p:childTnLst>
                        <p:par>
                          <p:cTn id="137" fill="hold" nodeType="withGroup">
                            <p:stCondLst>
                              <p:cond delay="0"/>
                            </p:stCondLst>
                            <p:childTnLst>
                              <p:par>
                                <p:cTn id="138" presetID="1" presetClass="exit" presetSubtype="0" fill="hold" grpId="1" nodeType="clickEffect">
                                  <p:stCondLst>
                                    <p:cond delay="0"/>
                                  </p:stCondLst>
                                  <p:childTnLst>
                                    <p:set>
                                      <p:cBhvr>
                                        <p:cTn id="139" dur="1" fill="hold">
                                          <p:stCondLst>
                                            <p:cond delay="0"/>
                                          </p:stCondLst>
                                        </p:cTn>
                                        <p:tgtEl>
                                          <p:spTgt spid="138391"/>
                                        </p:tgtEl>
                                        <p:attrNameLst>
                                          <p:attrName>style.visibility</p:attrName>
                                        </p:attrNameLst>
                                      </p:cBhvr>
                                      <p:to>
                                        <p:strVal val="hidden"/>
                                      </p:to>
                                    </p:set>
                                  </p:childTnLst>
                                </p:cTn>
                              </p:par>
                              <p:par>
                                <p:cTn id="140" presetID="3" presetClass="entr" presetSubtype="10" fill="hold" grpId="0" nodeType="withEffect">
                                  <p:stCondLst>
                                    <p:cond delay="0"/>
                                  </p:stCondLst>
                                  <p:childTnLst>
                                    <p:set>
                                      <p:cBhvr>
                                        <p:cTn id="141" dur="1" fill="hold">
                                          <p:stCondLst>
                                            <p:cond delay="0"/>
                                          </p:stCondLst>
                                        </p:cTn>
                                        <p:tgtEl>
                                          <p:spTgt spid="138403"/>
                                        </p:tgtEl>
                                        <p:attrNameLst>
                                          <p:attrName>style.visibility</p:attrName>
                                        </p:attrNameLst>
                                      </p:cBhvr>
                                      <p:to>
                                        <p:strVal val="visible"/>
                                      </p:to>
                                    </p:set>
                                    <p:animEffect transition="in" filter="blinds(horizontal)">
                                      <p:cBhvr>
                                        <p:cTn id="142" dur="500"/>
                                        <p:tgtEl>
                                          <p:spTgt spid="138403"/>
                                        </p:tgtEl>
                                      </p:cBhvr>
                                    </p:animEffect>
                                  </p:childTnLst>
                                  <p:subTnLst>
                                    <p:audio>
                                      <p:cMediaNode>
                                        <p:cTn display="0" masterRel="sameClick">
                                          <p:stCondLst>
                                            <p:cond evt="begin" delay="0">
                                              <p:tn val="140"/>
                                            </p:cond>
                                          </p:stCondLst>
                                          <p:endCondLst>
                                            <p:cond evt="onStopAudio" delay="0">
                                              <p:tgtEl>
                                                <p:sldTgt/>
                                              </p:tgtEl>
                                            </p:cond>
                                          </p:endCondLst>
                                        </p:cTn>
                                        <p:tgtEl>
                                          <p:sndTgt r:embed="rId6" name="Tink.wav"/>
                                        </p:tgtEl>
                                      </p:cMediaNode>
                                    </p:audio>
                                  </p:subTnLst>
                                </p:cTn>
                              </p:par>
                              <p:par>
                                <p:cTn id="143" presetID="3" presetClass="entr" presetSubtype="10" fill="hold" grpId="0" nodeType="withEffect">
                                  <p:stCondLst>
                                    <p:cond delay="0"/>
                                  </p:stCondLst>
                                  <p:childTnLst>
                                    <p:set>
                                      <p:cBhvr>
                                        <p:cTn id="144" dur="1" fill="hold">
                                          <p:stCondLst>
                                            <p:cond delay="0"/>
                                          </p:stCondLst>
                                        </p:cTn>
                                        <p:tgtEl>
                                          <p:spTgt spid="138404"/>
                                        </p:tgtEl>
                                        <p:attrNameLst>
                                          <p:attrName>style.visibility</p:attrName>
                                        </p:attrNameLst>
                                      </p:cBhvr>
                                      <p:to>
                                        <p:strVal val="visible"/>
                                      </p:to>
                                    </p:set>
                                    <p:animEffect transition="in" filter="blinds(horizontal)">
                                      <p:cBhvr>
                                        <p:cTn id="145" dur="500"/>
                                        <p:tgtEl>
                                          <p:spTgt spid="138404"/>
                                        </p:tgtEl>
                                      </p:cBhvr>
                                    </p:animEffect>
                                  </p:childTnLst>
                                </p:cTn>
                              </p:par>
                            </p:childTnLst>
                          </p:cTn>
                        </p:par>
                      </p:childTnLst>
                    </p:cTn>
                  </p:par>
                  <p:par>
                    <p:cTn id="146" fill="hold" nodeType="clickPar">
                      <p:stCondLst>
                        <p:cond delay="indefinite"/>
                      </p:stCondLst>
                      <p:childTnLst>
                        <p:par>
                          <p:cTn id="147" fill="hold" nodeType="withGroup">
                            <p:stCondLst>
                              <p:cond delay="0"/>
                            </p:stCondLst>
                            <p:childTnLst>
                              <p:par>
                                <p:cTn id="148" presetID="53" presetClass="entr" presetSubtype="0" fill="hold" nodeType="clickEffect">
                                  <p:stCondLst>
                                    <p:cond delay="0"/>
                                  </p:stCondLst>
                                  <p:childTnLst>
                                    <p:set>
                                      <p:cBhvr>
                                        <p:cTn id="149" dur="1" fill="hold">
                                          <p:stCondLst>
                                            <p:cond delay="0"/>
                                          </p:stCondLst>
                                        </p:cTn>
                                        <p:tgtEl>
                                          <p:spTgt spid="10"/>
                                        </p:tgtEl>
                                        <p:attrNameLst>
                                          <p:attrName>style.visibility</p:attrName>
                                        </p:attrNameLst>
                                      </p:cBhvr>
                                      <p:to>
                                        <p:strVal val="visible"/>
                                      </p:to>
                                    </p:set>
                                    <p:anim calcmode="lin" valueType="num">
                                      <p:cBhvr>
                                        <p:cTn id="150" dur="500" fill="hold"/>
                                        <p:tgtEl>
                                          <p:spTgt spid="10"/>
                                        </p:tgtEl>
                                        <p:attrNameLst>
                                          <p:attrName>ppt_w</p:attrName>
                                        </p:attrNameLst>
                                      </p:cBhvr>
                                      <p:tavLst>
                                        <p:tav tm="0">
                                          <p:val>
                                            <p:fltVal val="0"/>
                                          </p:val>
                                        </p:tav>
                                        <p:tav tm="100000">
                                          <p:val>
                                            <p:strVal val="#ppt_w"/>
                                          </p:val>
                                        </p:tav>
                                      </p:tavLst>
                                    </p:anim>
                                    <p:anim calcmode="lin" valueType="num">
                                      <p:cBhvr>
                                        <p:cTn id="151" dur="500" fill="hold"/>
                                        <p:tgtEl>
                                          <p:spTgt spid="10"/>
                                        </p:tgtEl>
                                        <p:attrNameLst>
                                          <p:attrName>ppt_h</p:attrName>
                                        </p:attrNameLst>
                                      </p:cBhvr>
                                      <p:tavLst>
                                        <p:tav tm="0">
                                          <p:val>
                                            <p:fltVal val="0"/>
                                          </p:val>
                                        </p:tav>
                                        <p:tav tm="100000">
                                          <p:val>
                                            <p:strVal val="#ppt_h"/>
                                          </p:val>
                                        </p:tav>
                                      </p:tavLst>
                                    </p:anim>
                                    <p:animEffect transition="in" filter="fade">
                                      <p:cBhvr>
                                        <p:cTn id="152"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8355" grpId="0" animBg="1"/>
      <p:bldP spid="138355" grpId="1" animBg="1"/>
      <p:bldP spid="138360" grpId="0"/>
      <p:bldP spid="138361" grpId="0"/>
      <p:bldP spid="138362" grpId="0"/>
      <p:bldP spid="138363" grpId="0"/>
      <p:bldP spid="138364" grpId="0"/>
      <p:bldP spid="138370" grpId="0"/>
      <p:bldP spid="138370" grpId="1"/>
      <p:bldP spid="138370" grpId="2"/>
      <p:bldP spid="138371" grpId="0"/>
      <p:bldP spid="138371" grpId="1"/>
      <p:bldP spid="138371" grpId="2"/>
      <p:bldP spid="138372" grpId="0"/>
      <p:bldP spid="138372" grpId="1"/>
      <p:bldP spid="138373" grpId="0"/>
      <p:bldP spid="138385" grpId="0" animBg="1"/>
      <p:bldP spid="138391" grpId="0"/>
      <p:bldP spid="138391" grpId="1"/>
      <p:bldP spid="138392" grpId="0"/>
      <p:bldP spid="138393" grpId="0"/>
      <p:bldP spid="138402" grpId="0"/>
      <p:bldP spid="138403" grpId="0"/>
      <p:bldP spid="138404"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ext Box 2">
            <a:extLst>
              <a:ext uri="{FF2B5EF4-FFF2-40B4-BE49-F238E27FC236}">
                <a16:creationId xmlns:a16="http://schemas.microsoft.com/office/drawing/2014/main" xmlns="" id="{3EC4FEC5-6128-43BD-BBF5-ED3EE86F368E}"/>
              </a:ext>
            </a:extLst>
          </p:cNvPr>
          <p:cNvSpPr txBox="1">
            <a:spLocks noChangeArrowheads="1"/>
          </p:cNvSpPr>
          <p:nvPr/>
        </p:nvSpPr>
        <p:spPr bwMode="auto">
          <a:xfrm>
            <a:off x="1430337" y="675481"/>
            <a:ext cx="1905000" cy="549275"/>
          </a:xfrm>
          <a:prstGeom prst="rect">
            <a:avLst/>
          </a:prstGeom>
          <a:solidFill>
            <a:schemeClr val="accent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a:spcBef>
                <a:spcPct val="50000"/>
              </a:spcBef>
            </a:pPr>
            <a:r>
              <a:rPr lang="en-US" altLang="en-US" sz="3000" b="1">
                <a:solidFill>
                  <a:schemeClr val="bg1"/>
                </a:solidFill>
                <a:latin typeface="VNI-Times" pitchFamily="2" charset="0"/>
              </a:rPr>
              <a:t>VÍ DUÏ 2</a:t>
            </a:r>
            <a:r>
              <a:rPr lang="en-US" altLang="en-US" sz="3000">
                <a:solidFill>
                  <a:schemeClr val="bg1"/>
                </a:solidFill>
                <a:latin typeface="VNI-Times" pitchFamily="2" charset="0"/>
              </a:rPr>
              <a:t> </a:t>
            </a:r>
            <a:r>
              <a:rPr lang="en-US" altLang="en-US" sz="3000">
                <a:solidFill>
                  <a:srgbClr val="CC0000"/>
                </a:solidFill>
                <a:latin typeface="VNI-Times" pitchFamily="2" charset="0"/>
              </a:rPr>
              <a:t>:</a:t>
            </a:r>
          </a:p>
        </p:txBody>
      </p:sp>
      <p:sp>
        <p:nvSpPr>
          <p:cNvPr id="146435" name="Text Box 3">
            <a:extLst>
              <a:ext uri="{FF2B5EF4-FFF2-40B4-BE49-F238E27FC236}">
                <a16:creationId xmlns:a16="http://schemas.microsoft.com/office/drawing/2014/main" xmlns="" id="{A8B3547D-54F0-4A59-BFDA-ED039410A8ED}"/>
              </a:ext>
            </a:extLst>
          </p:cNvPr>
          <p:cNvSpPr txBox="1">
            <a:spLocks noChangeArrowheads="1"/>
          </p:cNvSpPr>
          <p:nvPr/>
        </p:nvSpPr>
        <p:spPr bwMode="auto">
          <a:xfrm>
            <a:off x="3048000" y="3683000"/>
            <a:ext cx="2362200"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spcBef>
                <a:spcPct val="50000"/>
              </a:spcBef>
            </a:pPr>
            <a:r>
              <a:rPr lang="en-US" altLang="en-US" sz="4400" b="1">
                <a:solidFill>
                  <a:srgbClr val="3333FF"/>
                </a:solidFill>
                <a:latin typeface="Times New Roman" panose="02020603050405020304" pitchFamily="18" charset="0"/>
              </a:rPr>
              <a:t>+</a:t>
            </a:r>
          </a:p>
        </p:txBody>
      </p:sp>
      <p:grpSp>
        <p:nvGrpSpPr>
          <p:cNvPr id="2" name="Group 4">
            <a:extLst>
              <a:ext uri="{FF2B5EF4-FFF2-40B4-BE49-F238E27FC236}">
                <a16:creationId xmlns:a16="http://schemas.microsoft.com/office/drawing/2014/main" xmlns="" id="{F1E030A2-C6C9-49EA-802B-7300DFEC17BB}"/>
              </a:ext>
            </a:extLst>
          </p:cNvPr>
          <p:cNvGrpSpPr>
            <a:grpSpLocks/>
          </p:cNvGrpSpPr>
          <p:nvPr/>
        </p:nvGrpSpPr>
        <p:grpSpPr bwMode="auto">
          <a:xfrm>
            <a:off x="3962400" y="3581400"/>
            <a:ext cx="1371600" cy="762000"/>
            <a:chOff x="2832" y="960"/>
            <a:chExt cx="864" cy="480"/>
          </a:xfrm>
        </p:grpSpPr>
        <p:grpSp>
          <p:nvGrpSpPr>
            <p:cNvPr id="13423" name="Group 5">
              <a:extLst>
                <a:ext uri="{FF2B5EF4-FFF2-40B4-BE49-F238E27FC236}">
                  <a16:creationId xmlns:a16="http://schemas.microsoft.com/office/drawing/2014/main" xmlns="" id="{19DC1BDA-24D3-4351-87CB-8E6D4DBC1BA0}"/>
                </a:ext>
              </a:extLst>
            </p:cNvPr>
            <p:cNvGrpSpPr>
              <a:grpSpLocks/>
            </p:cNvGrpSpPr>
            <p:nvPr/>
          </p:nvGrpSpPr>
          <p:grpSpPr bwMode="auto">
            <a:xfrm>
              <a:off x="2832" y="960"/>
              <a:ext cx="435" cy="384"/>
              <a:chOff x="2445" y="1200"/>
              <a:chExt cx="435" cy="384"/>
            </a:xfrm>
          </p:grpSpPr>
          <p:sp>
            <p:nvSpPr>
              <p:cNvPr id="13425" name="Line 6">
                <a:extLst>
                  <a:ext uri="{FF2B5EF4-FFF2-40B4-BE49-F238E27FC236}">
                    <a16:creationId xmlns:a16="http://schemas.microsoft.com/office/drawing/2014/main" xmlns="" id="{5A1FA870-A9B7-4500-9D00-89D8CA34D742}"/>
                  </a:ext>
                </a:extLst>
              </p:cNvPr>
              <p:cNvSpPr>
                <a:spLocks noChangeShapeType="1"/>
              </p:cNvSpPr>
              <p:nvPr/>
            </p:nvSpPr>
            <p:spPr bwMode="auto">
              <a:xfrm>
                <a:off x="2445" y="1315"/>
                <a:ext cx="99" cy="269"/>
              </a:xfrm>
              <a:prstGeom prst="line">
                <a:avLst/>
              </a:prstGeom>
              <a:noFill/>
              <a:ln w="38100">
                <a:solidFill>
                  <a:srgbClr val="3333FF"/>
                </a:solidFill>
                <a:miter lim="800000"/>
                <a:headEnd type="none" w="sm" len="sm"/>
                <a:tailEnd type="none" w="sm" len="sm"/>
              </a:ln>
              <a:extLst>
                <a:ext uri="{909E8E84-426E-40DD-AFC4-6F175D3DCCD1}">
                  <a14:hiddenFill xmlns:a14="http://schemas.microsoft.com/office/drawing/2010/main">
                    <a:noFill/>
                  </a14:hiddenFill>
                </a:ext>
              </a:extLst>
            </p:spPr>
            <p:txBody>
              <a:bodyPr wrap="none"/>
              <a:lstStyle/>
              <a:p>
                <a:endParaRPr lang="en-US"/>
              </a:p>
            </p:txBody>
          </p:sp>
          <p:sp>
            <p:nvSpPr>
              <p:cNvPr id="13426" name="Line 7">
                <a:extLst>
                  <a:ext uri="{FF2B5EF4-FFF2-40B4-BE49-F238E27FC236}">
                    <a16:creationId xmlns:a16="http://schemas.microsoft.com/office/drawing/2014/main" xmlns="" id="{AFEE2D2D-8B48-42B7-8124-5C05D63A2C3B}"/>
                  </a:ext>
                </a:extLst>
              </p:cNvPr>
              <p:cNvSpPr>
                <a:spLocks noChangeShapeType="1"/>
              </p:cNvSpPr>
              <p:nvPr/>
            </p:nvSpPr>
            <p:spPr bwMode="auto">
              <a:xfrm flipV="1">
                <a:off x="2544" y="1200"/>
                <a:ext cx="32" cy="384"/>
              </a:xfrm>
              <a:prstGeom prst="line">
                <a:avLst/>
              </a:prstGeom>
              <a:noFill/>
              <a:ln w="38100">
                <a:solidFill>
                  <a:srgbClr val="3333FF"/>
                </a:solidFill>
                <a:miter lim="800000"/>
                <a:headEnd type="none" w="sm" len="sm"/>
                <a:tailEnd type="none" w="sm" len="sm"/>
              </a:ln>
              <a:extLst>
                <a:ext uri="{909E8E84-426E-40DD-AFC4-6F175D3DCCD1}">
                  <a14:hiddenFill xmlns:a14="http://schemas.microsoft.com/office/drawing/2010/main">
                    <a:noFill/>
                  </a14:hiddenFill>
                </a:ext>
              </a:extLst>
            </p:spPr>
            <p:txBody>
              <a:bodyPr wrap="none"/>
              <a:lstStyle/>
              <a:p>
                <a:endParaRPr lang="en-US"/>
              </a:p>
            </p:txBody>
          </p:sp>
          <p:sp>
            <p:nvSpPr>
              <p:cNvPr id="13427" name="Line 8">
                <a:extLst>
                  <a:ext uri="{FF2B5EF4-FFF2-40B4-BE49-F238E27FC236}">
                    <a16:creationId xmlns:a16="http://schemas.microsoft.com/office/drawing/2014/main" xmlns="" id="{DEBB8A92-4AFD-4D0A-9327-2844DCCD3E73}"/>
                  </a:ext>
                </a:extLst>
              </p:cNvPr>
              <p:cNvSpPr>
                <a:spLocks noChangeShapeType="1"/>
              </p:cNvSpPr>
              <p:nvPr/>
            </p:nvSpPr>
            <p:spPr bwMode="auto">
              <a:xfrm>
                <a:off x="2579" y="1200"/>
                <a:ext cx="301" cy="0"/>
              </a:xfrm>
              <a:prstGeom prst="line">
                <a:avLst/>
              </a:prstGeom>
              <a:noFill/>
              <a:ln w="38100">
                <a:solidFill>
                  <a:srgbClr val="3333FF"/>
                </a:solidFill>
                <a:miter lim="800000"/>
                <a:headEnd type="none" w="sm" len="sm"/>
                <a:tailEnd type="none" w="sm" len="sm"/>
              </a:ln>
              <a:extLst>
                <a:ext uri="{909E8E84-426E-40DD-AFC4-6F175D3DCCD1}">
                  <a14:hiddenFill xmlns:a14="http://schemas.microsoft.com/office/drawing/2010/main">
                    <a:noFill/>
                  </a14:hiddenFill>
                </a:ext>
              </a:extLst>
            </p:spPr>
            <p:txBody>
              <a:bodyPr wrap="none"/>
              <a:lstStyle/>
              <a:p>
                <a:endParaRPr lang="en-US"/>
              </a:p>
            </p:txBody>
          </p:sp>
        </p:grpSp>
        <p:sp>
          <p:nvSpPr>
            <p:cNvPr id="13424" name="Text Box 9">
              <a:extLst>
                <a:ext uri="{FF2B5EF4-FFF2-40B4-BE49-F238E27FC236}">
                  <a16:creationId xmlns:a16="http://schemas.microsoft.com/office/drawing/2014/main" xmlns="" id="{F44A40BD-BF9A-4D77-B751-08A3D045CA72}"/>
                </a:ext>
              </a:extLst>
            </p:cNvPr>
            <p:cNvSpPr txBox="1">
              <a:spLocks noChangeArrowheads="1"/>
            </p:cNvSpPr>
            <p:nvPr/>
          </p:nvSpPr>
          <p:spPr bwMode="auto">
            <a:xfrm>
              <a:off x="2976" y="998"/>
              <a:ext cx="720" cy="44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spcBef>
                  <a:spcPct val="50000"/>
                </a:spcBef>
              </a:pPr>
              <a:r>
                <a:rPr lang="en-US" altLang="en-US" sz="4000" b="1">
                  <a:solidFill>
                    <a:srgbClr val="3333FF"/>
                  </a:solidFill>
                  <a:latin typeface="Times New Roman" panose="02020603050405020304" pitchFamily="18" charset="0"/>
                </a:rPr>
                <a:t>5</a:t>
              </a:r>
            </a:p>
          </p:txBody>
        </p:sp>
      </p:grpSp>
      <p:sp>
        <p:nvSpPr>
          <p:cNvPr id="146442" name="Text Box 10">
            <a:extLst>
              <a:ext uri="{FF2B5EF4-FFF2-40B4-BE49-F238E27FC236}">
                <a16:creationId xmlns:a16="http://schemas.microsoft.com/office/drawing/2014/main" xmlns="" id="{3C7C1865-EF32-4BAE-9157-9783A2B0FCA6}"/>
              </a:ext>
            </a:extLst>
          </p:cNvPr>
          <p:cNvSpPr txBox="1">
            <a:spLocks noChangeArrowheads="1"/>
          </p:cNvSpPr>
          <p:nvPr/>
        </p:nvSpPr>
        <p:spPr bwMode="auto">
          <a:xfrm>
            <a:off x="3505200" y="3581400"/>
            <a:ext cx="1219200"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spcBef>
                <a:spcPct val="50000"/>
              </a:spcBef>
            </a:pPr>
            <a:r>
              <a:rPr lang="en-US" altLang="en-US" sz="4400" b="1">
                <a:solidFill>
                  <a:srgbClr val="FF3300"/>
                </a:solidFill>
                <a:latin typeface="Times New Roman" panose="02020603050405020304" pitchFamily="18" charset="0"/>
              </a:rPr>
              <a:t>2</a:t>
            </a:r>
          </a:p>
        </p:txBody>
      </p:sp>
      <p:grpSp>
        <p:nvGrpSpPr>
          <p:cNvPr id="4" name="Group 11">
            <a:extLst>
              <a:ext uri="{FF2B5EF4-FFF2-40B4-BE49-F238E27FC236}">
                <a16:creationId xmlns:a16="http://schemas.microsoft.com/office/drawing/2014/main" xmlns="" id="{BA4F1FA0-C02B-4876-83DB-CD2098BB8D07}"/>
              </a:ext>
            </a:extLst>
          </p:cNvPr>
          <p:cNvGrpSpPr>
            <a:grpSpLocks/>
          </p:cNvGrpSpPr>
          <p:nvPr/>
        </p:nvGrpSpPr>
        <p:grpSpPr bwMode="auto">
          <a:xfrm>
            <a:off x="2286000" y="3581400"/>
            <a:ext cx="1371600" cy="762000"/>
            <a:chOff x="2832" y="960"/>
            <a:chExt cx="864" cy="480"/>
          </a:xfrm>
        </p:grpSpPr>
        <p:grpSp>
          <p:nvGrpSpPr>
            <p:cNvPr id="13418" name="Group 12">
              <a:extLst>
                <a:ext uri="{FF2B5EF4-FFF2-40B4-BE49-F238E27FC236}">
                  <a16:creationId xmlns:a16="http://schemas.microsoft.com/office/drawing/2014/main" xmlns="" id="{8E53C63D-B8C0-4FD2-B6E8-4F00DB712B52}"/>
                </a:ext>
              </a:extLst>
            </p:cNvPr>
            <p:cNvGrpSpPr>
              <a:grpSpLocks/>
            </p:cNvGrpSpPr>
            <p:nvPr/>
          </p:nvGrpSpPr>
          <p:grpSpPr bwMode="auto">
            <a:xfrm>
              <a:off x="2832" y="960"/>
              <a:ext cx="435" cy="384"/>
              <a:chOff x="2445" y="1200"/>
              <a:chExt cx="435" cy="384"/>
            </a:xfrm>
          </p:grpSpPr>
          <p:sp>
            <p:nvSpPr>
              <p:cNvPr id="13420" name="Line 13">
                <a:extLst>
                  <a:ext uri="{FF2B5EF4-FFF2-40B4-BE49-F238E27FC236}">
                    <a16:creationId xmlns:a16="http://schemas.microsoft.com/office/drawing/2014/main" xmlns="" id="{D974903F-B77D-41A6-894B-FA5D8F97963A}"/>
                  </a:ext>
                </a:extLst>
              </p:cNvPr>
              <p:cNvSpPr>
                <a:spLocks noChangeShapeType="1"/>
              </p:cNvSpPr>
              <p:nvPr/>
            </p:nvSpPr>
            <p:spPr bwMode="auto">
              <a:xfrm>
                <a:off x="2445" y="1315"/>
                <a:ext cx="99" cy="269"/>
              </a:xfrm>
              <a:prstGeom prst="line">
                <a:avLst/>
              </a:prstGeom>
              <a:noFill/>
              <a:ln w="38100">
                <a:solidFill>
                  <a:srgbClr val="3333FF"/>
                </a:solidFill>
                <a:miter lim="800000"/>
                <a:headEnd type="none" w="sm" len="sm"/>
                <a:tailEnd type="none" w="sm" len="sm"/>
              </a:ln>
              <a:extLst>
                <a:ext uri="{909E8E84-426E-40DD-AFC4-6F175D3DCCD1}">
                  <a14:hiddenFill xmlns:a14="http://schemas.microsoft.com/office/drawing/2010/main">
                    <a:noFill/>
                  </a14:hiddenFill>
                </a:ext>
              </a:extLst>
            </p:spPr>
            <p:txBody>
              <a:bodyPr wrap="none"/>
              <a:lstStyle/>
              <a:p>
                <a:endParaRPr lang="en-US"/>
              </a:p>
            </p:txBody>
          </p:sp>
          <p:sp>
            <p:nvSpPr>
              <p:cNvPr id="13421" name="Line 14">
                <a:extLst>
                  <a:ext uri="{FF2B5EF4-FFF2-40B4-BE49-F238E27FC236}">
                    <a16:creationId xmlns:a16="http://schemas.microsoft.com/office/drawing/2014/main" xmlns="" id="{3AF2E317-5FD5-4D1D-8E06-5C051CD68DFC}"/>
                  </a:ext>
                </a:extLst>
              </p:cNvPr>
              <p:cNvSpPr>
                <a:spLocks noChangeShapeType="1"/>
              </p:cNvSpPr>
              <p:nvPr/>
            </p:nvSpPr>
            <p:spPr bwMode="auto">
              <a:xfrm flipV="1">
                <a:off x="2544" y="1200"/>
                <a:ext cx="32" cy="384"/>
              </a:xfrm>
              <a:prstGeom prst="line">
                <a:avLst/>
              </a:prstGeom>
              <a:noFill/>
              <a:ln w="38100">
                <a:solidFill>
                  <a:srgbClr val="3333FF"/>
                </a:solidFill>
                <a:miter lim="800000"/>
                <a:headEnd type="none" w="sm" len="sm"/>
                <a:tailEnd type="none" w="sm" len="sm"/>
              </a:ln>
              <a:extLst>
                <a:ext uri="{909E8E84-426E-40DD-AFC4-6F175D3DCCD1}">
                  <a14:hiddenFill xmlns:a14="http://schemas.microsoft.com/office/drawing/2010/main">
                    <a:noFill/>
                  </a14:hiddenFill>
                </a:ext>
              </a:extLst>
            </p:spPr>
            <p:txBody>
              <a:bodyPr wrap="none"/>
              <a:lstStyle/>
              <a:p>
                <a:endParaRPr lang="en-US"/>
              </a:p>
            </p:txBody>
          </p:sp>
          <p:sp>
            <p:nvSpPr>
              <p:cNvPr id="13422" name="Line 15">
                <a:extLst>
                  <a:ext uri="{FF2B5EF4-FFF2-40B4-BE49-F238E27FC236}">
                    <a16:creationId xmlns:a16="http://schemas.microsoft.com/office/drawing/2014/main" xmlns="" id="{F17BE013-A215-4A5B-8729-5D43B2D9EEB2}"/>
                  </a:ext>
                </a:extLst>
              </p:cNvPr>
              <p:cNvSpPr>
                <a:spLocks noChangeShapeType="1"/>
              </p:cNvSpPr>
              <p:nvPr/>
            </p:nvSpPr>
            <p:spPr bwMode="auto">
              <a:xfrm>
                <a:off x="2579" y="1200"/>
                <a:ext cx="301" cy="0"/>
              </a:xfrm>
              <a:prstGeom prst="line">
                <a:avLst/>
              </a:prstGeom>
              <a:noFill/>
              <a:ln w="38100">
                <a:solidFill>
                  <a:srgbClr val="3333FF"/>
                </a:solidFill>
                <a:miter lim="800000"/>
                <a:headEnd type="none" w="sm" len="sm"/>
                <a:tailEnd type="none" w="sm" len="sm"/>
              </a:ln>
              <a:extLst>
                <a:ext uri="{909E8E84-426E-40DD-AFC4-6F175D3DCCD1}">
                  <a14:hiddenFill xmlns:a14="http://schemas.microsoft.com/office/drawing/2010/main">
                    <a:noFill/>
                  </a14:hiddenFill>
                </a:ext>
              </a:extLst>
            </p:spPr>
            <p:txBody>
              <a:bodyPr wrap="none"/>
              <a:lstStyle/>
              <a:p>
                <a:endParaRPr lang="en-US"/>
              </a:p>
            </p:txBody>
          </p:sp>
        </p:grpSp>
        <p:sp>
          <p:nvSpPr>
            <p:cNvPr id="13419" name="Text Box 16">
              <a:extLst>
                <a:ext uri="{FF2B5EF4-FFF2-40B4-BE49-F238E27FC236}">
                  <a16:creationId xmlns:a16="http://schemas.microsoft.com/office/drawing/2014/main" xmlns="" id="{F7862B74-5A60-49A9-8C2C-0F0C1EA5F697}"/>
                </a:ext>
              </a:extLst>
            </p:cNvPr>
            <p:cNvSpPr txBox="1">
              <a:spLocks noChangeArrowheads="1"/>
            </p:cNvSpPr>
            <p:nvPr/>
          </p:nvSpPr>
          <p:spPr bwMode="auto">
            <a:xfrm>
              <a:off x="2976" y="998"/>
              <a:ext cx="720" cy="44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spcBef>
                  <a:spcPct val="50000"/>
                </a:spcBef>
              </a:pPr>
              <a:r>
                <a:rPr lang="en-US" altLang="en-US" sz="4000" b="1">
                  <a:solidFill>
                    <a:srgbClr val="3333FF"/>
                  </a:solidFill>
                  <a:latin typeface="Times New Roman" panose="02020603050405020304" pitchFamily="18" charset="0"/>
                </a:rPr>
                <a:t>5</a:t>
              </a:r>
            </a:p>
          </p:txBody>
        </p:sp>
      </p:grpSp>
      <p:sp>
        <p:nvSpPr>
          <p:cNvPr id="146449" name="Text Box 17">
            <a:extLst>
              <a:ext uri="{FF2B5EF4-FFF2-40B4-BE49-F238E27FC236}">
                <a16:creationId xmlns:a16="http://schemas.microsoft.com/office/drawing/2014/main" xmlns="" id="{7439F282-3682-4421-BFE6-72A86AFF3228}"/>
              </a:ext>
            </a:extLst>
          </p:cNvPr>
          <p:cNvSpPr txBox="1">
            <a:spLocks noChangeArrowheads="1"/>
          </p:cNvSpPr>
          <p:nvPr/>
        </p:nvSpPr>
        <p:spPr bwMode="auto">
          <a:xfrm>
            <a:off x="3740150" y="2708275"/>
            <a:ext cx="1371600"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spcBef>
                <a:spcPct val="50000"/>
              </a:spcBef>
            </a:pPr>
            <a:r>
              <a:rPr lang="en-US" altLang="en-US" sz="4400" b="1">
                <a:solidFill>
                  <a:srgbClr val="3333FF"/>
                </a:solidFill>
                <a:latin typeface="Times New Roman" panose="02020603050405020304" pitchFamily="18" charset="0"/>
              </a:rPr>
              <a:t>4</a:t>
            </a:r>
          </a:p>
        </p:txBody>
      </p:sp>
      <p:grpSp>
        <p:nvGrpSpPr>
          <p:cNvPr id="6" name="Group 18">
            <a:extLst>
              <a:ext uri="{FF2B5EF4-FFF2-40B4-BE49-F238E27FC236}">
                <a16:creationId xmlns:a16="http://schemas.microsoft.com/office/drawing/2014/main" xmlns="" id="{1F1C780B-ABC0-4BA5-8ADC-D5421DE59F82}"/>
              </a:ext>
            </a:extLst>
          </p:cNvPr>
          <p:cNvGrpSpPr>
            <a:grpSpLocks/>
          </p:cNvGrpSpPr>
          <p:nvPr/>
        </p:nvGrpSpPr>
        <p:grpSpPr bwMode="auto">
          <a:xfrm>
            <a:off x="914400" y="2667000"/>
            <a:ext cx="7620000" cy="898525"/>
            <a:chOff x="432" y="1402"/>
            <a:chExt cx="4752" cy="566"/>
          </a:xfrm>
        </p:grpSpPr>
        <p:sp>
          <p:nvSpPr>
            <p:cNvPr id="13403" name="Text Box 19">
              <a:extLst>
                <a:ext uri="{FF2B5EF4-FFF2-40B4-BE49-F238E27FC236}">
                  <a16:creationId xmlns:a16="http://schemas.microsoft.com/office/drawing/2014/main" xmlns="" id="{AC8BC743-C0D1-481E-9FE6-39037CD291B4}"/>
                </a:ext>
              </a:extLst>
            </p:cNvPr>
            <p:cNvSpPr txBox="1">
              <a:spLocks noChangeArrowheads="1"/>
            </p:cNvSpPr>
            <p:nvPr/>
          </p:nvSpPr>
          <p:spPr bwMode="auto">
            <a:xfrm>
              <a:off x="432" y="1488"/>
              <a:ext cx="4752" cy="4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spcBef>
                  <a:spcPct val="50000"/>
                </a:spcBef>
              </a:pPr>
              <a:r>
                <a:rPr lang="en-US" altLang="en-US" sz="4000">
                  <a:latin typeface="Times New Roman" panose="02020603050405020304" pitchFamily="18" charset="0"/>
                </a:rPr>
                <a:t> </a:t>
              </a:r>
              <a:r>
                <a:rPr lang="en-US" altLang="en-US" sz="4000" b="1">
                  <a:solidFill>
                    <a:srgbClr val="3333FF"/>
                  </a:solidFill>
                  <a:latin typeface="Times New Roman" panose="02020603050405020304" pitchFamily="18" charset="0"/>
                </a:rPr>
                <a:t>=</a:t>
              </a:r>
              <a:r>
                <a:rPr lang="en-US" altLang="en-US" sz="4000">
                  <a:latin typeface="Times New Roman" panose="02020603050405020304" pitchFamily="18" charset="0"/>
                </a:rPr>
                <a:t>             </a:t>
              </a:r>
              <a:r>
                <a:rPr lang="en-US" altLang="en-US" sz="4000" b="1">
                  <a:solidFill>
                    <a:srgbClr val="3333FF"/>
                  </a:solidFill>
                  <a:latin typeface="Times New Roman" panose="02020603050405020304" pitchFamily="18" charset="0"/>
                </a:rPr>
                <a:t>+</a:t>
              </a:r>
              <a:r>
                <a:rPr lang="en-US" altLang="en-US" sz="4000">
                  <a:latin typeface="Times New Roman" panose="02020603050405020304" pitchFamily="18" charset="0"/>
                </a:rPr>
                <a:t>            </a:t>
              </a:r>
              <a:r>
                <a:rPr lang="en-US" altLang="en-US" sz="4400" b="1">
                  <a:solidFill>
                    <a:srgbClr val="3333FF"/>
                  </a:solidFill>
                  <a:latin typeface="Times New Roman" panose="02020603050405020304" pitchFamily="18" charset="0"/>
                </a:rPr>
                <a:t>+</a:t>
              </a:r>
              <a:endParaRPr lang="en-US" altLang="en-US" sz="4000" b="1">
                <a:solidFill>
                  <a:srgbClr val="3333FF"/>
                </a:solidFill>
                <a:latin typeface="Times New Roman" panose="02020603050405020304" pitchFamily="18" charset="0"/>
              </a:endParaRPr>
            </a:p>
          </p:txBody>
        </p:sp>
        <p:grpSp>
          <p:nvGrpSpPr>
            <p:cNvPr id="13404" name="Group 20">
              <a:extLst>
                <a:ext uri="{FF2B5EF4-FFF2-40B4-BE49-F238E27FC236}">
                  <a16:creationId xmlns:a16="http://schemas.microsoft.com/office/drawing/2014/main" xmlns="" id="{36EB68DA-D5BD-4C2F-9008-CFC5D7FD294C}"/>
                </a:ext>
              </a:extLst>
            </p:cNvPr>
            <p:cNvGrpSpPr>
              <a:grpSpLocks/>
            </p:cNvGrpSpPr>
            <p:nvPr/>
          </p:nvGrpSpPr>
          <p:grpSpPr bwMode="auto">
            <a:xfrm>
              <a:off x="960" y="1402"/>
              <a:ext cx="1104" cy="480"/>
              <a:chOff x="768" y="1200"/>
              <a:chExt cx="1104" cy="480"/>
            </a:xfrm>
          </p:grpSpPr>
          <p:grpSp>
            <p:nvGrpSpPr>
              <p:cNvPr id="13411" name="Group 21">
                <a:extLst>
                  <a:ext uri="{FF2B5EF4-FFF2-40B4-BE49-F238E27FC236}">
                    <a16:creationId xmlns:a16="http://schemas.microsoft.com/office/drawing/2014/main" xmlns="" id="{F30048C7-9D83-43DE-8184-D95D50E27A15}"/>
                  </a:ext>
                </a:extLst>
              </p:cNvPr>
              <p:cNvGrpSpPr>
                <a:grpSpLocks/>
              </p:cNvGrpSpPr>
              <p:nvPr/>
            </p:nvGrpSpPr>
            <p:grpSpPr bwMode="auto">
              <a:xfrm>
                <a:off x="1008" y="1200"/>
                <a:ext cx="864" cy="480"/>
                <a:chOff x="2832" y="960"/>
                <a:chExt cx="864" cy="480"/>
              </a:xfrm>
            </p:grpSpPr>
            <p:grpSp>
              <p:nvGrpSpPr>
                <p:cNvPr id="13413" name="Group 22">
                  <a:extLst>
                    <a:ext uri="{FF2B5EF4-FFF2-40B4-BE49-F238E27FC236}">
                      <a16:creationId xmlns:a16="http://schemas.microsoft.com/office/drawing/2014/main" xmlns="" id="{460B9E36-C321-41CD-9F8E-8BDA3C42ABC0}"/>
                    </a:ext>
                  </a:extLst>
                </p:cNvPr>
                <p:cNvGrpSpPr>
                  <a:grpSpLocks/>
                </p:cNvGrpSpPr>
                <p:nvPr/>
              </p:nvGrpSpPr>
              <p:grpSpPr bwMode="auto">
                <a:xfrm>
                  <a:off x="2832" y="960"/>
                  <a:ext cx="435" cy="384"/>
                  <a:chOff x="2445" y="1200"/>
                  <a:chExt cx="435" cy="384"/>
                </a:xfrm>
              </p:grpSpPr>
              <p:sp>
                <p:nvSpPr>
                  <p:cNvPr id="13415" name="Line 23">
                    <a:extLst>
                      <a:ext uri="{FF2B5EF4-FFF2-40B4-BE49-F238E27FC236}">
                        <a16:creationId xmlns:a16="http://schemas.microsoft.com/office/drawing/2014/main" xmlns="" id="{366D7ADD-54B4-42E0-A05C-D42212039985}"/>
                      </a:ext>
                    </a:extLst>
                  </p:cNvPr>
                  <p:cNvSpPr>
                    <a:spLocks noChangeShapeType="1"/>
                  </p:cNvSpPr>
                  <p:nvPr/>
                </p:nvSpPr>
                <p:spPr bwMode="auto">
                  <a:xfrm>
                    <a:off x="2445" y="1315"/>
                    <a:ext cx="99" cy="269"/>
                  </a:xfrm>
                  <a:prstGeom prst="line">
                    <a:avLst/>
                  </a:prstGeom>
                  <a:noFill/>
                  <a:ln w="38100">
                    <a:solidFill>
                      <a:srgbClr val="3333FF"/>
                    </a:solidFill>
                    <a:miter lim="800000"/>
                    <a:headEnd type="none" w="sm" len="sm"/>
                    <a:tailEnd type="none" w="sm" len="sm"/>
                  </a:ln>
                  <a:extLst>
                    <a:ext uri="{909E8E84-426E-40DD-AFC4-6F175D3DCCD1}">
                      <a14:hiddenFill xmlns:a14="http://schemas.microsoft.com/office/drawing/2010/main">
                        <a:noFill/>
                      </a14:hiddenFill>
                    </a:ext>
                  </a:extLst>
                </p:spPr>
                <p:txBody>
                  <a:bodyPr wrap="none"/>
                  <a:lstStyle/>
                  <a:p>
                    <a:endParaRPr lang="en-US"/>
                  </a:p>
                </p:txBody>
              </p:sp>
              <p:sp>
                <p:nvSpPr>
                  <p:cNvPr id="13416" name="Line 24">
                    <a:extLst>
                      <a:ext uri="{FF2B5EF4-FFF2-40B4-BE49-F238E27FC236}">
                        <a16:creationId xmlns:a16="http://schemas.microsoft.com/office/drawing/2014/main" xmlns="" id="{F5568A18-4152-4937-9CE9-499E4E330D4C}"/>
                      </a:ext>
                    </a:extLst>
                  </p:cNvPr>
                  <p:cNvSpPr>
                    <a:spLocks noChangeShapeType="1"/>
                  </p:cNvSpPr>
                  <p:nvPr/>
                </p:nvSpPr>
                <p:spPr bwMode="auto">
                  <a:xfrm flipV="1">
                    <a:off x="2544" y="1200"/>
                    <a:ext cx="32" cy="384"/>
                  </a:xfrm>
                  <a:prstGeom prst="line">
                    <a:avLst/>
                  </a:prstGeom>
                  <a:noFill/>
                  <a:ln w="38100">
                    <a:solidFill>
                      <a:srgbClr val="3333FF"/>
                    </a:solidFill>
                    <a:miter lim="800000"/>
                    <a:headEnd type="none" w="sm" len="sm"/>
                    <a:tailEnd type="none" w="sm" len="sm"/>
                  </a:ln>
                  <a:extLst>
                    <a:ext uri="{909E8E84-426E-40DD-AFC4-6F175D3DCCD1}">
                      <a14:hiddenFill xmlns:a14="http://schemas.microsoft.com/office/drawing/2010/main">
                        <a:noFill/>
                      </a14:hiddenFill>
                    </a:ext>
                  </a:extLst>
                </p:spPr>
                <p:txBody>
                  <a:bodyPr wrap="none"/>
                  <a:lstStyle/>
                  <a:p>
                    <a:endParaRPr lang="en-US"/>
                  </a:p>
                </p:txBody>
              </p:sp>
              <p:sp>
                <p:nvSpPr>
                  <p:cNvPr id="13417" name="Line 25">
                    <a:extLst>
                      <a:ext uri="{FF2B5EF4-FFF2-40B4-BE49-F238E27FC236}">
                        <a16:creationId xmlns:a16="http://schemas.microsoft.com/office/drawing/2014/main" xmlns="" id="{FC3B746C-4CD4-4A15-AAE2-2D4FDB9B1DB5}"/>
                      </a:ext>
                    </a:extLst>
                  </p:cNvPr>
                  <p:cNvSpPr>
                    <a:spLocks noChangeShapeType="1"/>
                  </p:cNvSpPr>
                  <p:nvPr/>
                </p:nvSpPr>
                <p:spPr bwMode="auto">
                  <a:xfrm>
                    <a:off x="2579" y="1200"/>
                    <a:ext cx="301" cy="0"/>
                  </a:xfrm>
                  <a:prstGeom prst="line">
                    <a:avLst/>
                  </a:prstGeom>
                  <a:noFill/>
                  <a:ln w="38100">
                    <a:solidFill>
                      <a:srgbClr val="3333FF"/>
                    </a:solidFill>
                    <a:miter lim="800000"/>
                    <a:headEnd type="none" w="sm" len="sm"/>
                    <a:tailEnd type="none" w="sm" len="sm"/>
                  </a:ln>
                  <a:extLst>
                    <a:ext uri="{909E8E84-426E-40DD-AFC4-6F175D3DCCD1}">
                      <a14:hiddenFill xmlns:a14="http://schemas.microsoft.com/office/drawing/2010/main">
                        <a:noFill/>
                      </a14:hiddenFill>
                    </a:ext>
                  </a:extLst>
                </p:spPr>
                <p:txBody>
                  <a:bodyPr wrap="none"/>
                  <a:lstStyle/>
                  <a:p>
                    <a:endParaRPr lang="en-US"/>
                  </a:p>
                </p:txBody>
              </p:sp>
            </p:grpSp>
            <p:sp>
              <p:nvSpPr>
                <p:cNvPr id="13414" name="Text Box 26">
                  <a:extLst>
                    <a:ext uri="{FF2B5EF4-FFF2-40B4-BE49-F238E27FC236}">
                      <a16:creationId xmlns:a16="http://schemas.microsoft.com/office/drawing/2014/main" xmlns="" id="{4E0CE110-E7A8-4BF9-91F8-3892D9FAAADB}"/>
                    </a:ext>
                  </a:extLst>
                </p:cNvPr>
                <p:cNvSpPr txBox="1">
                  <a:spLocks noChangeArrowheads="1"/>
                </p:cNvSpPr>
                <p:nvPr/>
              </p:nvSpPr>
              <p:spPr bwMode="auto">
                <a:xfrm>
                  <a:off x="2976" y="998"/>
                  <a:ext cx="720" cy="44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spcBef>
                      <a:spcPct val="50000"/>
                    </a:spcBef>
                  </a:pPr>
                  <a:r>
                    <a:rPr lang="en-US" altLang="en-US" sz="4000" b="1">
                      <a:solidFill>
                        <a:srgbClr val="3333FF"/>
                      </a:solidFill>
                      <a:latin typeface="Times New Roman" panose="02020603050405020304" pitchFamily="18" charset="0"/>
                    </a:rPr>
                    <a:t>5</a:t>
                  </a:r>
                </a:p>
              </p:txBody>
            </p:sp>
          </p:grpSp>
          <p:sp>
            <p:nvSpPr>
              <p:cNvPr id="13412" name="Text Box 27">
                <a:extLst>
                  <a:ext uri="{FF2B5EF4-FFF2-40B4-BE49-F238E27FC236}">
                    <a16:creationId xmlns:a16="http://schemas.microsoft.com/office/drawing/2014/main" xmlns="" id="{384C5AAA-CD25-45CC-951C-8EF51911B2ED}"/>
                  </a:ext>
                </a:extLst>
              </p:cNvPr>
              <p:cNvSpPr txBox="1">
                <a:spLocks noChangeArrowheads="1"/>
              </p:cNvSpPr>
              <p:nvPr/>
            </p:nvSpPr>
            <p:spPr bwMode="auto">
              <a:xfrm>
                <a:off x="768" y="1238"/>
                <a:ext cx="384" cy="44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spcBef>
                    <a:spcPct val="50000"/>
                  </a:spcBef>
                </a:pPr>
                <a:r>
                  <a:rPr lang="en-US" altLang="en-US" sz="4000" b="1">
                    <a:solidFill>
                      <a:srgbClr val="3333FF"/>
                    </a:solidFill>
                    <a:latin typeface="Times New Roman" panose="02020603050405020304" pitchFamily="18" charset="0"/>
                  </a:rPr>
                  <a:t>3</a:t>
                </a:r>
              </a:p>
            </p:txBody>
          </p:sp>
        </p:grpSp>
        <p:grpSp>
          <p:nvGrpSpPr>
            <p:cNvPr id="13405" name="Group 28">
              <a:extLst>
                <a:ext uri="{FF2B5EF4-FFF2-40B4-BE49-F238E27FC236}">
                  <a16:creationId xmlns:a16="http://schemas.microsoft.com/office/drawing/2014/main" xmlns="" id="{E44C8726-2C8B-42C2-A5A5-605F9DCBABD0}"/>
                </a:ext>
              </a:extLst>
            </p:cNvPr>
            <p:cNvGrpSpPr>
              <a:grpSpLocks/>
            </p:cNvGrpSpPr>
            <p:nvPr/>
          </p:nvGrpSpPr>
          <p:grpSpPr bwMode="auto">
            <a:xfrm>
              <a:off x="3264" y="1402"/>
              <a:ext cx="864" cy="480"/>
              <a:chOff x="2832" y="960"/>
              <a:chExt cx="864" cy="480"/>
            </a:xfrm>
          </p:grpSpPr>
          <p:grpSp>
            <p:nvGrpSpPr>
              <p:cNvPr id="13406" name="Group 29">
                <a:extLst>
                  <a:ext uri="{FF2B5EF4-FFF2-40B4-BE49-F238E27FC236}">
                    <a16:creationId xmlns:a16="http://schemas.microsoft.com/office/drawing/2014/main" xmlns="" id="{FF42A308-546F-4F78-B238-088FBC75D436}"/>
                  </a:ext>
                </a:extLst>
              </p:cNvPr>
              <p:cNvGrpSpPr>
                <a:grpSpLocks/>
              </p:cNvGrpSpPr>
              <p:nvPr/>
            </p:nvGrpSpPr>
            <p:grpSpPr bwMode="auto">
              <a:xfrm>
                <a:off x="2832" y="960"/>
                <a:ext cx="435" cy="384"/>
                <a:chOff x="2445" y="1200"/>
                <a:chExt cx="435" cy="384"/>
              </a:xfrm>
            </p:grpSpPr>
            <p:sp>
              <p:nvSpPr>
                <p:cNvPr id="13408" name="Line 30">
                  <a:extLst>
                    <a:ext uri="{FF2B5EF4-FFF2-40B4-BE49-F238E27FC236}">
                      <a16:creationId xmlns:a16="http://schemas.microsoft.com/office/drawing/2014/main" xmlns="" id="{7151D4D3-D0D6-4600-AD86-4CFA7C1C5EBF}"/>
                    </a:ext>
                  </a:extLst>
                </p:cNvPr>
                <p:cNvSpPr>
                  <a:spLocks noChangeShapeType="1"/>
                </p:cNvSpPr>
                <p:nvPr/>
              </p:nvSpPr>
              <p:spPr bwMode="auto">
                <a:xfrm>
                  <a:off x="2445" y="1315"/>
                  <a:ext cx="99" cy="269"/>
                </a:xfrm>
                <a:prstGeom prst="line">
                  <a:avLst/>
                </a:prstGeom>
                <a:noFill/>
                <a:ln w="38100">
                  <a:solidFill>
                    <a:srgbClr val="3333FF"/>
                  </a:solidFill>
                  <a:miter lim="800000"/>
                  <a:headEnd type="none" w="sm" len="sm"/>
                  <a:tailEnd type="none" w="sm" len="sm"/>
                </a:ln>
                <a:extLst>
                  <a:ext uri="{909E8E84-426E-40DD-AFC4-6F175D3DCCD1}">
                    <a14:hiddenFill xmlns:a14="http://schemas.microsoft.com/office/drawing/2010/main">
                      <a:noFill/>
                    </a14:hiddenFill>
                  </a:ext>
                </a:extLst>
              </p:spPr>
              <p:txBody>
                <a:bodyPr wrap="none"/>
                <a:lstStyle/>
                <a:p>
                  <a:endParaRPr lang="en-US"/>
                </a:p>
              </p:txBody>
            </p:sp>
            <p:sp>
              <p:nvSpPr>
                <p:cNvPr id="13409" name="Line 31">
                  <a:extLst>
                    <a:ext uri="{FF2B5EF4-FFF2-40B4-BE49-F238E27FC236}">
                      <a16:creationId xmlns:a16="http://schemas.microsoft.com/office/drawing/2014/main" xmlns="" id="{45533B4E-43D1-4AF6-A10E-D9572B37C4B8}"/>
                    </a:ext>
                  </a:extLst>
                </p:cNvPr>
                <p:cNvSpPr>
                  <a:spLocks noChangeShapeType="1"/>
                </p:cNvSpPr>
                <p:nvPr/>
              </p:nvSpPr>
              <p:spPr bwMode="auto">
                <a:xfrm flipV="1">
                  <a:off x="2544" y="1200"/>
                  <a:ext cx="32" cy="384"/>
                </a:xfrm>
                <a:prstGeom prst="line">
                  <a:avLst/>
                </a:prstGeom>
                <a:noFill/>
                <a:ln w="38100">
                  <a:solidFill>
                    <a:srgbClr val="3333FF"/>
                  </a:solidFill>
                  <a:miter lim="800000"/>
                  <a:headEnd type="none" w="sm" len="sm"/>
                  <a:tailEnd type="none" w="sm" len="sm"/>
                </a:ln>
                <a:extLst>
                  <a:ext uri="{909E8E84-426E-40DD-AFC4-6F175D3DCCD1}">
                    <a14:hiddenFill xmlns:a14="http://schemas.microsoft.com/office/drawing/2010/main">
                      <a:noFill/>
                    </a14:hiddenFill>
                  </a:ext>
                </a:extLst>
              </p:spPr>
              <p:txBody>
                <a:bodyPr wrap="none"/>
                <a:lstStyle/>
                <a:p>
                  <a:endParaRPr lang="en-US"/>
                </a:p>
              </p:txBody>
            </p:sp>
            <p:sp>
              <p:nvSpPr>
                <p:cNvPr id="13410" name="Line 32">
                  <a:extLst>
                    <a:ext uri="{FF2B5EF4-FFF2-40B4-BE49-F238E27FC236}">
                      <a16:creationId xmlns:a16="http://schemas.microsoft.com/office/drawing/2014/main" xmlns="" id="{EB6ADED3-C024-4CB0-B04E-0714A5C29CA3}"/>
                    </a:ext>
                  </a:extLst>
                </p:cNvPr>
                <p:cNvSpPr>
                  <a:spLocks noChangeShapeType="1"/>
                </p:cNvSpPr>
                <p:nvPr/>
              </p:nvSpPr>
              <p:spPr bwMode="auto">
                <a:xfrm>
                  <a:off x="2579" y="1200"/>
                  <a:ext cx="301" cy="0"/>
                </a:xfrm>
                <a:prstGeom prst="line">
                  <a:avLst/>
                </a:prstGeom>
                <a:noFill/>
                <a:ln w="38100">
                  <a:solidFill>
                    <a:srgbClr val="3333FF"/>
                  </a:solidFill>
                  <a:miter lim="800000"/>
                  <a:headEnd type="none" w="sm" len="sm"/>
                  <a:tailEnd type="none" w="sm" len="sm"/>
                </a:ln>
                <a:extLst>
                  <a:ext uri="{909E8E84-426E-40DD-AFC4-6F175D3DCCD1}">
                    <a14:hiddenFill xmlns:a14="http://schemas.microsoft.com/office/drawing/2010/main">
                      <a:noFill/>
                    </a14:hiddenFill>
                  </a:ext>
                </a:extLst>
              </p:spPr>
              <p:txBody>
                <a:bodyPr wrap="none"/>
                <a:lstStyle/>
                <a:p>
                  <a:endParaRPr lang="en-US"/>
                </a:p>
              </p:txBody>
            </p:sp>
          </p:grpSp>
          <p:sp>
            <p:nvSpPr>
              <p:cNvPr id="13407" name="Text Box 33">
                <a:extLst>
                  <a:ext uri="{FF2B5EF4-FFF2-40B4-BE49-F238E27FC236}">
                    <a16:creationId xmlns:a16="http://schemas.microsoft.com/office/drawing/2014/main" xmlns="" id="{E817A908-589E-4F17-B64E-34AB23CBCC43}"/>
                  </a:ext>
                </a:extLst>
              </p:cNvPr>
              <p:cNvSpPr txBox="1">
                <a:spLocks noChangeArrowheads="1"/>
              </p:cNvSpPr>
              <p:nvPr/>
            </p:nvSpPr>
            <p:spPr bwMode="auto">
              <a:xfrm>
                <a:off x="2976" y="998"/>
                <a:ext cx="720" cy="44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spcBef>
                    <a:spcPct val="50000"/>
                  </a:spcBef>
                </a:pPr>
                <a:r>
                  <a:rPr lang="en-US" altLang="en-US" sz="4000" b="1">
                    <a:solidFill>
                      <a:srgbClr val="3333FF"/>
                    </a:solidFill>
                    <a:latin typeface="Times New Roman" panose="02020603050405020304" pitchFamily="18" charset="0"/>
                  </a:rPr>
                  <a:t>5</a:t>
                </a:r>
              </a:p>
            </p:txBody>
          </p:sp>
        </p:grpSp>
      </p:grpSp>
      <p:grpSp>
        <p:nvGrpSpPr>
          <p:cNvPr id="13321" name="Group 34">
            <a:extLst>
              <a:ext uri="{FF2B5EF4-FFF2-40B4-BE49-F238E27FC236}">
                <a16:creationId xmlns:a16="http://schemas.microsoft.com/office/drawing/2014/main" xmlns="" id="{36DEA2A4-CF32-4590-8A83-66ABB5ED4F3B}"/>
              </a:ext>
            </a:extLst>
          </p:cNvPr>
          <p:cNvGrpSpPr>
            <a:grpSpLocks/>
          </p:cNvGrpSpPr>
          <p:nvPr/>
        </p:nvGrpSpPr>
        <p:grpSpPr bwMode="auto">
          <a:xfrm>
            <a:off x="1752600" y="1676400"/>
            <a:ext cx="7543800" cy="762000"/>
            <a:chOff x="576" y="2762"/>
            <a:chExt cx="4752" cy="480"/>
          </a:xfrm>
        </p:grpSpPr>
        <p:grpSp>
          <p:nvGrpSpPr>
            <p:cNvPr id="13396" name="Group 35">
              <a:extLst>
                <a:ext uri="{FF2B5EF4-FFF2-40B4-BE49-F238E27FC236}">
                  <a16:creationId xmlns:a16="http://schemas.microsoft.com/office/drawing/2014/main" xmlns="" id="{6F2F9D17-8B7B-4C49-A497-0AB3299C2C47}"/>
                </a:ext>
              </a:extLst>
            </p:cNvPr>
            <p:cNvGrpSpPr>
              <a:grpSpLocks/>
            </p:cNvGrpSpPr>
            <p:nvPr/>
          </p:nvGrpSpPr>
          <p:grpSpPr bwMode="auto">
            <a:xfrm>
              <a:off x="576" y="2762"/>
              <a:ext cx="4752" cy="480"/>
              <a:chOff x="576" y="2784"/>
              <a:chExt cx="4752" cy="480"/>
            </a:xfrm>
          </p:grpSpPr>
          <p:sp>
            <p:nvSpPr>
              <p:cNvPr id="13398" name="Text Box 36">
                <a:extLst>
                  <a:ext uri="{FF2B5EF4-FFF2-40B4-BE49-F238E27FC236}">
                    <a16:creationId xmlns:a16="http://schemas.microsoft.com/office/drawing/2014/main" xmlns="" id="{D15A7770-2E2F-43E2-97AF-F1133263AB05}"/>
                  </a:ext>
                </a:extLst>
              </p:cNvPr>
              <p:cNvSpPr txBox="1">
                <a:spLocks noChangeArrowheads="1"/>
              </p:cNvSpPr>
              <p:nvPr/>
            </p:nvSpPr>
            <p:spPr bwMode="auto">
              <a:xfrm>
                <a:off x="576" y="2784"/>
                <a:ext cx="4752" cy="4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spcBef>
                    <a:spcPct val="50000"/>
                  </a:spcBef>
                </a:pPr>
                <a:r>
                  <a:rPr lang="en-US" altLang="en-US" sz="4000" b="1">
                    <a:solidFill>
                      <a:srgbClr val="3333FF"/>
                    </a:solidFill>
                    <a:latin typeface="Times New Roman" panose="02020603050405020304" pitchFamily="18" charset="0"/>
                  </a:rPr>
                  <a:t>3</a:t>
                </a:r>
                <a:r>
                  <a:rPr lang="en-US" altLang="en-US" sz="4000">
                    <a:solidFill>
                      <a:srgbClr val="3333FF"/>
                    </a:solidFill>
                    <a:latin typeface="Times New Roman" panose="02020603050405020304" pitchFamily="18" charset="0"/>
                  </a:rPr>
                  <a:t>       </a:t>
                </a:r>
                <a:r>
                  <a:rPr lang="en-US" altLang="en-US" sz="4000" b="1">
                    <a:solidFill>
                      <a:srgbClr val="3333FF"/>
                    </a:solidFill>
                    <a:latin typeface="Times New Roman" panose="02020603050405020304" pitchFamily="18" charset="0"/>
                  </a:rPr>
                  <a:t>+</a:t>
                </a:r>
                <a:r>
                  <a:rPr lang="en-US" altLang="en-US" sz="4000">
                    <a:solidFill>
                      <a:srgbClr val="3333FF"/>
                    </a:solidFill>
                    <a:latin typeface="Times New Roman" panose="02020603050405020304" pitchFamily="18" charset="0"/>
                  </a:rPr>
                  <a:t>            </a:t>
                </a:r>
                <a:r>
                  <a:rPr lang="en-US" altLang="en-US" sz="4400" b="1">
                    <a:solidFill>
                      <a:srgbClr val="3333FF"/>
                    </a:solidFill>
                    <a:latin typeface="Times New Roman" panose="02020603050405020304" pitchFamily="18" charset="0"/>
                  </a:rPr>
                  <a:t>+</a:t>
                </a:r>
                <a:endParaRPr lang="en-US" altLang="en-US" sz="4000" b="1">
                  <a:solidFill>
                    <a:srgbClr val="3333FF"/>
                  </a:solidFill>
                  <a:latin typeface="Times New Roman" panose="02020603050405020304" pitchFamily="18" charset="0"/>
                </a:endParaRPr>
              </a:p>
            </p:txBody>
          </p:sp>
          <p:grpSp>
            <p:nvGrpSpPr>
              <p:cNvPr id="13399" name="Group 37">
                <a:extLst>
                  <a:ext uri="{FF2B5EF4-FFF2-40B4-BE49-F238E27FC236}">
                    <a16:creationId xmlns:a16="http://schemas.microsoft.com/office/drawing/2014/main" xmlns="" id="{66C02457-4CF8-4BA2-BFB1-6FB50C3C39ED}"/>
                  </a:ext>
                </a:extLst>
              </p:cNvPr>
              <p:cNvGrpSpPr>
                <a:grpSpLocks/>
              </p:cNvGrpSpPr>
              <p:nvPr/>
            </p:nvGrpSpPr>
            <p:grpSpPr bwMode="auto">
              <a:xfrm>
                <a:off x="816" y="2784"/>
                <a:ext cx="435" cy="384"/>
                <a:chOff x="2445" y="1200"/>
                <a:chExt cx="435" cy="384"/>
              </a:xfrm>
            </p:grpSpPr>
            <p:sp>
              <p:nvSpPr>
                <p:cNvPr id="13400" name="Line 38">
                  <a:extLst>
                    <a:ext uri="{FF2B5EF4-FFF2-40B4-BE49-F238E27FC236}">
                      <a16:creationId xmlns:a16="http://schemas.microsoft.com/office/drawing/2014/main" xmlns="" id="{C6BACE17-C543-4F10-88EB-69DFCFAF9DF5}"/>
                    </a:ext>
                  </a:extLst>
                </p:cNvPr>
                <p:cNvSpPr>
                  <a:spLocks noChangeShapeType="1"/>
                </p:cNvSpPr>
                <p:nvPr/>
              </p:nvSpPr>
              <p:spPr bwMode="auto">
                <a:xfrm>
                  <a:off x="2445" y="1315"/>
                  <a:ext cx="99" cy="269"/>
                </a:xfrm>
                <a:prstGeom prst="line">
                  <a:avLst/>
                </a:prstGeom>
                <a:noFill/>
                <a:ln w="38100">
                  <a:solidFill>
                    <a:srgbClr val="3333FF"/>
                  </a:solidFill>
                  <a:miter lim="800000"/>
                  <a:headEnd type="none" w="sm" len="sm"/>
                  <a:tailEnd type="none" w="sm" len="sm"/>
                </a:ln>
                <a:extLst>
                  <a:ext uri="{909E8E84-426E-40DD-AFC4-6F175D3DCCD1}">
                    <a14:hiddenFill xmlns:a14="http://schemas.microsoft.com/office/drawing/2010/main">
                      <a:noFill/>
                    </a14:hiddenFill>
                  </a:ext>
                </a:extLst>
              </p:spPr>
              <p:txBody>
                <a:bodyPr wrap="none"/>
                <a:lstStyle/>
                <a:p>
                  <a:endParaRPr lang="en-US"/>
                </a:p>
              </p:txBody>
            </p:sp>
            <p:sp>
              <p:nvSpPr>
                <p:cNvPr id="13401" name="Line 39">
                  <a:extLst>
                    <a:ext uri="{FF2B5EF4-FFF2-40B4-BE49-F238E27FC236}">
                      <a16:creationId xmlns:a16="http://schemas.microsoft.com/office/drawing/2014/main" xmlns="" id="{47C9E030-6E65-48A6-B312-5C77D1B9ABE4}"/>
                    </a:ext>
                  </a:extLst>
                </p:cNvPr>
                <p:cNvSpPr>
                  <a:spLocks noChangeShapeType="1"/>
                </p:cNvSpPr>
                <p:nvPr/>
              </p:nvSpPr>
              <p:spPr bwMode="auto">
                <a:xfrm flipV="1">
                  <a:off x="2544" y="1200"/>
                  <a:ext cx="32" cy="384"/>
                </a:xfrm>
                <a:prstGeom prst="line">
                  <a:avLst/>
                </a:prstGeom>
                <a:noFill/>
                <a:ln w="38100">
                  <a:solidFill>
                    <a:srgbClr val="3333FF"/>
                  </a:solidFill>
                  <a:miter lim="800000"/>
                  <a:headEnd type="none" w="sm" len="sm"/>
                  <a:tailEnd type="none" w="sm" len="sm"/>
                </a:ln>
                <a:extLst>
                  <a:ext uri="{909E8E84-426E-40DD-AFC4-6F175D3DCCD1}">
                    <a14:hiddenFill xmlns:a14="http://schemas.microsoft.com/office/drawing/2010/main">
                      <a:noFill/>
                    </a14:hiddenFill>
                  </a:ext>
                </a:extLst>
              </p:spPr>
              <p:txBody>
                <a:bodyPr wrap="none"/>
                <a:lstStyle/>
                <a:p>
                  <a:endParaRPr lang="en-US"/>
                </a:p>
              </p:txBody>
            </p:sp>
            <p:sp>
              <p:nvSpPr>
                <p:cNvPr id="13402" name="Line 40">
                  <a:extLst>
                    <a:ext uri="{FF2B5EF4-FFF2-40B4-BE49-F238E27FC236}">
                      <a16:creationId xmlns:a16="http://schemas.microsoft.com/office/drawing/2014/main" xmlns="" id="{626A0645-9E81-406D-99A9-180BF062659B}"/>
                    </a:ext>
                  </a:extLst>
                </p:cNvPr>
                <p:cNvSpPr>
                  <a:spLocks noChangeShapeType="1"/>
                </p:cNvSpPr>
                <p:nvPr/>
              </p:nvSpPr>
              <p:spPr bwMode="auto">
                <a:xfrm>
                  <a:off x="2579" y="1200"/>
                  <a:ext cx="301" cy="0"/>
                </a:xfrm>
                <a:prstGeom prst="line">
                  <a:avLst/>
                </a:prstGeom>
                <a:noFill/>
                <a:ln w="38100">
                  <a:solidFill>
                    <a:srgbClr val="3333FF"/>
                  </a:solidFill>
                  <a:miter lim="800000"/>
                  <a:headEnd type="none" w="sm" len="sm"/>
                  <a:tailEnd type="none" w="sm" len="sm"/>
                </a:ln>
                <a:extLst>
                  <a:ext uri="{909E8E84-426E-40DD-AFC4-6F175D3DCCD1}">
                    <a14:hiddenFill xmlns:a14="http://schemas.microsoft.com/office/drawing/2010/main">
                      <a:noFill/>
                    </a14:hiddenFill>
                  </a:ext>
                </a:extLst>
              </p:spPr>
              <p:txBody>
                <a:bodyPr wrap="none"/>
                <a:lstStyle/>
                <a:p>
                  <a:endParaRPr lang="en-US"/>
                </a:p>
              </p:txBody>
            </p:sp>
          </p:grpSp>
        </p:grpSp>
        <p:sp>
          <p:nvSpPr>
            <p:cNvPr id="13397" name="Text Box 41">
              <a:extLst>
                <a:ext uri="{FF2B5EF4-FFF2-40B4-BE49-F238E27FC236}">
                  <a16:creationId xmlns:a16="http://schemas.microsoft.com/office/drawing/2014/main" xmlns="" id="{BDB8B999-E3C2-4882-A2DC-774155D895DF}"/>
                </a:ext>
              </a:extLst>
            </p:cNvPr>
            <p:cNvSpPr txBox="1">
              <a:spLocks noChangeArrowheads="1"/>
            </p:cNvSpPr>
            <p:nvPr/>
          </p:nvSpPr>
          <p:spPr bwMode="auto">
            <a:xfrm>
              <a:off x="960" y="2784"/>
              <a:ext cx="528" cy="44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spcBef>
                  <a:spcPct val="50000"/>
                </a:spcBef>
              </a:pPr>
              <a:r>
                <a:rPr lang="en-US" altLang="en-US" sz="4000" b="1">
                  <a:solidFill>
                    <a:srgbClr val="3333FF"/>
                  </a:solidFill>
                  <a:latin typeface="Times New Roman" panose="02020603050405020304" pitchFamily="18" charset="0"/>
                </a:rPr>
                <a:t>5</a:t>
              </a:r>
            </a:p>
          </p:txBody>
        </p:sp>
      </p:grpSp>
      <p:grpSp>
        <p:nvGrpSpPr>
          <p:cNvPr id="15" name="Group 42">
            <a:extLst>
              <a:ext uri="{FF2B5EF4-FFF2-40B4-BE49-F238E27FC236}">
                <a16:creationId xmlns:a16="http://schemas.microsoft.com/office/drawing/2014/main" xmlns="" id="{B66A84A3-A528-412B-A9A1-B3DE3D3ED12F}"/>
              </a:ext>
            </a:extLst>
          </p:cNvPr>
          <p:cNvGrpSpPr>
            <a:grpSpLocks/>
          </p:cNvGrpSpPr>
          <p:nvPr/>
        </p:nvGrpSpPr>
        <p:grpSpPr bwMode="auto">
          <a:xfrm>
            <a:off x="3581400" y="1676400"/>
            <a:ext cx="1295400" cy="701675"/>
            <a:chOff x="2112" y="672"/>
            <a:chExt cx="816" cy="442"/>
          </a:xfrm>
        </p:grpSpPr>
        <p:grpSp>
          <p:nvGrpSpPr>
            <p:cNvPr id="13391" name="Group 43">
              <a:extLst>
                <a:ext uri="{FF2B5EF4-FFF2-40B4-BE49-F238E27FC236}">
                  <a16:creationId xmlns:a16="http://schemas.microsoft.com/office/drawing/2014/main" xmlns="" id="{F02D28A1-F551-4F96-9C79-4D863D877771}"/>
                </a:ext>
              </a:extLst>
            </p:cNvPr>
            <p:cNvGrpSpPr>
              <a:grpSpLocks/>
            </p:cNvGrpSpPr>
            <p:nvPr/>
          </p:nvGrpSpPr>
          <p:grpSpPr bwMode="auto">
            <a:xfrm>
              <a:off x="2112" y="672"/>
              <a:ext cx="576" cy="384"/>
              <a:chOff x="2445" y="1200"/>
              <a:chExt cx="435" cy="384"/>
            </a:xfrm>
          </p:grpSpPr>
          <p:sp>
            <p:nvSpPr>
              <p:cNvPr id="13393" name="Line 44">
                <a:extLst>
                  <a:ext uri="{FF2B5EF4-FFF2-40B4-BE49-F238E27FC236}">
                    <a16:creationId xmlns:a16="http://schemas.microsoft.com/office/drawing/2014/main" xmlns="" id="{F498DC42-3B4F-45B3-894F-DCF2751EBBC2}"/>
                  </a:ext>
                </a:extLst>
              </p:cNvPr>
              <p:cNvSpPr>
                <a:spLocks noChangeShapeType="1"/>
              </p:cNvSpPr>
              <p:nvPr/>
            </p:nvSpPr>
            <p:spPr bwMode="auto">
              <a:xfrm>
                <a:off x="2445" y="1315"/>
                <a:ext cx="99" cy="269"/>
              </a:xfrm>
              <a:prstGeom prst="line">
                <a:avLst/>
              </a:prstGeom>
              <a:noFill/>
              <a:ln w="38100">
                <a:solidFill>
                  <a:srgbClr val="3333FF"/>
                </a:solidFill>
                <a:miter lim="800000"/>
                <a:headEnd type="none" w="sm" len="sm"/>
                <a:tailEnd type="none" w="sm" len="sm"/>
              </a:ln>
              <a:extLst>
                <a:ext uri="{909E8E84-426E-40DD-AFC4-6F175D3DCCD1}">
                  <a14:hiddenFill xmlns:a14="http://schemas.microsoft.com/office/drawing/2010/main">
                    <a:noFill/>
                  </a14:hiddenFill>
                </a:ext>
              </a:extLst>
            </p:spPr>
            <p:txBody>
              <a:bodyPr wrap="none"/>
              <a:lstStyle/>
              <a:p>
                <a:endParaRPr lang="en-US"/>
              </a:p>
            </p:txBody>
          </p:sp>
          <p:sp>
            <p:nvSpPr>
              <p:cNvPr id="13394" name="Line 45">
                <a:extLst>
                  <a:ext uri="{FF2B5EF4-FFF2-40B4-BE49-F238E27FC236}">
                    <a16:creationId xmlns:a16="http://schemas.microsoft.com/office/drawing/2014/main" xmlns="" id="{B9EE3573-F6D1-489A-A69E-BADA447FF5E2}"/>
                  </a:ext>
                </a:extLst>
              </p:cNvPr>
              <p:cNvSpPr>
                <a:spLocks noChangeShapeType="1"/>
              </p:cNvSpPr>
              <p:nvPr/>
            </p:nvSpPr>
            <p:spPr bwMode="auto">
              <a:xfrm flipV="1">
                <a:off x="2544" y="1200"/>
                <a:ext cx="32" cy="384"/>
              </a:xfrm>
              <a:prstGeom prst="line">
                <a:avLst/>
              </a:prstGeom>
              <a:noFill/>
              <a:ln w="38100">
                <a:solidFill>
                  <a:srgbClr val="3333FF"/>
                </a:solidFill>
                <a:miter lim="800000"/>
                <a:headEnd type="none" w="sm" len="sm"/>
                <a:tailEnd type="none" w="sm" len="sm"/>
              </a:ln>
              <a:extLst>
                <a:ext uri="{909E8E84-426E-40DD-AFC4-6F175D3DCCD1}">
                  <a14:hiddenFill xmlns:a14="http://schemas.microsoft.com/office/drawing/2010/main">
                    <a:noFill/>
                  </a14:hiddenFill>
                </a:ext>
              </a:extLst>
            </p:spPr>
            <p:txBody>
              <a:bodyPr wrap="none"/>
              <a:lstStyle/>
              <a:p>
                <a:endParaRPr lang="en-US"/>
              </a:p>
            </p:txBody>
          </p:sp>
          <p:sp>
            <p:nvSpPr>
              <p:cNvPr id="13395" name="Line 46">
                <a:extLst>
                  <a:ext uri="{FF2B5EF4-FFF2-40B4-BE49-F238E27FC236}">
                    <a16:creationId xmlns:a16="http://schemas.microsoft.com/office/drawing/2014/main" xmlns="" id="{C6D2B5CE-905A-482C-A312-5B09A95A33D5}"/>
                  </a:ext>
                </a:extLst>
              </p:cNvPr>
              <p:cNvSpPr>
                <a:spLocks noChangeShapeType="1"/>
              </p:cNvSpPr>
              <p:nvPr/>
            </p:nvSpPr>
            <p:spPr bwMode="auto">
              <a:xfrm>
                <a:off x="2579" y="1200"/>
                <a:ext cx="301" cy="0"/>
              </a:xfrm>
              <a:prstGeom prst="line">
                <a:avLst/>
              </a:prstGeom>
              <a:noFill/>
              <a:ln w="38100">
                <a:solidFill>
                  <a:srgbClr val="3333FF"/>
                </a:solidFill>
                <a:miter lim="800000"/>
                <a:headEnd type="none" w="sm" len="sm"/>
                <a:tailEnd type="none" w="sm" len="sm"/>
              </a:ln>
              <a:extLst>
                <a:ext uri="{909E8E84-426E-40DD-AFC4-6F175D3DCCD1}">
                  <a14:hiddenFill xmlns:a14="http://schemas.microsoft.com/office/drawing/2010/main">
                    <a:noFill/>
                  </a14:hiddenFill>
                </a:ext>
              </a:extLst>
            </p:spPr>
            <p:txBody>
              <a:bodyPr wrap="none"/>
              <a:lstStyle/>
              <a:p>
                <a:endParaRPr lang="en-US"/>
              </a:p>
            </p:txBody>
          </p:sp>
        </p:grpSp>
        <p:sp>
          <p:nvSpPr>
            <p:cNvPr id="13392" name="Text Box 47">
              <a:extLst>
                <a:ext uri="{FF2B5EF4-FFF2-40B4-BE49-F238E27FC236}">
                  <a16:creationId xmlns:a16="http://schemas.microsoft.com/office/drawing/2014/main" xmlns="" id="{ECD81A23-B192-4180-9011-D62211A1F26C}"/>
                </a:ext>
              </a:extLst>
            </p:cNvPr>
            <p:cNvSpPr txBox="1">
              <a:spLocks noChangeArrowheads="1"/>
            </p:cNvSpPr>
            <p:nvPr/>
          </p:nvSpPr>
          <p:spPr bwMode="auto">
            <a:xfrm>
              <a:off x="2256" y="672"/>
              <a:ext cx="672" cy="44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spcBef>
                  <a:spcPct val="50000"/>
                </a:spcBef>
              </a:pPr>
              <a:r>
                <a:rPr lang="en-US" altLang="en-US" sz="4000" b="1">
                  <a:solidFill>
                    <a:srgbClr val="3333FF"/>
                  </a:solidFill>
                  <a:latin typeface="Times New Roman" panose="02020603050405020304" pitchFamily="18" charset="0"/>
                </a:rPr>
                <a:t>20</a:t>
              </a:r>
            </a:p>
          </p:txBody>
        </p:sp>
      </p:grpSp>
      <p:grpSp>
        <p:nvGrpSpPr>
          <p:cNvPr id="13323" name="Group 48">
            <a:extLst>
              <a:ext uri="{FF2B5EF4-FFF2-40B4-BE49-F238E27FC236}">
                <a16:creationId xmlns:a16="http://schemas.microsoft.com/office/drawing/2014/main" xmlns="" id="{C2F0ECE7-74FE-43D9-B45A-68463F43B9D9}"/>
              </a:ext>
            </a:extLst>
          </p:cNvPr>
          <p:cNvGrpSpPr>
            <a:grpSpLocks/>
          </p:cNvGrpSpPr>
          <p:nvPr/>
        </p:nvGrpSpPr>
        <p:grpSpPr bwMode="auto">
          <a:xfrm>
            <a:off x="5245100" y="1676400"/>
            <a:ext cx="1371600" cy="762000"/>
            <a:chOff x="2832" y="960"/>
            <a:chExt cx="864" cy="480"/>
          </a:xfrm>
        </p:grpSpPr>
        <p:grpSp>
          <p:nvGrpSpPr>
            <p:cNvPr id="13386" name="Group 49">
              <a:extLst>
                <a:ext uri="{FF2B5EF4-FFF2-40B4-BE49-F238E27FC236}">
                  <a16:creationId xmlns:a16="http://schemas.microsoft.com/office/drawing/2014/main" xmlns="" id="{D53767D2-780C-493C-B192-2926850EA8E0}"/>
                </a:ext>
              </a:extLst>
            </p:cNvPr>
            <p:cNvGrpSpPr>
              <a:grpSpLocks/>
            </p:cNvGrpSpPr>
            <p:nvPr/>
          </p:nvGrpSpPr>
          <p:grpSpPr bwMode="auto">
            <a:xfrm>
              <a:off x="2832" y="960"/>
              <a:ext cx="435" cy="384"/>
              <a:chOff x="2445" y="1200"/>
              <a:chExt cx="435" cy="384"/>
            </a:xfrm>
          </p:grpSpPr>
          <p:sp>
            <p:nvSpPr>
              <p:cNvPr id="13388" name="Line 50">
                <a:extLst>
                  <a:ext uri="{FF2B5EF4-FFF2-40B4-BE49-F238E27FC236}">
                    <a16:creationId xmlns:a16="http://schemas.microsoft.com/office/drawing/2014/main" xmlns="" id="{DA5D5AB0-4405-44B9-A3CE-0B46D5F53223}"/>
                  </a:ext>
                </a:extLst>
              </p:cNvPr>
              <p:cNvSpPr>
                <a:spLocks noChangeShapeType="1"/>
              </p:cNvSpPr>
              <p:nvPr/>
            </p:nvSpPr>
            <p:spPr bwMode="auto">
              <a:xfrm>
                <a:off x="2445" y="1315"/>
                <a:ext cx="99" cy="269"/>
              </a:xfrm>
              <a:prstGeom prst="line">
                <a:avLst/>
              </a:prstGeom>
              <a:noFill/>
              <a:ln w="38100">
                <a:solidFill>
                  <a:srgbClr val="3333FF"/>
                </a:solidFill>
                <a:miter lim="800000"/>
                <a:headEnd type="none" w="sm" len="sm"/>
                <a:tailEnd type="none" w="sm" len="sm"/>
              </a:ln>
              <a:extLst>
                <a:ext uri="{909E8E84-426E-40DD-AFC4-6F175D3DCCD1}">
                  <a14:hiddenFill xmlns:a14="http://schemas.microsoft.com/office/drawing/2010/main">
                    <a:noFill/>
                  </a14:hiddenFill>
                </a:ext>
              </a:extLst>
            </p:spPr>
            <p:txBody>
              <a:bodyPr wrap="none"/>
              <a:lstStyle/>
              <a:p>
                <a:endParaRPr lang="en-US"/>
              </a:p>
            </p:txBody>
          </p:sp>
          <p:sp>
            <p:nvSpPr>
              <p:cNvPr id="13389" name="Line 51">
                <a:extLst>
                  <a:ext uri="{FF2B5EF4-FFF2-40B4-BE49-F238E27FC236}">
                    <a16:creationId xmlns:a16="http://schemas.microsoft.com/office/drawing/2014/main" xmlns="" id="{DC0B8381-F092-48EE-8C13-B98C162D5DAB}"/>
                  </a:ext>
                </a:extLst>
              </p:cNvPr>
              <p:cNvSpPr>
                <a:spLocks noChangeShapeType="1"/>
              </p:cNvSpPr>
              <p:nvPr/>
            </p:nvSpPr>
            <p:spPr bwMode="auto">
              <a:xfrm flipV="1">
                <a:off x="2544" y="1200"/>
                <a:ext cx="32" cy="384"/>
              </a:xfrm>
              <a:prstGeom prst="line">
                <a:avLst/>
              </a:prstGeom>
              <a:noFill/>
              <a:ln w="38100">
                <a:solidFill>
                  <a:srgbClr val="3333FF"/>
                </a:solidFill>
                <a:miter lim="800000"/>
                <a:headEnd type="none" w="sm" len="sm"/>
                <a:tailEnd type="none" w="sm" len="sm"/>
              </a:ln>
              <a:extLst>
                <a:ext uri="{909E8E84-426E-40DD-AFC4-6F175D3DCCD1}">
                  <a14:hiddenFill xmlns:a14="http://schemas.microsoft.com/office/drawing/2010/main">
                    <a:noFill/>
                  </a14:hiddenFill>
                </a:ext>
              </a:extLst>
            </p:spPr>
            <p:txBody>
              <a:bodyPr wrap="none"/>
              <a:lstStyle/>
              <a:p>
                <a:endParaRPr lang="en-US"/>
              </a:p>
            </p:txBody>
          </p:sp>
          <p:sp>
            <p:nvSpPr>
              <p:cNvPr id="13390" name="Line 52">
                <a:extLst>
                  <a:ext uri="{FF2B5EF4-FFF2-40B4-BE49-F238E27FC236}">
                    <a16:creationId xmlns:a16="http://schemas.microsoft.com/office/drawing/2014/main" xmlns="" id="{A6F06461-BEEF-4323-90AE-E385560719C2}"/>
                  </a:ext>
                </a:extLst>
              </p:cNvPr>
              <p:cNvSpPr>
                <a:spLocks noChangeShapeType="1"/>
              </p:cNvSpPr>
              <p:nvPr/>
            </p:nvSpPr>
            <p:spPr bwMode="auto">
              <a:xfrm>
                <a:off x="2579" y="1200"/>
                <a:ext cx="301" cy="0"/>
              </a:xfrm>
              <a:prstGeom prst="line">
                <a:avLst/>
              </a:prstGeom>
              <a:noFill/>
              <a:ln w="38100">
                <a:solidFill>
                  <a:srgbClr val="3333FF"/>
                </a:solidFill>
                <a:miter lim="800000"/>
                <a:headEnd type="none" w="sm" len="sm"/>
                <a:tailEnd type="none" w="sm" len="sm"/>
              </a:ln>
              <a:extLst>
                <a:ext uri="{909E8E84-426E-40DD-AFC4-6F175D3DCCD1}">
                  <a14:hiddenFill xmlns:a14="http://schemas.microsoft.com/office/drawing/2010/main">
                    <a:noFill/>
                  </a14:hiddenFill>
                </a:ext>
              </a:extLst>
            </p:spPr>
            <p:txBody>
              <a:bodyPr wrap="none"/>
              <a:lstStyle/>
              <a:p>
                <a:endParaRPr lang="en-US"/>
              </a:p>
            </p:txBody>
          </p:sp>
        </p:grpSp>
        <p:sp>
          <p:nvSpPr>
            <p:cNvPr id="13387" name="Text Box 53">
              <a:extLst>
                <a:ext uri="{FF2B5EF4-FFF2-40B4-BE49-F238E27FC236}">
                  <a16:creationId xmlns:a16="http://schemas.microsoft.com/office/drawing/2014/main" xmlns="" id="{A1B3FA91-E5B9-49C8-A68C-65B55E3E9B06}"/>
                </a:ext>
              </a:extLst>
            </p:cNvPr>
            <p:cNvSpPr txBox="1">
              <a:spLocks noChangeArrowheads="1"/>
            </p:cNvSpPr>
            <p:nvPr/>
          </p:nvSpPr>
          <p:spPr bwMode="auto">
            <a:xfrm>
              <a:off x="2976" y="998"/>
              <a:ext cx="720" cy="44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spcBef>
                  <a:spcPct val="50000"/>
                </a:spcBef>
              </a:pPr>
              <a:r>
                <a:rPr lang="en-US" altLang="en-US" sz="4000" b="1">
                  <a:solidFill>
                    <a:srgbClr val="3333FF"/>
                  </a:solidFill>
                  <a:latin typeface="Times New Roman" panose="02020603050405020304" pitchFamily="18" charset="0"/>
                </a:rPr>
                <a:t>5</a:t>
              </a:r>
            </a:p>
          </p:txBody>
        </p:sp>
      </p:grpSp>
      <p:sp>
        <p:nvSpPr>
          <p:cNvPr id="146486" name="Text Box 54">
            <a:extLst>
              <a:ext uri="{FF2B5EF4-FFF2-40B4-BE49-F238E27FC236}">
                <a16:creationId xmlns:a16="http://schemas.microsoft.com/office/drawing/2014/main" xmlns="" id="{EB4853B8-7009-4EFF-839B-9657FCFA26DE}"/>
              </a:ext>
            </a:extLst>
          </p:cNvPr>
          <p:cNvSpPr txBox="1">
            <a:spLocks noChangeArrowheads="1"/>
          </p:cNvSpPr>
          <p:nvPr/>
        </p:nvSpPr>
        <p:spPr bwMode="auto">
          <a:xfrm>
            <a:off x="3657600" y="2667000"/>
            <a:ext cx="1066800"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spcBef>
                <a:spcPct val="50000"/>
              </a:spcBef>
            </a:pPr>
            <a:r>
              <a:rPr lang="en-US" altLang="en-US" sz="4400" b="1">
                <a:solidFill>
                  <a:srgbClr val="FF3300"/>
                </a:solidFill>
                <a:latin typeface="Times New Roman" panose="02020603050405020304" pitchFamily="18" charset="0"/>
              </a:rPr>
              <a:t>2</a:t>
            </a:r>
            <a:r>
              <a:rPr lang="en-US" altLang="en-US" sz="4400" b="1" baseline="30000">
                <a:solidFill>
                  <a:srgbClr val="FF3300"/>
                </a:solidFill>
                <a:latin typeface="Times New Roman" panose="02020603050405020304" pitchFamily="18" charset="0"/>
              </a:rPr>
              <a:t>2</a:t>
            </a:r>
            <a:endParaRPr lang="en-US" altLang="en-US" sz="4400" b="1">
              <a:latin typeface="Times New Roman" panose="02020603050405020304" pitchFamily="18" charset="0"/>
            </a:endParaRPr>
          </a:p>
        </p:txBody>
      </p:sp>
      <p:grpSp>
        <p:nvGrpSpPr>
          <p:cNvPr id="19" name="Group 55">
            <a:extLst>
              <a:ext uri="{FF2B5EF4-FFF2-40B4-BE49-F238E27FC236}">
                <a16:creationId xmlns:a16="http://schemas.microsoft.com/office/drawing/2014/main" xmlns="" id="{87C56EDE-6D45-4345-9F3D-611B810DFED8}"/>
              </a:ext>
            </a:extLst>
          </p:cNvPr>
          <p:cNvGrpSpPr>
            <a:grpSpLocks/>
          </p:cNvGrpSpPr>
          <p:nvPr/>
        </p:nvGrpSpPr>
        <p:grpSpPr bwMode="auto">
          <a:xfrm>
            <a:off x="3484563" y="2673350"/>
            <a:ext cx="1143000" cy="609600"/>
            <a:chOff x="2352" y="3456"/>
            <a:chExt cx="720" cy="384"/>
          </a:xfrm>
        </p:grpSpPr>
        <p:sp>
          <p:nvSpPr>
            <p:cNvPr id="13383" name="Line 56">
              <a:extLst>
                <a:ext uri="{FF2B5EF4-FFF2-40B4-BE49-F238E27FC236}">
                  <a16:creationId xmlns:a16="http://schemas.microsoft.com/office/drawing/2014/main" xmlns="" id="{0197A75D-9417-4C0D-A190-380CAC34C962}"/>
                </a:ext>
              </a:extLst>
            </p:cNvPr>
            <p:cNvSpPr>
              <a:spLocks noChangeShapeType="1"/>
            </p:cNvSpPr>
            <p:nvPr/>
          </p:nvSpPr>
          <p:spPr bwMode="auto">
            <a:xfrm>
              <a:off x="2352" y="3571"/>
              <a:ext cx="99" cy="269"/>
            </a:xfrm>
            <a:prstGeom prst="line">
              <a:avLst/>
            </a:prstGeom>
            <a:noFill/>
            <a:ln w="38100">
              <a:solidFill>
                <a:srgbClr val="3333FF"/>
              </a:solidFill>
              <a:miter lim="800000"/>
              <a:headEnd type="none" w="sm" len="sm"/>
              <a:tailEnd type="none" w="sm" len="sm"/>
            </a:ln>
            <a:extLst>
              <a:ext uri="{909E8E84-426E-40DD-AFC4-6F175D3DCCD1}">
                <a14:hiddenFill xmlns:a14="http://schemas.microsoft.com/office/drawing/2010/main">
                  <a:noFill/>
                </a14:hiddenFill>
              </a:ext>
            </a:extLst>
          </p:spPr>
          <p:txBody>
            <a:bodyPr wrap="none"/>
            <a:lstStyle/>
            <a:p>
              <a:endParaRPr lang="en-US"/>
            </a:p>
          </p:txBody>
        </p:sp>
        <p:sp>
          <p:nvSpPr>
            <p:cNvPr id="13384" name="Line 57">
              <a:extLst>
                <a:ext uri="{FF2B5EF4-FFF2-40B4-BE49-F238E27FC236}">
                  <a16:creationId xmlns:a16="http://schemas.microsoft.com/office/drawing/2014/main" xmlns="" id="{65B2D0F6-98FD-4608-B40B-2AD2612AD5BE}"/>
                </a:ext>
              </a:extLst>
            </p:cNvPr>
            <p:cNvSpPr>
              <a:spLocks noChangeShapeType="1"/>
            </p:cNvSpPr>
            <p:nvPr/>
          </p:nvSpPr>
          <p:spPr bwMode="auto">
            <a:xfrm flipV="1">
              <a:off x="2451" y="3456"/>
              <a:ext cx="32" cy="384"/>
            </a:xfrm>
            <a:prstGeom prst="line">
              <a:avLst/>
            </a:prstGeom>
            <a:noFill/>
            <a:ln w="38100">
              <a:solidFill>
                <a:srgbClr val="3333FF"/>
              </a:solidFill>
              <a:miter lim="800000"/>
              <a:headEnd type="none" w="sm" len="sm"/>
              <a:tailEnd type="none" w="sm" len="sm"/>
            </a:ln>
            <a:extLst>
              <a:ext uri="{909E8E84-426E-40DD-AFC4-6F175D3DCCD1}">
                <a14:hiddenFill xmlns:a14="http://schemas.microsoft.com/office/drawing/2010/main">
                  <a:noFill/>
                </a14:hiddenFill>
              </a:ext>
            </a:extLst>
          </p:spPr>
          <p:txBody>
            <a:bodyPr wrap="none"/>
            <a:lstStyle/>
            <a:p>
              <a:endParaRPr lang="en-US"/>
            </a:p>
          </p:txBody>
        </p:sp>
        <p:sp>
          <p:nvSpPr>
            <p:cNvPr id="13385" name="Line 58">
              <a:extLst>
                <a:ext uri="{FF2B5EF4-FFF2-40B4-BE49-F238E27FC236}">
                  <a16:creationId xmlns:a16="http://schemas.microsoft.com/office/drawing/2014/main" xmlns="" id="{D8D1D086-35AB-4B95-9833-45183E4B0E6B}"/>
                </a:ext>
              </a:extLst>
            </p:cNvPr>
            <p:cNvSpPr>
              <a:spLocks noChangeShapeType="1"/>
            </p:cNvSpPr>
            <p:nvPr/>
          </p:nvSpPr>
          <p:spPr bwMode="auto">
            <a:xfrm>
              <a:off x="2496" y="3456"/>
              <a:ext cx="576" cy="0"/>
            </a:xfrm>
            <a:prstGeom prst="line">
              <a:avLst/>
            </a:prstGeom>
            <a:noFill/>
            <a:ln w="38100">
              <a:solidFill>
                <a:srgbClr val="3333FF"/>
              </a:solidFill>
              <a:miter lim="800000"/>
              <a:headEnd type="none" w="sm" len="sm"/>
              <a:tailEnd type="none" w="sm" len="sm"/>
            </a:ln>
            <a:extLst>
              <a:ext uri="{909E8E84-426E-40DD-AFC4-6F175D3DCCD1}">
                <a14:hiddenFill xmlns:a14="http://schemas.microsoft.com/office/drawing/2010/main">
                  <a:noFill/>
                </a14:hiddenFill>
              </a:ext>
            </a:extLst>
          </p:spPr>
          <p:txBody>
            <a:bodyPr wrap="none"/>
            <a:lstStyle/>
            <a:p>
              <a:endParaRPr lang="en-US"/>
            </a:p>
          </p:txBody>
        </p:sp>
      </p:grpSp>
      <p:grpSp>
        <p:nvGrpSpPr>
          <p:cNvPr id="20" name="Group 59">
            <a:extLst>
              <a:ext uri="{FF2B5EF4-FFF2-40B4-BE49-F238E27FC236}">
                <a16:creationId xmlns:a16="http://schemas.microsoft.com/office/drawing/2014/main" xmlns="" id="{3235D432-7549-4090-881A-27524341F1C4}"/>
              </a:ext>
            </a:extLst>
          </p:cNvPr>
          <p:cNvGrpSpPr>
            <a:grpSpLocks/>
          </p:cNvGrpSpPr>
          <p:nvPr/>
        </p:nvGrpSpPr>
        <p:grpSpPr bwMode="auto">
          <a:xfrm>
            <a:off x="4038600" y="2311400"/>
            <a:ext cx="1295400" cy="1143000"/>
            <a:chOff x="2352" y="1152"/>
            <a:chExt cx="816" cy="720"/>
          </a:xfrm>
        </p:grpSpPr>
        <p:sp>
          <p:nvSpPr>
            <p:cNvPr id="13381" name="Text Box 60">
              <a:extLst>
                <a:ext uri="{FF2B5EF4-FFF2-40B4-BE49-F238E27FC236}">
                  <a16:creationId xmlns:a16="http://schemas.microsoft.com/office/drawing/2014/main" xmlns="" id="{681D19B0-1A43-4157-91B2-DAAD1FC44099}"/>
                </a:ext>
              </a:extLst>
            </p:cNvPr>
            <p:cNvSpPr txBox="1">
              <a:spLocks noChangeArrowheads="1"/>
            </p:cNvSpPr>
            <p:nvPr/>
          </p:nvSpPr>
          <p:spPr bwMode="auto">
            <a:xfrm>
              <a:off x="2352" y="1152"/>
              <a:ext cx="384" cy="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spcBef>
                  <a:spcPct val="50000"/>
                </a:spcBef>
              </a:pPr>
              <a:r>
                <a:rPr lang="en-US" altLang="en-US" sz="6600">
                  <a:solidFill>
                    <a:srgbClr val="3333FF"/>
                  </a:solidFill>
                  <a:latin typeface="VNI-Times" pitchFamily="2" charset="0"/>
                </a:rPr>
                <a:t>.</a:t>
              </a:r>
              <a:endParaRPr lang="vi-VN" altLang="en-US" sz="6600">
                <a:solidFill>
                  <a:srgbClr val="3333FF"/>
                </a:solidFill>
                <a:latin typeface="VNI-Times" pitchFamily="2" charset="0"/>
              </a:endParaRPr>
            </a:p>
          </p:txBody>
        </p:sp>
        <p:sp>
          <p:nvSpPr>
            <p:cNvPr id="13382" name="Text Box 61">
              <a:extLst>
                <a:ext uri="{FF2B5EF4-FFF2-40B4-BE49-F238E27FC236}">
                  <a16:creationId xmlns:a16="http://schemas.microsoft.com/office/drawing/2014/main" xmlns="" id="{7662876E-AAAB-4E65-8A11-4300827A6D5A}"/>
                </a:ext>
              </a:extLst>
            </p:cNvPr>
            <p:cNvSpPr txBox="1">
              <a:spLocks noChangeArrowheads="1"/>
            </p:cNvSpPr>
            <p:nvPr/>
          </p:nvSpPr>
          <p:spPr bwMode="auto">
            <a:xfrm>
              <a:off x="2496" y="1392"/>
              <a:ext cx="672" cy="4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spcBef>
                  <a:spcPct val="50000"/>
                </a:spcBef>
              </a:pPr>
              <a:r>
                <a:rPr lang="en-US" altLang="en-US" sz="4400" b="1">
                  <a:solidFill>
                    <a:srgbClr val="3333FF"/>
                  </a:solidFill>
                  <a:latin typeface="Times New Roman" panose="02020603050405020304" pitchFamily="18" charset="0"/>
                </a:rPr>
                <a:t>5</a:t>
              </a:r>
            </a:p>
          </p:txBody>
        </p:sp>
      </p:grpSp>
      <p:sp>
        <p:nvSpPr>
          <p:cNvPr id="146494" name="Text Box 62">
            <a:extLst>
              <a:ext uri="{FF2B5EF4-FFF2-40B4-BE49-F238E27FC236}">
                <a16:creationId xmlns:a16="http://schemas.microsoft.com/office/drawing/2014/main" xmlns="" id="{E8CC5E7C-22E3-49AD-8928-DF5CDCE83A93}"/>
              </a:ext>
            </a:extLst>
          </p:cNvPr>
          <p:cNvSpPr txBox="1">
            <a:spLocks noChangeArrowheads="1"/>
          </p:cNvSpPr>
          <p:nvPr/>
        </p:nvSpPr>
        <p:spPr bwMode="auto">
          <a:xfrm>
            <a:off x="1828800" y="3667125"/>
            <a:ext cx="609600" cy="701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spcBef>
                <a:spcPct val="50000"/>
              </a:spcBef>
            </a:pPr>
            <a:r>
              <a:rPr lang="en-US" altLang="en-US" sz="4000" b="1">
                <a:solidFill>
                  <a:srgbClr val="3333FF"/>
                </a:solidFill>
                <a:latin typeface="Times New Roman" panose="02020603050405020304" pitchFamily="18" charset="0"/>
              </a:rPr>
              <a:t>3</a:t>
            </a:r>
          </a:p>
        </p:txBody>
      </p:sp>
      <p:sp>
        <p:nvSpPr>
          <p:cNvPr id="146495" name="Text Box 63">
            <a:extLst>
              <a:ext uri="{FF2B5EF4-FFF2-40B4-BE49-F238E27FC236}">
                <a16:creationId xmlns:a16="http://schemas.microsoft.com/office/drawing/2014/main" xmlns="" id="{11D1256F-FB31-4D2B-9998-36299C8BBFBF}"/>
              </a:ext>
            </a:extLst>
          </p:cNvPr>
          <p:cNvSpPr txBox="1">
            <a:spLocks noChangeArrowheads="1"/>
          </p:cNvSpPr>
          <p:nvPr/>
        </p:nvSpPr>
        <p:spPr bwMode="auto">
          <a:xfrm>
            <a:off x="990600" y="3733800"/>
            <a:ext cx="1066800"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spcBef>
                <a:spcPct val="50000"/>
              </a:spcBef>
            </a:pPr>
            <a:r>
              <a:rPr lang="en-US" altLang="en-US" sz="4400" b="1">
                <a:solidFill>
                  <a:srgbClr val="3333FF"/>
                </a:solidFill>
                <a:latin typeface="Times New Roman" panose="02020603050405020304" pitchFamily="18" charset="0"/>
              </a:rPr>
              <a:t>=</a:t>
            </a:r>
          </a:p>
        </p:txBody>
      </p:sp>
      <p:grpSp>
        <p:nvGrpSpPr>
          <p:cNvPr id="21" name="Group 64">
            <a:extLst>
              <a:ext uri="{FF2B5EF4-FFF2-40B4-BE49-F238E27FC236}">
                <a16:creationId xmlns:a16="http://schemas.microsoft.com/office/drawing/2014/main" xmlns="" id="{1F7A2B5E-0656-4EAE-BFA2-5D1FF297F2F3}"/>
              </a:ext>
            </a:extLst>
          </p:cNvPr>
          <p:cNvGrpSpPr>
            <a:grpSpLocks/>
          </p:cNvGrpSpPr>
          <p:nvPr/>
        </p:nvGrpSpPr>
        <p:grpSpPr bwMode="auto">
          <a:xfrm>
            <a:off x="5715000" y="3581400"/>
            <a:ext cx="1371600" cy="762000"/>
            <a:chOff x="3408" y="1968"/>
            <a:chExt cx="864" cy="480"/>
          </a:xfrm>
        </p:grpSpPr>
        <p:grpSp>
          <p:nvGrpSpPr>
            <p:cNvPr id="13376" name="Group 65">
              <a:extLst>
                <a:ext uri="{FF2B5EF4-FFF2-40B4-BE49-F238E27FC236}">
                  <a16:creationId xmlns:a16="http://schemas.microsoft.com/office/drawing/2014/main" xmlns="" id="{C47CDDF8-8877-482B-94C6-D4301C8A0AF6}"/>
                </a:ext>
              </a:extLst>
            </p:cNvPr>
            <p:cNvGrpSpPr>
              <a:grpSpLocks/>
            </p:cNvGrpSpPr>
            <p:nvPr/>
          </p:nvGrpSpPr>
          <p:grpSpPr bwMode="auto">
            <a:xfrm>
              <a:off x="3408" y="1968"/>
              <a:ext cx="435" cy="384"/>
              <a:chOff x="2445" y="1200"/>
              <a:chExt cx="435" cy="384"/>
            </a:xfrm>
          </p:grpSpPr>
          <p:sp>
            <p:nvSpPr>
              <p:cNvPr id="13378" name="Line 66">
                <a:extLst>
                  <a:ext uri="{FF2B5EF4-FFF2-40B4-BE49-F238E27FC236}">
                    <a16:creationId xmlns:a16="http://schemas.microsoft.com/office/drawing/2014/main" xmlns="" id="{C9CFEA28-2C18-4677-A54D-FDA12E304209}"/>
                  </a:ext>
                </a:extLst>
              </p:cNvPr>
              <p:cNvSpPr>
                <a:spLocks noChangeShapeType="1"/>
              </p:cNvSpPr>
              <p:nvPr/>
            </p:nvSpPr>
            <p:spPr bwMode="auto">
              <a:xfrm>
                <a:off x="2445" y="1315"/>
                <a:ext cx="99" cy="269"/>
              </a:xfrm>
              <a:prstGeom prst="line">
                <a:avLst/>
              </a:prstGeom>
              <a:noFill/>
              <a:ln w="38100">
                <a:solidFill>
                  <a:srgbClr val="3333FF"/>
                </a:solidFill>
                <a:miter lim="800000"/>
                <a:headEnd type="none" w="sm" len="sm"/>
                <a:tailEnd type="none" w="sm" len="sm"/>
              </a:ln>
              <a:extLst>
                <a:ext uri="{909E8E84-426E-40DD-AFC4-6F175D3DCCD1}">
                  <a14:hiddenFill xmlns:a14="http://schemas.microsoft.com/office/drawing/2010/main">
                    <a:noFill/>
                  </a14:hiddenFill>
                </a:ext>
              </a:extLst>
            </p:spPr>
            <p:txBody>
              <a:bodyPr wrap="none"/>
              <a:lstStyle/>
              <a:p>
                <a:endParaRPr lang="en-US"/>
              </a:p>
            </p:txBody>
          </p:sp>
          <p:sp>
            <p:nvSpPr>
              <p:cNvPr id="13379" name="Line 67">
                <a:extLst>
                  <a:ext uri="{FF2B5EF4-FFF2-40B4-BE49-F238E27FC236}">
                    <a16:creationId xmlns:a16="http://schemas.microsoft.com/office/drawing/2014/main" xmlns="" id="{7CD3ECFC-753A-431A-A29B-D4F337311551}"/>
                  </a:ext>
                </a:extLst>
              </p:cNvPr>
              <p:cNvSpPr>
                <a:spLocks noChangeShapeType="1"/>
              </p:cNvSpPr>
              <p:nvPr/>
            </p:nvSpPr>
            <p:spPr bwMode="auto">
              <a:xfrm flipV="1">
                <a:off x="2544" y="1200"/>
                <a:ext cx="32" cy="384"/>
              </a:xfrm>
              <a:prstGeom prst="line">
                <a:avLst/>
              </a:prstGeom>
              <a:noFill/>
              <a:ln w="38100">
                <a:solidFill>
                  <a:srgbClr val="3333FF"/>
                </a:solidFill>
                <a:miter lim="800000"/>
                <a:headEnd type="none" w="sm" len="sm"/>
                <a:tailEnd type="none" w="sm" len="sm"/>
              </a:ln>
              <a:extLst>
                <a:ext uri="{909E8E84-426E-40DD-AFC4-6F175D3DCCD1}">
                  <a14:hiddenFill xmlns:a14="http://schemas.microsoft.com/office/drawing/2010/main">
                    <a:noFill/>
                  </a14:hiddenFill>
                </a:ext>
              </a:extLst>
            </p:spPr>
            <p:txBody>
              <a:bodyPr wrap="none"/>
              <a:lstStyle/>
              <a:p>
                <a:endParaRPr lang="en-US"/>
              </a:p>
            </p:txBody>
          </p:sp>
          <p:sp>
            <p:nvSpPr>
              <p:cNvPr id="13380" name="Line 68">
                <a:extLst>
                  <a:ext uri="{FF2B5EF4-FFF2-40B4-BE49-F238E27FC236}">
                    <a16:creationId xmlns:a16="http://schemas.microsoft.com/office/drawing/2014/main" xmlns="" id="{1E950CC2-488A-4E0E-BB37-8D4C970E171F}"/>
                  </a:ext>
                </a:extLst>
              </p:cNvPr>
              <p:cNvSpPr>
                <a:spLocks noChangeShapeType="1"/>
              </p:cNvSpPr>
              <p:nvPr/>
            </p:nvSpPr>
            <p:spPr bwMode="auto">
              <a:xfrm>
                <a:off x="2579" y="1200"/>
                <a:ext cx="301" cy="0"/>
              </a:xfrm>
              <a:prstGeom prst="line">
                <a:avLst/>
              </a:prstGeom>
              <a:noFill/>
              <a:ln w="38100">
                <a:solidFill>
                  <a:srgbClr val="3333FF"/>
                </a:solidFill>
                <a:miter lim="800000"/>
                <a:headEnd type="none" w="sm" len="sm"/>
                <a:tailEnd type="none" w="sm" len="sm"/>
              </a:ln>
              <a:extLst>
                <a:ext uri="{909E8E84-426E-40DD-AFC4-6F175D3DCCD1}">
                  <a14:hiddenFill xmlns:a14="http://schemas.microsoft.com/office/drawing/2010/main">
                    <a:noFill/>
                  </a14:hiddenFill>
                </a:ext>
              </a:extLst>
            </p:spPr>
            <p:txBody>
              <a:bodyPr wrap="none"/>
              <a:lstStyle/>
              <a:p>
                <a:endParaRPr lang="en-US"/>
              </a:p>
            </p:txBody>
          </p:sp>
        </p:grpSp>
        <p:sp>
          <p:nvSpPr>
            <p:cNvPr id="13377" name="Text Box 69">
              <a:extLst>
                <a:ext uri="{FF2B5EF4-FFF2-40B4-BE49-F238E27FC236}">
                  <a16:creationId xmlns:a16="http://schemas.microsoft.com/office/drawing/2014/main" xmlns="" id="{A2FF0BC5-73E2-40F5-87E2-B4729B7E3096}"/>
                </a:ext>
              </a:extLst>
            </p:cNvPr>
            <p:cNvSpPr txBox="1">
              <a:spLocks noChangeArrowheads="1"/>
            </p:cNvSpPr>
            <p:nvPr/>
          </p:nvSpPr>
          <p:spPr bwMode="auto">
            <a:xfrm>
              <a:off x="3552" y="1968"/>
              <a:ext cx="720" cy="4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spcBef>
                  <a:spcPct val="50000"/>
                </a:spcBef>
              </a:pPr>
              <a:r>
                <a:rPr lang="en-US" altLang="en-US" sz="4400" b="1">
                  <a:solidFill>
                    <a:srgbClr val="3333FF"/>
                  </a:solidFill>
                  <a:latin typeface="Times New Roman" panose="02020603050405020304" pitchFamily="18" charset="0"/>
                </a:rPr>
                <a:t>5</a:t>
              </a:r>
            </a:p>
          </p:txBody>
        </p:sp>
      </p:grpSp>
      <p:sp>
        <p:nvSpPr>
          <p:cNvPr id="146502" name="Text Box 70">
            <a:extLst>
              <a:ext uri="{FF2B5EF4-FFF2-40B4-BE49-F238E27FC236}">
                <a16:creationId xmlns:a16="http://schemas.microsoft.com/office/drawing/2014/main" xmlns="" id="{B183016E-5DB1-4903-B404-7BFA691077A6}"/>
              </a:ext>
            </a:extLst>
          </p:cNvPr>
          <p:cNvSpPr txBox="1">
            <a:spLocks noChangeArrowheads="1"/>
          </p:cNvSpPr>
          <p:nvPr/>
        </p:nvSpPr>
        <p:spPr bwMode="auto">
          <a:xfrm>
            <a:off x="5105400" y="3683000"/>
            <a:ext cx="1371600"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spcBef>
                <a:spcPct val="50000"/>
              </a:spcBef>
            </a:pPr>
            <a:r>
              <a:rPr lang="en-US" altLang="en-US" sz="4400" b="1">
                <a:solidFill>
                  <a:srgbClr val="3333FF"/>
                </a:solidFill>
                <a:latin typeface="Times New Roman" panose="02020603050405020304" pitchFamily="18" charset="0"/>
              </a:rPr>
              <a:t>+</a:t>
            </a:r>
          </a:p>
        </p:txBody>
      </p:sp>
      <p:grpSp>
        <p:nvGrpSpPr>
          <p:cNvPr id="23" name="Group 71">
            <a:extLst>
              <a:ext uri="{FF2B5EF4-FFF2-40B4-BE49-F238E27FC236}">
                <a16:creationId xmlns:a16="http://schemas.microsoft.com/office/drawing/2014/main" xmlns="" id="{DF97D70F-D631-41AB-AB31-D1CF14568BE5}"/>
              </a:ext>
            </a:extLst>
          </p:cNvPr>
          <p:cNvGrpSpPr>
            <a:grpSpLocks/>
          </p:cNvGrpSpPr>
          <p:nvPr/>
        </p:nvGrpSpPr>
        <p:grpSpPr bwMode="auto">
          <a:xfrm>
            <a:off x="990600" y="4572000"/>
            <a:ext cx="5384800" cy="914400"/>
            <a:chOff x="493" y="2592"/>
            <a:chExt cx="3392" cy="576"/>
          </a:xfrm>
        </p:grpSpPr>
        <p:grpSp>
          <p:nvGrpSpPr>
            <p:cNvPr id="13368" name="Group 72">
              <a:extLst>
                <a:ext uri="{FF2B5EF4-FFF2-40B4-BE49-F238E27FC236}">
                  <a16:creationId xmlns:a16="http://schemas.microsoft.com/office/drawing/2014/main" xmlns="" id="{3A7D692C-DCF1-46E6-88BB-E7ACF33BE0F8}"/>
                </a:ext>
              </a:extLst>
            </p:cNvPr>
            <p:cNvGrpSpPr>
              <a:grpSpLocks/>
            </p:cNvGrpSpPr>
            <p:nvPr/>
          </p:nvGrpSpPr>
          <p:grpSpPr bwMode="auto">
            <a:xfrm>
              <a:off x="3037" y="2624"/>
              <a:ext cx="848" cy="496"/>
              <a:chOff x="2112" y="3360"/>
              <a:chExt cx="848" cy="496"/>
            </a:xfrm>
          </p:grpSpPr>
          <p:grpSp>
            <p:nvGrpSpPr>
              <p:cNvPr id="13371" name="Group 73">
                <a:extLst>
                  <a:ext uri="{FF2B5EF4-FFF2-40B4-BE49-F238E27FC236}">
                    <a16:creationId xmlns:a16="http://schemas.microsoft.com/office/drawing/2014/main" xmlns="" id="{D52EA9C4-BC20-45FD-8840-1CE86ED8830F}"/>
                  </a:ext>
                </a:extLst>
              </p:cNvPr>
              <p:cNvGrpSpPr>
                <a:grpSpLocks/>
              </p:cNvGrpSpPr>
              <p:nvPr/>
            </p:nvGrpSpPr>
            <p:grpSpPr bwMode="auto">
              <a:xfrm>
                <a:off x="2112" y="3360"/>
                <a:ext cx="435" cy="384"/>
                <a:chOff x="2445" y="1200"/>
                <a:chExt cx="435" cy="384"/>
              </a:xfrm>
            </p:grpSpPr>
            <p:sp>
              <p:nvSpPr>
                <p:cNvPr id="13373" name="Line 74">
                  <a:extLst>
                    <a:ext uri="{FF2B5EF4-FFF2-40B4-BE49-F238E27FC236}">
                      <a16:creationId xmlns:a16="http://schemas.microsoft.com/office/drawing/2014/main" xmlns="" id="{97EB4BEA-BAC0-4FD5-AFE7-D8CB9B10C293}"/>
                    </a:ext>
                  </a:extLst>
                </p:cNvPr>
                <p:cNvSpPr>
                  <a:spLocks noChangeShapeType="1"/>
                </p:cNvSpPr>
                <p:nvPr/>
              </p:nvSpPr>
              <p:spPr bwMode="auto">
                <a:xfrm>
                  <a:off x="2445" y="1315"/>
                  <a:ext cx="99" cy="269"/>
                </a:xfrm>
                <a:prstGeom prst="line">
                  <a:avLst/>
                </a:prstGeom>
                <a:noFill/>
                <a:ln w="38100">
                  <a:solidFill>
                    <a:srgbClr val="FF3300"/>
                  </a:solidFill>
                  <a:miter lim="800000"/>
                  <a:headEnd type="none" w="sm" len="sm"/>
                  <a:tailEnd type="none" w="sm" len="sm"/>
                </a:ln>
                <a:extLst>
                  <a:ext uri="{909E8E84-426E-40DD-AFC4-6F175D3DCCD1}">
                    <a14:hiddenFill xmlns:a14="http://schemas.microsoft.com/office/drawing/2010/main">
                      <a:noFill/>
                    </a14:hiddenFill>
                  </a:ext>
                </a:extLst>
              </p:spPr>
              <p:txBody>
                <a:bodyPr wrap="none"/>
                <a:lstStyle/>
                <a:p>
                  <a:endParaRPr lang="en-US"/>
                </a:p>
              </p:txBody>
            </p:sp>
            <p:sp>
              <p:nvSpPr>
                <p:cNvPr id="13374" name="Line 75">
                  <a:extLst>
                    <a:ext uri="{FF2B5EF4-FFF2-40B4-BE49-F238E27FC236}">
                      <a16:creationId xmlns:a16="http://schemas.microsoft.com/office/drawing/2014/main" xmlns="" id="{85516A6A-D966-4CBB-86B7-812C81EB6F01}"/>
                    </a:ext>
                  </a:extLst>
                </p:cNvPr>
                <p:cNvSpPr>
                  <a:spLocks noChangeShapeType="1"/>
                </p:cNvSpPr>
                <p:nvPr/>
              </p:nvSpPr>
              <p:spPr bwMode="auto">
                <a:xfrm flipV="1">
                  <a:off x="2544" y="1200"/>
                  <a:ext cx="32" cy="384"/>
                </a:xfrm>
                <a:prstGeom prst="line">
                  <a:avLst/>
                </a:prstGeom>
                <a:noFill/>
                <a:ln w="38100">
                  <a:solidFill>
                    <a:srgbClr val="FF3300"/>
                  </a:solidFill>
                  <a:miter lim="800000"/>
                  <a:headEnd type="none" w="sm" len="sm"/>
                  <a:tailEnd type="none" w="sm" len="sm"/>
                </a:ln>
                <a:extLst>
                  <a:ext uri="{909E8E84-426E-40DD-AFC4-6F175D3DCCD1}">
                    <a14:hiddenFill xmlns:a14="http://schemas.microsoft.com/office/drawing/2010/main">
                      <a:noFill/>
                    </a14:hiddenFill>
                  </a:ext>
                </a:extLst>
              </p:spPr>
              <p:txBody>
                <a:bodyPr wrap="none"/>
                <a:lstStyle/>
                <a:p>
                  <a:endParaRPr lang="en-US"/>
                </a:p>
              </p:txBody>
            </p:sp>
            <p:sp>
              <p:nvSpPr>
                <p:cNvPr id="13375" name="Line 76">
                  <a:extLst>
                    <a:ext uri="{FF2B5EF4-FFF2-40B4-BE49-F238E27FC236}">
                      <a16:creationId xmlns:a16="http://schemas.microsoft.com/office/drawing/2014/main" xmlns="" id="{45A14138-1C8D-4F92-8647-77242F2E0917}"/>
                    </a:ext>
                  </a:extLst>
                </p:cNvPr>
                <p:cNvSpPr>
                  <a:spLocks noChangeShapeType="1"/>
                </p:cNvSpPr>
                <p:nvPr/>
              </p:nvSpPr>
              <p:spPr bwMode="auto">
                <a:xfrm>
                  <a:off x="2579" y="1200"/>
                  <a:ext cx="301" cy="0"/>
                </a:xfrm>
                <a:prstGeom prst="line">
                  <a:avLst/>
                </a:prstGeom>
                <a:noFill/>
                <a:ln w="38100">
                  <a:solidFill>
                    <a:srgbClr val="FF3300"/>
                  </a:solidFill>
                  <a:miter lim="800000"/>
                  <a:headEnd type="none" w="sm" len="sm"/>
                  <a:tailEnd type="none" w="sm" len="sm"/>
                </a:ln>
                <a:extLst>
                  <a:ext uri="{909E8E84-426E-40DD-AFC4-6F175D3DCCD1}">
                    <a14:hiddenFill xmlns:a14="http://schemas.microsoft.com/office/drawing/2010/main">
                      <a:noFill/>
                    </a14:hiddenFill>
                  </a:ext>
                </a:extLst>
              </p:spPr>
              <p:txBody>
                <a:bodyPr wrap="none"/>
                <a:lstStyle/>
                <a:p>
                  <a:endParaRPr lang="en-US"/>
                </a:p>
              </p:txBody>
            </p:sp>
          </p:grpSp>
          <p:sp>
            <p:nvSpPr>
              <p:cNvPr id="13372" name="Text Box 77">
                <a:extLst>
                  <a:ext uri="{FF2B5EF4-FFF2-40B4-BE49-F238E27FC236}">
                    <a16:creationId xmlns:a16="http://schemas.microsoft.com/office/drawing/2014/main" xmlns="" id="{9D6D1B59-9F04-4221-941F-280EE1DEA59A}"/>
                  </a:ext>
                </a:extLst>
              </p:cNvPr>
              <p:cNvSpPr txBox="1">
                <a:spLocks noChangeArrowheads="1"/>
              </p:cNvSpPr>
              <p:nvPr/>
            </p:nvSpPr>
            <p:spPr bwMode="auto">
              <a:xfrm>
                <a:off x="2240" y="3376"/>
                <a:ext cx="720" cy="4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spcBef>
                    <a:spcPct val="50000"/>
                  </a:spcBef>
                </a:pPr>
                <a:r>
                  <a:rPr lang="en-US" altLang="en-US" sz="4400" b="1">
                    <a:solidFill>
                      <a:srgbClr val="FF3300"/>
                    </a:solidFill>
                    <a:latin typeface="Times New Roman" panose="02020603050405020304" pitchFamily="18" charset="0"/>
                  </a:rPr>
                  <a:t>5</a:t>
                </a:r>
              </a:p>
            </p:txBody>
          </p:sp>
        </p:grpSp>
        <p:sp>
          <p:nvSpPr>
            <p:cNvPr id="13369" name="Text Box 78">
              <a:extLst>
                <a:ext uri="{FF2B5EF4-FFF2-40B4-BE49-F238E27FC236}">
                  <a16:creationId xmlns:a16="http://schemas.microsoft.com/office/drawing/2014/main" xmlns="" id="{B0FE4946-1CB1-40DC-87BD-D8C90EE0A62B}"/>
                </a:ext>
              </a:extLst>
            </p:cNvPr>
            <p:cNvSpPr txBox="1">
              <a:spLocks noChangeArrowheads="1"/>
            </p:cNvSpPr>
            <p:nvPr/>
          </p:nvSpPr>
          <p:spPr bwMode="auto">
            <a:xfrm>
              <a:off x="493" y="2688"/>
              <a:ext cx="768" cy="4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spcBef>
                  <a:spcPct val="50000"/>
                </a:spcBef>
              </a:pPr>
              <a:r>
                <a:rPr lang="en-US" altLang="en-US" sz="4400" b="1">
                  <a:solidFill>
                    <a:srgbClr val="3333FF"/>
                  </a:solidFill>
                  <a:latin typeface="Times New Roman" panose="02020603050405020304" pitchFamily="18" charset="0"/>
                </a:rPr>
                <a:t>=</a:t>
              </a:r>
            </a:p>
          </p:txBody>
        </p:sp>
        <p:sp>
          <p:nvSpPr>
            <p:cNvPr id="13370" name="Text Box 79">
              <a:extLst>
                <a:ext uri="{FF2B5EF4-FFF2-40B4-BE49-F238E27FC236}">
                  <a16:creationId xmlns:a16="http://schemas.microsoft.com/office/drawing/2014/main" xmlns="" id="{C0AFE113-FF3C-42C0-8B73-AE11E239A584}"/>
                </a:ext>
              </a:extLst>
            </p:cNvPr>
            <p:cNvSpPr txBox="1">
              <a:spLocks noChangeArrowheads="1"/>
            </p:cNvSpPr>
            <p:nvPr/>
          </p:nvSpPr>
          <p:spPr bwMode="auto">
            <a:xfrm>
              <a:off x="1021" y="2592"/>
              <a:ext cx="2256" cy="4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spcBef>
                  <a:spcPct val="50000"/>
                </a:spcBef>
              </a:pPr>
              <a:r>
                <a:rPr lang="en-US" altLang="en-US" sz="4400" b="1">
                  <a:solidFill>
                    <a:srgbClr val="3333FF"/>
                  </a:solidFill>
                  <a:latin typeface="Times New Roman" panose="02020603050405020304" pitchFamily="18" charset="0"/>
                </a:rPr>
                <a:t>(                   )</a:t>
              </a:r>
            </a:p>
          </p:txBody>
        </p:sp>
      </p:grpSp>
      <p:sp>
        <p:nvSpPr>
          <p:cNvPr id="146512" name="Text Box 80">
            <a:extLst>
              <a:ext uri="{FF2B5EF4-FFF2-40B4-BE49-F238E27FC236}">
                <a16:creationId xmlns:a16="http://schemas.microsoft.com/office/drawing/2014/main" xmlns="" id="{37172F37-6B6C-4837-818E-C266CC5BBEC2}"/>
              </a:ext>
            </a:extLst>
          </p:cNvPr>
          <p:cNvSpPr txBox="1">
            <a:spLocks noChangeArrowheads="1"/>
          </p:cNvSpPr>
          <p:nvPr/>
        </p:nvSpPr>
        <p:spPr bwMode="auto">
          <a:xfrm>
            <a:off x="2209800" y="4648200"/>
            <a:ext cx="990600"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spcBef>
                <a:spcPct val="50000"/>
              </a:spcBef>
            </a:pPr>
            <a:r>
              <a:rPr lang="en-US" altLang="en-US" sz="4400" b="1">
                <a:solidFill>
                  <a:srgbClr val="3333FF"/>
                </a:solidFill>
                <a:latin typeface="Times New Roman" panose="02020603050405020304" pitchFamily="18" charset="0"/>
              </a:rPr>
              <a:t>3</a:t>
            </a:r>
          </a:p>
        </p:txBody>
      </p:sp>
      <p:sp>
        <p:nvSpPr>
          <p:cNvPr id="146513" name="Text Box 81">
            <a:extLst>
              <a:ext uri="{FF2B5EF4-FFF2-40B4-BE49-F238E27FC236}">
                <a16:creationId xmlns:a16="http://schemas.microsoft.com/office/drawing/2014/main" xmlns="" id="{40FBD53B-07C8-4F7A-AB85-B798F16A788C}"/>
              </a:ext>
            </a:extLst>
          </p:cNvPr>
          <p:cNvSpPr txBox="1">
            <a:spLocks noChangeArrowheads="1"/>
          </p:cNvSpPr>
          <p:nvPr/>
        </p:nvSpPr>
        <p:spPr bwMode="auto">
          <a:xfrm>
            <a:off x="2514600" y="4648200"/>
            <a:ext cx="1676400"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spcBef>
                <a:spcPct val="50000"/>
              </a:spcBef>
            </a:pPr>
            <a:r>
              <a:rPr lang="en-US" altLang="en-US" sz="4400" b="1">
                <a:solidFill>
                  <a:srgbClr val="3333FF"/>
                </a:solidFill>
                <a:latin typeface="Times New Roman" panose="02020603050405020304" pitchFamily="18" charset="0"/>
              </a:rPr>
              <a:t> +  2</a:t>
            </a:r>
          </a:p>
        </p:txBody>
      </p:sp>
      <p:sp>
        <p:nvSpPr>
          <p:cNvPr id="146514" name="Text Box 82">
            <a:extLst>
              <a:ext uri="{FF2B5EF4-FFF2-40B4-BE49-F238E27FC236}">
                <a16:creationId xmlns:a16="http://schemas.microsoft.com/office/drawing/2014/main" xmlns="" id="{CB5F8B9F-1081-40B9-9E45-BCAB8740C310}"/>
              </a:ext>
            </a:extLst>
          </p:cNvPr>
          <p:cNvSpPr txBox="1">
            <a:spLocks noChangeArrowheads="1"/>
          </p:cNvSpPr>
          <p:nvPr/>
        </p:nvSpPr>
        <p:spPr bwMode="auto">
          <a:xfrm>
            <a:off x="3733800" y="4648200"/>
            <a:ext cx="1524000"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spcBef>
                <a:spcPct val="50000"/>
              </a:spcBef>
            </a:pPr>
            <a:r>
              <a:rPr lang="en-US" altLang="en-US" sz="4400" b="1">
                <a:solidFill>
                  <a:srgbClr val="3333FF"/>
                </a:solidFill>
                <a:latin typeface="Times New Roman" panose="02020603050405020304" pitchFamily="18" charset="0"/>
              </a:rPr>
              <a:t> + 1</a:t>
            </a:r>
          </a:p>
        </p:txBody>
      </p:sp>
      <p:grpSp>
        <p:nvGrpSpPr>
          <p:cNvPr id="26" name="Group 83">
            <a:extLst>
              <a:ext uri="{FF2B5EF4-FFF2-40B4-BE49-F238E27FC236}">
                <a16:creationId xmlns:a16="http://schemas.microsoft.com/office/drawing/2014/main" xmlns="" id="{88F7F9E0-AF6A-47FF-A0D1-0A63F8C32421}"/>
              </a:ext>
            </a:extLst>
          </p:cNvPr>
          <p:cNvGrpSpPr>
            <a:grpSpLocks/>
          </p:cNvGrpSpPr>
          <p:nvPr/>
        </p:nvGrpSpPr>
        <p:grpSpPr bwMode="auto">
          <a:xfrm>
            <a:off x="990600" y="5715000"/>
            <a:ext cx="3581400" cy="762000"/>
            <a:chOff x="576" y="3408"/>
            <a:chExt cx="1728" cy="480"/>
          </a:xfrm>
        </p:grpSpPr>
        <p:sp>
          <p:nvSpPr>
            <p:cNvPr id="13362" name="Text Box 84">
              <a:extLst>
                <a:ext uri="{FF2B5EF4-FFF2-40B4-BE49-F238E27FC236}">
                  <a16:creationId xmlns:a16="http://schemas.microsoft.com/office/drawing/2014/main" xmlns="" id="{6C4533A6-10C4-4E65-B567-9E6306E5A853}"/>
                </a:ext>
              </a:extLst>
            </p:cNvPr>
            <p:cNvSpPr txBox="1">
              <a:spLocks noChangeArrowheads="1"/>
            </p:cNvSpPr>
            <p:nvPr/>
          </p:nvSpPr>
          <p:spPr bwMode="auto">
            <a:xfrm>
              <a:off x="576" y="3408"/>
              <a:ext cx="1728" cy="4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spcBef>
                  <a:spcPct val="50000"/>
                </a:spcBef>
              </a:pPr>
              <a:r>
                <a:rPr lang="en-US" altLang="en-US" sz="4400" b="1">
                  <a:solidFill>
                    <a:srgbClr val="3333FF"/>
                  </a:solidFill>
                  <a:latin typeface="Times New Roman" panose="02020603050405020304" pitchFamily="18" charset="0"/>
                </a:rPr>
                <a:t>=    6   </a:t>
              </a:r>
            </a:p>
          </p:txBody>
        </p:sp>
        <p:grpSp>
          <p:nvGrpSpPr>
            <p:cNvPr id="13363" name="Group 85">
              <a:extLst>
                <a:ext uri="{FF2B5EF4-FFF2-40B4-BE49-F238E27FC236}">
                  <a16:creationId xmlns:a16="http://schemas.microsoft.com/office/drawing/2014/main" xmlns="" id="{626AFE4F-9E33-4355-9FC2-375C224A54EA}"/>
                </a:ext>
              </a:extLst>
            </p:cNvPr>
            <p:cNvGrpSpPr>
              <a:grpSpLocks/>
            </p:cNvGrpSpPr>
            <p:nvPr/>
          </p:nvGrpSpPr>
          <p:grpSpPr bwMode="auto">
            <a:xfrm>
              <a:off x="1248" y="3408"/>
              <a:ext cx="435" cy="384"/>
              <a:chOff x="2445" y="1200"/>
              <a:chExt cx="435" cy="384"/>
            </a:xfrm>
          </p:grpSpPr>
          <p:sp>
            <p:nvSpPr>
              <p:cNvPr id="13365" name="Line 86">
                <a:extLst>
                  <a:ext uri="{FF2B5EF4-FFF2-40B4-BE49-F238E27FC236}">
                    <a16:creationId xmlns:a16="http://schemas.microsoft.com/office/drawing/2014/main" xmlns="" id="{1E201FAC-7216-4A87-86DF-815DB75EE2BF}"/>
                  </a:ext>
                </a:extLst>
              </p:cNvPr>
              <p:cNvSpPr>
                <a:spLocks noChangeShapeType="1"/>
              </p:cNvSpPr>
              <p:nvPr/>
            </p:nvSpPr>
            <p:spPr bwMode="auto">
              <a:xfrm>
                <a:off x="2445" y="1315"/>
                <a:ext cx="99" cy="269"/>
              </a:xfrm>
              <a:prstGeom prst="line">
                <a:avLst/>
              </a:prstGeom>
              <a:noFill/>
              <a:ln w="38100">
                <a:solidFill>
                  <a:srgbClr val="3333FF"/>
                </a:solidFill>
                <a:miter lim="800000"/>
                <a:headEnd type="none" w="sm" len="sm"/>
                <a:tailEnd type="none" w="sm" len="sm"/>
              </a:ln>
              <a:extLst>
                <a:ext uri="{909E8E84-426E-40DD-AFC4-6F175D3DCCD1}">
                  <a14:hiddenFill xmlns:a14="http://schemas.microsoft.com/office/drawing/2010/main">
                    <a:noFill/>
                  </a14:hiddenFill>
                </a:ext>
              </a:extLst>
            </p:spPr>
            <p:txBody>
              <a:bodyPr wrap="none"/>
              <a:lstStyle/>
              <a:p>
                <a:endParaRPr lang="en-US"/>
              </a:p>
            </p:txBody>
          </p:sp>
          <p:sp>
            <p:nvSpPr>
              <p:cNvPr id="13366" name="Line 87">
                <a:extLst>
                  <a:ext uri="{FF2B5EF4-FFF2-40B4-BE49-F238E27FC236}">
                    <a16:creationId xmlns:a16="http://schemas.microsoft.com/office/drawing/2014/main" xmlns="" id="{399DFDDD-5308-4F74-A88A-1B37B874B4FE}"/>
                  </a:ext>
                </a:extLst>
              </p:cNvPr>
              <p:cNvSpPr>
                <a:spLocks noChangeShapeType="1"/>
              </p:cNvSpPr>
              <p:nvPr/>
            </p:nvSpPr>
            <p:spPr bwMode="auto">
              <a:xfrm flipV="1">
                <a:off x="2544" y="1200"/>
                <a:ext cx="32" cy="384"/>
              </a:xfrm>
              <a:prstGeom prst="line">
                <a:avLst/>
              </a:prstGeom>
              <a:noFill/>
              <a:ln w="38100">
                <a:solidFill>
                  <a:srgbClr val="3333FF"/>
                </a:solidFill>
                <a:miter lim="800000"/>
                <a:headEnd type="none" w="sm" len="sm"/>
                <a:tailEnd type="none" w="sm" len="sm"/>
              </a:ln>
              <a:extLst>
                <a:ext uri="{909E8E84-426E-40DD-AFC4-6F175D3DCCD1}">
                  <a14:hiddenFill xmlns:a14="http://schemas.microsoft.com/office/drawing/2010/main">
                    <a:noFill/>
                  </a14:hiddenFill>
                </a:ext>
              </a:extLst>
            </p:spPr>
            <p:txBody>
              <a:bodyPr wrap="none"/>
              <a:lstStyle/>
              <a:p>
                <a:endParaRPr lang="en-US"/>
              </a:p>
            </p:txBody>
          </p:sp>
          <p:sp>
            <p:nvSpPr>
              <p:cNvPr id="13367" name="Line 88">
                <a:extLst>
                  <a:ext uri="{FF2B5EF4-FFF2-40B4-BE49-F238E27FC236}">
                    <a16:creationId xmlns:a16="http://schemas.microsoft.com/office/drawing/2014/main" xmlns="" id="{57EECB58-D595-464E-B507-166A27898F6C}"/>
                  </a:ext>
                </a:extLst>
              </p:cNvPr>
              <p:cNvSpPr>
                <a:spLocks noChangeShapeType="1"/>
              </p:cNvSpPr>
              <p:nvPr/>
            </p:nvSpPr>
            <p:spPr bwMode="auto">
              <a:xfrm>
                <a:off x="2579" y="1200"/>
                <a:ext cx="301" cy="0"/>
              </a:xfrm>
              <a:prstGeom prst="line">
                <a:avLst/>
              </a:prstGeom>
              <a:noFill/>
              <a:ln w="38100">
                <a:solidFill>
                  <a:srgbClr val="3333FF"/>
                </a:solidFill>
                <a:miter lim="800000"/>
                <a:headEnd type="none" w="sm" len="sm"/>
                <a:tailEnd type="none" w="sm" len="sm"/>
              </a:ln>
              <a:extLst>
                <a:ext uri="{909E8E84-426E-40DD-AFC4-6F175D3DCCD1}">
                  <a14:hiddenFill xmlns:a14="http://schemas.microsoft.com/office/drawing/2010/main">
                    <a:noFill/>
                  </a14:hiddenFill>
                </a:ext>
              </a:extLst>
            </p:spPr>
            <p:txBody>
              <a:bodyPr wrap="none"/>
              <a:lstStyle/>
              <a:p>
                <a:endParaRPr lang="en-US"/>
              </a:p>
            </p:txBody>
          </p:sp>
        </p:grpSp>
        <p:sp>
          <p:nvSpPr>
            <p:cNvPr id="13364" name="Text Box 89">
              <a:extLst>
                <a:ext uri="{FF2B5EF4-FFF2-40B4-BE49-F238E27FC236}">
                  <a16:creationId xmlns:a16="http://schemas.microsoft.com/office/drawing/2014/main" xmlns="" id="{49B529CB-0B2A-4DB8-9AA9-13FA1A76029B}"/>
                </a:ext>
              </a:extLst>
            </p:cNvPr>
            <p:cNvSpPr txBox="1">
              <a:spLocks noChangeArrowheads="1"/>
            </p:cNvSpPr>
            <p:nvPr/>
          </p:nvSpPr>
          <p:spPr bwMode="auto">
            <a:xfrm>
              <a:off x="1392" y="3408"/>
              <a:ext cx="720" cy="4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spcBef>
                  <a:spcPct val="50000"/>
                </a:spcBef>
              </a:pPr>
              <a:r>
                <a:rPr lang="en-US" altLang="en-US" sz="4400" b="1">
                  <a:solidFill>
                    <a:srgbClr val="3333FF"/>
                  </a:solidFill>
                  <a:latin typeface="Times New Roman" panose="02020603050405020304" pitchFamily="18" charset="0"/>
                </a:rPr>
                <a:t>5</a:t>
              </a:r>
            </a:p>
          </p:txBody>
        </p:sp>
      </p:grpSp>
      <p:grpSp>
        <p:nvGrpSpPr>
          <p:cNvPr id="28" name="Group 90">
            <a:extLst>
              <a:ext uri="{FF2B5EF4-FFF2-40B4-BE49-F238E27FC236}">
                <a16:creationId xmlns:a16="http://schemas.microsoft.com/office/drawing/2014/main" xmlns="" id="{9AEFF09D-9142-48BA-8452-24C0BA36BABE}"/>
              </a:ext>
            </a:extLst>
          </p:cNvPr>
          <p:cNvGrpSpPr>
            <a:grpSpLocks/>
          </p:cNvGrpSpPr>
          <p:nvPr/>
        </p:nvGrpSpPr>
        <p:grpSpPr bwMode="auto">
          <a:xfrm>
            <a:off x="3581400" y="1651000"/>
            <a:ext cx="1741488" cy="787400"/>
            <a:chOff x="3207" y="3456"/>
            <a:chExt cx="809" cy="496"/>
          </a:xfrm>
        </p:grpSpPr>
        <p:grpSp>
          <p:nvGrpSpPr>
            <p:cNvPr id="13357" name="Group 91">
              <a:extLst>
                <a:ext uri="{FF2B5EF4-FFF2-40B4-BE49-F238E27FC236}">
                  <a16:creationId xmlns:a16="http://schemas.microsoft.com/office/drawing/2014/main" xmlns="" id="{B7DF9C54-CC61-4017-ABB2-9096F23A58D1}"/>
                </a:ext>
              </a:extLst>
            </p:cNvPr>
            <p:cNvGrpSpPr>
              <a:grpSpLocks/>
            </p:cNvGrpSpPr>
            <p:nvPr/>
          </p:nvGrpSpPr>
          <p:grpSpPr bwMode="auto">
            <a:xfrm>
              <a:off x="3207" y="3456"/>
              <a:ext cx="435" cy="384"/>
              <a:chOff x="2445" y="1200"/>
              <a:chExt cx="435" cy="384"/>
            </a:xfrm>
          </p:grpSpPr>
          <p:sp>
            <p:nvSpPr>
              <p:cNvPr id="13359" name="Line 92">
                <a:extLst>
                  <a:ext uri="{FF2B5EF4-FFF2-40B4-BE49-F238E27FC236}">
                    <a16:creationId xmlns:a16="http://schemas.microsoft.com/office/drawing/2014/main" xmlns="" id="{97CD0BC8-E1E6-4643-8D92-9DF6D8322C58}"/>
                  </a:ext>
                </a:extLst>
              </p:cNvPr>
              <p:cNvSpPr>
                <a:spLocks noChangeShapeType="1"/>
              </p:cNvSpPr>
              <p:nvPr/>
            </p:nvSpPr>
            <p:spPr bwMode="auto">
              <a:xfrm>
                <a:off x="2445" y="1315"/>
                <a:ext cx="99" cy="269"/>
              </a:xfrm>
              <a:prstGeom prst="line">
                <a:avLst/>
              </a:prstGeom>
              <a:noFill/>
              <a:ln w="38100">
                <a:solidFill>
                  <a:srgbClr val="FF3300"/>
                </a:solidFill>
                <a:miter lim="800000"/>
                <a:headEnd type="none" w="sm" len="sm"/>
                <a:tailEnd type="none" w="sm" len="sm"/>
              </a:ln>
              <a:extLst>
                <a:ext uri="{909E8E84-426E-40DD-AFC4-6F175D3DCCD1}">
                  <a14:hiddenFill xmlns:a14="http://schemas.microsoft.com/office/drawing/2010/main">
                    <a:noFill/>
                  </a14:hiddenFill>
                </a:ext>
              </a:extLst>
            </p:spPr>
            <p:txBody>
              <a:bodyPr wrap="none"/>
              <a:lstStyle/>
              <a:p>
                <a:endParaRPr lang="en-US"/>
              </a:p>
            </p:txBody>
          </p:sp>
          <p:sp>
            <p:nvSpPr>
              <p:cNvPr id="13360" name="Line 93">
                <a:extLst>
                  <a:ext uri="{FF2B5EF4-FFF2-40B4-BE49-F238E27FC236}">
                    <a16:creationId xmlns:a16="http://schemas.microsoft.com/office/drawing/2014/main" xmlns="" id="{5462288E-CCB9-476E-B393-D39CFC756CCF}"/>
                  </a:ext>
                </a:extLst>
              </p:cNvPr>
              <p:cNvSpPr>
                <a:spLocks noChangeShapeType="1"/>
              </p:cNvSpPr>
              <p:nvPr/>
            </p:nvSpPr>
            <p:spPr bwMode="auto">
              <a:xfrm flipV="1">
                <a:off x="2544" y="1200"/>
                <a:ext cx="32" cy="384"/>
              </a:xfrm>
              <a:prstGeom prst="line">
                <a:avLst/>
              </a:prstGeom>
              <a:noFill/>
              <a:ln w="38100">
                <a:solidFill>
                  <a:srgbClr val="FF3300"/>
                </a:solidFill>
                <a:miter lim="800000"/>
                <a:headEnd type="none" w="sm" len="sm"/>
                <a:tailEnd type="none" w="sm" len="sm"/>
              </a:ln>
              <a:extLst>
                <a:ext uri="{909E8E84-426E-40DD-AFC4-6F175D3DCCD1}">
                  <a14:hiddenFill xmlns:a14="http://schemas.microsoft.com/office/drawing/2010/main">
                    <a:noFill/>
                  </a14:hiddenFill>
                </a:ext>
              </a:extLst>
            </p:spPr>
            <p:txBody>
              <a:bodyPr wrap="none"/>
              <a:lstStyle/>
              <a:p>
                <a:endParaRPr lang="en-US"/>
              </a:p>
            </p:txBody>
          </p:sp>
          <p:sp>
            <p:nvSpPr>
              <p:cNvPr id="13361" name="Line 94">
                <a:extLst>
                  <a:ext uri="{FF2B5EF4-FFF2-40B4-BE49-F238E27FC236}">
                    <a16:creationId xmlns:a16="http://schemas.microsoft.com/office/drawing/2014/main" xmlns="" id="{FBCBE07A-CD76-4AC7-8429-770629664CA1}"/>
                  </a:ext>
                </a:extLst>
              </p:cNvPr>
              <p:cNvSpPr>
                <a:spLocks noChangeShapeType="1"/>
              </p:cNvSpPr>
              <p:nvPr/>
            </p:nvSpPr>
            <p:spPr bwMode="auto">
              <a:xfrm>
                <a:off x="2579" y="1200"/>
                <a:ext cx="301" cy="0"/>
              </a:xfrm>
              <a:prstGeom prst="line">
                <a:avLst/>
              </a:prstGeom>
              <a:noFill/>
              <a:ln w="38100">
                <a:solidFill>
                  <a:srgbClr val="FF3300"/>
                </a:solidFill>
                <a:miter lim="800000"/>
                <a:headEnd type="none" w="sm" len="sm"/>
                <a:tailEnd type="none" w="sm" len="sm"/>
              </a:ln>
              <a:extLst>
                <a:ext uri="{909E8E84-426E-40DD-AFC4-6F175D3DCCD1}">
                  <a14:hiddenFill xmlns:a14="http://schemas.microsoft.com/office/drawing/2010/main">
                    <a:noFill/>
                  </a14:hiddenFill>
                </a:ext>
              </a:extLst>
            </p:spPr>
            <p:txBody>
              <a:bodyPr wrap="none"/>
              <a:lstStyle/>
              <a:p>
                <a:endParaRPr lang="en-US"/>
              </a:p>
            </p:txBody>
          </p:sp>
        </p:grpSp>
        <p:sp>
          <p:nvSpPr>
            <p:cNvPr id="13358" name="Text Box 95">
              <a:extLst>
                <a:ext uri="{FF2B5EF4-FFF2-40B4-BE49-F238E27FC236}">
                  <a16:creationId xmlns:a16="http://schemas.microsoft.com/office/drawing/2014/main" xmlns="" id="{21007271-3FEB-41D0-8350-1F46BA518C3D}"/>
                </a:ext>
              </a:extLst>
            </p:cNvPr>
            <p:cNvSpPr txBox="1">
              <a:spLocks noChangeArrowheads="1"/>
            </p:cNvSpPr>
            <p:nvPr/>
          </p:nvSpPr>
          <p:spPr bwMode="auto">
            <a:xfrm>
              <a:off x="3296" y="3472"/>
              <a:ext cx="720" cy="4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spcBef>
                  <a:spcPct val="50000"/>
                </a:spcBef>
              </a:pPr>
              <a:r>
                <a:rPr lang="en-US" altLang="en-US" sz="4400" b="1">
                  <a:solidFill>
                    <a:srgbClr val="FF3300"/>
                  </a:solidFill>
                  <a:latin typeface="Times New Roman" panose="02020603050405020304" pitchFamily="18" charset="0"/>
                </a:rPr>
                <a:t>20</a:t>
              </a:r>
            </a:p>
          </p:txBody>
        </p:sp>
      </p:grpSp>
      <p:sp>
        <p:nvSpPr>
          <p:cNvPr id="13337" name="Text Box 96">
            <a:extLst>
              <a:ext uri="{FF2B5EF4-FFF2-40B4-BE49-F238E27FC236}">
                <a16:creationId xmlns:a16="http://schemas.microsoft.com/office/drawing/2014/main" xmlns="" id="{0C50324B-DF08-4237-934B-6665F514DBF4}"/>
              </a:ext>
            </a:extLst>
          </p:cNvPr>
          <p:cNvSpPr txBox="1">
            <a:spLocks noChangeArrowheads="1"/>
          </p:cNvSpPr>
          <p:nvPr/>
        </p:nvSpPr>
        <p:spPr bwMode="auto">
          <a:xfrm>
            <a:off x="3352800" y="659606"/>
            <a:ext cx="5791200" cy="579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rtl="0"/>
            <a:r>
              <a:rPr lang="en-US" sz="3200" b="1" i="0" u="none" strike="noStrike" kern="1200" baseline="0">
                <a:solidFill>
                  <a:srgbClr val="006600"/>
                </a:solidFill>
                <a:latin typeface="Times New Roman" panose="02020603050405020304" pitchFamily="18" charset="0"/>
              </a:rPr>
              <a:t>Rút gọn biểu thức </a:t>
            </a:r>
          </a:p>
        </p:txBody>
      </p:sp>
      <p:grpSp>
        <p:nvGrpSpPr>
          <p:cNvPr id="30" name="Group 97">
            <a:extLst>
              <a:ext uri="{FF2B5EF4-FFF2-40B4-BE49-F238E27FC236}">
                <a16:creationId xmlns:a16="http://schemas.microsoft.com/office/drawing/2014/main" xmlns="" id="{66B0A6FF-F8CB-4518-837E-89ED784467C8}"/>
              </a:ext>
            </a:extLst>
          </p:cNvPr>
          <p:cNvGrpSpPr>
            <a:grpSpLocks/>
          </p:cNvGrpSpPr>
          <p:nvPr/>
        </p:nvGrpSpPr>
        <p:grpSpPr bwMode="auto">
          <a:xfrm>
            <a:off x="3962400" y="3581400"/>
            <a:ext cx="1371600" cy="762000"/>
            <a:chOff x="2832" y="960"/>
            <a:chExt cx="864" cy="480"/>
          </a:xfrm>
        </p:grpSpPr>
        <p:grpSp>
          <p:nvGrpSpPr>
            <p:cNvPr id="13352" name="Group 98">
              <a:extLst>
                <a:ext uri="{FF2B5EF4-FFF2-40B4-BE49-F238E27FC236}">
                  <a16:creationId xmlns:a16="http://schemas.microsoft.com/office/drawing/2014/main" xmlns="" id="{ECA97E41-5432-4FEE-B612-960587477132}"/>
                </a:ext>
              </a:extLst>
            </p:cNvPr>
            <p:cNvGrpSpPr>
              <a:grpSpLocks/>
            </p:cNvGrpSpPr>
            <p:nvPr/>
          </p:nvGrpSpPr>
          <p:grpSpPr bwMode="auto">
            <a:xfrm>
              <a:off x="2832" y="960"/>
              <a:ext cx="435" cy="384"/>
              <a:chOff x="2445" y="1200"/>
              <a:chExt cx="435" cy="384"/>
            </a:xfrm>
          </p:grpSpPr>
          <p:sp>
            <p:nvSpPr>
              <p:cNvPr id="13354" name="Line 99">
                <a:extLst>
                  <a:ext uri="{FF2B5EF4-FFF2-40B4-BE49-F238E27FC236}">
                    <a16:creationId xmlns:a16="http://schemas.microsoft.com/office/drawing/2014/main" xmlns="" id="{4E841D0C-5D17-419C-9D61-FDFF71A7264E}"/>
                  </a:ext>
                </a:extLst>
              </p:cNvPr>
              <p:cNvSpPr>
                <a:spLocks noChangeShapeType="1"/>
              </p:cNvSpPr>
              <p:nvPr/>
            </p:nvSpPr>
            <p:spPr bwMode="auto">
              <a:xfrm>
                <a:off x="2445" y="1315"/>
                <a:ext cx="99" cy="269"/>
              </a:xfrm>
              <a:prstGeom prst="line">
                <a:avLst/>
              </a:prstGeom>
              <a:noFill/>
              <a:ln w="38100">
                <a:solidFill>
                  <a:srgbClr val="FF0000"/>
                </a:solidFill>
                <a:miter lim="800000"/>
                <a:headEnd type="none" w="sm" len="sm"/>
                <a:tailEnd type="none" w="sm" len="sm"/>
              </a:ln>
              <a:extLst>
                <a:ext uri="{909E8E84-426E-40DD-AFC4-6F175D3DCCD1}">
                  <a14:hiddenFill xmlns:a14="http://schemas.microsoft.com/office/drawing/2010/main">
                    <a:noFill/>
                  </a14:hiddenFill>
                </a:ext>
              </a:extLst>
            </p:spPr>
            <p:txBody>
              <a:bodyPr wrap="none"/>
              <a:lstStyle/>
              <a:p>
                <a:endParaRPr lang="en-US"/>
              </a:p>
            </p:txBody>
          </p:sp>
          <p:sp>
            <p:nvSpPr>
              <p:cNvPr id="13355" name="Line 100">
                <a:extLst>
                  <a:ext uri="{FF2B5EF4-FFF2-40B4-BE49-F238E27FC236}">
                    <a16:creationId xmlns:a16="http://schemas.microsoft.com/office/drawing/2014/main" xmlns="" id="{12831EC6-F991-4802-A5B7-725CBAFFB593}"/>
                  </a:ext>
                </a:extLst>
              </p:cNvPr>
              <p:cNvSpPr>
                <a:spLocks noChangeShapeType="1"/>
              </p:cNvSpPr>
              <p:nvPr/>
            </p:nvSpPr>
            <p:spPr bwMode="auto">
              <a:xfrm flipV="1">
                <a:off x="2544" y="1200"/>
                <a:ext cx="32" cy="384"/>
              </a:xfrm>
              <a:prstGeom prst="line">
                <a:avLst/>
              </a:prstGeom>
              <a:noFill/>
              <a:ln w="38100">
                <a:solidFill>
                  <a:srgbClr val="FF0000"/>
                </a:solidFill>
                <a:miter lim="800000"/>
                <a:headEnd type="none" w="sm" len="sm"/>
                <a:tailEnd type="none" w="sm" len="sm"/>
              </a:ln>
              <a:extLst>
                <a:ext uri="{909E8E84-426E-40DD-AFC4-6F175D3DCCD1}">
                  <a14:hiddenFill xmlns:a14="http://schemas.microsoft.com/office/drawing/2010/main">
                    <a:noFill/>
                  </a14:hiddenFill>
                </a:ext>
              </a:extLst>
            </p:spPr>
            <p:txBody>
              <a:bodyPr wrap="none"/>
              <a:lstStyle/>
              <a:p>
                <a:endParaRPr lang="en-US"/>
              </a:p>
            </p:txBody>
          </p:sp>
          <p:sp>
            <p:nvSpPr>
              <p:cNvPr id="13356" name="Line 101">
                <a:extLst>
                  <a:ext uri="{FF2B5EF4-FFF2-40B4-BE49-F238E27FC236}">
                    <a16:creationId xmlns:a16="http://schemas.microsoft.com/office/drawing/2014/main" xmlns="" id="{B1F39127-B14F-4480-9F2F-E1C3B5E1CC78}"/>
                  </a:ext>
                </a:extLst>
              </p:cNvPr>
              <p:cNvSpPr>
                <a:spLocks noChangeShapeType="1"/>
              </p:cNvSpPr>
              <p:nvPr/>
            </p:nvSpPr>
            <p:spPr bwMode="auto">
              <a:xfrm>
                <a:off x="2579" y="1200"/>
                <a:ext cx="301" cy="0"/>
              </a:xfrm>
              <a:prstGeom prst="line">
                <a:avLst/>
              </a:prstGeom>
              <a:noFill/>
              <a:ln w="38100">
                <a:solidFill>
                  <a:srgbClr val="FF0000"/>
                </a:solidFill>
                <a:miter lim="800000"/>
                <a:headEnd type="none" w="sm" len="sm"/>
                <a:tailEnd type="none" w="sm" len="sm"/>
              </a:ln>
              <a:extLst>
                <a:ext uri="{909E8E84-426E-40DD-AFC4-6F175D3DCCD1}">
                  <a14:hiddenFill xmlns:a14="http://schemas.microsoft.com/office/drawing/2010/main">
                    <a:noFill/>
                  </a14:hiddenFill>
                </a:ext>
              </a:extLst>
            </p:spPr>
            <p:txBody>
              <a:bodyPr wrap="none"/>
              <a:lstStyle/>
              <a:p>
                <a:endParaRPr lang="en-US"/>
              </a:p>
            </p:txBody>
          </p:sp>
        </p:grpSp>
        <p:sp>
          <p:nvSpPr>
            <p:cNvPr id="13353" name="Text Box 102">
              <a:extLst>
                <a:ext uri="{FF2B5EF4-FFF2-40B4-BE49-F238E27FC236}">
                  <a16:creationId xmlns:a16="http://schemas.microsoft.com/office/drawing/2014/main" xmlns="" id="{3495EC70-44D1-4B2C-81B4-E4291BA9F160}"/>
                </a:ext>
              </a:extLst>
            </p:cNvPr>
            <p:cNvSpPr txBox="1">
              <a:spLocks noChangeArrowheads="1"/>
            </p:cNvSpPr>
            <p:nvPr/>
          </p:nvSpPr>
          <p:spPr bwMode="auto">
            <a:xfrm>
              <a:off x="2976" y="998"/>
              <a:ext cx="720" cy="44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spcBef>
                  <a:spcPct val="50000"/>
                </a:spcBef>
              </a:pPr>
              <a:r>
                <a:rPr lang="en-US" altLang="en-US" sz="4000" b="1">
                  <a:solidFill>
                    <a:srgbClr val="FF0000"/>
                  </a:solidFill>
                  <a:latin typeface="Times New Roman" panose="02020603050405020304" pitchFamily="18" charset="0"/>
                </a:rPr>
                <a:t>5</a:t>
              </a:r>
            </a:p>
          </p:txBody>
        </p:sp>
      </p:grpSp>
      <p:grpSp>
        <p:nvGrpSpPr>
          <p:cNvPr id="146464" name="Group 103">
            <a:extLst>
              <a:ext uri="{FF2B5EF4-FFF2-40B4-BE49-F238E27FC236}">
                <a16:creationId xmlns:a16="http://schemas.microsoft.com/office/drawing/2014/main" xmlns="" id="{2BBDD1AA-4672-40B7-A7C5-74BACC10F1EF}"/>
              </a:ext>
            </a:extLst>
          </p:cNvPr>
          <p:cNvGrpSpPr>
            <a:grpSpLocks/>
          </p:cNvGrpSpPr>
          <p:nvPr/>
        </p:nvGrpSpPr>
        <p:grpSpPr bwMode="auto">
          <a:xfrm>
            <a:off x="2286000" y="3581400"/>
            <a:ext cx="1371600" cy="762000"/>
            <a:chOff x="2832" y="960"/>
            <a:chExt cx="864" cy="480"/>
          </a:xfrm>
        </p:grpSpPr>
        <p:grpSp>
          <p:nvGrpSpPr>
            <p:cNvPr id="13347" name="Group 104">
              <a:extLst>
                <a:ext uri="{FF2B5EF4-FFF2-40B4-BE49-F238E27FC236}">
                  <a16:creationId xmlns:a16="http://schemas.microsoft.com/office/drawing/2014/main" xmlns="" id="{C5363485-C706-4588-B1B1-0EA93736AA09}"/>
                </a:ext>
              </a:extLst>
            </p:cNvPr>
            <p:cNvGrpSpPr>
              <a:grpSpLocks/>
            </p:cNvGrpSpPr>
            <p:nvPr/>
          </p:nvGrpSpPr>
          <p:grpSpPr bwMode="auto">
            <a:xfrm>
              <a:off x="2832" y="960"/>
              <a:ext cx="435" cy="384"/>
              <a:chOff x="2445" y="1200"/>
              <a:chExt cx="435" cy="384"/>
            </a:xfrm>
          </p:grpSpPr>
          <p:sp>
            <p:nvSpPr>
              <p:cNvPr id="13349" name="Line 105">
                <a:extLst>
                  <a:ext uri="{FF2B5EF4-FFF2-40B4-BE49-F238E27FC236}">
                    <a16:creationId xmlns:a16="http://schemas.microsoft.com/office/drawing/2014/main" xmlns="" id="{B60ACD91-1D2C-4273-BD99-E6B57036C8DC}"/>
                  </a:ext>
                </a:extLst>
              </p:cNvPr>
              <p:cNvSpPr>
                <a:spLocks noChangeShapeType="1"/>
              </p:cNvSpPr>
              <p:nvPr/>
            </p:nvSpPr>
            <p:spPr bwMode="auto">
              <a:xfrm>
                <a:off x="2445" y="1315"/>
                <a:ext cx="99" cy="269"/>
              </a:xfrm>
              <a:prstGeom prst="line">
                <a:avLst/>
              </a:prstGeom>
              <a:noFill/>
              <a:ln w="38100">
                <a:solidFill>
                  <a:srgbClr val="FF0000"/>
                </a:solidFill>
                <a:miter lim="800000"/>
                <a:headEnd type="none" w="sm" len="sm"/>
                <a:tailEnd type="none" w="sm" len="sm"/>
              </a:ln>
              <a:extLst>
                <a:ext uri="{909E8E84-426E-40DD-AFC4-6F175D3DCCD1}">
                  <a14:hiddenFill xmlns:a14="http://schemas.microsoft.com/office/drawing/2010/main">
                    <a:noFill/>
                  </a14:hiddenFill>
                </a:ext>
              </a:extLst>
            </p:spPr>
            <p:txBody>
              <a:bodyPr wrap="none"/>
              <a:lstStyle/>
              <a:p>
                <a:endParaRPr lang="en-US"/>
              </a:p>
            </p:txBody>
          </p:sp>
          <p:sp>
            <p:nvSpPr>
              <p:cNvPr id="13350" name="Line 106">
                <a:extLst>
                  <a:ext uri="{FF2B5EF4-FFF2-40B4-BE49-F238E27FC236}">
                    <a16:creationId xmlns:a16="http://schemas.microsoft.com/office/drawing/2014/main" xmlns="" id="{213F9C0D-F3AE-4C8F-8214-C61E1BE162CB}"/>
                  </a:ext>
                </a:extLst>
              </p:cNvPr>
              <p:cNvSpPr>
                <a:spLocks noChangeShapeType="1"/>
              </p:cNvSpPr>
              <p:nvPr/>
            </p:nvSpPr>
            <p:spPr bwMode="auto">
              <a:xfrm flipV="1">
                <a:off x="2544" y="1200"/>
                <a:ext cx="32" cy="384"/>
              </a:xfrm>
              <a:prstGeom prst="line">
                <a:avLst/>
              </a:prstGeom>
              <a:noFill/>
              <a:ln w="38100">
                <a:solidFill>
                  <a:srgbClr val="FF0000"/>
                </a:solidFill>
                <a:miter lim="800000"/>
                <a:headEnd type="none" w="sm" len="sm"/>
                <a:tailEnd type="none" w="sm" len="sm"/>
              </a:ln>
              <a:extLst>
                <a:ext uri="{909E8E84-426E-40DD-AFC4-6F175D3DCCD1}">
                  <a14:hiddenFill xmlns:a14="http://schemas.microsoft.com/office/drawing/2010/main">
                    <a:noFill/>
                  </a14:hiddenFill>
                </a:ext>
              </a:extLst>
            </p:spPr>
            <p:txBody>
              <a:bodyPr wrap="none"/>
              <a:lstStyle/>
              <a:p>
                <a:endParaRPr lang="en-US"/>
              </a:p>
            </p:txBody>
          </p:sp>
          <p:sp>
            <p:nvSpPr>
              <p:cNvPr id="13351" name="Line 107">
                <a:extLst>
                  <a:ext uri="{FF2B5EF4-FFF2-40B4-BE49-F238E27FC236}">
                    <a16:creationId xmlns:a16="http://schemas.microsoft.com/office/drawing/2014/main" xmlns="" id="{076AE5C3-1FF8-48DF-B681-8C2B682125D0}"/>
                  </a:ext>
                </a:extLst>
              </p:cNvPr>
              <p:cNvSpPr>
                <a:spLocks noChangeShapeType="1"/>
              </p:cNvSpPr>
              <p:nvPr/>
            </p:nvSpPr>
            <p:spPr bwMode="auto">
              <a:xfrm>
                <a:off x="2579" y="1200"/>
                <a:ext cx="301" cy="0"/>
              </a:xfrm>
              <a:prstGeom prst="line">
                <a:avLst/>
              </a:prstGeom>
              <a:noFill/>
              <a:ln w="38100">
                <a:solidFill>
                  <a:srgbClr val="FF0000"/>
                </a:solidFill>
                <a:miter lim="800000"/>
                <a:headEnd type="none" w="sm" len="sm"/>
                <a:tailEnd type="none" w="sm" len="sm"/>
              </a:ln>
              <a:extLst>
                <a:ext uri="{909E8E84-426E-40DD-AFC4-6F175D3DCCD1}">
                  <a14:hiddenFill xmlns:a14="http://schemas.microsoft.com/office/drawing/2010/main">
                    <a:noFill/>
                  </a14:hiddenFill>
                </a:ext>
              </a:extLst>
            </p:spPr>
            <p:txBody>
              <a:bodyPr wrap="none"/>
              <a:lstStyle/>
              <a:p>
                <a:endParaRPr lang="en-US"/>
              </a:p>
            </p:txBody>
          </p:sp>
        </p:grpSp>
        <p:sp>
          <p:nvSpPr>
            <p:cNvPr id="13348" name="Text Box 108">
              <a:extLst>
                <a:ext uri="{FF2B5EF4-FFF2-40B4-BE49-F238E27FC236}">
                  <a16:creationId xmlns:a16="http://schemas.microsoft.com/office/drawing/2014/main" xmlns="" id="{62789764-6D52-4D85-ADDC-930983AE7507}"/>
                </a:ext>
              </a:extLst>
            </p:cNvPr>
            <p:cNvSpPr txBox="1">
              <a:spLocks noChangeArrowheads="1"/>
            </p:cNvSpPr>
            <p:nvPr/>
          </p:nvSpPr>
          <p:spPr bwMode="auto">
            <a:xfrm>
              <a:off x="2976" y="998"/>
              <a:ext cx="720" cy="44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spcBef>
                  <a:spcPct val="50000"/>
                </a:spcBef>
              </a:pPr>
              <a:r>
                <a:rPr lang="en-US" altLang="en-US" sz="4000" b="1">
                  <a:solidFill>
                    <a:srgbClr val="FF0000"/>
                  </a:solidFill>
                  <a:latin typeface="Times New Roman" panose="02020603050405020304" pitchFamily="18" charset="0"/>
                </a:rPr>
                <a:t>5</a:t>
              </a:r>
            </a:p>
          </p:txBody>
        </p:sp>
      </p:grpSp>
      <p:grpSp>
        <p:nvGrpSpPr>
          <p:cNvPr id="146466" name="Group 109">
            <a:extLst>
              <a:ext uri="{FF2B5EF4-FFF2-40B4-BE49-F238E27FC236}">
                <a16:creationId xmlns:a16="http://schemas.microsoft.com/office/drawing/2014/main" xmlns="" id="{0816D020-8BCA-4535-BEE6-256524F3E5EF}"/>
              </a:ext>
            </a:extLst>
          </p:cNvPr>
          <p:cNvGrpSpPr>
            <a:grpSpLocks/>
          </p:cNvGrpSpPr>
          <p:nvPr/>
        </p:nvGrpSpPr>
        <p:grpSpPr bwMode="auto">
          <a:xfrm>
            <a:off x="5715000" y="3581400"/>
            <a:ext cx="1371600" cy="762000"/>
            <a:chOff x="3408" y="1968"/>
            <a:chExt cx="864" cy="480"/>
          </a:xfrm>
        </p:grpSpPr>
        <p:grpSp>
          <p:nvGrpSpPr>
            <p:cNvPr id="13342" name="Group 110">
              <a:extLst>
                <a:ext uri="{FF2B5EF4-FFF2-40B4-BE49-F238E27FC236}">
                  <a16:creationId xmlns:a16="http://schemas.microsoft.com/office/drawing/2014/main" xmlns="" id="{6104D912-B402-4A30-8989-8ED258A1464D}"/>
                </a:ext>
              </a:extLst>
            </p:cNvPr>
            <p:cNvGrpSpPr>
              <a:grpSpLocks/>
            </p:cNvGrpSpPr>
            <p:nvPr/>
          </p:nvGrpSpPr>
          <p:grpSpPr bwMode="auto">
            <a:xfrm>
              <a:off x="3408" y="1968"/>
              <a:ext cx="435" cy="384"/>
              <a:chOff x="2445" y="1200"/>
              <a:chExt cx="435" cy="384"/>
            </a:xfrm>
          </p:grpSpPr>
          <p:sp>
            <p:nvSpPr>
              <p:cNvPr id="13344" name="Line 111">
                <a:extLst>
                  <a:ext uri="{FF2B5EF4-FFF2-40B4-BE49-F238E27FC236}">
                    <a16:creationId xmlns:a16="http://schemas.microsoft.com/office/drawing/2014/main" xmlns="" id="{73C0E24F-486A-49F4-BA69-B78E53FC007C}"/>
                  </a:ext>
                </a:extLst>
              </p:cNvPr>
              <p:cNvSpPr>
                <a:spLocks noChangeShapeType="1"/>
              </p:cNvSpPr>
              <p:nvPr/>
            </p:nvSpPr>
            <p:spPr bwMode="auto">
              <a:xfrm>
                <a:off x="2445" y="1315"/>
                <a:ext cx="99" cy="269"/>
              </a:xfrm>
              <a:prstGeom prst="line">
                <a:avLst/>
              </a:prstGeom>
              <a:noFill/>
              <a:ln w="38100">
                <a:solidFill>
                  <a:srgbClr val="FF0000"/>
                </a:solidFill>
                <a:miter lim="800000"/>
                <a:headEnd type="none" w="sm" len="sm"/>
                <a:tailEnd type="none" w="sm" len="sm"/>
              </a:ln>
              <a:extLst>
                <a:ext uri="{909E8E84-426E-40DD-AFC4-6F175D3DCCD1}">
                  <a14:hiddenFill xmlns:a14="http://schemas.microsoft.com/office/drawing/2010/main">
                    <a:noFill/>
                  </a14:hiddenFill>
                </a:ext>
              </a:extLst>
            </p:spPr>
            <p:txBody>
              <a:bodyPr wrap="none"/>
              <a:lstStyle/>
              <a:p>
                <a:endParaRPr lang="en-US"/>
              </a:p>
            </p:txBody>
          </p:sp>
          <p:sp>
            <p:nvSpPr>
              <p:cNvPr id="13345" name="Line 112">
                <a:extLst>
                  <a:ext uri="{FF2B5EF4-FFF2-40B4-BE49-F238E27FC236}">
                    <a16:creationId xmlns:a16="http://schemas.microsoft.com/office/drawing/2014/main" xmlns="" id="{ADE1A1C7-C3FD-4D3F-B95D-462DEF471D0D}"/>
                  </a:ext>
                </a:extLst>
              </p:cNvPr>
              <p:cNvSpPr>
                <a:spLocks noChangeShapeType="1"/>
              </p:cNvSpPr>
              <p:nvPr/>
            </p:nvSpPr>
            <p:spPr bwMode="auto">
              <a:xfrm flipV="1">
                <a:off x="2544" y="1200"/>
                <a:ext cx="32" cy="384"/>
              </a:xfrm>
              <a:prstGeom prst="line">
                <a:avLst/>
              </a:prstGeom>
              <a:noFill/>
              <a:ln w="38100">
                <a:solidFill>
                  <a:srgbClr val="FF0000"/>
                </a:solidFill>
                <a:miter lim="800000"/>
                <a:headEnd type="none" w="sm" len="sm"/>
                <a:tailEnd type="none" w="sm" len="sm"/>
              </a:ln>
              <a:extLst>
                <a:ext uri="{909E8E84-426E-40DD-AFC4-6F175D3DCCD1}">
                  <a14:hiddenFill xmlns:a14="http://schemas.microsoft.com/office/drawing/2010/main">
                    <a:noFill/>
                  </a14:hiddenFill>
                </a:ext>
              </a:extLst>
            </p:spPr>
            <p:txBody>
              <a:bodyPr wrap="none"/>
              <a:lstStyle/>
              <a:p>
                <a:endParaRPr lang="en-US"/>
              </a:p>
            </p:txBody>
          </p:sp>
          <p:sp>
            <p:nvSpPr>
              <p:cNvPr id="13346" name="Line 113">
                <a:extLst>
                  <a:ext uri="{FF2B5EF4-FFF2-40B4-BE49-F238E27FC236}">
                    <a16:creationId xmlns:a16="http://schemas.microsoft.com/office/drawing/2014/main" xmlns="" id="{F19FF8B8-59CE-47C6-B056-B535409C1DEA}"/>
                  </a:ext>
                </a:extLst>
              </p:cNvPr>
              <p:cNvSpPr>
                <a:spLocks noChangeShapeType="1"/>
              </p:cNvSpPr>
              <p:nvPr/>
            </p:nvSpPr>
            <p:spPr bwMode="auto">
              <a:xfrm>
                <a:off x="2579" y="1200"/>
                <a:ext cx="301" cy="0"/>
              </a:xfrm>
              <a:prstGeom prst="line">
                <a:avLst/>
              </a:prstGeom>
              <a:noFill/>
              <a:ln w="38100">
                <a:solidFill>
                  <a:srgbClr val="FF0000"/>
                </a:solidFill>
                <a:miter lim="800000"/>
                <a:headEnd type="none" w="sm" len="sm"/>
                <a:tailEnd type="none" w="sm" len="sm"/>
              </a:ln>
              <a:extLst>
                <a:ext uri="{909E8E84-426E-40DD-AFC4-6F175D3DCCD1}">
                  <a14:hiddenFill xmlns:a14="http://schemas.microsoft.com/office/drawing/2010/main">
                    <a:noFill/>
                  </a14:hiddenFill>
                </a:ext>
              </a:extLst>
            </p:spPr>
            <p:txBody>
              <a:bodyPr wrap="none"/>
              <a:lstStyle/>
              <a:p>
                <a:endParaRPr lang="en-US"/>
              </a:p>
            </p:txBody>
          </p:sp>
        </p:grpSp>
        <p:sp>
          <p:nvSpPr>
            <p:cNvPr id="13343" name="Text Box 114">
              <a:extLst>
                <a:ext uri="{FF2B5EF4-FFF2-40B4-BE49-F238E27FC236}">
                  <a16:creationId xmlns:a16="http://schemas.microsoft.com/office/drawing/2014/main" xmlns="" id="{A0D9DEBC-9458-4392-A15E-0CC3213F48E4}"/>
                </a:ext>
              </a:extLst>
            </p:cNvPr>
            <p:cNvSpPr txBox="1">
              <a:spLocks noChangeArrowheads="1"/>
            </p:cNvSpPr>
            <p:nvPr/>
          </p:nvSpPr>
          <p:spPr bwMode="auto">
            <a:xfrm>
              <a:off x="3552" y="1968"/>
              <a:ext cx="720" cy="4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spcBef>
                  <a:spcPct val="50000"/>
                </a:spcBef>
              </a:pPr>
              <a:r>
                <a:rPr lang="en-US" altLang="en-US" sz="4400" b="1">
                  <a:solidFill>
                    <a:srgbClr val="FF0000"/>
                  </a:solidFill>
                  <a:latin typeface="Times New Roman" panose="02020603050405020304" pitchFamily="18" charset="0"/>
                </a:rPr>
                <a:t>5</a:t>
              </a:r>
            </a:p>
          </p:txBody>
        </p:sp>
      </p:grpSp>
    </p:spTree>
  </p:cSld>
  <p:clrMapOvr>
    <a:masterClrMapping/>
  </p:clrMapOvr>
  <p:transition>
    <p:split orient="vert"/>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xit" presetSubtype="0" fill="hold" nodeType="clickEffect">
                                  <p:stCondLst>
                                    <p:cond delay="0"/>
                                  </p:stCondLst>
                                  <p:childTnLst>
                                    <p:animEffect transition="out" filter="fade">
                                      <p:cBhvr>
                                        <p:cTn id="6" dur="1000"/>
                                        <p:tgtEl>
                                          <p:spTgt spid="15"/>
                                        </p:tgtEl>
                                      </p:cBhvr>
                                    </p:animEffect>
                                    <p:set>
                                      <p:cBhvr>
                                        <p:cTn id="7" dur="1" fill="hold">
                                          <p:stCondLst>
                                            <p:cond delay="999"/>
                                          </p:stCondLst>
                                        </p:cTn>
                                        <p:tgtEl>
                                          <p:spTgt spid="15"/>
                                        </p:tgtEl>
                                        <p:attrNameLst>
                                          <p:attrName>style.visibility</p:attrName>
                                        </p:attrNameLst>
                                      </p:cBhvr>
                                      <p:to>
                                        <p:strVal val="hidden"/>
                                      </p:to>
                                    </p:set>
                                  </p:childTnLst>
                                  <p:subTnLst>
                                    <p:audio>
                                      <p:cMediaNode>
                                        <p:cTn display="0" masterRel="sameClick">
                                          <p:stCondLst>
                                            <p:cond evt="begin" delay="0">
                                              <p:tn val="5"/>
                                            </p:cond>
                                          </p:stCondLst>
                                          <p:endCondLst>
                                            <p:cond evt="onStopAudio" delay="0">
                                              <p:tgtEl>
                                                <p:sldTgt/>
                                              </p:tgtEl>
                                            </p:cond>
                                          </p:endCondLst>
                                        </p:cTn>
                                        <p:tgtEl>
                                          <p:sndTgt r:embed="rId3" name="Clinks.wav"/>
                                        </p:tgtEl>
                                      </p:cMediaNode>
                                    </p:audio>
                                  </p:subTnLst>
                                </p:cTn>
                              </p:par>
                            </p:childTnLst>
                          </p:cTn>
                        </p:par>
                        <p:par>
                          <p:cTn id="8" fill="hold" nodeType="afterGroup">
                            <p:stCondLst>
                              <p:cond delay="1000"/>
                            </p:stCondLst>
                            <p:childTnLst>
                              <p:par>
                                <p:cTn id="9" presetID="10" presetClass="entr" presetSubtype="0" fill="hold" nodeType="afterEffect">
                                  <p:stCondLst>
                                    <p:cond delay="0"/>
                                  </p:stCondLst>
                                  <p:childTnLst>
                                    <p:set>
                                      <p:cBhvr>
                                        <p:cTn id="10" dur="1" fill="hold">
                                          <p:stCondLst>
                                            <p:cond delay="0"/>
                                          </p:stCondLst>
                                        </p:cTn>
                                        <p:tgtEl>
                                          <p:spTgt spid="28"/>
                                        </p:tgtEl>
                                        <p:attrNameLst>
                                          <p:attrName>style.visibility</p:attrName>
                                        </p:attrNameLst>
                                      </p:cBhvr>
                                      <p:to>
                                        <p:strVal val="visible"/>
                                      </p:to>
                                    </p:set>
                                    <p:animEffect transition="in" filter="fade">
                                      <p:cBhvr>
                                        <p:cTn id="11" dur="1000"/>
                                        <p:tgtEl>
                                          <p:spTgt spid="28"/>
                                        </p:tgtEl>
                                      </p:cBhvr>
                                    </p:animEffect>
                                  </p:childTnLst>
                                </p:cTn>
                              </p:par>
                            </p:childTnLst>
                          </p:cTn>
                        </p:par>
                      </p:childTnLst>
                    </p:cTn>
                  </p:par>
                  <p:par>
                    <p:cTn id="12" fill="hold" nodeType="clickPar">
                      <p:stCondLst>
                        <p:cond delay="indefinite"/>
                      </p:stCondLst>
                      <p:childTnLst>
                        <p:par>
                          <p:cTn id="13" fill="hold" nodeType="withGroup">
                            <p:stCondLst>
                              <p:cond delay="0"/>
                            </p:stCondLst>
                            <p:childTnLst>
                              <p:par>
                                <p:cTn id="14" presetID="2" presetClass="entr" presetSubtype="8" fill="hold" nodeType="clickEffect">
                                  <p:stCondLst>
                                    <p:cond delay="0"/>
                                  </p:stCondLst>
                                  <p:childTnLst>
                                    <p:set>
                                      <p:cBhvr>
                                        <p:cTn id="15" dur="1" fill="hold">
                                          <p:stCondLst>
                                            <p:cond delay="0"/>
                                          </p:stCondLst>
                                        </p:cTn>
                                        <p:tgtEl>
                                          <p:spTgt spid="6"/>
                                        </p:tgtEl>
                                        <p:attrNameLst>
                                          <p:attrName>style.visibility</p:attrName>
                                        </p:attrNameLst>
                                      </p:cBhvr>
                                      <p:to>
                                        <p:strVal val="visible"/>
                                      </p:to>
                                    </p:set>
                                    <p:anim calcmode="lin" valueType="num">
                                      <p:cBhvr additive="base">
                                        <p:cTn id="16" dur="500" fill="hold"/>
                                        <p:tgtEl>
                                          <p:spTgt spid="6"/>
                                        </p:tgtEl>
                                        <p:attrNameLst>
                                          <p:attrName>ppt_x</p:attrName>
                                        </p:attrNameLst>
                                      </p:cBhvr>
                                      <p:tavLst>
                                        <p:tav tm="0">
                                          <p:val>
                                            <p:strVal val="0-#ppt_w/2"/>
                                          </p:val>
                                        </p:tav>
                                        <p:tav tm="100000">
                                          <p:val>
                                            <p:strVal val="#ppt_x"/>
                                          </p:val>
                                        </p:tav>
                                      </p:tavLst>
                                    </p:anim>
                                    <p:anim calcmode="lin" valueType="num">
                                      <p:cBhvr additive="base">
                                        <p:cTn id="17" dur="500" fill="hold"/>
                                        <p:tgtEl>
                                          <p:spTgt spid="6"/>
                                        </p:tgtEl>
                                        <p:attrNameLst>
                                          <p:attrName>ppt_y</p:attrName>
                                        </p:attrNameLst>
                                      </p:cBhvr>
                                      <p:tavLst>
                                        <p:tav tm="0">
                                          <p:val>
                                            <p:strVal val="#ppt_y"/>
                                          </p:val>
                                        </p:tav>
                                        <p:tav tm="100000">
                                          <p:val>
                                            <p:strVal val="#ppt_y"/>
                                          </p:val>
                                        </p:tav>
                                      </p:tavLst>
                                    </p:anim>
                                  </p:childTnLst>
                                </p:cTn>
                              </p:par>
                              <p:par>
                                <p:cTn id="18" presetID="12" presetClass="entr" presetSubtype="8" fill="hold" nodeType="withEffect">
                                  <p:stCondLst>
                                    <p:cond delay="0"/>
                                  </p:stCondLst>
                                  <p:childTnLst>
                                    <p:set>
                                      <p:cBhvr>
                                        <p:cTn id="19" dur="1" fill="hold">
                                          <p:stCondLst>
                                            <p:cond delay="0"/>
                                          </p:stCondLst>
                                        </p:cTn>
                                        <p:tgtEl>
                                          <p:spTgt spid="19"/>
                                        </p:tgtEl>
                                        <p:attrNameLst>
                                          <p:attrName>style.visibility</p:attrName>
                                        </p:attrNameLst>
                                      </p:cBhvr>
                                      <p:to>
                                        <p:strVal val="visible"/>
                                      </p:to>
                                    </p:set>
                                    <p:animEffect transition="in" filter="slide(fromLeft)">
                                      <p:cBhvr>
                                        <p:cTn id="20" dur="500"/>
                                        <p:tgtEl>
                                          <p:spTgt spid="19"/>
                                        </p:tgtEl>
                                      </p:cBhvr>
                                    </p:animEffect>
                                  </p:childTnLst>
                                </p:cTn>
                              </p:par>
                              <p:par>
                                <p:cTn id="21" presetID="2" presetClass="entr" presetSubtype="8" fill="hold" grpId="1" nodeType="withEffect">
                                  <p:stCondLst>
                                    <p:cond delay="0"/>
                                  </p:stCondLst>
                                  <p:childTnLst>
                                    <p:set>
                                      <p:cBhvr>
                                        <p:cTn id="22" dur="1" fill="hold">
                                          <p:stCondLst>
                                            <p:cond delay="0"/>
                                          </p:stCondLst>
                                        </p:cTn>
                                        <p:tgtEl>
                                          <p:spTgt spid="146449"/>
                                        </p:tgtEl>
                                        <p:attrNameLst>
                                          <p:attrName>style.visibility</p:attrName>
                                        </p:attrNameLst>
                                      </p:cBhvr>
                                      <p:to>
                                        <p:strVal val="visible"/>
                                      </p:to>
                                    </p:set>
                                    <p:anim calcmode="lin" valueType="num">
                                      <p:cBhvr additive="base">
                                        <p:cTn id="23" dur="500" fill="hold"/>
                                        <p:tgtEl>
                                          <p:spTgt spid="146449"/>
                                        </p:tgtEl>
                                        <p:attrNameLst>
                                          <p:attrName>ppt_x</p:attrName>
                                        </p:attrNameLst>
                                      </p:cBhvr>
                                      <p:tavLst>
                                        <p:tav tm="0">
                                          <p:val>
                                            <p:strVal val="0-#ppt_w/2"/>
                                          </p:val>
                                        </p:tav>
                                        <p:tav tm="100000">
                                          <p:val>
                                            <p:strVal val="#ppt_x"/>
                                          </p:val>
                                        </p:tav>
                                      </p:tavLst>
                                    </p:anim>
                                    <p:anim calcmode="lin" valueType="num">
                                      <p:cBhvr additive="base">
                                        <p:cTn id="24" dur="500" fill="hold"/>
                                        <p:tgtEl>
                                          <p:spTgt spid="146449"/>
                                        </p:tgtEl>
                                        <p:attrNameLst>
                                          <p:attrName>ppt_y</p:attrName>
                                        </p:attrNameLst>
                                      </p:cBhvr>
                                      <p:tavLst>
                                        <p:tav tm="0">
                                          <p:val>
                                            <p:strVal val="#ppt_y"/>
                                          </p:val>
                                        </p:tav>
                                        <p:tav tm="100000">
                                          <p:val>
                                            <p:strVal val="#ppt_y"/>
                                          </p:val>
                                        </p:tav>
                                      </p:tavLst>
                                    </p:anim>
                                  </p:childTnLst>
                                </p:cTn>
                              </p:par>
                              <p:par>
                                <p:cTn id="25" presetID="2" presetClass="entr" presetSubtype="8" fill="hold" nodeType="withEffect">
                                  <p:stCondLst>
                                    <p:cond delay="0"/>
                                  </p:stCondLst>
                                  <p:childTnLst>
                                    <p:set>
                                      <p:cBhvr>
                                        <p:cTn id="26" dur="1" fill="hold">
                                          <p:stCondLst>
                                            <p:cond delay="0"/>
                                          </p:stCondLst>
                                        </p:cTn>
                                        <p:tgtEl>
                                          <p:spTgt spid="20"/>
                                        </p:tgtEl>
                                        <p:attrNameLst>
                                          <p:attrName>style.visibility</p:attrName>
                                        </p:attrNameLst>
                                      </p:cBhvr>
                                      <p:to>
                                        <p:strVal val="visible"/>
                                      </p:to>
                                    </p:set>
                                    <p:anim calcmode="lin" valueType="num">
                                      <p:cBhvr additive="base">
                                        <p:cTn id="27" dur="500" fill="hold"/>
                                        <p:tgtEl>
                                          <p:spTgt spid="20"/>
                                        </p:tgtEl>
                                        <p:attrNameLst>
                                          <p:attrName>ppt_x</p:attrName>
                                        </p:attrNameLst>
                                      </p:cBhvr>
                                      <p:tavLst>
                                        <p:tav tm="0">
                                          <p:val>
                                            <p:strVal val="0-#ppt_w/2"/>
                                          </p:val>
                                        </p:tav>
                                        <p:tav tm="100000">
                                          <p:val>
                                            <p:strVal val="#ppt_x"/>
                                          </p:val>
                                        </p:tav>
                                      </p:tavLst>
                                    </p:anim>
                                    <p:anim calcmode="lin" valueType="num">
                                      <p:cBhvr additive="base">
                                        <p:cTn id="28" dur="500" fill="hold"/>
                                        <p:tgtEl>
                                          <p:spTgt spid="20"/>
                                        </p:tgtEl>
                                        <p:attrNameLst>
                                          <p:attrName>ppt_y</p:attrName>
                                        </p:attrNameLst>
                                      </p:cBhvr>
                                      <p:tavLst>
                                        <p:tav tm="0">
                                          <p:val>
                                            <p:strVal val="#ppt_y"/>
                                          </p:val>
                                        </p:tav>
                                        <p:tav tm="100000">
                                          <p:val>
                                            <p:strVal val="#ppt_y"/>
                                          </p:val>
                                        </p:tav>
                                      </p:tavLst>
                                    </p:anim>
                                  </p:childTnLst>
                                </p:cTn>
                              </p:par>
                            </p:childTnLst>
                          </p:cTn>
                        </p:par>
                      </p:childTnLst>
                    </p:cTn>
                  </p:par>
                  <p:par>
                    <p:cTn id="29" fill="hold" nodeType="clickPar">
                      <p:stCondLst>
                        <p:cond delay="indefinite"/>
                      </p:stCondLst>
                      <p:childTnLst>
                        <p:par>
                          <p:cTn id="30" fill="hold" nodeType="withGroup">
                            <p:stCondLst>
                              <p:cond delay="0"/>
                            </p:stCondLst>
                            <p:childTnLst>
                              <p:par>
                                <p:cTn id="31" presetID="20" presetClass="exit" presetSubtype="0" fill="hold" grpId="0" nodeType="clickEffect">
                                  <p:stCondLst>
                                    <p:cond delay="0"/>
                                  </p:stCondLst>
                                  <p:childTnLst>
                                    <p:animEffect transition="out" filter="wedge">
                                      <p:cBhvr>
                                        <p:cTn id="32" dur="1000"/>
                                        <p:tgtEl>
                                          <p:spTgt spid="146449"/>
                                        </p:tgtEl>
                                      </p:cBhvr>
                                    </p:animEffect>
                                    <p:set>
                                      <p:cBhvr>
                                        <p:cTn id="33" dur="1" fill="hold">
                                          <p:stCondLst>
                                            <p:cond delay="999"/>
                                          </p:stCondLst>
                                        </p:cTn>
                                        <p:tgtEl>
                                          <p:spTgt spid="146449"/>
                                        </p:tgtEl>
                                        <p:attrNameLst>
                                          <p:attrName>style.visibility</p:attrName>
                                        </p:attrNameLst>
                                      </p:cBhvr>
                                      <p:to>
                                        <p:strVal val="hidden"/>
                                      </p:to>
                                    </p:set>
                                  </p:childTnLst>
                                  <p:subTnLst>
                                    <p:audio>
                                      <p:cMediaNode>
                                        <p:cTn display="0" masterRel="sameClick">
                                          <p:stCondLst>
                                            <p:cond evt="begin" delay="0">
                                              <p:tn val="31"/>
                                            </p:cond>
                                          </p:stCondLst>
                                          <p:endCondLst>
                                            <p:cond evt="onStopAudio" delay="0">
                                              <p:tgtEl>
                                                <p:sldTgt/>
                                              </p:tgtEl>
                                            </p:cond>
                                          </p:endCondLst>
                                        </p:cTn>
                                        <p:tgtEl>
                                          <p:sndTgt r:embed="rId4" name="Tink.wav"/>
                                        </p:tgtEl>
                                      </p:cMediaNode>
                                    </p:audio>
                                  </p:subTnLst>
                                </p:cTn>
                              </p:par>
                            </p:childTnLst>
                          </p:cTn>
                        </p:par>
                        <p:par>
                          <p:cTn id="34" fill="hold" nodeType="afterGroup">
                            <p:stCondLst>
                              <p:cond delay="1000"/>
                            </p:stCondLst>
                            <p:childTnLst>
                              <p:par>
                                <p:cTn id="35" presetID="5" presetClass="entr" presetSubtype="10" fill="hold" grpId="0" nodeType="afterEffect">
                                  <p:stCondLst>
                                    <p:cond delay="0"/>
                                  </p:stCondLst>
                                  <p:childTnLst>
                                    <p:set>
                                      <p:cBhvr>
                                        <p:cTn id="36" dur="1" fill="hold">
                                          <p:stCondLst>
                                            <p:cond delay="0"/>
                                          </p:stCondLst>
                                        </p:cTn>
                                        <p:tgtEl>
                                          <p:spTgt spid="146486"/>
                                        </p:tgtEl>
                                        <p:attrNameLst>
                                          <p:attrName>style.visibility</p:attrName>
                                        </p:attrNameLst>
                                      </p:cBhvr>
                                      <p:to>
                                        <p:strVal val="visible"/>
                                      </p:to>
                                    </p:set>
                                    <p:animEffect transition="in" filter="checkerboard(across)">
                                      <p:cBhvr>
                                        <p:cTn id="37" dur="1000"/>
                                        <p:tgtEl>
                                          <p:spTgt spid="146486"/>
                                        </p:tgtEl>
                                      </p:cBhvr>
                                    </p:animEffect>
                                  </p:childTnLst>
                                </p:cTn>
                              </p:par>
                            </p:childTnLst>
                          </p:cTn>
                        </p:par>
                      </p:childTnLst>
                    </p:cTn>
                  </p:par>
                  <p:par>
                    <p:cTn id="38" fill="hold" nodeType="clickPar">
                      <p:stCondLst>
                        <p:cond delay="indefinite"/>
                      </p:stCondLst>
                      <p:childTnLst>
                        <p:par>
                          <p:cTn id="39" fill="hold" nodeType="withGroup">
                            <p:stCondLst>
                              <p:cond delay="0"/>
                            </p:stCondLst>
                            <p:childTnLst>
                              <p:par>
                                <p:cTn id="40" presetID="5" presetClass="entr" presetSubtype="10" fill="hold" grpId="0" nodeType="clickEffect">
                                  <p:stCondLst>
                                    <p:cond delay="0"/>
                                  </p:stCondLst>
                                  <p:childTnLst>
                                    <p:set>
                                      <p:cBhvr>
                                        <p:cTn id="41" dur="1" fill="hold">
                                          <p:stCondLst>
                                            <p:cond delay="0"/>
                                          </p:stCondLst>
                                        </p:cTn>
                                        <p:tgtEl>
                                          <p:spTgt spid="146435"/>
                                        </p:tgtEl>
                                        <p:attrNameLst>
                                          <p:attrName>style.visibility</p:attrName>
                                        </p:attrNameLst>
                                      </p:cBhvr>
                                      <p:to>
                                        <p:strVal val="visible"/>
                                      </p:to>
                                    </p:set>
                                    <p:animEffect transition="in" filter="checkerboard(across)">
                                      <p:cBhvr>
                                        <p:cTn id="42" dur="500"/>
                                        <p:tgtEl>
                                          <p:spTgt spid="146435"/>
                                        </p:tgtEl>
                                      </p:cBhvr>
                                    </p:animEffect>
                                  </p:childTnLst>
                                </p:cTn>
                              </p:par>
                              <p:par>
                                <p:cTn id="43" presetID="5" presetClass="entr" presetSubtype="10" fill="hold" nodeType="withEffect">
                                  <p:stCondLst>
                                    <p:cond delay="0"/>
                                  </p:stCondLst>
                                  <p:childTnLst>
                                    <p:set>
                                      <p:cBhvr>
                                        <p:cTn id="44" dur="1" fill="hold">
                                          <p:stCondLst>
                                            <p:cond delay="0"/>
                                          </p:stCondLst>
                                        </p:cTn>
                                        <p:tgtEl>
                                          <p:spTgt spid="2"/>
                                        </p:tgtEl>
                                        <p:attrNameLst>
                                          <p:attrName>style.visibility</p:attrName>
                                        </p:attrNameLst>
                                      </p:cBhvr>
                                      <p:to>
                                        <p:strVal val="visible"/>
                                      </p:to>
                                    </p:set>
                                    <p:animEffect transition="in" filter="checkerboard(across)">
                                      <p:cBhvr>
                                        <p:cTn id="45" dur="500"/>
                                        <p:tgtEl>
                                          <p:spTgt spid="2"/>
                                        </p:tgtEl>
                                      </p:cBhvr>
                                    </p:animEffect>
                                  </p:childTnLst>
                                </p:cTn>
                              </p:par>
                              <p:par>
                                <p:cTn id="46" presetID="5" presetClass="entr" presetSubtype="10" fill="hold" grpId="0" nodeType="withEffect">
                                  <p:stCondLst>
                                    <p:cond delay="0"/>
                                  </p:stCondLst>
                                  <p:childTnLst>
                                    <p:set>
                                      <p:cBhvr>
                                        <p:cTn id="47" dur="1" fill="hold">
                                          <p:stCondLst>
                                            <p:cond delay="0"/>
                                          </p:stCondLst>
                                        </p:cTn>
                                        <p:tgtEl>
                                          <p:spTgt spid="146442"/>
                                        </p:tgtEl>
                                        <p:attrNameLst>
                                          <p:attrName>style.visibility</p:attrName>
                                        </p:attrNameLst>
                                      </p:cBhvr>
                                      <p:to>
                                        <p:strVal val="visible"/>
                                      </p:to>
                                    </p:set>
                                    <p:animEffect transition="in" filter="checkerboard(across)">
                                      <p:cBhvr>
                                        <p:cTn id="48" dur="500"/>
                                        <p:tgtEl>
                                          <p:spTgt spid="146442"/>
                                        </p:tgtEl>
                                      </p:cBhvr>
                                    </p:animEffect>
                                  </p:childTnLst>
                                </p:cTn>
                              </p:par>
                              <p:par>
                                <p:cTn id="49" presetID="5" presetClass="entr" presetSubtype="10" fill="hold" nodeType="withEffect">
                                  <p:stCondLst>
                                    <p:cond delay="0"/>
                                  </p:stCondLst>
                                  <p:childTnLst>
                                    <p:set>
                                      <p:cBhvr>
                                        <p:cTn id="50" dur="1" fill="hold">
                                          <p:stCondLst>
                                            <p:cond delay="0"/>
                                          </p:stCondLst>
                                        </p:cTn>
                                        <p:tgtEl>
                                          <p:spTgt spid="4"/>
                                        </p:tgtEl>
                                        <p:attrNameLst>
                                          <p:attrName>style.visibility</p:attrName>
                                        </p:attrNameLst>
                                      </p:cBhvr>
                                      <p:to>
                                        <p:strVal val="visible"/>
                                      </p:to>
                                    </p:set>
                                    <p:animEffect transition="in" filter="checkerboard(across)">
                                      <p:cBhvr>
                                        <p:cTn id="51" dur="500"/>
                                        <p:tgtEl>
                                          <p:spTgt spid="4"/>
                                        </p:tgtEl>
                                      </p:cBhvr>
                                    </p:animEffect>
                                  </p:childTnLst>
                                </p:cTn>
                              </p:par>
                              <p:par>
                                <p:cTn id="52" presetID="5" presetClass="entr" presetSubtype="10" fill="hold" grpId="0" nodeType="withEffect">
                                  <p:stCondLst>
                                    <p:cond delay="0"/>
                                  </p:stCondLst>
                                  <p:childTnLst>
                                    <p:set>
                                      <p:cBhvr>
                                        <p:cTn id="53" dur="1" fill="hold">
                                          <p:stCondLst>
                                            <p:cond delay="0"/>
                                          </p:stCondLst>
                                        </p:cTn>
                                        <p:tgtEl>
                                          <p:spTgt spid="146494"/>
                                        </p:tgtEl>
                                        <p:attrNameLst>
                                          <p:attrName>style.visibility</p:attrName>
                                        </p:attrNameLst>
                                      </p:cBhvr>
                                      <p:to>
                                        <p:strVal val="visible"/>
                                      </p:to>
                                    </p:set>
                                    <p:animEffect transition="in" filter="checkerboard(across)">
                                      <p:cBhvr>
                                        <p:cTn id="54" dur="500"/>
                                        <p:tgtEl>
                                          <p:spTgt spid="146494"/>
                                        </p:tgtEl>
                                      </p:cBhvr>
                                    </p:animEffect>
                                  </p:childTnLst>
                                </p:cTn>
                              </p:par>
                              <p:par>
                                <p:cTn id="55" presetID="5" presetClass="entr" presetSubtype="10" fill="hold" grpId="0" nodeType="withEffect">
                                  <p:stCondLst>
                                    <p:cond delay="0"/>
                                  </p:stCondLst>
                                  <p:childTnLst>
                                    <p:set>
                                      <p:cBhvr>
                                        <p:cTn id="56" dur="1" fill="hold">
                                          <p:stCondLst>
                                            <p:cond delay="0"/>
                                          </p:stCondLst>
                                        </p:cTn>
                                        <p:tgtEl>
                                          <p:spTgt spid="146495"/>
                                        </p:tgtEl>
                                        <p:attrNameLst>
                                          <p:attrName>style.visibility</p:attrName>
                                        </p:attrNameLst>
                                      </p:cBhvr>
                                      <p:to>
                                        <p:strVal val="visible"/>
                                      </p:to>
                                    </p:set>
                                    <p:animEffect transition="in" filter="checkerboard(across)">
                                      <p:cBhvr>
                                        <p:cTn id="57" dur="500"/>
                                        <p:tgtEl>
                                          <p:spTgt spid="146495"/>
                                        </p:tgtEl>
                                      </p:cBhvr>
                                    </p:animEffect>
                                  </p:childTnLst>
                                </p:cTn>
                              </p:par>
                              <p:par>
                                <p:cTn id="58" presetID="5" presetClass="entr" presetSubtype="10" fill="hold" nodeType="withEffect">
                                  <p:stCondLst>
                                    <p:cond delay="0"/>
                                  </p:stCondLst>
                                  <p:childTnLst>
                                    <p:set>
                                      <p:cBhvr>
                                        <p:cTn id="59" dur="1" fill="hold">
                                          <p:stCondLst>
                                            <p:cond delay="0"/>
                                          </p:stCondLst>
                                        </p:cTn>
                                        <p:tgtEl>
                                          <p:spTgt spid="21"/>
                                        </p:tgtEl>
                                        <p:attrNameLst>
                                          <p:attrName>style.visibility</p:attrName>
                                        </p:attrNameLst>
                                      </p:cBhvr>
                                      <p:to>
                                        <p:strVal val="visible"/>
                                      </p:to>
                                    </p:set>
                                    <p:animEffect transition="in" filter="checkerboard(across)">
                                      <p:cBhvr>
                                        <p:cTn id="60" dur="500"/>
                                        <p:tgtEl>
                                          <p:spTgt spid="21"/>
                                        </p:tgtEl>
                                      </p:cBhvr>
                                    </p:animEffect>
                                  </p:childTnLst>
                                </p:cTn>
                              </p:par>
                              <p:par>
                                <p:cTn id="61" presetID="5" presetClass="entr" presetSubtype="10" fill="hold" grpId="0" nodeType="withEffect">
                                  <p:stCondLst>
                                    <p:cond delay="0"/>
                                  </p:stCondLst>
                                  <p:childTnLst>
                                    <p:set>
                                      <p:cBhvr>
                                        <p:cTn id="62" dur="1" fill="hold">
                                          <p:stCondLst>
                                            <p:cond delay="0"/>
                                          </p:stCondLst>
                                        </p:cTn>
                                        <p:tgtEl>
                                          <p:spTgt spid="146502"/>
                                        </p:tgtEl>
                                        <p:attrNameLst>
                                          <p:attrName>style.visibility</p:attrName>
                                        </p:attrNameLst>
                                      </p:cBhvr>
                                      <p:to>
                                        <p:strVal val="visible"/>
                                      </p:to>
                                    </p:set>
                                    <p:animEffect transition="in" filter="checkerboard(across)">
                                      <p:cBhvr>
                                        <p:cTn id="63" dur="500"/>
                                        <p:tgtEl>
                                          <p:spTgt spid="146502"/>
                                        </p:tgtEl>
                                      </p:cBhvr>
                                    </p:animEffect>
                                  </p:childTnLst>
                                </p:cTn>
                              </p:par>
                            </p:childTnLst>
                          </p:cTn>
                        </p:par>
                      </p:childTnLst>
                    </p:cTn>
                  </p:par>
                  <p:par>
                    <p:cTn id="64" fill="hold" nodeType="clickPar">
                      <p:stCondLst>
                        <p:cond delay="indefinite"/>
                      </p:stCondLst>
                      <p:childTnLst>
                        <p:par>
                          <p:cTn id="65" fill="hold" nodeType="withGroup">
                            <p:stCondLst>
                              <p:cond delay="0"/>
                            </p:stCondLst>
                            <p:childTnLst>
                              <p:par>
                                <p:cTn id="66" presetID="3" presetClass="emph" presetSubtype="2" fill="hold" grpId="1" nodeType="clickEffect">
                                  <p:stCondLst>
                                    <p:cond delay="0"/>
                                  </p:stCondLst>
                                  <p:childTnLst>
                                    <p:animClr clrSpc="rgb" dir="cw">
                                      <p:cBhvr override="childStyle">
                                        <p:cTn id="67" dur="2000" fill="hold"/>
                                        <p:tgtEl>
                                          <p:spTgt spid="146442"/>
                                        </p:tgtEl>
                                        <p:attrNameLst>
                                          <p:attrName>style.color</p:attrName>
                                        </p:attrNameLst>
                                      </p:cBhvr>
                                      <p:to>
                                        <a:srgbClr val="3333FF"/>
                                      </p:to>
                                    </p:animClr>
                                  </p:childTnLst>
                                  <p:subTnLst>
                                    <p:audio>
                                      <p:cMediaNode>
                                        <p:cTn display="0" masterRel="sameClick">
                                          <p:stCondLst>
                                            <p:cond evt="begin" delay="0">
                                              <p:tn val="66"/>
                                            </p:cond>
                                          </p:stCondLst>
                                          <p:endCondLst>
                                            <p:cond evt="onStopAudio" delay="0">
                                              <p:tgtEl>
                                                <p:sldTgt/>
                                              </p:tgtEl>
                                            </p:cond>
                                          </p:endCondLst>
                                        </p:cTn>
                                        <p:tgtEl>
                                          <p:sndTgt r:embed="rId3" name="Clinks.wav"/>
                                        </p:tgtEl>
                                      </p:cMediaNode>
                                    </p:audio>
                                  </p:subTnLst>
                                </p:cTn>
                              </p:par>
                            </p:childTnLst>
                          </p:cTn>
                        </p:par>
                        <p:par>
                          <p:cTn id="68" fill="hold" nodeType="afterGroup">
                            <p:stCondLst>
                              <p:cond delay="2000"/>
                            </p:stCondLst>
                            <p:childTnLst>
                              <p:par>
                                <p:cTn id="69" presetID="10" presetClass="exit" presetSubtype="0" fill="hold" nodeType="afterEffect">
                                  <p:stCondLst>
                                    <p:cond delay="0"/>
                                  </p:stCondLst>
                                  <p:childTnLst>
                                    <p:animEffect transition="out" filter="fade">
                                      <p:cBhvr>
                                        <p:cTn id="70" dur="2000"/>
                                        <p:tgtEl>
                                          <p:spTgt spid="21"/>
                                        </p:tgtEl>
                                      </p:cBhvr>
                                    </p:animEffect>
                                    <p:set>
                                      <p:cBhvr>
                                        <p:cTn id="71" dur="1" fill="hold">
                                          <p:stCondLst>
                                            <p:cond delay="1999"/>
                                          </p:stCondLst>
                                        </p:cTn>
                                        <p:tgtEl>
                                          <p:spTgt spid="21"/>
                                        </p:tgtEl>
                                        <p:attrNameLst>
                                          <p:attrName>style.visibility</p:attrName>
                                        </p:attrNameLst>
                                      </p:cBhvr>
                                      <p:to>
                                        <p:strVal val="hidden"/>
                                      </p:to>
                                    </p:set>
                                  </p:childTnLst>
                                </p:cTn>
                              </p:par>
                              <p:par>
                                <p:cTn id="72" presetID="10" presetClass="exit" presetSubtype="0" fill="hold" nodeType="withEffect">
                                  <p:stCondLst>
                                    <p:cond delay="0"/>
                                  </p:stCondLst>
                                  <p:childTnLst>
                                    <p:animEffect transition="out" filter="fade">
                                      <p:cBhvr>
                                        <p:cTn id="73" dur="2000"/>
                                        <p:tgtEl>
                                          <p:spTgt spid="2"/>
                                        </p:tgtEl>
                                      </p:cBhvr>
                                    </p:animEffect>
                                    <p:set>
                                      <p:cBhvr>
                                        <p:cTn id="74" dur="1" fill="hold">
                                          <p:stCondLst>
                                            <p:cond delay="1999"/>
                                          </p:stCondLst>
                                        </p:cTn>
                                        <p:tgtEl>
                                          <p:spTgt spid="2"/>
                                        </p:tgtEl>
                                        <p:attrNameLst>
                                          <p:attrName>style.visibility</p:attrName>
                                        </p:attrNameLst>
                                      </p:cBhvr>
                                      <p:to>
                                        <p:strVal val="hidden"/>
                                      </p:to>
                                    </p:set>
                                  </p:childTnLst>
                                </p:cTn>
                              </p:par>
                              <p:par>
                                <p:cTn id="75" presetID="10" presetClass="exit" presetSubtype="0" fill="hold" nodeType="withEffect">
                                  <p:stCondLst>
                                    <p:cond delay="0"/>
                                  </p:stCondLst>
                                  <p:childTnLst>
                                    <p:animEffect transition="out" filter="fade">
                                      <p:cBhvr>
                                        <p:cTn id="76" dur="2000"/>
                                        <p:tgtEl>
                                          <p:spTgt spid="4"/>
                                        </p:tgtEl>
                                      </p:cBhvr>
                                    </p:animEffect>
                                    <p:set>
                                      <p:cBhvr>
                                        <p:cTn id="77" dur="1" fill="hold">
                                          <p:stCondLst>
                                            <p:cond delay="1999"/>
                                          </p:stCondLst>
                                        </p:cTn>
                                        <p:tgtEl>
                                          <p:spTgt spid="4"/>
                                        </p:tgtEl>
                                        <p:attrNameLst>
                                          <p:attrName>style.visibility</p:attrName>
                                        </p:attrNameLst>
                                      </p:cBhvr>
                                      <p:to>
                                        <p:strVal val="hidden"/>
                                      </p:to>
                                    </p:set>
                                  </p:childTnLst>
                                </p:cTn>
                              </p:par>
                              <p:par>
                                <p:cTn id="78" presetID="5" presetClass="entr" presetSubtype="10" fill="hold" nodeType="withEffect">
                                  <p:stCondLst>
                                    <p:cond delay="0"/>
                                  </p:stCondLst>
                                  <p:childTnLst>
                                    <p:set>
                                      <p:cBhvr>
                                        <p:cTn id="79" dur="1" fill="hold">
                                          <p:stCondLst>
                                            <p:cond delay="0"/>
                                          </p:stCondLst>
                                        </p:cTn>
                                        <p:tgtEl>
                                          <p:spTgt spid="30"/>
                                        </p:tgtEl>
                                        <p:attrNameLst>
                                          <p:attrName>style.visibility</p:attrName>
                                        </p:attrNameLst>
                                      </p:cBhvr>
                                      <p:to>
                                        <p:strVal val="visible"/>
                                      </p:to>
                                    </p:set>
                                    <p:animEffect transition="in" filter="checkerboard(across)">
                                      <p:cBhvr>
                                        <p:cTn id="80" dur="500"/>
                                        <p:tgtEl>
                                          <p:spTgt spid="30"/>
                                        </p:tgtEl>
                                      </p:cBhvr>
                                    </p:animEffect>
                                  </p:childTnLst>
                                </p:cTn>
                              </p:par>
                              <p:par>
                                <p:cTn id="81" presetID="5" presetClass="entr" presetSubtype="10" fill="hold" nodeType="withEffect">
                                  <p:stCondLst>
                                    <p:cond delay="0"/>
                                  </p:stCondLst>
                                  <p:childTnLst>
                                    <p:set>
                                      <p:cBhvr>
                                        <p:cTn id="82" dur="1" fill="hold">
                                          <p:stCondLst>
                                            <p:cond delay="0"/>
                                          </p:stCondLst>
                                        </p:cTn>
                                        <p:tgtEl>
                                          <p:spTgt spid="146464"/>
                                        </p:tgtEl>
                                        <p:attrNameLst>
                                          <p:attrName>style.visibility</p:attrName>
                                        </p:attrNameLst>
                                      </p:cBhvr>
                                      <p:to>
                                        <p:strVal val="visible"/>
                                      </p:to>
                                    </p:set>
                                    <p:animEffect transition="in" filter="checkerboard(across)">
                                      <p:cBhvr>
                                        <p:cTn id="83" dur="500"/>
                                        <p:tgtEl>
                                          <p:spTgt spid="146464"/>
                                        </p:tgtEl>
                                      </p:cBhvr>
                                    </p:animEffect>
                                  </p:childTnLst>
                                </p:cTn>
                              </p:par>
                              <p:par>
                                <p:cTn id="84" presetID="5" presetClass="entr" presetSubtype="10" fill="hold" nodeType="withEffect">
                                  <p:stCondLst>
                                    <p:cond delay="0"/>
                                  </p:stCondLst>
                                  <p:childTnLst>
                                    <p:set>
                                      <p:cBhvr>
                                        <p:cTn id="85" dur="1" fill="hold">
                                          <p:stCondLst>
                                            <p:cond delay="0"/>
                                          </p:stCondLst>
                                        </p:cTn>
                                        <p:tgtEl>
                                          <p:spTgt spid="146466"/>
                                        </p:tgtEl>
                                        <p:attrNameLst>
                                          <p:attrName>style.visibility</p:attrName>
                                        </p:attrNameLst>
                                      </p:cBhvr>
                                      <p:to>
                                        <p:strVal val="visible"/>
                                      </p:to>
                                    </p:set>
                                    <p:animEffect transition="in" filter="checkerboard(across)">
                                      <p:cBhvr>
                                        <p:cTn id="86" dur="500"/>
                                        <p:tgtEl>
                                          <p:spTgt spid="146466"/>
                                        </p:tgtEl>
                                      </p:cBhvr>
                                    </p:animEffect>
                                  </p:childTnLst>
                                </p:cTn>
                              </p:par>
                              <p:par>
                                <p:cTn id="87" presetID="1" presetClass="entr" presetSubtype="0" fill="hold" nodeType="withEffect">
                                  <p:stCondLst>
                                    <p:cond delay="0"/>
                                  </p:stCondLst>
                                  <p:childTnLst>
                                    <p:set>
                                      <p:cBhvr>
                                        <p:cTn id="88" dur="1" fill="hold">
                                          <p:stCondLst>
                                            <p:cond delay="0"/>
                                          </p:stCondLst>
                                        </p:cTn>
                                        <p:tgtEl>
                                          <p:spTgt spid="146466"/>
                                        </p:tgtEl>
                                        <p:attrNameLst>
                                          <p:attrName>style.visibility</p:attrName>
                                        </p:attrNameLst>
                                      </p:cBhvr>
                                      <p:to>
                                        <p:strVal val="visible"/>
                                      </p:to>
                                    </p:set>
                                  </p:childTnLst>
                                </p:cTn>
                              </p:par>
                              <p:par>
                                <p:cTn id="89" presetID="1" presetClass="entr" presetSubtype="0" fill="hold" nodeType="withEffect">
                                  <p:stCondLst>
                                    <p:cond delay="0"/>
                                  </p:stCondLst>
                                  <p:childTnLst>
                                    <p:set>
                                      <p:cBhvr>
                                        <p:cTn id="90" dur="1" fill="hold">
                                          <p:stCondLst>
                                            <p:cond delay="0"/>
                                          </p:stCondLst>
                                        </p:cTn>
                                        <p:tgtEl>
                                          <p:spTgt spid="30"/>
                                        </p:tgtEl>
                                        <p:attrNameLst>
                                          <p:attrName>style.visibility</p:attrName>
                                        </p:attrNameLst>
                                      </p:cBhvr>
                                      <p:to>
                                        <p:strVal val="visible"/>
                                      </p:to>
                                    </p:set>
                                  </p:childTnLst>
                                </p:cTn>
                              </p:par>
                              <p:par>
                                <p:cTn id="91" presetID="1" presetClass="entr" presetSubtype="0" fill="hold" nodeType="withEffect">
                                  <p:stCondLst>
                                    <p:cond delay="0"/>
                                  </p:stCondLst>
                                  <p:childTnLst>
                                    <p:set>
                                      <p:cBhvr>
                                        <p:cTn id="92" dur="1" fill="hold">
                                          <p:stCondLst>
                                            <p:cond delay="0"/>
                                          </p:stCondLst>
                                        </p:cTn>
                                        <p:tgtEl>
                                          <p:spTgt spid="146464"/>
                                        </p:tgtEl>
                                        <p:attrNameLst>
                                          <p:attrName>style.visibility</p:attrName>
                                        </p:attrNameLst>
                                      </p:cBhvr>
                                      <p:to>
                                        <p:strVal val="visible"/>
                                      </p:to>
                                    </p:set>
                                  </p:childTnLst>
                                </p:cTn>
                              </p:par>
                            </p:childTnLst>
                          </p:cTn>
                        </p:par>
                      </p:childTnLst>
                    </p:cTn>
                  </p:par>
                  <p:par>
                    <p:cTn id="93" fill="hold" nodeType="clickPar">
                      <p:stCondLst>
                        <p:cond delay="indefinite"/>
                      </p:stCondLst>
                      <p:childTnLst>
                        <p:par>
                          <p:cTn id="94" fill="hold" nodeType="withGroup">
                            <p:stCondLst>
                              <p:cond delay="0"/>
                            </p:stCondLst>
                            <p:childTnLst>
                              <p:par>
                                <p:cTn id="95" presetID="5" presetClass="entr" presetSubtype="10" fill="hold" nodeType="clickEffect">
                                  <p:stCondLst>
                                    <p:cond delay="0"/>
                                  </p:stCondLst>
                                  <p:childTnLst>
                                    <p:set>
                                      <p:cBhvr>
                                        <p:cTn id="96" dur="1" fill="hold">
                                          <p:stCondLst>
                                            <p:cond delay="0"/>
                                          </p:stCondLst>
                                        </p:cTn>
                                        <p:tgtEl>
                                          <p:spTgt spid="23"/>
                                        </p:tgtEl>
                                        <p:attrNameLst>
                                          <p:attrName>style.visibility</p:attrName>
                                        </p:attrNameLst>
                                      </p:cBhvr>
                                      <p:to>
                                        <p:strVal val="visible"/>
                                      </p:to>
                                    </p:set>
                                    <p:animEffect transition="in" filter="checkerboard(across)">
                                      <p:cBhvr>
                                        <p:cTn id="97" dur="500"/>
                                        <p:tgtEl>
                                          <p:spTgt spid="23"/>
                                        </p:tgtEl>
                                      </p:cBhvr>
                                    </p:animEffect>
                                  </p:childTnLst>
                                </p:cTn>
                              </p:par>
                            </p:childTnLst>
                          </p:cTn>
                        </p:par>
                        <p:par>
                          <p:cTn id="98" fill="hold" nodeType="afterGroup">
                            <p:stCondLst>
                              <p:cond delay="500"/>
                            </p:stCondLst>
                            <p:childTnLst>
                              <p:par>
                                <p:cTn id="99" presetID="18" presetClass="entr" presetSubtype="6" fill="hold" grpId="0" nodeType="afterEffect">
                                  <p:stCondLst>
                                    <p:cond delay="1000"/>
                                  </p:stCondLst>
                                  <p:childTnLst>
                                    <p:set>
                                      <p:cBhvr>
                                        <p:cTn id="100" dur="1" fill="hold">
                                          <p:stCondLst>
                                            <p:cond delay="0"/>
                                          </p:stCondLst>
                                        </p:cTn>
                                        <p:tgtEl>
                                          <p:spTgt spid="146512"/>
                                        </p:tgtEl>
                                        <p:attrNameLst>
                                          <p:attrName>style.visibility</p:attrName>
                                        </p:attrNameLst>
                                      </p:cBhvr>
                                      <p:to>
                                        <p:strVal val="visible"/>
                                      </p:to>
                                    </p:set>
                                    <p:animEffect transition="in" filter="strips(downRight)">
                                      <p:cBhvr>
                                        <p:cTn id="101" dur="1000"/>
                                        <p:tgtEl>
                                          <p:spTgt spid="146512"/>
                                        </p:tgtEl>
                                      </p:cBhvr>
                                    </p:animEffect>
                                  </p:childTnLst>
                                </p:cTn>
                              </p:par>
                            </p:childTnLst>
                          </p:cTn>
                        </p:par>
                        <p:par>
                          <p:cTn id="102" fill="hold" nodeType="afterGroup">
                            <p:stCondLst>
                              <p:cond delay="2500"/>
                            </p:stCondLst>
                            <p:childTnLst>
                              <p:par>
                                <p:cTn id="103" presetID="18" presetClass="entr" presetSubtype="6" fill="hold" grpId="0" nodeType="afterEffect">
                                  <p:stCondLst>
                                    <p:cond delay="0"/>
                                  </p:stCondLst>
                                  <p:childTnLst>
                                    <p:set>
                                      <p:cBhvr>
                                        <p:cTn id="104" dur="1" fill="hold">
                                          <p:stCondLst>
                                            <p:cond delay="0"/>
                                          </p:stCondLst>
                                        </p:cTn>
                                        <p:tgtEl>
                                          <p:spTgt spid="146513"/>
                                        </p:tgtEl>
                                        <p:attrNameLst>
                                          <p:attrName>style.visibility</p:attrName>
                                        </p:attrNameLst>
                                      </p:cBhvr>
                                      <p:to>
                                        <p:strVal val="visible"/>
                                      </p:to>
                                    </p:set>
                                    <p:animEffect transition="in" filter="strips(downRight)">
                                      <p:cBhvr>
                                        <p:cTn id="105" dur="1000"/>
                                        <p:tgtEl>
                                          <p:spTgt spid="146513"/>
                                        </p:tgtEl>
                                      </p:cBhvr>
                                    </p:animEffect>
                                  </p:childTnLst>
                                </p:cTn>
                              </p:par>
                            </p:childTnLst>
                          </p:cTn>
                        </p:par>
                        <p:par>
                          <p:cTn id="106" fill="hold" nodeType="afterGroup">
                            <p:stCondLst>
                              <p:cond delay="3500"/>
                            </p:stCondLst>
                            <p:childTnLst>
                              <p:par>
                                <p:cTn id="107" presetID="18" presetClass="entr" presetSubtype="6" fill="hold" grpId="0" nodeType="afterEffect">
                                  <p:stCondLst>
                                    <p:cond delay="0"/>
                                  </p:stCondLst>
                                  <p:childTnLst>
                                    <p:set>
                                      <p:cBhvr>
                                        <p:cTn id="108" dur="1" fill="hold">
                                          <p:stCondLst>
                                            <p:cond delay="0"/>
                                          </p:stCondLst>
                                        </p:cTn>
                                        <p:tgtEl>
                                          <p:spTgt spid="146514"/>
                                        </p:tgtEl>
                                        <p:attrNameLst>
                                          <p:attrName>style.visibility</p:attrName>
                                        </p:attrNameLst>
                                      </p:cBhvr>
                                      <p:to>
                                        <p:strVal val="visible"/>
                                      </p:to>
                                    </p:set>
                                    <p:animEffect transition="in" filter="strips(downRight)">
                                      <p:cBhvr>
                                        <p:cTn id="109" dur="1000"/>
                                        <p:tgtEl>
                                          <p:spTgt spid="146514"/>
                                        </p:tgtEl>
                                      </p:cBhvr>
                                    </p:animEffect>
                                  </p:childTnLst>
                                </p:cTn>
                              </p:par>
                            </p:childTnLst>
                          </p:cTn>
                        </p:par>
                      </p:childTnLst>
                    </p:cTn>
                  </p:par>
                  <p:par>
                    <p:cTn id="110" fill="hold" nodeType="clickPar">
                      <p:stCondLst>
                        <p:cond delay="indefinite"/>
                      </p:stCondLst>
                      <p:childTnLst>
                        <p:par>
                          <p:cTn id="111" fill="hold" nodeType="withGroup">
                            <p:stCondLst>
                              <p:cond delay="0"/>
                            </p:stCondLst>
                            <p:childTnLst>
                              <p:par>
                                <p:cTn id="112" presetID="18" presetClass="entr" presetSubtype="3" fill="hold" nodeType="clickEffect">
                                  <p:stCondLst>
                                    <p:cond delay="0"/>
                                  </p:stCondLst>
                                  <p:childTnLst>
                                    <p:set>
                                      <p:cBhvr>
                                        <p:cTn id="113" dur="1" fill="hold">
                                          <p:stCondLst>
                                            <p:cond delay="0"/>
                                          </p:stCondLst>
                                        </p:cTn>
                                        <p:tgtEl>
                                          <p:spTgt spid="26"/>
                                        </p:tgtEl>
                                        <p:attrNameLst>
                                          <p:attrName>style.visibility</p:attrName>
                                        </p:attrNameLst>
                                      </p:cBhvr>
                                      <p:to>
                                        <p:strVal val="visible"/>
                                      </p:to>
                                    </p:set>
                                    <p:animEffect transition="in" filter="strips(upRight)">
                                      <p:cBhvr>
                                        <p:cTn id="114" dur="500"/>
                                        <p:tgtEl>
                                          <p:spTgt spid="26"/>
                                        </p:tgtEl>
                                      </p:cBhvr>
                                    </p:animEffect>
                                  </p:childTnLst>
                                  <p:subTnLst>
                                    <p:audio>
                                      <p:cMediaNode>
                                        <p:cTn display="0" masterRel="sameClick">
                                          <p:stCondLst>
                                            <p:cond evt="begin" delay="0">
                                              <p:tn val="112"/>
                                            </p:cond>
                                          </p:stCondLst>
                                          <p:endCondLst>
                                            <p:cond evt="onStopAudio" delay="0">
                                              <p:tgtEl>
                                                <p:sldTgt/>
                                              </p:tgtEl>
                                            </p:cond>
                                          </p:endCondLst>
                                        </p:cTn>
                                        <p:tgtEl>
                                          <p:sndTgt r:embed="rId5" name="Email.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6435" grpId="0"/>
      <p:bldP spid="146442" grpId="0"/>
      <p:bldP spid="146442" grpId="1"/>
      <p:bldP spid="146449" grpId="0"/>
      <p:bldP spid="146449" grpId="1"/>
      <p:bldP spid="146486" grpId="0" autoUpdateAnimBg="0"/>
      <p:bldP spid="146494" grpId="0"/>
      <p:bldP spid="146495" grpId="0"/>
      <p:bldP spid="146502" grpId="0"/>
      <p:bldP spid="146512" grpId="0"/>
      <p:bldP spid="146513" grpId="0"/>
      <p:bldP spid="146514"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ext Box 2">
            <a:extLst>
              <a:ext uri="{FF2B5EF4-FFF2-40B4-BE49-F238E27FC236}">
                <a16:creationId xmlns:a16="http://schemas.microsoft.com/office/drawing/2014/main" xmlns="" id="{3EC4FEC5-6128-43BD-BBF5-ED3EE86F368E}"/>
              </a:ext>
            </a:extLst>
          </p:cNvPr>
          <p:cNvSpPr txBox="1">
            <a:spLocks noChangeArrowheads="1"/>
          </p:cNvSpPr>
          <p:nvPr/>
        </p:nvSpPr>
        <p:spPr bwMode="auto">
          <a:xfrm>
            <a:off x="1447800" y="644564"/>
            <a:ext cx="1905000" cy="549275"/>
          </a:xfrm>
          <a:prstGeom prst="rect">
            <a:avLst/>
          </a:prstGeom>
          <a:solidFill>
            <a:schemeClr val="accent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a:spcBef>
                <a:spcPct val="50000"/>
              </a:spcBef>
            </a:pPr>
            <a:r>
              <a:rPr lang="en-US" altLang="en-US" sz="3000" b="1">
                <a:solidFill>
                  <a:schemeClr val="bg1"/>
                </a:solidFill>
                <a:latin typeface="VNI-Times" pitchFamily="2" charset="0"/>
              </a:rPr>
              <a:t>Áp dụng</a:t>
            </a:r>
            <a:r>
              <a:rPr lang="en-US" altLang="en-US" sz="3000">
                <a:solidFill>
                  <a:srgbClr val="CC0000"/>
                </a:solidFill>
                <a:latin typeface="VNI-Times" pitchFamily="2" charset="0"/>
              </a:rPr>
              <a:t>:</a:t>
            </a:r>
          </a:p>
        </p:txBody>
      </p:sp>
      <p:sp>
        <p:nvSpPr>
          <p:cNvPr id="115" name="Text Box 6">
            <a:extLst>
              <a:ext uri="{FF2B5EF4-FFF2-40B4-BE49-F238E27FC236}">
                <a16:creationId xmlns:a16="http://schemas.microsoft.com/office/drawing/2014/main" xmlns="" id="{AB761476-62B7-4836-B1F5-CD5EA3062A15}"/>
              </a:ext>
            </a:extLst>
          </p:cNvPr>
          <p:cNvSpPr txBox="1">
            <a:spLocks noChangeArrowheads="1"/>
          </p:cNvSpPr>
          <p:nvPr/>
        </p:nvSpPr>
        <p:spPr bwMode="auto">
          <a:xfrm>
            <a:off x="2209800" y="1295400"/>
            <a:ext cx="4572000" cy="7078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US" sz="4000" b="1">
                <a:solidFill>
                  <a:srgbClr val="3333FF"/>
                </a:solidFill>
                <a:latin typeface="Times New Roman" panose="02020603050405020304" pitchFamily="18" charset="0"/>
              </a:rPr>
              <a:t>So sánh: 		      và  </a:t>
            </a:r>
          </a:p>
        </p:txBody>
      </p:sp>
      <p:grpSp>
        <p:nvGrpSpPr>
          <p:cNvPr id="116" name="Group 245">
            <a:extLst>
              <a:ext uri="{FF2B5EF4-FFF2-40B4-BE49-F238E27FC236}">
                <a16:creationId xmlns:a16="http://schemas.microsoft.com/office/drawing/2014/main" xmlns="" id="{4F81BCF5-10F6-4BBC-8F12-5DA7B0795CCF}"/>
              </a:ext>
            </a:extLst>
          </p:cNvPr>
          <p:cNvGrpSpPr>
            <a:grpSpLocks/>
          </p:cNvGrpSpPr>
          <p:nvPr/>
        </p:nvGrpSpPr>
        <p:grpSpPr bwMode="auto">
          <a:xfrm>
            <a:off x="4591050" y="1273181"/>
            <a:ext cx="914400" cy="609600"/>
            <a:chOff x="816" y="672"/>
            <a:chExt cx="528" cy="384"/>
          </a:xfrm>
        </p:grpSpPr>
        <p:sp>
          <p:nvSpPr>
            <p:cNvPr id="117" name="Line 246">
              <a:extLst>
                <a:ext uri="{FF2B5EF4-FFF2-40B4-BE49-F238E27FC236}">
                  <a16:creationId xmlns:a16="http://schemas.microsoft.com/office/drawing/2014/main" xmlns="" id="{1DB0DBE7-6F7D-4AE0-AF88-68C11C7BB069}"/>
                </a:ext>
              </a:extLst>
            </p:cNvPr>
            <p:cNvSpPr>
              <a:spLocks noChangeShapeType="1"/>
            </p:cNvSpPr>
            <p:nvPr/>
          </p:nvSpPr>
          <p:spPr bwMode="auto">
            <a:xfrm>
              <a:off x="816" y="816"/>
              <a:ext cx="48" cy="240"/>
            </a:xfrm>
            <a:prstGeom prst="line">
              <a:avLst/>
            </a:prstGeom>
            <a:noFill/>
            <a:ln w="38100">
              <a:solidFill>
                <a:srgbClr val="3333FF"/>
              </a:solidFill>
              <a:miter lim="800000"/>
              <a:headEnd/>
              <a:tailEnd/>
            </a:ln>
            <a:extLst>
              <a:ext uri="{909E8E84-426E-40DD-AFC4-6F175D3DCCD1}">
                <a14:hiddenFill xmlns:a14="http://schemas.microsoft.com/office/drawing/2010/main">
                  <a:noFill/>
                </a14:hiddenFill>
              </a:ext>
            </a:extLst>
          </p:spPr>
          <p:txBody>
            <a:bodyPr wrap="none"/>
            <a:lstStyle/>
            <a:p>
              <a:endParaRPr lang="en-US"/>
            </a:p>
          </p:txBody>
        </p:sp>
        <p:sp>
          <p:nvSpPr>
            <p:cNvPr id="118" name="Line 247">
              <a:extLst>
                <a:ext uri="{FF2B5EF4-FFF2-40B4-BE49-F238E27FC236}">
                  <a16:creationId xmlns:a16="http://schemas.microsoft.com/office/drawing/2014/main" xmlns="" id="{EC3FD508-0FDC-4175-8C56-F044638835DD}"/>
                </a:ext>
              </a:extLst>
            </p:cNvPr>
            <p:cNvSpPr>
              <a:spLocks noChangeShapeType="1"/>
            </p:cNvSpPr>
            <p:nvPr/>
          </p:nvSpPr>
          <p:spPr bwMode="auto">
            <a:xfrm flipV="1">
              <a:off x="864" y="672"/>
              <a:ext cx="96" cy="384"/>
            </a:xfrm>
            <a:prstGeom prst="line">
              <a:avLst/>
            </a:prstGeom>
            <a:noFill/>
            <a:ln w="38100">
              <a:solidFill>
                <a:srgbClr val="3333FF"/>
              </a:solidFill>
              <a:miter lim="800000"/>
              <a:headEnd/>
              <a:tailEnd/>
            </a:ln>
            <a:extLst>
              <a:ext uri="{909E8E84-426E-40DD-AFC4-6F175D3DCCD1}">
                <a14:hiddenFill xmlns:a14="http://schemas.microsoft.com/office/drawing/2010/main">
                  <a:noFill/>
                </a14:hiddenFill>
              </a:ext>
            </a:extLst>
          </p:spPr>
          <p:txBody>
            <a:bodyPr wrap="none"/>
            <a:lstStyle/>
            <a:p>
              <a:endParaRPr lang="en-US"/>
            </a:p>
          </p:txBody>
        </p:sp>
        <p:sp>
          <p:nvSpPr>
            <p:cNvPr id="119" name="Line 248">
              <a:extLst>
                <a:ext uri="{FF2B5EF4-FFF2-40B4-BE49-F238E27FC236}">
                  <a16:creationId xmlns:a16="http://schemas.microsoft.com/office/drawing/2014/main" xmlns="" id="{E253CE8E-5EAA-472A-BD2C-1442D6495870}"/>
                </a:ext>
              </a:extLst>
            </p:cNvPr>
            <p:cNvSpPr>
              <a:spLocks noChangeShapeType="1"/>
            </p:cNvSpPr>
            <p:nvPr/>
          </p:nvSpPr>
          <p:spPr bwMode="auto">
            <a:xfrm>
              <a:off x="960" y="672"/>
              <a:ext cx="384" cy="0"/>
            </a:xfrm>
            <a:prstGeom prst="line">
              <a:avLst/>
            </a:prstGeom>
            <a:noFill/>
            <a:ln w="38100">
              <a:solidFill>
                <a:srgbClr val="3333FF"/>
              </a:solidFill>
              <a:miter lim="800000"/>
              <a:headEnd/>
              <a:tailEnd/>
            </a:ln>
            <a:extLst>
              <a:ext uri="{909E8E84-426E-40DD-AFC4-6F175D3DCCD1}">
                <a14:hiddenFill xmlns:a14="http://schemas.microsoft.com/office/drawing/2010/main">
                  <a:noFill/>
                </a14:hiddenFill>
              </a:ext>
            </a:extLst>
          </p:spPr>
          <p:txBody>
            <a:bodyPr wrap="none"/>
            <a:lstStyle/>
            <a:p>
              <a:endParaRPr lang="en-US"/>
            </a:p>
          </p:txBody>
        </p:sp>
      </p:grpSp>
      <p:grpSp>
        <p:nvGrpSpPr>
          <p:cNvPr id="120" name="Group 245">
            <a:extLst>
              <a:ext uri="{FF2B5EF4-FFF2-40B4-BE49-F238E27FC236}">
                <a16:creationId xmlns:a16="http://schemas.microsoft.com/office/drawing/2014/main" xmlns="" id="{96367FE8-3E6A-406D-BDD4-D56CFE6637D3}"/>
              </a:ext>
            </a:extLst>
          </p:cNvPr>
          <p:cNvGrpSpPr>
            <a:grpSpLocks/>
          </p:cNvGrpSpPr>
          <p:nvPr/>
        </p:nvGrpSpPr>
        <p:grpSpPr bwMode="auto">
          <a:xfrm>
            <a:off x="7221682" y="1273181"/>
            <a:ext cx="722168" cy="609600"/>
            <a:chOff x="816" y="672"/>
            <a:chExt cx="528" cy="384"/>
          </a:xfrm>
        </p:grpSpPr>
        <p:sp>
          <p:nvSpPr>
            <p:cNvPr id="121" name="Line 246">
              <a:extLst>
                <a:ext uri="{FF2B5EF4-FFF2-40B4-BE49-F238E27FC236}">
                  <a16:creationId xmlns:a16="http://schemas.microsoft.com/office/drawing/2014/main" xmlns="" id="{1D0B8964-0D2D-4050-BBCF-EEE90DC99F07}"/>
                </a:ext>
              </a:extLst>
            </p:cNvPr>
            <p:cNvSpPr>
              <a:spLocks noChangeShapeType="1"/>
            </p:cNvSpPr>
            <p:nvPr/>
          </p:nvSpPr>
          <p:spPr bwMode="auto">
            <a:xfrm>
              <a:off x="816" y="816"/>
              <a:ext cx="48" cy="240"/>
            </a:xfrm>
            <a:prstGeom prst="line">
              <a:avLst/>
            </a:prstGeom>
            <a:noFill/>
            <a:ln w="38100">
              <a:solidFill>
                <a:srgbClr val="3333FF"/>
              </a:solidFill>
              <a:miter lim="800000"/>
              <a:headEnd/>
              <a:tailEnd/>
            </a:ln>
            <a:extLst>
              <a:ext uri="{909E8E84-426E-40DD-AFC4-6F175D3DCCD1}">
                <a14:hiddenFill xmlns:a14="http://schemas.microsoft.com/office/drawing/2010/main">
                  <a:noFill/>
                </a14:hiddenFill>
              </a:ext>
            </a:extLst>
          </p:spPr>
          <p:txBody>
            <a:bodyPr wrap="none"/>
            <a:lstStyle/>
            <a:p>
              <a:endParaRPr lang="en-US"/>
            </a:p>
          </p:txBody>
        </p:sp>
        <p:sp>
          <p:nvSpPr>
            <p:cNvPr id="122" name="Line 247">
              <a:extLst>
                <a:ext uri="{FF2B5EF4-FFF2-40B4-BE49-F238E27FC236}">
                  <a16:creationId xmlns:a16="http://schemas.microsoft.com/office/drawing/2014/main" xmlns="" id="{3E6EFDE9-3AF3-490D-9C07-2692EBF04611}"/>
                </a:ext>
              </a:extLst>
            </p:cNvPr>
            <p:cNvSpPr>
              <a:spLocks noChangeShapeType="1"/>
            </p:cNvSpPr>
            <p:nvPr/>
          </p:nvSpPr>
          <p:spPr bwMode="auto">
            <a:xfrm flipV="1">
              <a:off x="864" y="672"/>
              <a:ext cx="96" cy="384"/>
            </a:xfrm>
            <a:prstGeom prst="line">
              <a:avLst/>
            </a:prstGeom>
            <a:noFill/>
            <a:ln w="38100">
              <a:solidFill>
                <a:srgbClr val="3333FF"/>
              </a:solidFill>
              <a:miter lim="800000"/>
              <a:headEnd/>
              <a:tailEnd/>
            </a:ln>
            <a:extLst>
              <a:ext uri="{909E8E84-426E-40DD-AFC4-6F175D3DCCD1}">
                <a14:hiddenFill xmlns:a14="http://schemas.microsoft.com/office/drawing/2010/main">
                  <a:noFill/>
                </a14:hiddenFill>
              </a:ext>
            </a:extLst>
          </p:spPr>
          <p:txBody>
            <a:bodyPr wrap="none"/>
            <a:lstStyle/>
            <a:p>
              <a:endParaRPr lang="en-US"/>
            </a:p>
          </p:txBody>
        </p:sp>
        <p:sp>
          <p:nvSpPr>
            <p:cNvPr id="123" name="Line 248">
              <a:extLst>
                <a:ext uri="{FF2B5EF4-FFF2-40B4-BE49-F238E27FC236}">
                  <a16:creationId xmlns:a16="http://schemas.microsoft.com/office/drawing/2014/main" xmlns="" id="{9486CD8F-B779-45A3-8E9C-4D75C522A579}"/>
                </a:ext>
              </a:extLst>
            </p:cNvPr>
            <p:cNvSpPr>
              <a:spLocks noChangeShapeType="1"/>
            </p:cNvSpPr>
            <p:nvPr/>
          </p:nvSpPr>
          <p:spPr bwMode="auto">
            <a:xfrm>
              <a:off x="960" y="672"/>
              <a:ext cx="384" cy="0"/>
            </a:xfrm>
            <a:prstGeom prst="line">
              <a:avLst/>
            </a:prstGeom>
            <a:noFill/>
            <a:ln w="38100">
              <a:solidFill>
                <a:srgbClr val="3333FF"/>
              </a:solidFill>
              <a:miter lim="800000"/>
              <a:headEnd/>
              <a:tailEnd/>
            </a:ln>
            <a:extLst>
              <a:ext uri="{909E8E84-426E-40DD-AFC4-6F175D3DCCD1}">
                <a14:hiddenFill xmlns:a14="http://schemas.microsoft.com/office/drawing/2010/main">
                  <a:noFill/>
                </a14:hiddenFill>
              </a:ext>
            </a:extLst>
          </p:spPr>
          <p:txBody>
            <a:bodyPr wrap="none"/>
            <a:lstStyle/>
            <a:p>
              <a:endParaRPr lang="en-US"/>
            </a:p>
          </p:txBody>
        </p:sp>
      </p:grpSp>
      <p:sp>
        <p:nvSpPr>
          <p:cNvPr id="124" name="Text Box 252">
            <a:extLst>
              <a:ext uri="{FF2B5EF4-FFF2-40B4-BE49-F238E27FC236}">
                <a16:creationId xmlns:a16="http://schemas.microsoft.com/office/drawing/2014/main" xmlns="" id="{371B6A89-930F-451D-AF3A-D21D02DBCAA0}"/>
              </a:ext>
            </a:extLst>
          </p:cNvPr>
          <p:cNvSpPr txBox="1">
            <a:spLocks noChangeArrowheads="1"/>
          </p:cNvSpPr>
          <p:nvPr/>
        </p:nvSpPr>
        <p:spPr bwMode="auto">
          <a:xfrm>
            <a:off x="7410450" y="1244900"/>
            <a:ext cx="483178"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spcBef>
                <a:spcPct val="50000"/>
              </a:spcBef>
            </a:pPr>
            <a:r>
              <a:rPr lang="en-US" altLang="en-US" sz="4400" b="1">
                <a:solidFill>
                  <a:srgbClr val="3333FF"/>
                </a:solidFill>
                <a:latin typeface="VNI-Times" pitchFamily="2" charset="0"/>
              </a:rPr>
              <a:t>5</a:t>
            </a:r>
            <a:endParaRPr lang="vi-VN" altLang="en-US" sz="4400" b="1">
              <a:solidFill>
                <a:srgbClr val="3333FF"/>
              </a:solidFill>
              <a:latin typeface="VNI-Times" pitchFamily="2" charset="0"/>
            </a:endParaRPr>
          </a:p>
        </p:txBody>
      </p:sp>
      <p:sp>
        <p:nvSpPr>
          <p:cNvPr id="125" name="Text Box 252">
            <a:extLst>
              <a:ext uri="{FF2B5EF4-FFF2-40B4-BE49-F238E27FC236}">
                <a16:creationId xmlns:a16="http://schemas.microsoft.com/office/drawing/2014/main" xmlns="" id="{88C9750B-2DB9-4DF5-B47B-DD7FB0555054}"/>
              </a:ext>
            </a:extLst>
          </p:cNvPr>
          <p:cNvSpPr txBox="1">
            <a:spLocks noChangeArrowheads="1"/>
          </p:cNvSpPr>
          <p:nvPr/>
        </p:nvSpPr>
        <p:spPr bwMode="auto">
          <a:xfrm>
            <a:off x="6800850" y="1239843"/>
            <a:ext cx="503959"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spcBef>
                <a:spcPct val="50000"/>
              </a:spcBef>
            </a:pPr>
            <a:r>
              <a:rPr lang="en-US" altLang="en-US" sz="4400" b="1">
                <a:solidFill>
                  <a:srgbClr val="3333FF"/>
                </a:solidFill>
                <a:latin typeface="VNI-Times" pitchFamily="2" charset="0"/>
              </a:rPr>
              <a:t>3</a:t>
            </a:r>
            <a:endParaRPr lang="vi-VN" altLang="en-US" sz="4400" b="1">
              <a:solidFill>
                <a:srgbClr val="3333FF"/>
              </a:solidFill>
              <a:latin typeface="VNI-Times" pitchFamily="2" charset="0"/>
            </a:endParaRPr>
          </a:p>
        </p:txBody>
      </p:sp>
      <p:sp>
        <p:nvSpPr>
          <p:cNvPr id="126" name="Text Box 252">
            <a:extLst>
              <a:ext uri="{FF2B5EF4-FFF2-40B4-BE49-F238E27FC236}">
                <a16:creationId xmlns:a16="http://schemas.microsoft.com/office/drawing/2014/main" xmlns="" id="{642FFC5C-4F4D-46A8-B4F6-5F623A48789F}"/>
              </a:ext>
            </a:extLst>
          </p:cNvPr>
          <p:cNvSpPr txBox="1">
            <a:spLocks noChangeArrowheads="1"/>
          </p:cNvSpPr>
          <p:nvPr/>
        </p:nvSpPr>
        <p:spPr bwMode="auto">
          <a:xfrm>
            <a:off x="4819650" y="1196981"/>
            <a:ext cx="990600"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spcBef>
                <a:spcPct val="50000"/>
              </a:spcBef>
            </a:pPr>
            <a:r>
              <a:rPr lang="en-US" altLang="en-US" sz="4400" b="1">
                <a:solidFill>
                  <a:srgbClr val="3333FF"/>
                </a:solidFill>
                <a:latin typeface="VNI-Times" pitchFamily="2" charset="0"/>
              </a:rPr>
              <a:t>45</a:t>
            </a:r>
            <a:endParaRPr lang="vi-VN" altLang="en-US" sz="4400" b="1">
              <a:solidFill>
                <a:srgbClr val="3333FF"/>
              </a:solidFill>
              <a:latin typeface="VNI-Times" pitchFamily="2" charset="0"/>
            </a:endParaRPr>
          </a:p>
        </p:txBody>
      </p:sp>
    </p:spTree>
    <p:extLst>
      <p:ext uri="{BB962C8B-B14F-4D97-AF65-F5344CB8AC3E}">
        <p14:creationId xmlns:p14="http://schemas.microsoft.com/office/powerpoint/2010/main" val="3391432044"/>
      </p:ext>
    </p:extLst>
  </p:cSld>
  <p:clrMapOvr>
    <a:masterClrMapping/>
  </p:clrMapOvr>
  <p:transition>
    <p:split orient="vert"/>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4340" name="Group 233">
            <a:extLst>
              <a:ext uri="{FF2B5EF4-FFF2-40B4-BE49-F238E27FC236}">
                <a16:creationId xmlns:a16="http://schemas.microsoft.com/office/drawing/2014/main" xmlns="" id="{5C8606E6-ECE7-4B22-A4A5-BB6C4681E864}"/>
              </a:ext>
            </a:extLst>
          </p:cNvPr>
          <p:cNvGrpSpPr>
            <a:grpSpLocks/>
          </p:cNvGrpSpPr>
          <p:nvPr/>
        </p:nvGrpSpPr>
        <p:grpSpPr bwMode="auto">
          <a:xfrm>
            <a:off x="2743200" y="3886200"/>
            <a:ext cx="838200" cy="609600"/>
            <a:chOff x="816" y="672"/>
            <a:chExt cx="528" cy="384"/>
          </a:xfrm>
        </p:grpSpPr>
        <p:sp>
          <p:nvSpPr>
            <p:cNvPr id="14385" name="Line 234">
              <a:extLst>
                <a:ext uri="{FF2B5EF4-FFF2-40B4-BE49-F238E27FC236}">
                  <a16:creationId xmlns:a16="http://schemas.microsoft.com/office/drawing/2014/main" xmlns="" id="{47CD5089-0F51-4A53-B2D7-4BEB4ABA7F32}"/>
                </a:ext>
              </a:extLst>
            </p:cNvPr>
            <p:cNvSpPr>
              <a:spLocks noChangeShapeType="1"/>
            </p:cNvSpPr>
            <p:nvPr/>
          </p:nvSpPr>
          <p:spPr bwMode="auto">
            <a:xfrm>
              <a:off x="816" y="816"/>
              <a:ext cx="48" cy="240"/>
            </a:xfrm>
            <a:prstGeom prst="line">
              <a:avLst/>
            </a:prstGeom>
            <a:noFill/>
            <a:ln w="38100">
              <a:solidFill>
                <a:srgbClr val="3333FF"/>
              </a:solidFill>
              <a:miter lim="800000"/>
              <a:headEnd/>
              <a:tailEnd/>
            </a:ln>
            <a:extLst>
              <a:ext uri="{909E8E84-426E-40DD-AFC4-6F175D3DCCD1}">
                <a14:hiddenFill xmlns:a14="http://schemas.microsoft.com/office/drawing/2010/main">
                  <a:noFill/>
                </a14:hiddenFill>
              </a:ext>
            </a:extLst>
          </p:spPr>
          <p:txBody>
            <a:bodyPr wrap="none"/>
            <a:lstStyle/>
            <a:p>
              <a:endParaRPr lang="en-US"/>
            </a:p>
          </p:txBody>
        </p:sp>
        <p:sp>
          <p:nvSpPr>
            <p:cNvPr id="14386" name="Line 235">
              <a:extLst>
                <a:ext uri="{FF2B5EF4-FFF2-40B4-BE49-F238E27FC236}">
                  <a16:creationId xmlns:a16="http://schemas.microsoft.com/office/drawing/2014/main" xmlns="" id="{45D435E4-9EF2-4E71-A739-8FC895A0281A}"/>
                </a:ext>
              </a:extLst>
            </p:cNvPr>
            <p:cNvSpPr>
              <a:spLocks noChangeShapeType="1"/>
            </p:cNvSpPr>
            <p:nvPr/>
          </p:nvSpPr>
          <p:spPr bwMode="auto">
            <a:xfrm flipV="1">
              <a:off x="864" y="672"/>
              <a:ext cx="96" cy="384"/>
            </a:xfrm>
            <a:prstGeom prst="line">
              <a:avLst/>
            </a:prstGeom>
            <a:noFill/>
            <a:ln w="38100">
              <a:solidFill>
                <a:srgbClr val="3333FF"/>
              </a:solidFill>
              <a:miter lim="800000"/>
              <a:headEnd/>
              <a:tailEnd/>
            </a:ln>
            <a:extLst>
              <a:ext uri="{909E8E84-426E-40DD-AFC4-6F175D3DCCD1}">
                <a14:hiddenFill xmlns:a14="http://schemas.microsoft.com/office/drawing/2010/main">
                  <a:noFill/>
                </a14:hiddenFill>
              </a:ext>
            </a:extLst>
          </p:spPr>
          <p:txBody>
            <a:bodyPr wrap="none"/>
            <a:lstStyle/>
            <a:p>
              <a:endParaRPr lang="en-US"/>
            </a:p>
          </p:txBody>
        </p:sp>
        <p:sp>
          <p:nvSpPr>
            <p:cNvPr id="14387" name="Line 236">
              <a:extLst>
                <a:ext uri="{FF2B5EF4-FFF2-40B4-BE49-F238E27FC236}">
                  <a16:creationId xmlns:a16="http://schemas.microsoft.com/office/drawing/2014/main" xmlns="" id="{A3123644-D647-4FFC-82FA-478B36679C8F}"/>
                </a:ext>
              </a:extLst>
            </p:cNvPr>
            <p:cNvSpPr>
              <a:spLocks noChangeShapeType="1"/>
            </p:cNvSpPr>
            <p:nvPr/>
          </p:nvSpPr>
          <p:spPr bwMode="auto">
            <a:xfrm>
              <a:off x="960" y="672"/>
              <a:ext cx="384" cy="0"/>
            </a:xfrm>
            <a:prstGeom prst="line">
              <a:avLst/>
            </a:prstGeom>
            <a:noFill/>
            <a:ln w="38100">
              <a:solidFill>
                <a:srgbClr val="3333FF"/>
              </a:solidFill>
              <a:miter lim="800000"/>
              <a:headEnd/>
              <a:tailEnd/>
            </a:ln>
            <a:extLst>
              <a:ext uri="{909E8E84-426E-40DD-AFC4-6F175D3DCCD1}">
                <a14:hiddenFill xmlns:a14="http://schemas.microsoft.com/office/drawing/2010/main">
                  <a:noFill/>
                </a14:hiddenFill>
              </a:ext>
            </a:extLst>
          </p:spPr>
          <p:txBody>
            <a:bodyPr wrap="none"/>
            <a:lstStyle/>
            <a:p>
              <a:endParaRPr lang="en-US"/>
            </a:p>
          </p:txBody>
        </p:sp>
      </p:grpSp>
      <p:grpSp>
        <p:nvGrpSpPr>
          <p:cNvPr id="14341" name="Group 237">
            <a:extLst>
              <a:ext uri="{FF2B5EF4-FFF2-40B4-BE49-F238E27FC236}">
                <a16:creationId xmlns:a16="http://schemas.microsoft.com/office/drawing/2014/main" xmlns="" id="{0A26B3B3-B025-4590-B496-7526CC54C9CF}"/>
              </a:ext>
            </a:extLst>
          </p:cNvPr>
          <p:cNvGrpSpPr>
            <a:grpSpLocks/>
          </p:cNvGrpSpPr>
          <p:nvPr/>
        </p:nvGrpSpPr>
        <p:grpSpPr bwMode="auto">
          <a:xfrm>
            <a:off x="4267200" y="3962400"/>
            <a:ext cx="1143000" cy="609600"/>
            <a:chOff x="816" y="672"/>
            <a:chExt cx="528" cy="384"/>
          </a:xfrm>
        </p:grpSpPr>
        <p:sp>
          <p:nvSpPr>
            <p:cNvPr id="14382" name="Line 238">
              <a:extLst>
                <a:ext uri="{FF2B5EF4-FFF2-40B4-BE49-F238E27FC236}">
                  <a16:creationId xmlns:a16="http://schemas.microsoft.com/office/drawing/2014/main" xmlns="" id="{31D429C7-0C6B-41C9-B9A1-0206AB552DE7}"/>
                </a:ext>
              </a:extLst>
            </p:cNvPr>
            <p:cNvSpPr>
              <a:spLocks noChangeShapeType="1"/>
            </p:cNvSpPr>
            <p:nvPr/>
          </p:nvSpPr>
          <p:spPr bwMode="auto">
            <a:xfrm>
              <a:off x="816" y="816"/>
              <a:ext cx="48" cy="240"/>
            </a:xfrm>
            <a:prstGeom prst="line">
              <a:avLst/>
            </a:prstGeom>
            <a:noFill/>
            <a:ln w="38100">
              <a:solidFill>
                <a:srgbClr val="3333FF"/>
              </a:solidFill>
              <a:miter lim="800000"/>
              <a:headEnd/>
              <a:tailEnd/>
            </a:ln>
            <a:extLst>
              <a:ext uri="{909E8E84-426E-40DD-AFC4-6F175D3DCCD1}">
                <a14:hiddenFill xmlns:a14="http://schemas.microsoft.com/office/drawing/2010/main">
                  <a:noFill/>
                </a14:hiddenFill>
              </a:ext>
            </a:extLst>
          </p:spPr>
          <p:txBody>
            <a:bodyPr wrap="none"/>
            <a:lstStyle/>
            <a:p>
              <a:endParaRPr lang="en-US"/>
            </a:p>
          </p:txBody>
        </p:sp>
        <p:sp>
          <p:nvSpPr>
            <p:cNvPr id="14383" name="Line 239">
              <a:extLst>
                <a:ext uri="{FF2B5EF4-FFF2-40B4-BE49-F238E27FC236}">
                  <a16:creationId xmlns:a16="http://schemas.microsoft.com/office/drawing/2014/main" xmlns="" id="{77F4F382-D176-46D4-B00D-505AEEF2B753}"/>
                </a:ext>
              </a:extLst>
            </p:cNvPr>
            <p:cNvSpPr>
              <a:spLocks noChangeShapeType="1"/>
            </p:cNvSpPr>
            <p:nvPr/>
          </p:nvSpPr>
          <p:spPr bwMode="auto">
            <a:xfrm flipV="1">
              <a:off x="864" y="672"/>
              <a:ext cx="96" cy="384"/>
            </a:xfrm>
            <a:prstGeom prst="line">
              <a:avLst/>
            </a:prstGeom>
            <a:noFill/>
            <a:ln w="38100">
              <a:solidFill>
                <a:srgbClr val="3333FF"/>
              </a:solidFill>
              <a:miter lim="800000"/>
              <a:headEnd/>
              <a:tailEnd/>
            </a:ln>
            <a:extLst>
              <a:ext uri="{909E8E84-426E-40DD-AFC4-6F175D3DCCD1}">
                <a14:hiddenFill xmlns:a14="http://schemas.microsoft.com/office/drawing/2010/main">
                  <a:noFill/>
                </a14:hiddenFill>
              </a:ext>
            </a:extLst>
          </p:spPr>
          <p:txBody>
            <a:bodyPr wrap="none"/>
            <a:lstStyle/>
            <a:p>
              <a:endParaRPr lang="en-US"/>
            </a:p>
          </p:txBody>
        </p:sp>
        <p:sp>
          <p:nvSpPr>
            <p:cNvPr id="14384" name="Line 240">
              <a:extLst>
                <a:ext uri="{FF2B5EF4-FFF2-40B4-BE49-F238E27FC236}">
                  <a16:creationId xmlns:a16="http://schemas.microsoft.com/office/drawing/2014/main" xmlns="" id="{9AF8419C-444A-47AC-B00B-5ECAAD4FE1E3}"/>
                </a:ext>
              </a:extLst>
            </p:cNvPr>
            <p:cNvSpPr>
              <a:spLocks noChangeShapeType="1"/>
            </p:cNvSpPr>
            <p:nvPr/>
          </p:nvSpPr>
          <p:spPr bwMode="auto">
            <a:xfrm>
              <a:off x="960" y="672"/>
              <a:ext cx="384" cy="0"/>
            </a:xfrm>
            <a:prstGeom prst="line">
              <a:avLst/>
            </a:prstGeom>
            <a:noFill/>
            <a:ln w="38100">
              <a:solidFill>
                <a:srgbClr val="3333FF"/>
              </a:solidFill>
              <a:miter lim="800000"/>
              <a:headEnd/>
              <a:tailEnd/>
            </a:ln>
            <a:extLst>
              <a:ext uri="{909E8E84-426E-40DD-AFC4-6F175D3DCCD1}">
                <a14:hiddenFill xmlns:a14="http://schemas.microsoft.com/office/drawing/2010/main">
                  <a:noFill/>
                </a14:hiddenFill>
              </a:ext>
            </a:extLst>
          </p:spPr>
          <p:txBody>
            <a:bodyPr wrap="none"/>
            <a:lstStyle/>
            <a:p>
              <a:endParaRPr lang="en-US"/>
            </a:p>
          </p:txBody>
        </p:sp>
      </p:grpSp>
      <p:grpSp>
        <p:nvGrpSpPr>
          <p:cNvPr id="14342" name="Group 241">
            <a:extLst>
              <a:ext uri="{FF2B5EF4-FFF2-40B4-BE49-F238E27FC236}">
                <a16:creationId xmlns:a16="http://schemas.microsoft.com/office/drawing/2014/main" xmlns="" id="{2F321164-8ABA-4D0E-A70F-19DFBDA80981}"/>
              </a:ext>
            </a:extLst>
          </p:cNvPr>
          <p:cNvGrpSpPr>
            <a:grpSpLocks/>
          </p:cNvGrpSpPr>
          <p:nvPr/>
        </p:nvGrpSpPr>
        <p:grpSpPr bwMode="auto">
          <a:xfrm>
            <a:off x="7772400" y="3886200"/>
            <a:ext cx="838200" cy="609600"/>
            <a:chOff x="816" y="672"/>
            <a:chExt cx="528" cy="384"/>
          </a:xfrm>
        </p:grpSpPr>
        <p:sp>
          <p:nvSpPr>
            <p:cNvPr id="14379" name="Line 242">
              <a:extLst>
                <a:ext uri="{FF2B5EF4-FFF2-40B4-BE49-F238E27FC236}">
                  <a16:creationId xmlns:a16="http://schemas.microsoft.com/office/drawing/2014/main" xmlns="" id="{6DC98B0A-7F95-4C17-B8F0-6537C9557BAF}"/>
                </a:ext>
              </a:extLst>
            </p:cNvPr>
            <p:cNvSpPr>
              <a:spLocks noChangeShapeType="1"/>
            </p:cNvSpPr>
            <p:nvPr/>
          </p:nvSpPr>
          <p:spPr bwMode="auto">
            <a:xfrm>
              <a:off x="816" y="816"/>
              <a:ext cx="48" cy="240"/>
            </a:xfrm>
            <a:prstGeom prst="line">
              <a:avLst/>
            </a:prstGeom>
            <a:noFill/>
            <a:ln w="38100">
              <a:solidFill>
                <a:srgbClr val="3333FF"/>
              </a:solidFill>
              <a:miter lim="800000"/>
              <a:headEnd/>
              <a:tailEnd/>
            </a:ln>
            <a:extLst>
              <a:ext uri="{909E8E84-426E-40DD-AFC4-6F175D3DCCD1}">
                <a14:hiddenFill xmlns:a14="http://schemas.microsoft.com/office/drawing/2010/main">
                  <a:noFill/>
                </a14:hiddenFill>
              </a:ext>
            </a:extLst>
          </p:spPr>
          <p:txBody>
            <a:bodyPr wrap="none"/>
            <a:lstStyle/>
            <a:p>
              <a:endParaRPr lang="en-US"/>
            </a:p>
          </p:txBody>
        </p:sp>
        <p:sp>
          <p:nvSpPr>
            <p:cNvPr id="14380" name="Line 243">
              <a:extLst>
                <a:ext uri="{FF2B5EF4-FFF2-40B4-BE49-F238E27FC236}">
                  <a16:creationId xmlns:a16="http://schemas.microsoft.com/office/drawing/2014/main" xmlns="" id="{66FA7682-134E-4F8C-971A-4E409120B797}"/>
                </a:ext>
              </a:extLst>
            </p:cNvPr>
            <p:cNvSpPr>
              <a:spLocks noChangeShapeType="1"/>
            </p:cNvSpPr>
            <p:nvPr/>
          </p:nvSpPr>
          <p:spPr bwMode="auto">
            <a:xfrm flipV="1">
              <a:off x="864" y="672"/>
              <a:ext cx="96" cy="384"/>
            </a:xfrm>
            <a:prstGeom prst="line">
              <a:avLst/>
            </a:prstGeom>
            <a:noFill/>
            <a:ln w="38100">
              <a:solidFill>
                <a:srgbClr val="3333FF"/>
              </a:solidFill>
              <a:miter lim="800000"/>
              <a:headEnd/>
              <a:tailEnd/>
            </a:ln>
            <a:extLst>
              <a:ext uri="{909E8E84-426E-40DD-AFC4-6F175D3DCCD1}">
                <a14:hiddenFill xmlns:a14="http://schemas.microsoft.com/office/drawing/2010/main">
                  <a:noFill/>
                </a14:hiddenFill>
              </a:ext>
            </a:extLst>
          </p:spPr>
          <p:txBody>
            <a:bodyPr wrap="none"/>
            <a:lstStyle/>
            <a:p>
              <a:endParaRPr lang="en-US"/>
            </a:p>
          </p:txBody>
        </p:sp>
        <p:sp>
          <p:nvSpPr>
            <p:cNvPr id="14381" name="Line 244">
              <a:extLst>
                <a:ext uri="{FF2B5EF4-FFF2-40B4-BE49-F238E27FC236}">
                  <a16:creationId xmlns:a16="http://schemas.microsoft.com/office/drawing/2014/main" xmlns="" id="{4031E151-BE41-4EBD-8F56-6F6CDA8EA612}"/>
                </a:ext>
              </a:extLst>
            </p:cNvPr>
            <p:cNvSpPr>
              <a:spLocks noChangeShapeType="1"/>
            </p:cNvSpPr>
            <p:nvPr/>
          </p:nvSpPr>
          <p:spPr bwMode="auto">
            <a:xfrm>
              <a:off x="960" y="672"/>
              <a:ext cx="384" cy="0"/>
            </a:xfrm>
            <a:prstGeom prst="line">
              <a:avLst/>
            </a:prstGeom>
            <a:noFill/>
            <a:ln w="38100">
              <a:solidFill>
                <a:srgbClr val="3333FF"/>
              </a:solidFill>
              <a:miter lim="800000"/>
              <a:headEnd/>
              <a:tailEnd/>
            </a:ln>
            <a:extLst>
              <a:ext uri="{909E8E84-426E-40DD-AFC4-6F175D3DCCD1}">
                <a14:hiddenFill xmlns:a14="http://schemas.microsoft.com/office/drawing/2010/main">
                  <a:noFill/>
                </a14:hiddenFill>
              </a:ext>
            </a:extLst>
          </p:spPr>
          <p:txBody>
            <a:bodyPr wrap="none"/>
            <a:lstStyle/>
            <a:p>
              <a:endParaRPr lang="en-US"/>
            </a:p>
          </p:txBody>
        </p:sp>
      </p:grpSp>
      <p:grpSp>
        <p:nvGrpSpPr>
          <p:cNvPr id="14343" name="Group 245">
            <a:extLst>
              <a:ext uri="{FF2B5EF4-FFF2-40B4-BE49-F238E27FC236}">
                <a16:creationId xmlns:a16="http://schemas.microsoft.com/office/drawing/2014/main" xmlns="" id="{23CF2914-903B-484D-B897-A5C3225A170E}"/>
              </a:ext>
            </a:extLst>
          </p:cNvPr>
          <p:cNvGrpSpPr>
            <a:grpSpLocks/>
          </p:cNvGrpSpPr>
          <p:nvPr/>
        </p:nvGrpSpPr>
        <p:grpSpPr bwMode="auto">
          <a:xfrm>
            <a:off x="6096000" y="3962400"/>
            <a:ext cx="1066800" cy="609600"/>
            <a:chOff x="816" y="672"/>
            <a:chExt cx="528" cy="384"/>
          </a:xfrm>
        </p:grpSpPr>
        <p:sp>
          <p:nvSpPr>
            <p:cNvPr id="14376" name="Line 246">
              <a:extLst>
                <a:ext uri="{FF2B5EF4-FFF2-40B4-BE49-F238E27FC236}">
                  <a16:creationId xmlns:a16="http://schemas.microsoft.com/office/drawing/2014/main" xmlns="" id="{2322C04B-2C41-4E42-BD71-C63952075CBE}"/>
                </a:ext>
              </a:extLst>
            </p:cNvPr>
            <p:cNvSpPr>
              <a:spLocks noChangeShapeType="1"/>
            </p:cNvSpPr>
            <p:nvPr/>
          </p:nvSpPr>
          <p:spPr bwMode="auto">
            <a:xfrm>
              <a:off x="816" y="816"/>
              <a:ext cx="48" cy="240"/>
            </a:xfrm>
            <a:prstGeom prst="line">
              <a:avLst/>
            </a:prstGeom>
            <a:noFill/>
            <a:ln w="38100">
              <a:solidFill>
                <a:srgbClr val="3333FF"/>
              </a:solidFill>
              <a:miter lim="800000"/>
              <a:headEnd/>
              <a:tailEnd/>
            </a:ln>
            <a:extLst>
              <a:ext uri="{909E8E84-426E-40DD-AFC4-6F175D3DCCD1}">
                <a14:hiddenFill xmlns:a14="http://schemas.microsoft.com/office/drawing/2010/main">
                  <a:noFill/>
                </a14:hiddenFill>
              </a:ext>
            </a:extLst>
          </p:spPr>
          <p:txBody>
            <a:bodyPr wrap="none"/>
            <a:lstStyle/>
            <a:p>
              <a:endParaRPr lang="en-US"/>
            </a:p>
          </p:txBody>
        </p:sp>
        <p:sp>
          <p:nvSpPr>
            <p:cNvPr id="14377" name="Line 247">
              <a:extLst>
                <a:ext uri="{FF2B5EF4-FFF2-40B4-BE49-F238E27FC236}">
                  <a16:creationId xmlns:a16="http://schemas.microsoft.com/office/drawing/2014/main" xmlns="" id="{2719D436-24AD-4187-8E3D-C544C508A099}"/>
                </a:ext>
              </a:extLst>
            </p:cNvPr>
            <p:cNvSpPr>
              <a:spLocks noChangeShapeType="1"/>
            </p:cNvSpPr>
            <p:nvPr/>
          </p:nvSpPr>
          <p:spPr bwMode="auto">
            <a:xfrm flipV="1">
              <a:off x="864" y="672"/>
              <a:ext cx="96" cy="384"/>
            </a:xfrm>
            <a:prstGeom prst="line">
              <a:avLst/>
            </a:prstGeom>
            <a:noFill/>
            <a:ln w="38100">
              <a:solidFill>
                <a:srgbClr val="3333FF"/>
              </a:solidFill>
              <a:miter lim="800000"/>
              <a:headEnd/>
              <a:tailEnd/>
            </a:ln>
            <a:extLst>
              <a:ext uri="{909E8E84-426E-40DD-AFC4-6F175D3DCCD1}">
                <a14:hiddenFill xmlns:a14="http://schemas.microsoft.com/office/drawing/2010/main">
                  <a:noFill/>
                </a14:hiddenFill>
              </a:ext>
            </a:extLst>
          </p:spPr>
          <p:txBody>
            <a:bodyPr wrap="none"/>
            <a:lstStyle/>
            <a:p>
              <a:endParaRPr lang="en-US"/>
            </a:p>
          </p:txBody>
        </p:sp>
        <p:sp>
          <p:nvSpPr>
            <p:cNvPr id="14378" name="Line 248">
              <a:extLst>
                <a:ext uri="{FF2B5EF4-FFF2-40B4-BE49-F238E27FC236}">
                  <a16:creationId xmlns:a16="http://schemas.microsoft.com/office/drawing/2014/main" xmlns="" id="{42DD44B2-3692-411E-9E41-A735409DFB8C}"/>
                </a:ext>
              </a:extLst>
            </p:cNvPr>
            <p:cNvSpPr>
              <a:spLocks noChangeShapeType="1"/>
            </p:cNvSpPr>
            <p:nvPr/>
          </p:nvSpPr>
          <p:spPr bwMode="auto">
            <a:xfrm>
              <a:off x="960" y="672"/>
              <a:ext cx="384" cy="0"/>
            </a:xfrm>
            <a:prstGeom prst="line">
              <a:avLst/>
            </a:prstGeom>
            <a:noFill/>
            <a:ln w="38100">
              <a:solidFill>
                <a:srgbClr val="3333FF"/>
              </a:solidFill>
              <a:miter lim="800000"/>
              <a:headEnd/>
              <a:tailEnd/>
            </a:ln>
            <a:extLst>
              <a:ext uri="{909E8E84-426E-40DD-AFC4-6F175D3DCCD1}">
                <a14:hiddenFill xmlns:a14="http://schemas.microsoft.com/office/drawing/2010/main">
                  <a:noFill/>
                </a14:hiddenFill>
              </a:ext>
            </a:extLst>
          </p:spPr>
          <p:txBody>
            <a:bodyPr wrap="none"/>
            <a:lstStyle/>
            <a:p>
              <a:endParaRPr lang="en-US"/>
            </a:p>
          </p:txBody>
        </p:sp>
      </p:grpSp>
      <p:sp>
        <p:nvSpPr>
          <p:cNvPr id="14344" name="Text Box 249">
            <a:extLst>
              <a:ext uri="{FF2B5EF4-FFF2-40B4-BE49-F238E27FC236}">
                <a16:creationId xmlns:a16="http://schemas.microsoft.com/office/drawing/2014/main" xmlns="" id="{6EF959C1-FD9A-43C9-8E09-36AAF4F798F9}"/>
              </a:ext>
            </a:extLst>
          </p:cNvPr>
          <p:cNvSpPr txBox="1">
            <a:spLocks noChangeArrowheads="1"/>
          </p:cNvSpPr>
          <p:nvPr/>
        </p:nvSpPr>
        <p:spPr bwMode="auto">
          <a:xfrm>
            <a:off x="2209800" y="3886200"/>
            <a:ext cx="762000"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spcBef>
                <a:spcPct val="50000"/>
              </a:spcBef>
            </a:pPr>
            <a:r>
              <a:rPr lang="en-US" altLang="en-US" sz="4400" b="1">
                <a:solidFill>
                  <a:srgbClr val="3333FF"/>
                </a:solidFill>
                <a:latin typeface="VNI-Times" pitchFamily="2" charset="0"/>
              </a:rPr>
              <a:t>4</a:t>
            </a:r>
            <a:endParaRPr lang="vi-VN" altLang="en-US" sz="4400" b="1">
              <a:solidFill>
                <a:srgbClr val="3333FF"/>
              </a:solidFill>
              <a:latin typeface="VNI-Times" pitchFamily="2" charset="0"/>
            </a:endParaRPr>
          </a:p>
        </p:txBody>
      </p:sp>
      <p:sp>
        <p:nvSpPr>
          <p:cNvPr id="14345" name="Text Box 250">
            <a:extLst>
              <a:ext uri="{FF2B5EF4-FFF2-40B4-BE49-F238E27FC236}">
                <a16:creationId xmlns:a16="http://schemas.microsoft.com/office/drawing/2014/main" xmlns="" id="{E88F788C-99E7-43D8-B2A2-C4561D22C947}"/>
              </a:ext>
            </a:extLst>
          </p:cNvPr>
          <p:cNvSpPr txBox="1">
            <a:spLocks noChangeArrowheads="1"/>
          </p:cNvSpPr>
          <p:nvPr/>
        </p:nvSpPr>
        <p:spPr bwMode="auto">
          <a:xfrm>
            <a:off x="2971800" y="3886200"/>
            <a:ext cx="457200"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spcBef>
                <a:spcPct val="50000"/>
              </a:spcBef>
            </a:pPr>
            <a:r>
              <a:rPr lang="en-US" altLang="en-US" sz="4400" b="1">
                <a:solidFill>
                  <a:srgbClr val="3333FF"/>
                </a:solidFill>
                <a:latin typeface="VNI-Times" pitchFamily="2" charset="0"/>
              </a:rPr>
              <a:t>3</a:t>
            </a:r>
            <a:endParaRPr lang="vi-VN" altLang="en-US" sz="4400" b="1">
              <a:solidFill>
                <a:srgbClr val="3333FF"/>
              </a:solidFill>
              <a:latin typeface="VNI-Times" pitchFamily="2" charset="0"/>
            </a:endParaRPr>
          </a:p>
        </p:txBody>
      </p:sp>
      <p:sp>
        <p:nvSpPr>
          <p:cNvPr id="14346" name="Text Box 251">
            <a:extLst>
              <a:ext uri="{FF2B5EF4-FFF2-40B4-BE49-F238E27FC236}">
                <a16:creationId xmlns:a16="http://schemas.microsoft.com/office/drawing/2014/main" xmlns="" id="{A4F3FA24-D396-43EC-B41C-1F6F8BABCFCA}"/>
              </a:ext>
            </a:extLst>
          </p:cNvPr>
          <p:cNvSpPr txBox="1">
            <a:spLocks noChangeArrowheads="1"/>
          </p:cNvSpPr>
          <p:nvPr/>
        </p:nvSpPr>
        <p:spPr bwMode="auto">
          <a:xfrm>
            <a:off x="4572000" y="3886200"/>
            <a:ext cx="1066800"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spcBef>
                <a:spcPct val="50000"/>
              </a:spcBef>
            </a:pPr>
            <a:r>
              <a:rPr lang="en-US" altLang="en-US" sz="4400">
                <a:solidFill>
                  <a:srgbClr val="3333FF"/>
                </a:solidFill>
                <a:latin typeface="VNI-Times" pitchFamily="2" charset="0"/>
              </a:rPr>
              <a:t>27</a:t>
            </a:r>
            <a:endParaRPr lang="vi-VN" altLang="en-US" sz="4400">
              <a:solidFill>
                <a:srgbClr val="3333FF"/>
              </a:solidFill>
              <a:latin typeface="VNI-Times" pitchFamily="2" charset="0"/>
            </a:endParaRPr>
          </a:p>
        </p:txBody>
      </p:sp>
      <p:sp>
        <p:nvSpPr>
          <p:cNvPr id="14347" name="Text Box 252">
            <a:extLst>
              <a:ext uri="{FF2B5EF4-FFF2-40B4-BE49-F238E27FC236}">
                <a16:creationId xmlns:a16="http://schemas.microsoft.com/office/drawing/2014/main" xmlns="" id="{CD8B28DA-FE1A-42D8-8E5B-66E35E4ABC90}"/>
              </a:ext>
            </a:extLst>
          </p:cNvPr>
          <p:cNvSpPr txBox="1">
            <a:spLocks noChangeArrowheads="1"/>
          </p:cNvSpPr>
          <p:nvPr/>
        </p:nvSpPr>
        <p:spPr bwMode="auto">
          <a:xfrm>
            <a:off x="6324600" y="3886200"/>
            <a:ext cx="990600"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spcBef>
                <a:spcPct val="50000"/>
              </a:spcBef>
            </a:pPr>
            <a:r>
              <a:rPr lang="en-US" altLang="en-US" sz="4400" b="1">
                <a:solidFill>
                  <a:srgbClr val="3333FF"/>
                </a:solidFill>
                <a:latin typeface="VNI-Times" pitchFamily="2" charset="0"/>
              </a:rPr>
              <a:t>45</a:t>
            </a:r>
            <a:endParaRPr lang="vi-VN" altLang="en-US" sz="4400" b="1">
              <a:solidFill>
                <a:srgbClr val="3333FF"/>
              </a:solidFill>
              <a:latin typeface="VNI-Times" pitchFamily="2" charset="0"/>
            </a:endParaRPr>
          </a:p>
        </p:txBody>
      </p:sp>
      <p:sp>
        <p:nvSpPr>
          <p:cNvPr id="14348" name="Text Box 253">
            <a:extLst>
              <a:ext uri="{FF2B5EF4-FFF2-40B4-BE49-F238E27FC236}">
                <a16:creationId xmlns:a16="http://schemas.microsoft.com/office/drawing/2014/main" xmlns="" id="{DE799FB1-D3EB-4EA0-92C9-57867EC5984C}"/>
              </a:ext>
            </a:extLst>
          </p:cNvPr>
          <p:cNvSpPr txBox="1">
            <a:spLocks noChangeArrowheads="1"/>
          </p:cNvSpPr>
          <p:nvPr/>
        </p:nvSpPr>
        <p:spPr bwMode="auto">
          <a:xfrm>
            <a:off x="8001000" y="3886200"/>
            <a:ext cx="381000"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spcBef>
                <a:spcPct val="50000"/>
              </a:spcBef>
            </a:pPr>
            <a:r>
              <a:rPr lang="en-US" altLang="en-US" sz="4400" b="1">
                <a:solidFill>
                  <a:srgbClr val="3333FF"/>
                </a:solidFill>
                <a:latin typeface="VNI-Times" pitchFamily="2" charset="0"/>
              </a:rPr>
              <a:t>5</a:t>
            </a:r>
            <a:endParaRPr lang="vi-VN" altLang="en-US" sz="4400" b="1">
              <a:solidFill>
                <a:srgbClr val="3333FF"/>
              </a:solidFill>
              <a:latin typeface="VNI-Times" pitchFamily="2" charset="0"/>
            </a:endParaRPr>
          </a:p>
        </p:txBody>
      </p:sp>
      <p:sp>
        <p:nvSpPr>
          <p:cNvPr id="14349" name="Text Box 254">
            <a:extLst>
              <a:ext uri="{FF2B5EF4-FFF2-40B4-BE49-F238E27FC236}">
                <a16:creationId xmlns:a16="http://schemas.microsoft.com/office/drawing/2014/main" xmlns="" id="{C38C1688-B693-4EBB-9E1F-0F33AEB44690}"/>
              </a:ext>
            </a:extLst>
          </p:cNvPr>
          <p:cNvSpPr txBox="1">
            <a:spLocks noChangeArrowheads="1"/>
          </p:cNvSpPr>
          <p:nvPr/>
        </p:nvSpPr>
        <p:spPr bwMode="auto">
          <a:xfrm>
            <a:off x="3581400" y="3886200"/>
            <a:ext cx="762000"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spcBef>
                <a:spcPct val="50000"/>
              </a:spcBef>
            </a:pPr>
            <a:r>
              <a:rPr lang="en-US" altLang="en-US" sz="4400" b="1">
                <a:solidFill>
                  <a:srgbClr val="3333FF"/>
                </a:solidFill>
                <a:latin typeface="VNI-Times" pitchFamily="2" charset="0"/>
              </a:rPr>
              <a:t>+</a:t>
            </a:r>
            <a:endParaRPr lang="vi-VN" altLang="en-US" sz="4400" b="1">
              <a:solidFill>
                <a:srgbClr val="3333FF"/>
              </a:solidFill>
              <a:latin typeface="VNI-Times" pitchFamily="2" charset="0"/>
            </a:endParaRPr>
          </a:p>
        </p:txBody>
      </p:sp>
      <p:sp>
        <p:nvSpPr>
          <p:cNvPr id="14350" name="Text Box 255">
            <a:extLst>
              <a:ext uri="{FF2B5EF4-FFF2-40B4-BE49-F238E27FC236}">
                <a16:creationId xmlns:a16="http://schemas.microsoft.com/office/drawing/2014/main" xmlns="" id="{68198C6D-9BD9-40C7-9A0A-3B20E35DF03D}"/>
              </a:ext>
            </a:extLst>
          </p:cNvPr>
          <p:cNvSpPr txBox="1">
            <a:spLocks noChangeArrowheads="1"/>
          </p:cNvSpPr>
          <p:nvPr/>
        </p:nvSpPr>
        <p:spPr bwMode="auto">
          <a:xfrm>
            <a:off x="5486400" y="3810000"/>
            <a:ext cx="685800"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spcBef>
                <a:spcPct val="50000"/>
              </a:spcBef>
            </a:pPr>
            <a:r>
              <a:rPr lang="en-US" altLang="en-US" sz="4400" b="1">
                <a:solidFill>
                  <a:srgbClr val="3333FF"/>
                </a:solidFill>
                <a:latin typeface="VNI-Times" pitchFamily="2" charset="0"/>
              </a:rPr>
              <a:t>– </a:t>
            </a:r>
            <a:endParaRPr lang="vi-VN" altLang="en-US" sz="4400" b="1">
              <a:solidFill>
                <a:srgbClr val="3333FF"/>
              </a:solidFill>
              <a:latin typeface="VNI-Times" pitchFamily="2" charset="0"/>
            </a:endParaRPr>
          </a:p>
        </p:txBody>
      </p:sp>
      <p:sp>
        <p:nvSpPr>
          <p:cNvPr id="14351" name="Text Box 256">
            <a:extLst>
              <a:ext uri="{FF2B5EF4-FFF2-40B4-BE49-F238E27FC236}">
                <a16:creationId xmlns:a16="http://schemas.microsoft.com/office/drawing/2014/main" xmlns="" id="{4D582170-1E5B-4057-A3B9-8BB0D491C9CE}"/>
              </a:ext>
            </a:extLst>
          </p:cNvPr>
          <p:cNvSpPr txBox="1">
            <a:spLocks noChangeArrowheads="1"/>
          </p:cNvSpPr>
          <p:nvPr/>
        </p:nvSpPr>
        <p:spPr bwMode="auto">
          <a:xfrm>
            <a:off x="7162800" y="3810000"/>
            <a:ext cx="762000"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spcBef>
                <a:spcPct val="50000"/>
              </a:spcBef>
            </a:pPr>
            <a:r>
              <a:rPr lang="en-US" altLang="en-US" sz="4400" b="1">
                <a:solidFill>
                  <a:srgbClr val="3333FF"/>
                </a:solidFill>
                <a:latin typeface="VNI-Times" pitchFamily="2" charset="0"/>
              </a:rPr>
              <a:t>+</a:t>
            </a:r>
            <a:endParaRPr lang="vi-VN" altLang="en-US" sz="4400" b="1">
              <a:solidFill>
                <a:srgbClr val="3333FF"/>
              </a:solidFill>
              <a:latin typeface="VNI-Times" pitchFamily="2" charset="0"/>
            </a:endParaRPr>
          </a:p>
        </p:txBody>
      </p:sp>
      <p:grpSp>
        <p:nvGrpSpPr>
          <p:cNvPr id="14353" name="Group 176">
            <a:extLst>
              <a:ext uri="{FF2B5EF4-FFF2-40B4-BE49-F238E27FC236}">
                <a16:creationId xmlns:a16="http://schemas.microsoft.com/office/drawing/2014/main" xmlns="" id="{7BCB9C49-247D-4ECF-89E9-48DEF7F1112B}"/>
              </a:ext>
            </a:extLst>
          </p:cNvPr>
          <p:cNvGrpSpPr>
            <a:grpSpLocks/>
          </p:cNvGrpSpPr>
          <p:nvPr/>
        </p:nvGrpSpPr>
        <p:grpSpPr bwMode="auto">
          <a:xfrm>
            <a:off x="2057400" y="1295400"/>
            <a:ext cx="3581400" cy="838200"/>
            <a:chOff x="-336" y="1296"/>
            <a:chExt cx="2688" cy="528"/>
          </a:xfrm>
        </p:grpSpPr>
        <p:grpSp>
          <p:nvGrpSpPr>
            <p:cNvPr id="14362" name="Group 177">
              <a:extLst>
                <a:ext uri="{FF2B5EF4-FFF2-40B4-BE49-F238E27FC236}">
                  <a16:creationId xmlns:a16="http://schemas.microsoft.com/office/drawing/2014/main" xmlns="" id="{B00F35AB-6434-4EFC-B9E5-92ECBF2B4280}"/>
                </a:ext>
              </a:extLst>
            </p:cNvPr>
            <p:cNvGrpSpPr>
              <a:grpSpLocks/>
            </p:cNvGrpSpPr>
            <p:nvPr/>
          </p:nvGrpSpPr>
          <p:grpSpPr bwMode="auto">
            <a:xfrm>
              <a:off x="336" y="1296"/>
              <a:ext cx="884" cy="480"/>
              <a:chOff x="768" y="1152"/>
              <a:chExt cx="884" cy="480"/>
            </a:xfrm>
          </p:grpSpPr>
          <p:sp>
            <p:nvSpPr>
              <p:cNvPr id="14371" name="Text Box 178">
                <a:extLst>
                  <a:ext uri="{FF2B5EF4-FFF2-40B4-BE49-F238E27FC236}">
                    <a16:creationId xmlns:a16="http://schemas.microsoft.com/office/drawing/2014/main" xmlns="" id="{EA4DE46C-15BD-4307-8277-4A0DCAD90277}"/>
                  </a:ext>
                </a:extLst>
              </p:cNvPr>
              <p:cNvSpPr txBox="1">
                <a:spLocks noChangeArrowheads="1"/>
              </p:cNvSpPr>
              <p:nvPr/>
            </p:nvSpPr>
            <p:spPr bwMode="auto">
              <a:xfrm>
                <a:off x="884" y="1152"/>
                <a:ext cx="768" cy="4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spcBef>
                    <a:spcPct val="50000"/>
                  </a:spcBef>
                </a:pPr>
                <a:r>
                  <a:rPr lang="en-US" altLang="en-US" sz="4400" b="1">
                    <a:solidFill>
                      <a:srgbClr val="3333FF"/>
                    </a:solidFill>
                    <a:latin typeface="VNI-Times" pitchFamily="2" charset="0"/>
                  </a:rPr>
                  <a:t>2</a:t>
                </a:r>
              </a:p>
            </p:txBody>
          </p:sp>
          <p:grpSp>
            <p:nvGrpSpPr>
              <p:cNvPr id="14372" name="Group 179">
                <a:extLst>
                  <a:ext uri="{FF2B5EF4-FFF2-40B4-BE49-F238E27FC236}">
                    <a16:creationId xmlns:a16="http://schemas.microsoft.com/office/drawing/2014/main" xmlns="" id="{0A57A095-A479-4939-A9B0-8E4F9C7AAF18}"/>
                  </a:ext>
                </a:extLst>
              </p:cNvPr>
              <p:cNvGrpSpPr>
                <a:grpSpLocks/>
              </p:cNvGrpSpPr>
              <p:nvPr/>
            </p:nvGrpSpPr>
            <p:grpSpPr bwMode="auto">
              <a:xfrm>
                <a:off x="768" y="1152"/>
                <a:ext cx="528" cy="384"/>
                <a:chOff x="816" y="672"/>
                <a:chExt cx="528" cy="384"/>
              </a:xfrm>
            </p:grpSpPr>
            <p:sp>
              <p:nvSpPr>
                <p:cNvPr id="14373" name="Line 180">
                  <a:extLst>
                    <a:ext uri="{FF2B5EF4-FFF2-40B4-BE49-F238E27FC236}">
                      <a16:creationId xmlns:a16="http://schemas.microsoft.com/office/drawing/2014/main" xmlns="" id="{4A12DD16-20EF-4E17-AEC6-ECE26D689406}"/>
                    </a:ext>
                  </a:extLst>
                </p:cNvPr>
                <p:cNvSpPr>
                  <a:spLocks noChangeShapeType="1"/>
                </p:cNvSpPr>
                <p:nvPr/>
              </p:nvSpPr>
              <p:spPr bwMode="auto">
                <a:xfrm>
                  <a:off x="816" y="816"/>
                  <a:ext cx="48" cy="240"/>
                </a:xfrm>
                <a:prstGeom prst="line">
                  <a:avLst/>
                </a:prstGeom>
                <a:noFill/>
                <a:ln w="38100">
                  <a:solidFill>
                    <a:srgbClr val="3333FF"/>
                  </a:solidFill>
                  <a:miter lim="800000"/>
                  <a:headEnd/>
                  <a:tailEnd/>
                </a:ln>
                <a:extLst>
                  <a:ext uri="{909E8E84-426E-40DD-AFC4-6F175D3DCCD1}">
                    <a14:hiddenFill xmlns:a14="http://schemas.microsoft.com/office/drawing/2010/main">
                      <a:noFill/>
                    </a14:hiddenFill>
                  </a:ext>
                </a:extLst>
              </p:spPr>
              <p:txBody>
                <a:bodyPr wrap="none"/>
                <a:lstStyle/>
                <a:p>
                  <a:endParaRPr lang="en-US"/>
                </a:p>
              </p:txBody>
            </p:sp>
            <p:sp>
              <p:nvSpPr>
                <p:cNvPr id="14374" name="Line 181">
                  <a:extLst>
                    <a:ext uri="{FF2B5EF4-FFF2-40B4-BE49-F238E27FC236}">
                      <a16:creationId xmlns:a16="http://schemas.microsoft.com/office/drawing/2014/main" xmlns="" id="{A0F636A2-72FB-4102-A9C5-0594CF7C8A21}"/>
                    </a:ext>
                  </a:extLst>
                </p:cNvPr>
                <p:cNvSpPr>
                  <a:spLocks noChangeShapeType="1"/>
                </p:cNvSpPr>
                <p:nvPr/>
              </p:nvSpPr>
              <p:spPr bwMode="auto">
                <a:xfrm flipV="1">
                  <a:off x="864" y="672"/>
                  <a:ext cx="96" cy="384"/>
                </a:xfrm>
                <a:prstGeom prst="line">
                  <a:avLst/>
                </a:prstGeom>
                <a:noFill/>
                <a:ln w="38100">
                  <a:solidFill>
                    <a:srgbClr val="3333FF"/>
                  </a:solidFill>
                  <a:miter lim="800000"/>
                  <a:headEnd/>
                  <a:tailEnd/>
                </a:ln>
                <a:extLst>
                  <a:ext uri="{909E8E84-426E-40DD-AFC4-6F175D3DCCD1}">
                    <a14:hiddenFill xmlns:a14="http://schemas.microsoft.com/office/drawing/2010/main">
                      <a:noFill/>
                    </a14:hiddenFill>
                  </a:ext>
                </a:extLst>
              </p:spPr>
              <p:txBody>
                <a:bodyPr wrap="none"/>
                <a:lstStyle/>
                <a:p>
                  <a:endParaRPr lang="en-US"/>
                </a:p>
              </p:txBody>
            </p:sp>
            <p:sp>
              <p:nvSpPr>
                <p:cNvPr id="14375" name="Line 182">
                  <a:extLst>
                    <a:ext uri="{FF2B5EF4-FFF2-40B4-BE49-F238E27FC236}">
                      <a16:creationId xmlns:a16="http://schemas.microsoft.com/office/drawing/2014/main" xmlns="" id="{05658112-6C34-45B6-A7BB-A833C11EEB11}"/>
                    </a:ext>
                  </a:extLst>
                </p:cNvPr>
                <p:cNvSpPr>
                  <a:spLocks noChangeShapeType="1"/>
                </p:cNvSpPr>
                <p:nvPr/>
              </p:nvSpPr>
              <p:spPr bwMode="auto">
                <a:xfrm>
                  <a:off x="960" y="672"/>
                  <a:ext cx="384" cy="0"/>
                </a:xfrm>
                <a:prstGeom prst="line">
                  <a:avLst/>
                </a:prstGeom>
                <a:noFill/>
                <a:ln w="38100">
                  <a:solidFill>
                    <a:srgbClr val="3333FF"/>
                  </a:solidFill>
                  <a:miter lim="800000"/>
                  <a:headEnd/>
                  <a:tailEnd/>
                </a:ln>
                <a:extLst>
                  <a:ext uri="{909E8E84-426E-40DD-AFC4-6F175D3DCCD1}">
                    <a14:hiddenFill xmlns:a14="http://schemas.microsoft.com/office/drawing/2010/main">
                      <a:noFill/>
                    </a14:hiddenFill>
                  </a:ext>
                </a:extLst>
              </p:spPr>
              <p:txBody>
                <a:bodyPr wrap="none"/>
                <a:lstStyle/>
                <a:p>
                  <a:endParaRPr lang="en-US"/>
                </a:p>
              </p:txBody>
            </p:sp>
          </p:grpSp>
        </p:grpSp>
        <p:grpSp>
          <p:nvGrpSpPr>
            <p:cNvPr id="14363" name="Group 183">
              <a:extLst>
                <a:ext uri="{FF2B5EF4-FFF2-40B4-BE49-F238E27FC236}">
                  <a16:creationId xmlns:a16="http://schemas.microsoft.com/office/drawing/2014/main" xmlns="" id="{B82BD583-8253-4BAC-A637-E507F7B5702B}"/>
                </a:ext>
              </a:extLst>
            </p:cNvPr>
            <p:cNvGrpSpPr>
              <a:grpSpLocks/>
            </p:cNvGrpSpPr>
            <p:nvPr/>
          </p:nvGrpSpPr>
          <p:grpSpPr bwMode="auto">
            <a:xfrm>
              <a:off x="1632" y="1296"/>
              <a:ext cx="720" cy="480"/>
              <a:chOff x="2064" y="1152"/>
              <a:chExt cx="720" cy="480"/>
            </a:xfrm>
          </p:grpSpPr>
          <p:sp>
            <p:nvSpPr>
              <p:cNvPr id="14366" name="Text Box 184">
                <a:extLst>
                  <a:ext uri="{FF2B5EF4-FFF2-40B4-BE49-F238E27FC236}">
                    <a16:creationId xmlns:a16="http://schemas.microsoft.com/office/drawing/2014/main" xmlns="" id="{E99143A8-6B55-4272-9E14-98243E1E70FD}"/>
                  </a:ext>
                </a:extLst>
              </p:cNvPr>
              <p:cNvSpPr txBox="1">
                <a:spLocks noChangeArrowheads="1"/>
              </p:cNvSpPr>
              <p:nvPr/>
            </p:nvSpPr>
            <p:spPr bwMode="auto">
              <a:xfrm>
                <a:off x="2208" y="1152"/>
                <a:ext cx="576" cy="4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spcBef>
                    <a:spcPct val="50000"/>
                  </a:spcBef>
                </a:pPr>
                <a:r>
                  <a:rPr lang="en-US" altLang="en-US" sz="4400" b="1">
                    <a:solidFill>
                      <a:srgbClr val="3333FF"/>
                    </a:solidFill>
                    <a:latin typeface="VNI-Times" pitchFamily="2" charset="0"/>
                  </a:rPr>
                  <a:t>8</a:t>
                </a:r>
              </a:p>
            </p:txBody>
          </p:sp>
          <p:grpSp>
            <p:nvGrpSpPr>
              <p:cNvPr id="14367" name="Group 185">
                <a:extLst>
                  <a:ext uri="{FF2B5EF4-FFF2-40B4-BE49-F238E27FC236}">
                    <a16:creationId xmlns:a16="http://schemas.microsoft.com/office/drawing/2014/main" xmlns="" id="{DC1B747E-5078-4213-A240-DF1C59847408}"/>
                  </a:ext>
                </a:extLst>
              </p:cNvPr>
              <p:cNvGrpSpPr>
                <a:grpSpLocks/>
              </p:cNvGrpSpPr>
              <p:nvPr/>
            </p:nvGrpSpPr>
            <p:grpSpPr bwMode="auto">
              <a:xfrm>
                <a:off x="2064" y="1152"/>
                <a:ext cx="532" cy="384"/>
                <a:chOff x="816" y="672"/>
                <a:chExt cx="532" cy="384"/>
              </a:xfrm>
            </p:grpSpPr>
            <p:sp>
              <p:nvSpPr>
                <p:cNvPr id="14368" name="Line 186">
                  <a:extLst>
                    <a:ext uri="{FF2B5EF4-FFF2-40B4-BE49-F238E27FC236}">
                      <a16:creationId xmlns:a16="http://schemas.microsoft.com/office/drawing/2014/main" xmlns="" id="{1ACA7A3D-A6AB-41CA-9B40-D30428A6A262}"/>
                    </a:ext>
                  </a:extLst>
                </p:cNvPr>
                <p:cNvSpPr>
                  <a:spLocks noChangeShapeType="1"/>
                </p:cNvSpPr>
                <p:nvPr/>
              </p:nvSpPr>
              <p:spPr bwMode="auto">
                <a:xfrm>
                  <a:off x="816" y="816"/>
                  <a:ext cx="48" cy="240"/>
                </a:xfrm>
                <a:prstGeom prst="line">
                  <a:avLst/>
                </a:prstGeom>
                <a:noFill/>
                <a:ln w="38100">
                  <a:solidFill>
                    <a:srgbClr val="3333FF"/>
                  </a:solidFill>
                  <a:miter lim="800000"/>
                  <a:headEnd/>
                  <a:tailEnd/>
                </a:ln>
                <a:extLst>
                  <a:ext uri="{909E8E84-426E-40DD-AFC4-6F175D3DCCD1}">
                    <a14:hiddenFill xmlns:a14="http://schemas.microsoft.com/office/drawing/2010/main">
                      <a:noFill/>
                    </a14:hiddenFill>
                  </a:ext>
                </a:extLst>
              </p:spPr>
              <p:txBody>
                <a:bodyPr wrap="none"/>
                <a:lstStyle/>
                <a:p>
                  <a:endParaRPr lang="en-US"/>
                </a:p>
              </p:txBody>
            </p:sp>
            <p:sp>
              <p:nvSpPr>
                <p:cNvPr id="14369" name="Line 187">
                  <a:extLst>
                    <a:ext uri="{FF2B5EF4-FFF2-40B4-BE49-F238E27FC236}">
                      <a16:creationId xmlns:a16="http://schemas.microsoft.com/office/drawing/2014/main" xmlns="" id="{7DEB6EF0-2CE3-45C7-9618-F8F34B0D8ED1}"/>
                    </a:ext>
                  </a:extLst>
                </p:cNvPr>
                <p:cNvSpPr>
                  <a:spLocks noChangeShapeType="1"/>
                </p:cNvSpPr>
                <p:nvPr/>
              </p:nvSpPr>
              <p:spPr bwMode="auto">
                <a:xfrm flipV="1">
                  <a:off x="864" y="672"/>
                  <a:ext cx="96" cy="384"/>
                </a:xfrm>
                <a:prstGeom prst="line">
                  <a:avLst/>
                </a:prstGeom>
                <a:noFill/>
                <a:ln w="38100">
                  <a:solidFill>
                    <a:srgbClr val="3333FF"/>
                  </a:solidFill>
                  <a:miter lim="800000"/>
                  <a:headEnd/>
                  <a:tailEnd/>
                </a:ln>
                <a:extLst>
                  <a:ext uri="{909E8E84-426E-40DD-AFC4-6F175D3DCCD1}">
                    <a14:hiddenFill xmlns:a14="http://schemas.microsoft.com/office/drawing/2010/main">
                      <a:noFill/>
                    </a14:hiddenFill>
                  </a:ext>
                </a:extLst>
              </p:spPr>
              <p:txBody>
                <a:bodyPr wrap="none"/>
                <a:lstStyle/>
                <a:p>
                  <a:endParaRPr lang="en-US"/>
                </a:p>
              </p:txBody>
            </p:sp>
            <p:sp>
              <p:nvSpPr>
                <p:cNvPr id="14370" name="Line 188">
                  <a:extLst>
                    <a:ext uri="{FF2B5EF4-FFF2-40B4-BE49-F238E27FC236}">
                      <a16:creationId xmlns:a16="http://schemas.microsoft.com/office/drawing/2014/main" xmlns="" id="{C014D912-A9D4-43A0-9D9B-E8BF76C2059C}"/>
                    </a:ext>
                  </a:extLst>
                </p:cNvPr>
                <p:cNvSpPr>
                  <a:spLocks noChangeShapeType="1"/>
                </p:cNvSpPr>
                <p:nvPr/>
              </p:nvSpPr>
              <p:spPr bwMode="auto">
                <a:xfrm>
                  <a:off x="964" y="672"/>
                  <a:ext cx="384" cy="0"/>
                </a:xfrm>
                <a:prstGeom prst="line">
                  <a:avLst/>
                </a:prstGeom>
                <a:noFill/>
                <a:ln w="38100">
                  <a:solidFill>
                    <a:srgbClr val="3333FF"/>
                  </a:solidFill>
                  <a:miter lim="800000"/>
                  <a:headEnd/>
                  <a:tailEnd/>
                </a:ln>
                <a:extLst>
                  <a:ext uri="{909E8E84-426E-40DD-AFC4-6F175D3DCCD1}">
                    <a14:hiddenFill xmlns:a14="http://schemas.microsoft.com/office/drawing/2010/main">
                      <a:noFill/>
                    </a14:hiddenFill>
                  </a:ext>
                </a:extLst>
              </p:spPr>
              <p:txBody>
                <a:bodyPr wrap="none"/>
                <a:lstStyle/>
                <a:p>
                  <a:endParaRPr lang="en-US"/>
                </a:p>
              </p:txBody>
            </p:sp>
          </p:grpSp>
        </p:grpSp>
        <p:sp>
          <p:nvSpPr>
            <p:cNvPr id="14364" name="Text Box 189">
              <a:extLst>
                <a:ext uri="{FF2B5EF4-FFF2-40B4-BE49-F238E27FC236}">
                  <a16:creationId xmlns:a16="http://schemas.microsoft.com/office/drawing/2014/main" xmlns="" id="{674C7C9A-A575-433E-B4DB-D273936662D3}"/>
                </a:ext>
              </a:extLst>
            </p:cNvPr>
            <p:cNvSpPr txBox="1">
              <a:spLocks noChangeArrowheads="1"/>
            </p:cNvSpPr>
            <p:nvPr/>
          </p:nvSpPr>
          <p:spPr bwMode="auto">
            <a:xfrm>
              <a:off x="922" y="1296"/>
              <a:ext cx="720" cy="4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spcBef>
                  <a:spcPct val="50000"/>
                </a:spcBef>
              </a:pPr>
              <a:r>
                <a:rPr lang="en-US" altLang="en-US" sz="4400" b="1">
                  <a:solidFill>
                    <a:srgbClr val="3333FF"/>
                  </a:solidFill>
                  <a:latin typeface="VNI-Times" pitchFamily="2" charset="0"/>
                </a:rPr>
                <a:t>+</a:t>
              </a:r>
            </a:p>
          </p:txBody>
        </p:sp>
        <p:sp>
          <p:nvSpPr>
            <p:cNvPr id="14365" name="Text Box 190">
              <a:extLst>
                <a:ext uri="{FF2B5EF4-FFF2-40B4-BE49-F238E27FC236}">
                  <a16:creationId xmlns:a16="http://schemas.microsoft.com/office/drawing/2014/main" xmlns="" id="{C6401460-7A16-4400-A29B-53951A5021D0}"/>
                </a:ext>
              </a:extLst>
            </p:cNvPr>
            <p:cNvSpPr txBox="1">
              <a:spLocks noChangeArrowheads="1"/>
            </p:cNvSpPr>
            <p:nvPr/>
          </p:nvSpPr>
          <p:spPr bwMode="auto">
            <a:xfrm>
              <a:off x="-336" y="1344"/>
              <a:ext cx="528" cy="4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rtl="0"/>
              <a:r>
                <a:rPr lang="en-US" sz="4400" b="1" i="0" u="none" strike="noStrike" kern="1200" baseline="0">
                  <a:solidFill>
                    <a:srgbClr val="3333FF"/>
                  </a:solidFill>
                  <a:latin typeface="Times New Roman" panose="02020603050405020304" pitchFamily="18" charset="0"/>
                </a:rPr>
                <a:t>a)</a:t>
              </a:r>
            </a:p>
          </p:txBody>
        </p:sp>
      </p:grpSp>
      <p:sp>
        <p:nvSpPr>
          <p:cNvPr id="14354" name="Text Box 123">
            <a:extLst>
              <a:ext uri="{FF2B5EF4-FFF2-40B4-BE49-F238E27FC236}">
                <a16:creationId xmlns:a16="http://schemas.microsoft.com/office/drawing/2014/main" xmlns="" id="{682A09BF-06FF-4B0D-849D-0653232AEEBA}"/>
              </a:ext>
            </a:extLst>
          </p:cNvPr>
          <p:cNvSpPr txBox="1">
            <a:spLocks noChangeArrowheads="1"/>
          </p:cNvSpPr>
          <p:nvPr/>
        </p:nvSpPr>
        <p:spPr bwMode="auto">
          <a:xfrm>
            <a:off x="1295400" y="457200"/>
            <a:ext cx="5129892"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spcBef>
                <a:spcPct val="50000"/>
              </a:spcBef>
            </a:pPr>
            <a:r>
              <a:rPr lang="en-US" altLang="en-US" sz="4000" b="1">
                <a:solidFill>
                  <a:srgbClr val="1D1DFF"/>
                </a:solidFill>
                <a:latin typeface="Times New Roman" panose="02020603050405020304" pitchFamily="18" charset="0"/>
                <a:cs typeface="Times New Roman" panose="02020603050405020304" pitchFamily="18" charset="0"/>
              </a:rPr>
              <a:t>?2 Rút gọn biểu thức</a:t>
            </a:r>
          </a:p>
        </p:txBody>
      </p:sp>
      <p:sp>
        <p:nvSpPr>
          <p:cNvPr id="14355" name="Text Box 123">
            <a:extLst>
              <a:ext uri="{FF2B5EF4-FFF2-40B4-BE49-F238E27FC236}">
                <a16:creationId xmlns:a16="http://schemas.microsoft.com/office/drawing/2014/main" xmlns="" id="{F0B376EF-B7FC-4B03-BF87-053122E60CB2}"/>
              </a:ext>
            </a:extLst>
          </p:cNvPr>
          <p:cNvSpPr txBox="1">
            <a:spLocks noChangeArrowheads="1"/>
          </p:cNvSpPr>
          <p:nvPr/>
        </p:nvSpPr>
        <p:spPr bwMode="auto">
          <a:xfrm>
            <a:off x="1447800" y="3962400"/>
            <a:ext cx="1066800"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spcBef>
                <a:spcPct val="50000"/>
              </a:spcBef>
            </a:pPr>
            <a:r>
              <a:rPr lang="en-US" altLang="en-US" sz="4000" b="1">
                <a:solidFill>
                  <a:srgbClr val="1D1DFF"/>
                </a:solidFill>
                <a:latin typeface="Times New Roman" panose="02020603050405020304" pitchFamily="18" charset="0"/>
                <a:cs typeface="Times New Roman" panose="02020603050405020304" pitchFamily="18" charset="0"/>
              </a:rPr>
              <a:t>b)</a:t>
            </a:r>
          </a:p>
        </p:txBody>
      </p:sp>
      <p:grpSp>
        <p:nvGrpSpPr>
          <p:cNvPr id="14356" name="Group 237">
            <a:extLst>
              <a:ext uri="{FF2B5EF4-FFF2-40B4-BE49-F238E27FC236}">
                <a16:creationId xmlns:a16="http://schemas.microsoft.com/office/drawing/2014/main" xmlns="" id="{55C8F623-46AE-4F92-A6B3-8BB5BAA5CCAA}"/>
              </a:ext>
            </a:extLst>
          </p:cNvPr>
          <p:cNvGrpSpPr>
            <a:grpSpLocks/>
          </p:cNvGrpSpPr>
          <p:nvPr/>
        </p:nvGrpSpPr>
        <p:grpSpPr bwMode="auto">
          <a:xfrm>
            <a:off x="5943600" y="1295400"/>
            <a:ext cx="1143000" cy="609600"/>
            <a:chOff x="816" y="672"/>
            <a:chExt cx="528" cy="384"/>
          </a:xfrm>
        </p:grpSpPr>
        <p:sp>
          <p:nvSpPr>
            <p:cNvPr id="14359" name="Line 238">
              <a:extLst>
                <a:ext uri="{FF2B5EF4-FFF2-40B4-BE49-F238E27FC236}">
                  <a16:creationId xmlns:a16="http://schemas.microsoft.com/office/drawing/2014/main" xmlns="" id="{1789A4F2-C483-4F56-B938-67AD6409CFE5}"/>
                </a:ext>
              </a:extLst>
            </p:cNvPr>
            <p:cNvSpPr>
              <a:spLocks noChangeShapeType="1"/>
            </p:cNvSpPr>
            <p:nvPr/>
          </p:nvSpPr>
          <p:spPr bwMode="auto">
            <a:xfrm>
              <a:off x="816" y="816"/>
              <a:ext cx="48" cy="240"/>
            </a:xfrm>
            <a:prstGeom prst="line">
              <a:avLst/>
            </a:prstGeom>
            <a:noFill/>
            <a:ln w="38100">
              <a:solidFill>
                <a:srgbClr val="3333FF"/>
              </a:solidFill>
              <a:miter lim="800000"/>
              <a:headEnd/>
              <a:tailEnd/>
            </a:ln>
            <a:extLst>
              <a:ext uri="{909E8E84-426E-40DD-AFC4-6F175D3DCCD1}">
                <a14:hiddenFill xmlns:a14="http://schemas.microsoft.com/office/drawing/2010/main">
                  <a:noFill/>
                </a14:hiddenFill>
              </a:ext>
            </a:extLst>
          </p:spPr>
          <p:txBody>
            <a:bodyPr wrap="none"/>
            <a:lstStyle/>
            <a:p>
              <a:endParaRPr lang="en-US"/>
            </a:p>
          </p:txBody>
        </p:sp>
        <p:sp>
          <p:nvSpPr>
            <p:cNvPr id="14360" name="Line 239">
              <a:extLst>
                <a:ext uri="{FF2B5EF4-FFF2-40B4-BE49-F238E27FC236}">
                  <a16:creationId xmlns:a16="http://schemas.microsoft.com/office/drawing/2014/main" xmlns="" id="{E54E1F4F-2079-492D-85AE-1EF8575816CD}"/>
                </a:ext>
              </a:extLst>
            </p:cNvPr>
            <p:cNvSpPr>
              <a:spLocks noChangeShapeType="1"/>
            </p:cNvSpPr>
            <p:nvPr/>
          </p:nvSpPr>
          <p:spPr bwMode="auto">
            <a:xfrm flipV="1">
              <a:off x="864" y="672"/>
              <a:ext cx="96" cy="384"/>
            </a:xfrm>
            <a:prstGeom prst="line">
              <a:avLst/>
            </a:prstGeom>
            <a:noFill/>
            <a:ln w="38100">
              <a:solidFill>
                <a:srgbClr val="3333FF"/>
              </a:solidFill>
              <a:miter lim="800000"/>
              <a:headEnd/>
              <a:tailEnd/>
            </a:ln>
            <a:extLst>
              <a:ext uri="{909E8E84-426E-40DD-AFC4-6F175D3DCCD1}">
                <a14:hiddenFill xmlns:a14="http://schemas.microsoft.com/office/drawing/2010/main">
                  <a:noFill/>
                </a14:hiddenFill>
              </a:ext>
            </a:extLst>
          </p:spPr>
          <p:txBody>
            <a:bodyPr wrap="none"/>
            <a:lstStyle/>
            <a:p>
              <a:endParaRPr lang="en-US"/>
            </a:p>
          </p:txBody>
        </p:sp>
        <p:sp>
          <p:nvSpPr>
            <p:cNvPr id="14361" name="Line 240">
              <a:extLst>
                <a:ext uri="{FF2B5EF4-FFF2-40B4-BE49-F238E27FC236}">
                  <a16:creationId xmlns:a16="http://schemas.microsoft.com/office/drawing/2014/main" xmlns="" id="{CD7F5A63-7C41-40CC-A1D6-0591EEEE0D37}"/>
                </a:ext>
              </a:extLst>
            </p:cNvPr>
            <p:cNvSpPr>
              <a:spLocks noChangeShapeType="1"/>
            </p:cNvSpPr>
            <p:nvPr/>
          </p:nvSpPr>
          <p:spPr bwMode="auto">
            <a:xfrm>
              <a:off x="960" y="672"/>
              <a:ext cx="384" cy="0"/>
            </a:xfrm>
            <a:prstGeom prst="line">
              <a:avLst/>
            </a:prstGeom>
            <a:noFill/>
            <a:ln w="38100">
              <a:solidFill>
                <a:srgbClr val="3333FF"/>
              </a:solidFill>
              <a:miter lim="800000"/>
              <a:headEnd/>
              <a:tailEnd/>
            </a:ln>
            <a:extLst>
              <a:ext uri="{909E8E84-426E-40DD-AFC4-6F175D3DCCD1}">
                <a14:hiddenFill xmlns:a14="http://schemas.microsoft.com/office/drawing/2010/main">
                  <a:noFill/>
                </a14:hiddenFill>
              </a:ext>
            </a:extLst>
          </p:spPr>
          <p:txBody>
            <a:bodyPr wrap="none"/>
            <a:lstStyle/>
            <a:p>
              <a:endParaRPr lang="en-US"/>
            </a:p>
          </p:txBody>
        </p:sp>
      </p:grpSp>
      <p:sp>
        <p:nvSpPr>
          <p:cNvPr id="14357" name="Text Box 189">
            <a:extLst>
              <a:ext uri="{FF2B5EF4-FFF2-40B4-BE49-F238E27FC236}">
                <a16:creationId xmlns:a16="http://schemas.microsoft.com/office/drawing/2014/main" xmlns="" id="{719BB454-9C2A-4F4D-AED9-4670BF48F0B9}"/>
              </a:ext>
            </a:extLst>
          </p:cNvPr>
          <p:cNvSpPr txBox="1">
            <a:spLocks noChangeArrowheads="1"/>
          </p:cNvSpPr>
          <p:nvPr/>
        </p:nvSpPr>
        <p:spPr bwMode="auto">
          <a:xfrm>
            <a:off x="5410200" y="1219200"/>
            <a:ext cx="958850"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spcBef>
                <a:spcPct val="50000"/>
              </a:spcBef>
            </a:pPr>
            <a:r>
              <a:rPr lang="en-US" altLang="en-US" sz="4400" b="1">
                <a:solidFill>
                  <a:srgbClr val="3333FF"/>
                </a:solidFill>
                <a:latin typeface="VNI-Times" pitchFamily="2" charset="0"/>
              </a:rPr>
              <a:t>+</a:t>
            </a:r>
          </a:p>
        </p:txBody>
      </p:sp>
      <p:sp>
        <p:nvSpPr>
          <p:cNvPr id="14358" name="Text Box 252">
            <a:extLst>
              <a:ext uri="{FF2B5EF4-FFF2-40B4-BE49-F238E27FC236}">
                <a16:creationId xmlns:a16="http://schemas.microsoft.com/office/drawing/2014/main" xmlns="" id="{DA4EC148-C13F-4938-88CF-F2062283EC48}"/>
              </a:ext>
            </a:extLst>
          </p:cNvPr>
          <p:cNvSpPr txBox="1">
            <a:spLocks noChangeArrowheads="1"/>
          </p:cNvSpPr>
          <p:nvPr/>
        </p:nvSpPr>
        <p:spPr bwMode="auto">
          <a:xfrm>
            <a:off x="6172200" y="1295400"/>
            <a:ext cx="990600"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spcBef>
                <a:spcPct val="50000"/>
              </a:spcBef>
            </a:pPr>
            <a:r>
              <a:rPr lang="en-US" altLang="en-US" sz="4400" b="1">
                <a:solidFill>
                  <a:srgbClr val="3333FF"/>
                </a:solidFill>
                <a:latin typeface="VNI-Times" pitchFamily="2" charset="0"/>
              </a:rPr>
              <a:t>50</a:t>
            </a:r>
            <a:endParaRPr lang="vi-VN" altLang="en-US" sz="4400" b="1">
              <a:solidFill>
                <a:srgbClr val="3333FF"/>
              </a:solidFill>
              <a:latin typeface="VNI-Times" pitchFamily="2" charset="0"/>
            </a:endParaRPr>
          </a:p>
        </p:txBody>
      </p:sp>
    </p:spTree>
  </p:cSld>
  <p:clrMapOvr>
    <a:masterClrMapping/>
  </p:clrMapOvr>
  <p:transition>
    <p:newsflash/>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Text Box 2">
            <a:extLst>
              <a:ext uri="{FF2B5EF4-FFF2-40B4-BE49-F238E27FC236}">
                <a16:creationId xmlns:a16="http://schemas.microsoft.com/office/drawing/2014/main" xmlns="" id="{6C6C3925-FD66-4579-A37C-CF6385029383}"/>
              </a:ext>
            </a:extLst>
          </p:cNvPr>
          <p:cNvSpPr txBox="1">
            <a:spLocks noChangeArrowheads="1"/>
          </p:cNvSpPr>
          <p:nvPr/>
        </p:nvSpPr>
        <p:spPr bwMode="auto">
          <a:xfrm>
            <a:off x="1431925" y="584544"/>
            <a:ext cx="7162800" cy="701675"/>
          </a:xfrm>
          <a:prstGeom prst="rect">
            <a:avLst/>
          </a:prstGeom>
          <a:noFill/>
          <a:ln w="9525">
            <a:noFill/>
            <a:miter lim="800000"/>
            <a:headEnd/>
            <a:tailEnd/>
          </a:ln>
          <a:effectLst/>
        </p:spPr>
        <p:txBody>
          <a:bodyPr>
            <a:spAutoFit/>
          </a:bodyPr>
          <a:lstStyle/>
          <a:p>
            <a:r>
              <a:rPr lang="en-US" sz="4000" b="1">
                <a:solidFill>
                  <a:srgbClr val="CC3300"/>
                </a:solidFill>
                <a:latin typeface="Times New Roman" panose="02020603050405020304" pitchFamily="18" charset="0"/>
              </a:rPr>
              <a:t>MỘT CÁCH TỔNG QUÁT :</a:t>
            </a:r>
          </a:p>
        </p:txBody>
      </p:sp>
      <p:sp>
        <p:nvSpPr>
          <p:cNvPr id="77827" name="Text Box 3">
            <a:extLst>
              <a:ext uri="{FF2B5EF4-FFF2-40B4-BE49-F238E27FC236}">
                <a16:creationId xmlns:a16="http://schemas.microsoft.com/office/drawing/2014/main" xmlns="" id="{873201CC-7ABB-4033-95AF-3313324262D4}"/>
              </a:ext>
            </a:extLst>
          </p:cNvPr>
          <p:cNvSpPr txBox="1">
            <a:spLocks noChangeArrowheads="1"/>
          </p:cNvSpPr>
          <p:nvPr/>
        </p:nvSpPr>
        <p:spPr bwMode="auto">
          <a:xfrm>
            <a:off x="457200" y="1538288"/>
            <a:ext cx="8839200" cy="6715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US" sz="3800" b="1">
                <a:solidFill>
                  <a:srgbClr val="000000"/>
                </a:solidFill>
                <a:latin typeface="Times New Roman" panose="02020603050405020304" pitchFamily="18" charset="0"/>
              </a:rPr>
              <a:t>Với hai biểu thức A, B mà B</a:t>
            </a:r>
            <a:r>
              <a:rPr lang="en-US" sz="3800" b="1">
                <a:solidFill>
                  <a:srgbClr val="000000"/>
                </a:solidFill>
                <a:latin typeface="Times New Roman" panose="02020603050405020304" pitchFamily="18" charset="0"/>
                <a:sym typeface="Symbol" panose="05050102010706020507" pitchFamily="18" charset="2"/>
              </a:rPr>
              <a:t> 0, ta có:</a:t>
            </a:r>
          </a:p>
        </p:txBody>
      </p:sp>
      <p:sp>
        <p:nvSpPr>
          <p:cNvPr id="77828" name="Text Box 4">
            <a:extLst>
              <a:ext uri="{FF2B5EF4-FFF2-40B4-BE49-F238E27FC236}">
                <a16:creationId xmlns:a16="http://schemas.microsoft.com/office/drawing/2014/main" xmlns="" id="{957E7074-2FE5-42AA-85B6-2E1CDE1C2CED}"/>
              </a:ext>
            </a:extLst>
          </p:cNvPr>
          <p:cNvSpPr txBox="1">
            <a:spLocks noChangeArrowheads="1"/>
          </p:cNvSpPr>
          <p:nvPr/>
        </p:nvSpPr>
        <p:spPr bwMode="auto">
          <a:xfrm>
            <a:off x="1752600" y="3048000"/>
            <a:ext cx="5638800" cy="6715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US" sz="3800" b="1">
                <a:solidFill>
                  <a:srgbClr val="006600"/>
                </a:solidFill>
                <a:latin typeface="Times New Roman" panose="02020603050405020304" pitchFamily="18" charset="0"/>
              </a:rPr>
              <a:t>Nếu</a:t>
            </a:r>
            <a:r>
              <a:rPr lang="en-US" sz="3800" b="1">
                <a:solidFill>
                  <a:srgbClr val="CC3300"/>
                </a:solidFill>
                <a:latin typeface="Times New Roman" panose="02020603050405020304" pitchFamily="18" charset="0"/>
              </a:rPr>
              <a:t> A </a:t>
            </a:r>
            <a:r>
              <a:rPr lang="en-US" sz="3800" b="1">
                <a:solidFill>
                  <a:srgbClr val="CC3300"/>
                </a:solidFill>
                <a:latin typeface="Times New Roman" panose="02020603050405020304" pitchFamily="18" charset="0"/>
                <a:sym typeface="Symbol" panose="05050102010706020507" pitchFamily="18" charset="2"/>
              </a:rPr>
              <a:t> 0</a:t>
            </a:r>
            <a:r>
              <a:rPr lang="en-US" sz="3800" b="1">
                <a:solidFill>
                  <a:srgbClr val="000000"/>
                </a:solidFill>
                <a:latin typeface="Times New Roman" panose="02020603050405020304" pitchFamily="18" charset="0"/>
                <a:sym typeface="Symbol" panose="05050102010706020507" pitchFamily="18" charset="2"/>
              </a:rPr>
              <a:t>  </a:t>
            </a:r>
            <a:r>
              <a:rPr lang="en-US" sz="3800" b="1">
                <a:solidFill>
                  <a:srgbClr val="006600"/>
                </a:solidFill>
                <a:latin typeface="Times New Roman" panose="02020603050405020304" pitchFamily="18" charset="0"/>
                <a:sym typeface="Symbol" panose="05050102010706020507" pitchFamily="18" charset="2"/>
              </a:rPr>
              <a:t>và  B  0 thì</a:t>
            </a:r>
            <a:r>
              <a:rPr lang="en-US" sz="3800" b="1">
                <a:solidFill>
                  <a:srgbClr val="000000"/>
                </a:solidFill>
                <a:latin typeface="Times New Roman" panose="02020603050405020304" pitchFamily="18" charset="0"/>
                <a:sym typeface="Symbol" panose="05050102010706020507" pitchFamily="18" charset="2"/>
              </a:rPr>
              <a:t> </a:t>
            </a:r>
          </a:p>
        </p:txBody>
      </p:sp>
      <p:sp>
        <p:nvSpPr>
          <p:cNvPr id="77829" name="Text Box 5">
            <a:extLst>
              <a:ext uri="{FF2B5EF4-FFF2-40B4-BE49-F238E27FC236}">
                <a16:creationId xmlns:a16="http://schemas.microsoft.com/office/drawing/2014/main" xmlns="" id="{1779B055-285B-441A-9AA6-C58792DCFA0C}"/>
              </a:ext>
            </a:extLst>
          </p:cNvPr>
          <p:cNvSpPr txBox="1">
            <a:spLocks noChangeArrowheads="1"/>
          </p:cNvSpPr>
          <p:nvPr/>
        </p:nvSpPr>
        <p:spPr bwMode="auto">
          <a:xfrm>
            <a:off x="1714500" y="4632325"/>
            <a:ext cx="5753100" cy="6715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pt-BR" sz="3800" b="1">
                <a:solidFill>
                  <a:srgbClr val="006600"/>
                </a:solidFill>
                <a:latin typeface="Times New Roman" panose="02020603050405020304" pitchFamily="18" charset="0"/>
              </a:rPr>
              <a:t>Nếu</a:t>
            </a:r>
            <a:r>
              <a:rPr lang="pt-BR" sz="3800" b="1">
                <a:solidFill>
                  <a:srgbClr val="000000"/>
                </a:solidFill>
                <a:latin typeface="Times New Roman" panose="02020603050405020304" pitchFamily="18" charset="0"/>
              </a:rPr>
              <a:t> </a:t>
            </a:r>
            <a:r>
              <a:rPr lang="pt-BR" sz="3800" b="1">
                <a:solidFill>
                  <a:srgbClr val="CC3300"/>
                </a:solidFill>
                <a:latin typeface="Times New Roman" panose="02020603050405020304" pitchFamily="18" charset="0"/>
              </a:rPr>
              <a:t>A &lt; 0</a:t>
            </a:r>
            <a:r>
              <a:rPr lang="pt-BR" sz="3800" b="1">
                <a:solidFill>
                  <a:srgbClr val="000000"/>
                </a:solidFill>
                <a:latin typeface="Times New Roman" panose="02020603050405020304" pitchFamily="18" charset="0"/>
              </a:rPr>
              <a:t> </a:t>
            </a:r>
            <a:r>
              <a:rPr lang="pt-BR" sz="3800" b="1">
                <a:solidFill>
                  <a:srgbClr val="006600"/>
                </a:solidFill>
                <a:latin typeface="Times New Roman" panose="02020603050405020304" pitchFamily="18" charset="0"/>
              </a:rPr>
              <a:t>và  B </a:t>
            </a:r>
            <a:r>
              <a:rPr lang="pt-BR" sz="3800" b="1">
                <a:solidFill>
                  <a:srgbClr val="006600"/>
                </a:solidFill>
                <a:latin typeface="Times New Roman" panose="02020603050405020304" pitchFamily="18" charset="0"/>
                <a:sym typeface="Symbol" panose="05050102010706020507" pitchFamily="18" charset="2"/>
              </a:rPr>
              <a:t> 0 thì</a:t>
            </a:r>
            <a:r>
              <a:rPr lang="pt-BR" sz="3800" b="1">
                <a:solidFill>
                  <a:srgbClr val="000000"/>
                </a:solidFill>
                <a:latin typeface="Times New Roman" panose="02020603050405020304" pitchFamily="18" charset="0"/>
                <a:sym typeface="Symbol" panose="05050102010706020507" pitchFamily="18" charset="2"/>
              </a:rPr>
              <a:t> </a:t>
            </a:r>
          </a:p>
        </p:txBody>
      </p:sp>
      <p:grpSp>
        <p:nvGrpSpPr>
          <p:cNvPr id="2" name="Group 6">
            <a:extLst>
              <a:ext uri="{FF2B5EF4-FFF2-40B4-BE49-F238E27FC236}">
                <a16:creationId xmlns:a16="http://schemas.microsoft.com/office/drawing/2014/main" xmlns="" id="{E279448E-5E80-4832-BDDB-746F995BBF68}"/>
              </a:ext>
            </a:extLst>
          </p:cNvPr>
          <p:cNvGrpSpPr>
            <a:grpSpLocks/>
          </p:cNvGrpSpPr>
          <p:nvPr/>
        </p:nvGrpSpPr>
        <p:grpSpPr bwMode="auto">
          <a:xfrm>
            <a:off x="3086100" y="2362200"/>
            <a:ext cx="1447800" cy="609600"/>
            <a:chOff x="816" y="672"/>
            <a:chExt cx="528" cy="384"/>
          </a:xfrm>
        </p:grpSpPr>
        <p:sp>
          <p:nvSpPr>
            <p:cNvPr id="15407" name="Line 7">
              <a:extLst>
                <a:ext uri="{FF2B5EF4-FFF2-40B4-BE49-F238E27FC236}">
                  <a16:creationId xmlns:a16="http://schemas.microsoft.com/office/drawing/2014/main" xmlns="" id="{34A6FB4A-059D-4666-A693-F7F27892EB85}"/>
                </a:ext>
              </a:extLst>
            </p:cNvPr>
            <p:cNvSpPr>
              <a:spLocks noChangeShapeType="1"/>
            </p:cNvSpPr>
            <p:nvPr/>
          </p:nvSpPr>
          <p:spPr bwMode="auto">
            <a:xfrm>
              <a:off x="816" y="816"/>
              <a:ext cx="48" cy="240"/>
            </a:xfrm>
            <a:prstGeom prst="line">
              <a:avLst/>
            </a:prstGeom>
            <a:noFill/>
            <a:ln w="38100">
              <a:solidFill>
                <a:srgbClr val="3333FF"/>
              </a:solidFill>
              <a:miter lim="800000"/>
              <a:headEnd/>
              <a:tailEnd/>
            </a:ln>
            <a:extLst>
              <a:ext uri="{909E8E84-426E-40DD-AFC4-6F175D3DCCD1}">
                <a14:hiddenFill xmlns:a14="http://schemas.microsoft.com/office/drawing/2010/main">
                  <a:noFill/>
                </a14:hiddenFill>
              </a:ext>
            </a:extLst>
          </p:spPr>
          <p:txBody>
            <a:bodyPr wrap="none"/>
            <a:lstStyle/>
            <a:p>
              <a:endParaRPr lang="en-US"/>
            </a:p>
          </p:txBody>
        </p:sp>
        <p:sp>
          <p:nvSpPr>
            <p:cNvPr id="15408" name="Line 8">
              <a:extLst>
                <a:ext uri="{FF2B5EF4-FFF2-40B4-BE49-F238E27FC236}">
                  <a16:creationId xmlns:a16="http://schemas.microsoft.com/office/drawing/2014/main" xmlns="" id="{EFB6DC1A-75D3-4470-9F82-7576460BCBEF}"/>
                </a:ext>
              </a:extLst>
            </p:cNvPr>
            <p:cNvSpPr>
              <a:spLocks noChangeShapeType="1"/>
            </p:cNvSpPr>
            <p:nvPr/>
          </p:nvSpPr>
          <p:spPr bwMode="auto">
            <a:xfrm flipV="1">
              <a:off x="864" y="672"/>
              <a:ext cx="96" cy="384"/>
            </a:xfrm>
            <a:prstGeom prst="line">
              <a:avLst/>
            </a:prstGeom>
            <a:noFill/>
            <a:ln w="38100">
              <a:solidFill>
                <a:srgbClr val="3333FF"/>
              </a:solidFill>
              <a:miter lim="800000"/>
              <a:headEnd/>
              <a:tailEnd/>
            </a:ln>
            <a:extLst>
              <a:ext uri="{909E8E84-426E-40DD-AFC4-6F175D3DCCD1}">
                <a14:hiddenFill xmlns:a14="http://schemas.microsoft.com/office/drawing/2010/main">
                  <a:noFill/>
                </a14:hiddenFill>
              </a:ext>
            </a:extLst>
          </p:spPr>
          <p:txBody>
            <a:bodyPr wrap="none"/>
            <a:lstStyle/>
            <a:p>
              <a:endParaRPr lang="en-US"/>
            </a:p>
          </p:txBody>
        </p:sp>
        <p:sp>
          <p:nvSpPr>
            <p:cNvPr id="15409" name="Line 9">
              <a:extLst>
                <a:ext uri="{FF2B5EF4-FFF2-40B4-BE49-F238E27FC236}">
                  <a16:creationId xmlns:a16="http://schemas.microsoft.com/office/drawing/2014/main" xmlns="" id="{6110956E-9257-44EB-B810-8473FAE210ED}"/>
                </a:ext>
              </a:extLst>
            </p:cNvPr>
            <p:cNvSpPr>
              <a:spLocks noChangeShapeType="1"/>
            </p:cNvSpPr>
            <p:nvPr/>
          </p:nvSpPr>
          <p:spPr bwMode="auto">
            <a:xfrm>
              <a:off x="960" y="672"/>
              <a:ext cx="384" cy="0"/>
            </a:xfrm>
            <a:prstGeom prst="line">
              <a:avLst/>
            </a:prstGeom>
            <a:noFill/>
            <a:ln w="38100">
              <a:solidFill>
                <a:srgbClr val="3333FF"/>
              </a:solidFill>
              <a:miter lim="800000"/>
              <a:headEnd/>
              <a:tailEnd/>
            </a:ln>
            <a:extLst>
              <a:ext uri="{909E8E84-426E-40DD-AFC4-6F175D3DCCD1}">
                <a14:hiddenFill xmlns:a14="http://schemas.microsoft.com/office/drawing/2010/main">
                  <a:noFill/>
                </a14:hiddenFill>
              </a:ext>
            </a:extLst>
          </p:spPr>
          <p:txBody>
            <a:bodyPr wrap="none"/>
            <a:lstStyle/>
            <a:p>
              <a:endParaRPr lang="en-US"/>
            </a:p>
          </p:txBody>
        </p:sp>
      </p:grpSp>
      <p:grpSp>
        <p:nvGrpSpPr>
          <p:cNvPr id="3" name="Group 10">
            <a:extLst>
              <a:ext uri="{FF2B5EF4-FFF2-40B4-BE49-F238E27FC236}">
                <a16:creationId xmlns:a16="http://schemas.microsoft.com/office/drawing/2014/main" xmlns="" id="{D1C255D4-3D85-42CC-B56A-B50DE6DBC1E8}"/>
              </a:ext>
            </a:extLst>
          </p:cNvPr>
          <p:cNvGrpSpPr>
            <a:grpSpLocks/>
          </p:cNvGrpSpPr>
          <p:nvPr/>
        </p:nvGrpSpPr>
        <p:grpSpPr bwMode="auto">
          <a:xfrm>
            <a:off x="6324600" y="2362200"/>
            <a:ext cx="685800" cy="609600"/>
            <a:chOff x="816" y="672"/>
            <a:chExt cx="528" cy="384"/>
          </a:xfrm>
        </p:grpSpPr>
        <p:sp>
          <p:nvSpPr>
            <p:cNvPr id="15404" name="Line 11">
              <a:extLst>
                <a:ext uri="{FF2B5EF4-FFF2-40B4-BE49-F238E27FC236}">
                  <a16:creationId xmlns:a16="http://schemas.microsoft.com/office/drawing/2014/main" xmlns="" id="{A622EBC8-8834-4B3E-94BC-248A97A00F02}"/>
                </a:ext>
              </a:extLst>
            </p:cNvPr>
            <p:cNvSpPr>
              <a:spLocks noChangeShapeType="1"/>
            </p:cNvSpPr>
            <p:nvPr/>
          </p:nvSpPr>
          <p:spPr bwMode="auto">
            <a:xfrm>
              <a:off x="816" y="816"/>
              <a:ext cx="48" cy="240"/>
            </a:xfrm>
            <a:prstGeom prst="line">
              <a:avLst/>
            </a:prstGeom>
            <a:noFill/>
            <a:ln w="38100">
              <a:solidFill>
                <a:srgbClr val="3333FF"/>
              </a:solidFill>
              <a:miter lim="800000"/>
              <a:headEnd/>
              <a:tailEnd/>
            </a:ln>
            <a:extLst>
              <a:ext uri="{909E8E84-426E-40DD-AFC4-6F175D3DCCD1}">
                <a14:hiddenFill xmlns:a14="http://schemas.microsoft.com/office/drawing/2010/main">
                  <a:noFill/>
                </a14:hiddenFill>
              </a:ext>
            </a:extLst>
          </p:spPr>
          <p:txBody>
            <a:bodyPr wrap="none"/>
            <a:lstStyle/>
            <a:p>
              <a:endParaRPr lang="en-US"/>
            </a:p>
          </p:txBody>
        </p:sp>
        <p:sp>
          <p:nvSpPr>
            <p:cNvPr id="15405" name="Line 12">
              <a:extLst>
                <a:ext uri="{FF2B5EF4-FFF2-40B4-BE49-F238E27FC236}">
                  <a16:creationId xmlns:a16="http://schemas.microsoft.com/office/drawing/2014/main" xmlns="" id="{C9648398-4EC3-411C-AC93-CAD6B4AE2B74}"/>
                </a:ext>
              </a:extLst>
            </p:cNvPr>
            <p:cNvSpPr>
              <a:spLocks noChangeShapeType="1"/>
            </p:cNvSpPr>
            <p:nvPr/>
          </p:nvSpPr>
          <p:spPr bwMode="auto">
            <a:xfrm flipV="1">
              <a:off x="864" y="672"/>
              <a:ext cx="96" cy="384"/>
            </a:xfrm>
            <a:prstGeom prst="line">
              <a:avLst/>
            </a:prstGeom>
            <a:noFill/>
            <a:ln w="38100">
              <a:solidFill>
                <a:srgbClr val="3333FF"/>
              </a:solidFill>
              <a:miter lim="800000"/>
              <a:headEnd/>
              <a:tailEnd/>
            </a:ln>
            <a:extLst>
              <a:ext uri="{909E8E84-426E-40DD-AFC4-6F175D3DCCD1}">
                <a14:hiddenFill xmlns:a14="http://schemas.microsoft.com/office/drawing/2010/main">
                  <a:noFill/>
                </a14:hiddenFill>
              </a:ext>
            </a:extLst>
          </p:spPr>
          <p:txBody>
            <a:bodyPr wrap="none"/>
            <a:lstStyle/>
            <a:p>
              <a:endParaRPr lang="en-US"/>
            </a:p>
          </p:txBody>
        </p:sp>
        <p:sp>
          <p:nvSpPr>
            <p:cNvPr id="15406" name="Line 13">
              <a:extLst>
                <a:ext uri="{FF2B5EF4-FFF2-40B4-BE49-F238E27FC236}">
                  <a16:creationId xmlns:a16="http://schemas.microsoft.com/office/drawing/2014/main" xmlns="" id="{C13D7591-6C56-4394-9188-CF82DF336EB9}"/>
                </a:ext>
              </a:extLst>
            </p:cNvPr>
            <p:cNvSpPr>
              <a:spLocks noChangeShapeType="1"/>
            </p:cNvSpPr>
            <p:nvPr/>
          </p:nvSpPr>
          <p:spPr bwMode="auto">
            <a:xfrm>
              <a:off x="960" y="672"/>
              <a:ext cx="384" cy="0"/>
            </a:xfrm>
            <a:prstGeom prst="line">
              <a:avLst/>
            </a:prstGeom>
            <a:noFill/>
            <a:ln w="38100">
              <a:solidFill>
                <a:srgbClr val="3333FF"/>
              </a:solidFill>
              <a:miter lim="800000"/>
              <a:headEnd/>
              <a:tailEnd/>
            </a:ln>
            <a:extLst>
              <a:ext uri="{909E8E84-426E-40DD-AFC4-6F175D3DCCD1}">
                <a14:hiddenFill xmlns:a14="http://schemas.microsoft.com/office/drawing/2010/main">
                  <a:noFill/>
                </a14:hiddenFill>
              </a:ext>
            </a:extLst>
          </p:spPr>
          <p:txBody>
            <a:bodyPr wrap="none"/>
            <a:lstStyle/>
            <a:p>
              <a:endParaRPr lang="en-US"/>
            </a:p>
          </p:txBody>
        </p:sp>
      </p:grpSp>
      <p:sp>
        <p:nvSpPr>
          <p:cNvPr id="77838" name="Text Box 14">
            <a:extLst>
              <a:ext uri="{FF2B5EF4-FFF2-40B4-BE49-F238E27FC236}">
                <a16:creationId xmlns:a16="http://schemas.microsoft.com/office/drawing/2014/main" xmlns="" id="{B3E59017-8165-4A4B-89B7-EF45D8570603}"/>
              </a:ext>
            </a:extLst>
          </p:cNvPr>
          <p:cNvSpPr txBox="1">
            <a:spLocks noChangeArrowheads="1"/>
          </p:cNvSpPr>
          <p:nvPr/>
        </p:nvSpPr>
        <p:spPr bwMode="auto">
          <a:xfrm>
            <a:off x="3390900" y="2362200"/>
            <a:ext cx="1600200" cy="6715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spcBef>
                <a:spcPct val="50000"/>
              </a:spcBef>
            </a:pPr>
            <a:r>
              <a:rPr lang="en-US" altLang="en-US" sz="3800" b="1">
                <a:solidFill>
                  <a:srgbClr val="0000FF"/>
                </a:solidFill>
                <a:latin typeface="VNI-Times" pitchFamily="2" charset="0"/>
              </a:rPr>
              <a:t>A  B</a:t>
            </a:r>
            <a:endParaRPr lang="vi-VN" altLang="en-US" sz="3800" b="1">
              <a:solidFill>
                <a:srgbClr val="0000FF"/>
              </a:solidFill>
              <a:latin typeface="VNI-Times" pitchFamily="2" charset="0"/>
            </a:endParaRPr>
          </a:p>
        </p:txBody>
      </p:sp>
      <p:sp>
        <p:nvSpPr>
          <p:cNvPr id="77839" name="Text Box 15">
            <a:extLst>
              <a:ext uri="{FF2B5EF4-FFF2-40B4-BE49-F238E27FC236}">
                <a16:creationId xmlns:a16="http://schemas.microsoft.com/office/drawing/2014/main" xmlns="" id="{9FFD6C8A-AD3E-4453-9E08-9CC6F155D04F}"/>
              </a:ext>
            </a:extLst>
          </p:cNvPr>
          <p:cNvSpPr txBox="1">
            <a:spLocks noChangeArrowheads="1"/>
          </p:cNvSpPr>
          <p:nvPr/>
        </p:nvSpPr>
        <p:spPr bwMode="auto">
          <a:xfrm>
            <a:off x="3695700" y="2235200"/>
            <a:ext cx="762000" cy="579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spcBef>
                <a:spcPct val="50000"/>
              </a:spcBef>
            </a:pPr>
            <a:r>
              <a:rPr lang="en-US" altLang="en-US" sz="3200">
                <a:solidFill>
                  <a:srgbClr val="0000FF"/>
                </a:solidFill>
                <a:latin typeface="VNI-Times" pitchFamily="2" charset="0"/>
              </a:rPr>
              <a:t>2</a:t>
            </a:r>
            <a:endParaRPr lang="vi-VN" altLang="en-US" sz="3200">
              <a:solidFill>
                <a:srgbClr val="0000FF"/>
              </a:solidFill>
              <a:latin typeface="VNI-Times" pitchFamily="2" charset="0"/>
            </a:endParaRPr>
          </a:p>
        </p:txBody>
      </p:sp>
      <p:sp>
        <p:nvSpPr>
          <p:cNvPr id="77840" name="Text Box 16">
            <a:extLst>
              <a:ext uri="{FF2B5EF4-FFF2-40B4-BE49-F238E27FC236}">
                <a16:creationId xmlns:a16="http://schemas.microsoft.com/office/drawing/2014/main" xmlns="" id="{4D4BB29C-EF91-4C10-AA94-47818D833055}"/>
              </a:ext>
            </a:extLst>
          </p:cNvPr>
          <p:cNvSpPr txBox="1">
            <a:spLocks noChangeArrowheads="1"/>
          </p:cNvSpPr>
          <p:nvPr/>
        </p:nvSpPr>
        <p:spPr bwMode="auto">
          <a:xfrm>
            <a:off x="4914900" y="2438400"/>
            <a:ext cx="533400" cy="6715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spcBef>
                <a:spcPct val="50000"/>
              </a:spcBef>
            </a:pPr>
            <a:r>
              <a:rPr lang="en-US" altLang="en-US" sz="3800" b="1">
                <a:solidFill>
                  <a:srgbClr val="0000FF"/>
                </a:solidFill>
                <a:latin typeface="VNI-Times" pitchFamily="2" charset="0"/>
              </a:rPr>
              <a:t>=</a:t>
            </a:r>
            <a:endParaRPr lang="vi-VN" altLang="en-US" sz="3800" b="1">
              <a:solidFill>
                <a:srgbClr val="0000FF"/>
              </a:solidFill>
              <a:latin typeface="VNI-Times" pitchFamily="2" charset="0"/>
            </a:endParaRPr>
          </a:p>
        </p:txBody>
      </p:sp>
      <p:grpSp>
        <p:nvGrpSpPr>
          <p:cNvPr id="4" name="Group 17">
            <a:extLst>
              <a:ext uri="{FF2B5EF4-FFF2-40B4-BE49-F238E27FC236}">
                <a16:creationId xmlns:a16="http://schemas.microsoft.com/office/drawing/2014/main" xmlns="" id="{EADE6C3D-9446-4ED7-8A34-9A14F983C210}"/>
              </a:ext>
            </a:extLst>
          </p:cNvPr>
          <p:cNvGrpSpPr>
            <a:grpSpLocks/>
          </p:cNvGrpSpPr>
          <p:nvPr/>
        </p:nvGrpSpPr>
        <p:grpSpPr bwMode="auto">
          <a:xfrm>
            <a:off x="5638800" y="2514600"/>
            <a:ext cx="533400" cy="533400"/>
            <a:chOff x="2448" y="1680"/>
            <a:chExt cx="336" cy="336"/>
          </a:xfrm>
        </p:grpSpPr>
        <p:sp>
          <p:nvSpPr>
            <p:cNvPr id="15402" name="Line 18">
              <a:extLst>
                <a:ext uri="{FF2B5EF4-FFF2-40B4-BE49-F238E27FC236}">
                  <a16:creationId xmlns:a16="http://schemas.microsoft.com/office/drawing/2014/main" xmlns="" id="{248EA1C8-F143-4328-8D0E-4C397FA163F9}"/>
                </a:ext>
              </a:extLst>
            </p:cNvPr>
            <p:cNvSpPr>
              <a:spLocks noChangeShapeType="1"/>
            </p:cNvSpPr>
            <p:nvPr/>
          </p:nvSpPr>
          <p:spPr bwMode="auto">
            <a:xfrm>
              <a:off x="2448" y="1680"/>
              <a:ext cx="0" cy="336"/>
            </a:xfrm>
            <a:prstGeom prst="line">
              <a:avLst/>
            </a:prstGeom>
            <a:noFill/>
            <a:ln w="38100">
              <a:solidFill>
                <a:srgbClr val="3333FF"/>
              </a:solidFill>
              <a:miter lim="800000"/>
              <a:headEnd/>
              <a:tailEnd/>
            </a:ln>
            <a:extLst>
              <a:ext uri="{909E8E84-426E-40DD-AFC4-6F175D3DCCD1}">
                <a14:hiddenFill xmlns:a14="http://schemas.microsoft.com/office/drawing/2010/main">
                  <a:noFill/>
                </a14:hiddenFill>
              </a:ext>
            </a:extLst>
          </p:spPr>
          <p:txBody>
            <a:bodyPr wrap="none"/>
            <a:lstStyle/>
            <a:p>
              <a:endParaRPr lang="en-US"/>
            </a:p>
          </p:txBody>
        </p:sp>
        <p:sp>
          <p:nvSpPr>
            <p:cNvPr id="15403" name="Line 19">
              <a:extLst>
                <a:ext uri="{FF2B5EF4-FFF2-40B4-BE49-F238E27FC236}">
                  <a16:creationId xmlns:a16="http://schemas.microsoft.com/office/drawing/2014/main" xmlns="" id="{AAD48402-171C-4963-9721-766D3223D3D8}"/>
                </a:ext>
              </a:extLst>
            </p:cNvPr>
            <p:cNvSpPr>
              <a:spLocks noChangeShapeType="1"/>
            </p:cNvSpPr>
            <p:nvPr/>
          </p:nvSpPr>
          <p:spPr bwMode="auto">
            <a:xfrm>
              <a:off x="2784" y="1680"/>
              <a:ext cx="0" cy="336"/>
            </a:xfrm>
            <a:prstGeom prst="line">
              <a:avLst/>
            </a:prstGeom>
            <a:noFill/>
            <a:ln w="38100">
              <a:solidFill>
                <a:srgbClr val="3333FF"/>
              </a:solidFill>
              <a:miter lim="800000"/>
              <a:headEnd/>
              <a:tailEnd/>
            </a:ln>
            <a:extLst>
              <a:ext uri="{909E8E84-426E-40DD-AFC4-6F175D3DCCD1}">
                <a14:hiddenFill xmlns:a14="http://schemas.microsoft.com/office/drawing/2010/main">
                  <a:noFill/>
                </a14:hiddenFill>
              </a:ext>
            </a:extLst>
          </p:spPr>
          <p:txBody>
            <a:bodyPr wrap="none"/>
            <a:lstStyle/>
            <a:p>
              <a:endParaRPr lang="en-US"/>
            </a:p>
          </p:txBody>
        </p:sp>
      </p:grpSp>
      <p:sp>
        <p:nvSpPr>
          <p:cNvPr id="77844" name="Text Box 20">
            <a:extLst>
              <a:ext uri="{FF2B5EF4-FFF2-40B4-BE49-F238E27FC236}">
                <a16:creationId xmlns:a16="http://schemas.microsoft.com/office/drawing/2014/main" xmlns="" id="{297F9481-8907-45AF-B02C-BD27523A3BEB}"/>
              </a:ext>
            </a:extLst>
          </p:cNvPr>
          <p:cNvSpPr txBox="1">
            <a:spLocks noChangeArrowheads="1"/>
          </p:cNvSpPr>
          <p:nvPr/>
        </p:nvSpPr>
        <p:spPr bwMode="auto">
          <a:xfrm>
            <a:off x="5622925" y="2362200"/>
            <a:ext cx="685800" cy="6715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spcBef>
                <a:spcPct val="50000"/>
              </a:spcBef>
            </a:pPr>
            <a:r>
              <a:rPr lang="en-US" altLang="en-US" sz="3800" b="1">
                <a:solidFill>
                  <a:srgbClr val="0000FF"/>
                </a:solidFill>
                <a:latin typeface="VNI-Times" pitchFamily="2" charset="0"/>
              </a:rPr>
              <a:t>A</a:t>
            </a:r>
            <a:endParaRPr lang="vi-VN" altLang="en-US" sz="3800" b="1">
              <a:solidFill>
                <a:srgbClr val="0000FF"/>
              </a:solidFill>
              <a:latin typeface="VNI-Times" pitchFamily="2" charset="0"/>
            </a:endParaRPr>
          </a:p>
        </p:txBody>
      </p:sp>
      <p:sp>
        <p:nvSpPr>
          <p:cNvPr id="77845" name="Text Box 21">
            <a:extLst>
              <a:ext uri="{FF2B5EF4-FFF2-40B4-BE49-F238E27FC236}">
                <a16:creationId xmlns:a16="http://schemas.microsoft.com/office/drawing/2014/main" xmlns="" id="{681F5A21-F4D4-4F30-B406-D60FEE9BF2A8}"/>
              </a:ext>
            </a:extLst>
          </p:cNvPr>
          <p:cNvSpPr txBox="1">
            <a:spLocks noChangeArrowheads="1"/>
          </p:cNvSpPr>
          <p:nvPr/>
        </p:nvSpPr>
        <p:spPr bwMode="auto">
          <a:xfrm>
            <a:off x="6477000" y="2381250"/>
            <a:ext cx="685800" cy="6715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spcBef>
                <a:spcPct val="50000"/>
              </a:spcBef>
            </a:pPr>
            <a:r>
              <a:rPr lang="en-US" altLang="en-US" sz="3800" b="1">
                <a:solidFill>
                  <a:srgbClr val="0000FF"/>
                </a:solidFill>
                <a:latin typeface="VNI-Times" pitchFamily="2" charset="0"/>
              </a:rPr>
              <a:t>B</a:t>
            </a:r>
            <a:endParaRPr lang="vi-VN" altLang="en-US" sz="3800" b="1">
              <a:solidFill>
                <a:srgbClr val="0000FF"/>
              </a:solidFill>
              <a:latin typeface="VNI-Times" pitchFamily="2" charset="0"/>
            </a:endParaRPr>
          </a:p>
        </p:txBody>
      </p:sp>
      <p:grpSp>
        <p:nvGrpSpPr>
          <p:cNvPr id="5" name="Group 22">
            <a:extLst>
              <a:ext uri="{FF2B5EF4-FFF2-40B4-BE49-F238E27FC236}">
                <a16:creationId xmlns:a16="http://schemas.microsoft.com/office/drawing/2014/main" xmlns="" id="{473F65B3-D482-487C-9406-2EB0F369C8C8}"/>
              </a:ext>
            </a:extLst>
          </p:cNvPr>
          <p:cNvGrpSpPr>
            <a:grpSpLocks/>
          </p:cNvGrpSpPr>
          <p:nvPr/>
        </p:nvGrpSpPr>
        <p:grpSpPr bwMode="auto">
          <a:xfrm>
            <a:off x="3086100" y="3886200"/>
            <a:ext cx="1447800" cy="609600"/>
            <a:chOff x="816" y="672"/>
            <a:chExt cx="528" cy="384"/>
          </a:xfrm>
        </p:grpSpPr>
        <p:sp>
          <p:nvSpPr>
            <p:cNvPr id="15399" name="Line 23">
              <a:extLst>
                <a:ext uri="{FF2B5EF4-FFF2-40B4-BE49-F238E27FC236}">
                  <a16:creationId xmlns:a16="http://schemas.microsoft.com/office/drawing/2014/main" xmlns="" id="{8372F08B-28E2-49DC-A5A4-91F6706E58FC}"/>
                </a:ext>
              </a:extLst>
            </p:cNvPr>
            <p:cNvSpPr>
              <a:spLocks noChangeShapeType="1"/>
            </p:cNvSpPr>
            <p:nvPr/>
          </p:nvSpPr>
          <p:spPr bwMode="auto">
            <a:xfrm>
              <a:off x="816" y="816"/>
              <a:ext cx="48" cy="240"/>
            </a:xfrm>
            <a:prstGeom prst="line">
              <a:avLst/>
            </a:prstGeom>
            <a:noFill/>
            <a:ln w="38100">
              <a:solidFill>
                <a:srgbClr val="3333FF"/>
              </a:solidFill>
              <a:miter lim="800000"/>
              <a:headEnd/>
              <a:tailEnd/>
            </a:ln>
            <a:extLst>
              <a:ext uri="{909E8E84-426E-40DD-AFC4-6F175D3DCCD1}">
                <a14:hiddenFill xmlns:a14="http://schemas.microsoft.com/office/drawing/2010/main">
                  <a:noFill/>
                </a14:hiddenFill>
              </a:ext>
            </a:extLst>
          </p:spPr>
          <p:txBody>
            <a:bodyPr wrap="none"/>
            <a:lstStyle/>
            <a:p>
              <a:endParaRPr lang="en-US"/>
            </a:p>
          </p:txBody>
        </p:sp>
        <p:sp>
          <p:nvSpPr>
            <p:cNvPr id="15400" name="Line 24">
              <a:extLst>
                <a:ext uri="{FF2B5EF4-FFF2-40B4-BE49-F238E27FC236}">
                  <a16:creationId xmlns:a16="http://schemas.microsoft.com/office/drawing/2014/main" xmlns="" id="{2FC2D054-BC65-42AC-8CE3-68E792D65D5C}"/>
                </a:ext>
              </a:extLst>
            </p:cNvPr>
            <p:cNvSpPr>
              <a:spLocks noChangeShapeType="1"/>
            </p:cNvSpPr>
            <p:nvPr/>
          </p:nvSpPr>
          <p:spPr bwMode="auto">
            <a:xfrm flipV="1">
              <a:off x="864" y="672"/>
              <a:ext cx="96" cy="384"/>
            </a:xfrm>
            <a:prstGeom prst="line">
              <a:avLst/>
            </a:prstGeom>
            <a:noFill/>
            <a:ln w="38100">
              <a:solidFill>
                <a:srgbClr val="3333FF"/>
              </a:solidFill>
              <a:miter lim="800000"/>
              <a:headEnd/>
              <a:tailEnd/>
            </a:ln>
            <a:extLst>
              <a:ext uri="{909E8E84-426E-40DD-AFC4-6F175D3DCCD1}">
                <a14:hiddenFill xmlns:a14="http://schemas.microsoft.com/office/drawing/2010/main">
                  <a:noFill/>
                </a14:hiddenFill>
              </a:ext>
            </a:extLst>
          </p:spPr>
          <p:txBody>
            <a:bodyPr wrap="none"/>
            <a:lstStyle/>
            <a:p>
              <a:endParaRPr lang="en-US"/>
            </a:p>
          </p:txBody>
        </p:sp>
        <p:sp>
          <p:nvSpPr>
            <p:cNvPr id="15401" name="Line 25">
              <a:extLst>
                <a:ext uri="{FF2B5EF4-FFF2-40B4-BE49-F238E27FC236}">
                  <a16:creationId xmlns:a16="http://schemas.microsoft.com/office/drawing/2014/main" xmlns="" id="{50BD6FB9-96D8-47FB-932E-48CF03D1E8C9}"/>
                </a:ext>
              </a:extLst>
            </p:cNvPr>
            <p:cNvSpPr>
              <a:spLocks noChangeShapeType="1"/>
            </p:cNvSpPr>
            <p:nvPr/>
          </p:nvSpPr>
          <p:spPr bwMode="auto">
            <a:xfrm>
              <a:off x="960" y="672"/>
              <a:ext cx="384" cy="0"/>
            </a:xfrm>
            <a:prstGeom prst="line">
              <a:avLst/>
            </a:prstGeom>
            <a:noFill/>
            <a:ln w="38100">
              <a:solidFill>
                <a:srgbClr val="3333FF"/>
              </a:solidFill>
              <a:miter lim="800000"/>
              <a:headEnd/>
              <a:tailEnd/>
            </a:ln>
            <a:extLst>
              <a:ext uri="{909E8E84-426E-40DD-AFC4-6F175D3DCCD1}">
                <a14:hiddenFill xmlns:a14="http://schemas.microsoft.com/office/drawing/2010/main">
                  <a:noFill/>
                </a14:hiddenFill>
              </a:ext>
            </a:extLst>
          </p:spPr>
          <p:txBody>
            <a:bodyPr wrap="none"/>
            <a:lstStyle/>
            <a:p>
              <a:endParaRPr lang="en-US"/>
            </a:p>
          </p:txBody>
        </p:sp>
      </p:grpSp>
      <p:grpSp>
        <p:nvGrpSpPr>
          <p:cNvPr id="6" name="Group 26">
            <a:extLst>
              <a:ext uri="{FF2B5EF4-FFF2-40B4-BE49-F238E27FC236}">
                <a16:creationId xmlns:a16="http://schemas.microsoft.com/office/drawing/2014/main" xmlns="" id="{6D03E59E-A7C8-4480-8DBE-0655AF0610DD}"/>
              </a:ext>
            </a:extLst>
          </p:cNvPr>
          <p:cNvGrpSpPr>
            <a:grpSpLocks/>
          </p:cNvGrpSpPr>
          <p:nvPr/>
        </p:nvGrpSpPr>
        <p:grpSpPr bwMode="auto">
          <a:xfrm>
            <a:off x="6324600" y="3924300"/>
            <a:ext cx="685800" cy="609600"/>
            <a:chOff x="816" y="672"/>
            <a:chExt cx="528" cy="384"/>
          </a:xfrm>
        </p:grpSpPr>
        <p:sp>
          <p:nvSpPr>
            <p:cNvPr id="15396" name="Line 27">
              <a:extLst>
                <a:ext uri="{FF2B5EF4-FFF2-40B4-BE49-F238E27FC236}">
                  <a16:creationId xmlns:a16="http://schemas.microsoft.com/office/drawing/2014/main" xmlns="" id="{CC730B25-BD05-4BA5-BF6C-EC99F6390BAF}"/>
                </a:ext>
              </a:extLst>
            </p:cNvPr>
            <p:cNvSpPr>
              <a:spLocks noChangeShapeType="1"/>
            </p:cNvSpPr>
            <p:nvPr/>
          </p:nvSpPr>
          <p:spPr bwMode="auto">
            <a:xfrm>
              <a:off x="816" y="816"/>
              <a:ext cx="48" cy="240"/>
            </a:xfrm>
            <a:prstGeom prst="line">
              <a:avLst/>
            </a:prstGeom>
            <a:noFill/>
            <a:ln w="38100">
              <a:solidFill>
                <a:srgbClr val="3333FF"/>
              </a:solidFill>
              <a:miter lim="800000"/>
              <a:headEnd/>
              <a:tailEnd/>
            </a:ln>
            <a:extLst>
              <a:ext uri="{909E8E84-426E-40DD-AFC4-6F175D3DCCD1}">
                <a14:hiddenFill xmlns:a14="http://schemas.microsoft.com/office/drawing/2010/main">
                  <a:noFill/>
                </a14:hiddenFill>
              </a:ext>
            </a:extLst>
          </p:spPr>
          <p:txBody>
            <a:bodyPr wrap="none"/>
            <a:lstStyle/>
            <a:p>
              <a:endParaRPr lang="en-US"/>
            </a:p>
          </p:txBody>
        </p:sp>
        <p:sp>
          <p:nvSpPr>
            <p:cNvPr id="15397" name="Line 28">
              <a:extLst>
                <a:ext uri="{FF2B5EF4-FFF2-40B4-BE49-F238E27FC236}">
                  <a16:creationId xmlns:a16="http://schemas.microsoft.com/office/drawing/2014/main" xmlns="" id="{A14B62E0-20AA-4CFD-9C79-DCFEED3EFC5A}"/>
                </a:ext>
              </a:extLst>
            </p:cNvPr>
            <p:cNvSpPr>
              <a:spLocks noChangeShapeType="1"/>
            </p:cNvSpPr>
            <p:nvPr/>
          </p:nvSpPr>
          <p:spPr bwMode="auto">
            <a:xfrm flipV="1">
              <a:off x="864" y="672"/>
              <a:ext cx="96" cy="384"/>
            </a:xfrm>
            <a:prstGeom prst="line">
              <a:avLst/>
            </a:prstGeom>
            <a:noFill/>
            <a:ln w="38100">
              <a:solidFill>
                <a:srgbClr val="3333FF"/>
              </a:solidFill>
              <a:miter lim="800000"/>
              <a:headEnd/>
              <a:tailEnd/>
            </a:ln>
            <a:extLst>
              <a:ext uri="{909E8E84-426E-40DD-AFC4-6F175D3DCCD1}">
                <a14:hiddenFill xmlns:a14="http://schemas.microsoft.com/office/drawing/2010/main">
                  <a:noFill/>
                </a14:hiddenFill>
              </a:ext>
            </a:extLst>
          </p:spPr>
          <p:txBody>
            <a:bodyPr wrap="none"/>
            <a:lstStyle/>
            <a:p>
              <a:endParaRPr lang="en-US"/>
            </a:p>
          </p:txBody>
        </p:sp>
        <p:sp>
          <p:nvSpPr>
            <p:cNvPr id="15398" name="Line 29">
              <a:extLst>
                <a:ext uri="{FF2B5EF4-FFF2-40B4-BE49-F238E27FC236}">
                  <a16:creationId xmlns:a16="http://schemas.microsoft.com/office/drawing/2014/main" xmlns="" id="{A1C9AE2D-B6A6-4496-B6F4-C4382600450A}"/>
                </a:ext>
              </a:extLst>
            </p:cNvPr>
            <p:cNvSpPr>
              <a:spLocks noChangeShapeType="1"/>
            </p:cNvSpPr>
            <p:nvPr/>
          </p:nvSpPr>
          <p:spPr bwMode="auto">
            <a:xfrm>
              <a:off x="960" y="672"/>
              <a:ext cx="384" cy="0"/>
            </a:xfrm>
            <a:prstGeom prst="line">
              <a:avLst/>
            </a:prstGeom>
            <a:noFill/>
            <a:ln w="38100">
              <a:solidFill>
                <a:srgbClr val="3333FF"/>
              </a:solidFill>
              <a:miter lim="800000"/>
              <a:headEnd/>
              <a:tailEnd/>
            </a:ln>
            <a:extLst>
              <a:ext uri="{909E8E84-426E-40DD-AFC4-6F175D3DCCD1}">
                <a14:hiddenFill xmlns:a14="http://schemas.microsoft.com/office/drawing/2010/main">
                  <a:noFill/>
                </a14:hiddenFill>
              </a:ext>
            </a:extLst>
          </p:spPr>
          <p:txBody>
            <a:bodyPr wrap="none"/>
            <a:lstStyle/>
            <a:p>
              <a:endParaRPr lang="en-US"/>
            </a:p>
          </p:txBody>
        </p:sp>
      </p:grpSp>
      <p:sp>
        <p:nvSpPr>
          <p:cNvPr id="77854" name="Text Box 30">
            <a:extLst>
              <a:ext uri="{FF2B5EF4-FFF2-40B4-BE49-F238E27FC236}">
                <a16:creationId xmlns:a16="http://schemas.microsoft.com/office/drawing/2014/main" xmlns="" id="{AD3F9C5A-032D-4E11-AB0C-C9EE975D8467}"/>
              </a:ext>
            </a:extLst>
          </p:cNvPr>
          <p:cNvSpPr txBox="1">
            <a:spLocks noChangeArrowheads="1"/>
          </p:cNvSpPr>
          <p:nvPr/>
        </p:nvSpPr>
        <p:spPr bwMode="auto">
          <a:xfrm>
            <a:off x="3390900" y="3886200"/>
            <a:ext cx="1600200" cy="6715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spcBef>
                <a:spcPct val="50000"/>
              </a:spcBef>
            </a:pPr>
            <a:r>
              <a:rPr lang="en-US" altLang="en-US" sz="3800" b="1">
                <a:solidFill>
                  <a:srgbClr val="0000FF"/>
                </a:solidFill>
                <a:latin typeface="VNI-Times" pitchFamily="2" charset="0"/>
              </a:rPr>
              <a:t>A  B</a:t>
            </a:r>
            <a:endParaRPr lang="vi-VN" altLang="en-US" sz="3800" b="1">
              <a:solidFill>
                <a:srgbClr val="0000FF"/>
              </a:solidFill>
              <a:latin typeface="VNI-Times" pitchFamily="2" charset="0"/>
            </a:endParaRPr>
          </a:p>
        </p:txBody>
      </p:sp>
      <p:sp>
        <p:nvSpPr>
          <p:cNvPr id="77855" name="Text Box 31">
            <a:extLst>
              <a:ext uri="{FF2B5EF4-FFF2-40B4-BE49-F238E27FC236}">
                <a16:creationId xmlns:a16="http://schemas.microsoft.com/office/drawing/2014/main" xmlns="" id="{BE31771B-3F64-46CE-BB95-02716A804421}"/>
              </a:ext>
            </a:extLst>
          </p:cNvPr>
          <p:cNvSpPr txBox="1">
            <a:spLocks noChangeArrowheads="1"/>
          </p:cNvSpPr>
          <p:nvPr/>
        </p:nvSpPr>
        <p:spPr bwMode="auto">
          <a:xfrm>
            <a:off x="3670300" y="3759200"/>
            <a:ext cx="762000" cy="579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spcBef>
                <a:spcPct val="50000"/>
              </a:spcBef>
            </a:pPr>
            <a:r>
              <a:rPr lang="en-US" altLang="en-US" sz="3200">
                <a:solidFill>
                  <a:srgbClr val="3333FF"/>
                </a:solidFill>
                <a:latin typeface="VNI-Times" pitchFamily="2" charset="0"/>
              </a:rPr>
              <a:t>2</a:t>
            </a:r>
            <a:endParaRPr lang="vi-VN" altLang="en-US" sz="3200">
              <a:solidFill>
                <a:srgbClr val="3333FF"/>
              </a:solidFill>
              <a:latin typeface="VNI-Times" pitchFamily="2" charset="0"/>
            </a:endParaRPr>
          </a:p>
        </p:txBody>
      </p:sp>
      <p:sp>
        <p:nvSpPr>
          <p:cNvPr id="77856" name="Text Box 32">
            <a:extLst>
              <a:ext uri="{FF2B5EF4-FFF2-40B4-BE49-F238E27FC236}">
                <a16:creationId xmlns:a16="http://schemas.microsoft.com/office/drawing/2014/main" xmlns="" id="{67DE58AA-FFEA-4E04-9F91-046709285646}"/>
              </a:ext>
            </a:extLst>
          </p:cNvPr>
          <p:cNvSpPr txBox="1">
            <a:spLocks noChangeArrowheads="1"/>
          </p:cNvSpPr>
          <p:nvPr/>
        </p:nvSpPr>
        <p:spPr bwMode="auto">
          <a:xfrm>
            <a:off x="4914900" y="3886200"/>
            <a:ext cx="533400" cy="6715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spcBef>
                <a:spcPct val="50000"/>
              </a:spcBef>
            </a:pPr>
            <a:r>
              <a:rPr lang="en-US" altLang="en-US" sz="3800" b="1">
                <a:solidFill>
                  <a:srgbClr val="0000FF"/>
                </a:solidFill>
                <a:latin typeface="VNI-Times" pitchFamily="2" charset="0"/>
              </a:rPr>
              <a:t>=</a:t>
            </a:r>
            <a:endParaRPr lang="vi-VN" altLang="en-US" sz="3800" b="1">
              <a:solidFill>
                <a:srgbClr val="0000FF"/>
              </a:solidFill>
              <a:latin typeface="VNI-Times" pitchFamily="2" charset="0"/>
            </a:endParaRPr>
          </a:p>
        </p:txBody>
      </p:sp>
      <p:sp>
        <p:nvSpPr>
          <p:cNvPr id="77857" name="Text Box 33">
            <a:extLst>
              <a:ext uri="{FF2B5EF4-FFF2-40B4-BE49-F238E27FC236}">
                <a16:creationId xmlns:a16="http://schemas.microsoft.com/office/drawing/2014/main" xmlns="" id="{D8DBA2B7-F4FF-4D39-81B2-542D8F3F6F87}"/>
              </a:ext>
            </a:extLst>
          </p:cNvPr>
          <p:cNvSpPr txBox="1">
            <a:spLocks noChangeArrowheads="1"/>
          </p:cNvSpPr>
          <p:nvPr/>
        </p:nvSpPr>
        <p:spPr bwMode="auto">
          <a:xfrm>
            <a:off x="5676900" y="3886200"/>
            <a:ext cx="685800" cy="6715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spcBef>
                <a:spcPct val="50000"/>
              </a:spcBef>
            </a:pPr>
            <a:r>
              <a:rPr lang="en-US" altLang="en-US" sz="3800" b="1">
                <a:solidFill>
                  <a:srgbClr val="0000FF"/>
                </a:solidFill>
                <a:latin typeface="VNI-Times" pitchFamily="2" charset="0"/>
              </a:rPr>
              <a:t>A</a:t>
            </a:r>
            <a:endParaRPr lang="vi-VN" altLang="en-US" sz="3800" b="1">
              <a:solidFill>
                <a:srgbClr val="0000FF"/>
              </a:solidFill>
              <a:latin typeface="VNI-Times" pitchFamily="2" charset="0"/>
            </a:endParaRPr>
          </a:p>
        </p:txBody>
      </p:sp>
      <p:sp>
        <p:nvSpPr>
          <p:cNvPr id="77858" name="Text Box 34">
            <a:extLst>
              <a:ext uri="{FF2B5EF4-FFF2-40B4-BE49-F238E27FC236}">
                <a16:creationId xmlns:a16="http://schemas.microsoft.com/office/drawing/2014/main" xmlns="" id="{22BC7C7F-3831-4041-8BCB-B571F13C329B}"/>
              </a:ext>
            </a:extLst>
          </p:cNvPr>
          <p:cNvSpPr txBox="1">
            <a:spLocks noChangeArrowheads="1"/>
          </p:cNvSpPr>
          <p:nvPr/>
        </p:nvSpPr>
        <p:spPr bwMode="auto">
          <a:xfrm>
            <a:off x="6496050" y="3905250"/>
            <a:ext cx="685800" cy="6715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spcBef>
                <a:spcPct val="50000"/>
              </a:spcBef>
            </a:pPr>
            <a:r>
              <a:rPr lang="en-US" altLang="en-US" sz="3800" b="1">
                <a:solidFill>
                  <a:srgbClr val="0000FF"/>
                </a:solidFill>
                <a:latin typeface="VNI-Times" pitchFamily="2" charset="0"/>
              </a:rPr>
              <a:t>B</a:t>
            </a:r>
            <a:endParaRPr lang="vi-VN" altLang="en-US" sz="3800" b="1">
              <a:solidFill>
                <a:srgbClr val="0000FF"/>
              </a:solidFill>
              <a:latin typeface="VNI-Times" pitchFamily="2" charset="0"/>
            </a:endParaRPr>
          </a:p>
        </p:txBody>
      </p:sp>
      <p:grpSp>
        <p:nvGrpSpPr>
          <p:cNvPr id="7" name="Group 35">
            <a:extLst>
              <a:ext uri="{FF2B5EF4-FFF2-40B4-BE49-F238E27FC236}">
                <a16:creationId xmlns:a16="http://schemas.microsoft.com/office/drawing/2014/main" xmlns="" id="{F38566E0-4B50-4BC6-B295-CB5222E25257}"/>
              </a:ext>
            </a:extLst>
          </p:cNvPr>
          <p:cNvGrpSpPr>
            <a:grpSpLocks/>
          </p:cNvGrpSpPr>
          <p:nvPr/>
        </p:nvGrpSpPr>
        <p:grpSpPr bwMode="auto">
          <a:xfrm>
            <a:off x="3086100" y="5486400"/>
            <a:ext cx="1447800" cy="609600"/>
            <a:chOff x="816" y="672"/>
            <a:chExt cx="528" cy="384"/>
          </a:xfrm>
        </p:grpSpPr>
        <p:sp>
          <p:nvSpPr>
            <p:cNvPr id="15393" name="Line 36">
              <a:extLst>
                <a:ext uri="{FF2B5EF4-FFF2-40B4-BE49-F238E27FC236}">
                  <a16:creationId xmlns:a16="http://schemas.microsoft.com/office/drawing/2014/main" xmlns="" id="{9F92D5DA-0F5A-4579-A089-6A10984DE755}"/>
                </a:ext>
              </a:extLst>
            </p:cNvPr>
            <p:cNvSpPr>
              <a:spLocks noChangeShapeType="1"/>
            </p:cNvSpPr>
            <p:nvPr/>
          </p:nvSpPr>
          <p:spPr bwMode="auto">
            <a:xfrm>
              <a:off x="816" y="816"/>
              <a:ext cx="48" cy="240"/>
            </a:xfrm>
            <a:prstGeom prst="line">
              <a:avLst/>
            </a:prstGeom>
            <a:noFill/>
            <a:ln w="38100">
              <a:solidFill>
                <a:srgbClr val="3333FF"/>
              </a:solidFill>
              <a:miter lim="800000"/>
              <a:headEnd/>
              <a:tailEnd/>
            </a:ln>
            <a:extLst>
              <a:ext uri="{909E8E84-426E-40DD-AFC4-6F175D3DCCD1}">
                <a14:hiddenFill xmlns:a14="http://schemas.microsoft.com/office/drawing/2010/main">
                  <a:noFill/>
                </a14:hiddenFill>
              </a:ext>
            </a:extLst>
          </p:spPr>
          <p:txBody>
            <a:bodyPr wrap="none"/>
            <a:lstStyle/>
            <a:p>
              <a:endParaRPr lang="en-US"/>
            </a:p>
          </p:txBody>
        </p:sp>
        <p:sp>
          <p:nvSpPr>
            <p:cNvPr id="15394" name="Line 37">
              <a:extLst>
                <a:ext uri="{FF2B5EF4-FFF2-40B4-BE49-F238E27FC236}">
                  <a16:creationId xmlns:a16="http://schemas.microsoft.com/office/drawing/2014/main" xmlns="" id="{EF2BDABD-C59A-4255-84DB-FCDF835104E8}"/>
                </a:ext>
              </a:extLst>
            </p:cNvPr>
            <p:cNvSpPr>
              <a:spLocks noChangeShapeType="1"/>
            </p:cNvSpPr>
            <p:nvPr/>
          </p:nvSpPr>
          <p:spPr bwMode="auto">
            <a:xfrm flipV="1">
              <a:off x="864" y="672"/>
              <a:ext cx="96" cy="384"/>
            </a:xfrm>
            <a:prstGeom prst="line">
              <a:avLst/>
            </a:prstGeom>
            <a:noFill/>
            <a:ln w="38100">
              <a:solidFill>
                <a:srgbClr val="3333FF"/>
              </a:solidFill>
              <a:miter lim="800000"/>
              <a:headEnd/>
              <a:tailEnd/>
            </a:ln>
            <a:extLst>
              <a:ext uri="{909E8E84-426E-40DD-AFC4-6F175D3DCCD1}">
                <a14:hiddenFill xmlns:a14="http://schemas.microsoft.com/office/drawing/2010/main">
                  <a:noFill/>
                </a14:hiddenFill>
              </a:ext>
            </a:extLst>
          </p:spPr>
          <p:txBody>
            <a:bodyPr wrap="none"/>
            <a:lstStyle/>
            <a:p>
              <a:endParaRPr lang="en-US"/>
            </a:p>
          </p:txBody>
        </p:sp>
        <p:sp>
          <p:nvSpPr>
            <p:cNvPr id="15395" name="Line 38">
              <a:extLst>
                <a:ext uri="{FF2B5EF4-FFF2-40B4-BE49-F238E27FC236}">
                  <a16:creationId xmlns:a16="http://schemas.microsoft.com/office/drawing/2014/main" xmlns="" id="{8A0038FD-00E3-4C2B-BF91-D4208324D7FA}"/>
                </a:ext>
              </a:extLst>
            </p:cNvPr>
            <p:cNvSpPr>
              <a:spLocks noChangeShapeType="1"/>
            </p:cNvSpPr>
            <p:nvPr/>
          </p:nvSpPr>
          <p:spPr bwMode="auto">
            <a:xfrm>
              <a:off x="960" y="672"/>
              <a:ext cx="384" cy="0"/>
            </a:xfrm>
            <a:prstGeom prst="line">
              <a:avLst/>
            </a:prstGeom>
            <a:noFill/>
            <a:ln w="38100">
              <a:solidFill>
                <a:srgbClr val="3333FF"/>
              </a:solidFill>
              <a:miter lim="800000"/>
              <a:headEnd/>
              <a:tailEnd/>
            </a:ln>
            <a:extLst>
              <a:ext uri="{909E8E84-426E-40DD-AFC4-6F175D3DCCD1}">
                <a14:hiddenFill xmlns:a14="http://schemas.microsoft.com/office/drawing/2010/main">
                  <a:noFill/>
                </a14:hiddenFill>
              </a:ext>
            </a:extLst>
          </p:spPr>
          <p:txBody>
            <a:bodyPr wrap="none"/>
            <a:lstStyle/>
            <a:p>
              <a:endParaRPr lang="en-US"/>
            </a:p>
          </p:txBody>
        </p:sp>
      </p:grpSp>
      <p:grpSp>
        <p:nvGrpSpPr>
          <p:cNvPr id="8" name="Group 39">
            <a:extLst>
              <a:ext uri="{FF2B5EF4-FFF2-40B4-BE49-F238E27FC236}">
                <a16:creationId xmlns:a16="http://schemas.microsoft.com/office/drawing/2014/main" xmlns="" id="{7D322A60-371E-4E1E-B4FF-1C51554FBFC4}"/>
              </a:ext>
            </a:extLst>
          </p:cNvPr>
          <p:cNvGrpSpPr>
            <a:grpSpLocks/>
          </p:cNvGrpSpPr>
          <p:nvPr/>
        </p:nvGrpSpPr>
        <p:grpSpPr bwMode="auto">
          <a:xfrm>
            <a:off x="6362700" y="5486400"/>
            <a:ext cx="685800" cy="609600"/>
            <a:chOff x="816" y="672"/>
            <a:chExt cx="528" cy="384"/>
          </a:xfrm>
        </p:grpSpPr>
        <p:sp>
          <p:nvSpPr>
            <p:cNvPr id="15390" name="Line 40">
              <a:extLst>
                <a:ext uri="{FF2B5EF4-FFF2-40B4-BE49-F238E27FC236}">
                  <a16:creationId xmlns:a16="http://schemas.microsoft.com/office/drawing/2014/main" xmlns="" id="{B8BB7181-3D52-4ABE-8372-851FAB55557F}"/>
                </a:ext>
              </a:extLst>
            </p:cNvPr>
            <p:cNvSpPr>
              <a:spLocks noChangeShapeType="1"/>
            </p:cNvSpPr>
            <p:nvPr/>
          </p:nvSpPr>
          <p:spPr bwMode="auto">
            <a:xfrm>
              <a:off x="816" y="816"/>
              <a:ext cx="48" cy="240"/>
            </a:xfrm>
            <a:prstGeom prst="line">
              <a:avLst/>
            </a:prstGeom>
            <a:noFill/>
            <a:ln w="38100">
              <a:solidFill>
                <a:srgbClr val="3333FF"/>
              </a:solidFill>
              <a:miter lim="800000"/>
              <a:headEnd/>
              <a:tailEnd/>
            </a:ln>
            <a:extLst>
              <a:ext uri="{909E8E84-426E-40DD-AFC4-6F175D3DCCD1}">
                <a14:hiddenFill xmlns:a14="http://schemas.microsoft.com/office/drawing/2010/main">
                  <a:noFill/>
                </a14:hiddenFill>
              </a:ext>
            </a:extLst>
          </p:spPr>
          <p:txBody>
            <a:bodyPr wrap="none"/>
            <a:lstStyle/>
            <a:p>
              <a:endParaRPr lang="en-US"/>
            </a:p>
          </p:txBody>
        </p:sp>
        <p:sp>
          <p:nvSpPr>
            <p:cNvPr id="15391" name="Line 41">
              <a:extLst>
                <a:ext uri="{FF2B5EF4-FFF2-40B4-BE49-F238E27FC236}">
                  <a16:creationId xmlns:a16="http://schemas.microsoft.com/office/drawing/2014/main" xmlns="" id="{B1D4F1A6-FE9E-48D3-A754-90DBCCCC5F9F}"/>
                </a:ext>
              </a:extLst>
            </p:cNvPr>
            <p:cNvSpPr>
              <a:spLocks noChangeShapeType="1"/>
            </p:cNvSpPr>
            <p:nvPr/>
          </p:nvSpPr>
          <p:spPr bwMode="auto">
            <a:xfrm flipV="1">
              <a:off x="864" y="672"/>
              <a:ext cx="96" cy="384"/>
            </a:xfrm>
            <a:prstGeom prst="line">
              <a:avLst/>
            </a:prstGeom>
            <a:noFill/>
            <a:ln w="38100">
              <a:solidFill>
                <a:srgbClr val="3333FF"/>
              </a:solidFill>
              <a:miter lim="800000"/>
              <a:headEnd/>
              <a:tailEnd/>
            </a:ln>
            <a:extLst>
              <a:ext uri="{909E8E84-426E-40DD-AFC4-6F175D3DCCD1}">
                <a14:hiddenFill xmlns:a14="http://schemas.microsoft.com/office/drawing/2010/main">
                  <a:noFill/>
                </a14:hiddenFill>
              </a:ext>
            </a:extLst>
          </p:spPr>
          <p:txBody>
            <a:bodyPr wrap="none"/>
            <a:lstStyle/>
            <a:p>
              <a:endParaRPr lang="en-US"/>
            </a:p>
          </p:txBody>
        </p:sp>
        <p:sp>
          <p:nvSpPr>
            <p:cNvPr id="15392" name="Line 42">
              <a:extLst>
                <a:ext uri="{FF2B5EF4-FFF2-40B4-BE49-F238E27FC236}">
                  <a16:creationId xmlns:a16="http://schemas.microsoft.com/office/drawing/2014/main" xmlns="" id="{B27543AD-B94B-47F9-8C5E-C899E548663E}"/>
                </a:ext>
              </a:extLst>
            </p:cNvPr>
            <p:cNvSpPr>
              <a:spLocks noChangeShapeType="1"/>
            </p:cNvSpPr>
            <p:nvPr/>
          </p:nvSpPr>
          <p:spPr bwMode="auto">
            <a:xfrm>
              <a:off x="960" y="672"/>
              <a:ext cx="384" cy="0"/>
            </a:xfrm>
            <a:prstGeom prst="line">
              <a:avLst/>
            </a:prstGeom>
            <a:noFill/>
            <a:ln w="38100">
              <a:solidFill>
                <a:srgbClr val="3333FF"/>
              </a:solidFill>
              <a:miter lim="800000"/>
              <a:headEnd/>
              <a:tailEnd/>
            </a:ln>
            <a:extLst>
              <a:ext uri="{909E8E84-426E-40DD-AFC4-6F175D3DCCD1}">
                <a14:hiddenFill xmlns:a14="http://schemas.microsoft.com/office/drawing/2010/main">
                  <a:noFill/>
                </a14:hiddenFill>
              </a:ext>
            </a:extLst>
          </p:spPr>
          <p:txBody>
            <a:bodyPr wrap="none"/>
            <a:lstStyle/>
            <a:p>
              <a:endParaRPr lang="en-US"/>
            </a:p>
          </p:txBody>
        </p:sp>
      </p:grpSp>
      <p:sp>
        <p:nvSpPr>
          <p:cNvPr id="77867" name="Text Box 43">
            <a:extLst>
              <a:ext uri="{FF2B5EF4-FFF2-40B4-BE49-F238E27FC236}">
                <a16:creationId xmlns:a16="http://schemas.microsoft.com/office/drawing/2014/main" xmlns="" id="{087F7780-1477-4180-BF35-C7349522BC48}"/>
              </a:ext>
            </a:extLst>
          </p:cNvPr>
          <p:cNvSpPr txBox="1">
            <a:spLocks noChangeArrowheads="1"/>
          </p:cNvSpPr>
          <p:nvPr/>
        </p:nvSpPr>
        <p:spPr bwMode="auto">
          <a:xfrm>
            <a:off x="3314700" y="5486400"/>
            <a:ext cx="1600200" cy="6715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spcBef>
                <a:spcPct val="50000"/>
              </a:spcBef>
            </a:pPr>
            <a:r>
              <a:rPr lang="en-US" altLang="en-US" sz="3800" b="1">
                <a:solidFill>
                  <a:srgbClr val="0000FF"/>
                </a:solidFill>
                <a:latin typeface="VNI-Times" pitchFamily="2" charset="0"/>
              </a:rPr>
              <a:t>A  B</a:t>
            </a:r>
            <a:endParaRPr lang="vi-VN" altLang="en-US" sz="3800" b="1">
              <a:solidFill>
                <a:srgbClr val="0000FF"/>
              </a:solidFill>
              <a:latin typeface="VNI-Times" pitchFamily="2" charset="0"/>
            </a:endParaRPr>
          </a:p>
        </p:txBody>
      </p:sp>
      <p:sp>
        <p:nvSpPr>
          <p:cNvPr id="77868" name="Text Box 44">
            <a:extLst>
              <a:ext uri="{FF2B5EF4-FFF2-40B4-BE49-F238E27FC236}">
                <a16:creationId xmlns:a16="http://schemas.microsoft.com/office/drawing/2014/main" xmlns="" id="{37CC835C-C720-472D-8EA9-031A9861451E}"/>
              </a:ext>
            </a:extLst>
          </p:cNvPr>
          <p:cNvSpPr txBox="1">
            <a:spLocks noChangeArrowheads="1"/>
          </p:cNvSpPr>
          <p:nvPr/>
        </p:nvSpPr>
        <p:spPr bwMode="auto">
          <a:xfrm>
            <a:off x="3619500" y="5359400"/>
            <a:ext cx="762000" cy="579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US" sz="3200">
                <a:solidFill>
                  <a:srgbClr val="0000FF"/>
                </a:solidFill>
                <a:latin typeface="Times New Roman" panose="02020603050405020304" pitchFamily="18" charset="0"/>
              </a:rPr>
              <a:t>2</a:t>
            </a:r>
            <a:endParaRPr lang="vi-VN" sz="3200">
              <a:solidFill>
                <a:srgbClr val="0000FF"/>
              </a:solidFill>
              <a:latin typeface="Times New Roman" panose="02020603050405020304" pitchFamily="18" charset="0"/>
            </a:endParaRPr>
          </a:p>
        </p:txBody>
      </p:sp>
      <p:sp>
        <p:nvSpPr>
          <p:cNvPr id="77869" name="Text Box 45">
            <a:extLst>
              <a:ext uri="{FF2B5EF4-FFF2-40B4-BE49-F238E27FC236}">
                <a16:creationId xmlns:a16="http://schemas.microsoft.com/office/drawing/2014/main" xmlns="" id="{EB2B3328-8B89-4F27-AEE5-994817A82EEC}"/>
              </a:ext>
            </a:extLst>
          </p:cNvPr>
          <p:cNvSpPr txBox="1">
            <a:spLocks noChangeArrowheads="1"/>
          </p:cNvSpPr>
          <p:nvPr/>
        </p:nvSpPr>
        <p:spPr bwMode="auto">
          <a:xfrm>
            <a:off x="4914900" y="5486400"/>
            <a:ext cx="533400" cy="6715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spcBef>
                <a:spcPct val="50000"/>
              </a:spcBef>
            </a:pPr>
            <a:r>
              <a:rPr lang="en-US" altLang="en-US" sz="3800" b="1">
                <a:solidFill>
                  <a:srgbClr val="0000FF"/>
                </a:solidFill>
                <a:latin typeface="VNI-Times" pitchFamily="2" charset="0"/>
              </a:rPr>
              <a:t>=</a:t>
            </a:r>
            <a:endParaRPr lang="vi-VN" altLang="en-US" sz="3800" b="1">
              <a:solidFill>
                <a:srgbClr val="0000FF"/>
              </a:solidFill>
              <a:latin typeface="VNI-Times" pitchFamily="2" charset="0"/>
            </a:endParaRPr>
          </a:p>
        </p:txBody>
      </p:sp>
      <p:sp>
        <p:nvSpPr>
          <p:cNvPr id="77870" name="Text Box 46">
            <a:extLst>
              <a:ext uri="{FF2B5EF4-FFF2-40B4-BE49-F238E27FC236}">
                <a16:creationId xmlns:a16="http://schemas.microsoft.com/office/drawing/2014/main" xmlns="" id="{632642C3-670D-4C46-820E-3D511C6FD6DC}"/>
              </a:ext>
            </a:extLst>
          </p:cNvPr>
          <p:cNvSpPr txBox="1">
            <a:spLocks noChangeArrowheads="1"/>
          </p:cNvSpPr>
          <p:nvPr/>
        </p:nvSpPr>
        <p:spPr bwMode="auto">
          <a:xfrm>
            <a:off x="5829300" y="5467350"/>
            <a:ext cx="685800" cy="6715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spcBef>
                <a:spcPct val="50000"/>
              </a:spcBef>
            </a:pPr>
            <a:r>
              <a:rPr lang="en-US" altLang="en-US" sz="3800" b="1">
                <a:solidFill>
                  <a:srgbClr val="0000FF"/>
                </a:solidFill>
                <a:latin typeface="VNI-Times" pitchFamily="2" charset="0"/>
              </a:rPr>
              <a:t>A</a:t>
            </a:r>
            <a:endParaRPr lang="vi-VN" altLang="en-US" sz="3800" b="1">
              <a:solidFill>
                <a:srgbClr val="0000FF"/>
              </a:solidFill>
              <a:latin typeface="VNI-Times" pitchFamily="2" charset="0"/>
            </a:endParaRPr>
          </a:p>
        </p:txBody>
      </p:sp>
      <p:sp>
        <p:nvSpPr>
          <p:cNvPr id="77871" name="Text Box 47">
            <a:extLst>
              <a:ext uri="{FF2B5EF4-FFF2-40B4-BE49-F238E27FC236}">
                <a16:creationId xmlns:a16="http://schemas.microsoft.com/office/drawing/2014/main" xmlns="" id="{CFA8E027-D60A-4650-A20F-0E40FF743ED6}"/>
              </a:ext>
            </a:extLst>
          </p:cNvPr>
          <p:cNvSpPr txBox="1">
            <a:spLocks noChangeArrowheads="1"/>
          </p:cNvSpPr>
          <p:nvPr/>
        </p:nvSpPr>
        <p:spPr bwMode="auto">
          <a:xfrm>
            <a:off x="6515100" y="5467350"/>
            <a:ext cx="685800" cy="6715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spcBef>
                <a:spcPct val="50000"/>
              </a:spcBef>
            </a:pPr>
            <a:r>
              <a:rPr lang="en-US" altLang="en-US" sz="3800" b="1">
                <a:solidFill>
                  <a:srgbClr val="0000FF"/>
                </a:solidFill>
                <a:latin typeface="VNI-Times" pitchFamily="2" charset="0"/>
              </a:rPr>
              <a:t>B</a:t>
            </a:r>
            <a:endParaRPr lang="vi-VN" altLang="en-US" sz="3800" b="1">
              <a:solidFill>
                <a:srgbClr val="0000FF"/>
              </a:solidFill>
              <a:latin typeface="VNI-Times" pitchFamily="2" charset="0"/>
            </a:endParaRPr>
          </a:p>
        </p:txBody>
      </p:sp>
      <p:sp>
        <p:nvSpPr>
          <p:cNvPr id="77872" name="Text Box 48">
            <a:extLst>
              <a:ext uri="{FF2B5EF4-FFF2-40B4-BE49-F238E27FC236}">
                <a16:creationId xmlns:a16="http://schemas.microsoft.com/office/drawing/2014/main" xmlns="" id="{684B6D43-D141-406E-B399-0F0E32486721}"/>
              </a:ext>
            </a:extLst>
          </p:cNvPr>
          <p:cNvSpPr txBox="1">
            <a:spLocks noChangeArrowheads="1"/>
          </p:cNvSpPr>
          <p:nvPr/>
        </p:nvSpPr>
        <p:spPr bwMode="auto">
          <a:xfrm>
            <a:off x="5448300" y="5486400"/>
            <a:ext cx="609600" cy="6715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spcBef>
                <a:spcPct val="50000"/>
              </a:spcBef>
            </a:pPr>
            <a:r>
              <a:rPr lang="en-US" altLang="en-US" sz="3800" b="1">
                <a:solidFill>
                  <a:srgbClr val="0000FF"/>
                </a:solidFill>
                <a:latin typeface="VNI-Times" pitchFamily="2" charset="0"/>
              </a:rPr>
              <a:t>– </a:t>
            </a:r>
            <a:endParaRPr lang="vi-VN" altLang="en-US" sz="3800" b="1">
              <a:solidFill>
                <a:srgbClr val="0000FF"/>
              </a:solidFill>
              <a:latin typeface="VNI-Times" pitchFamily="2" charset="0"/>
            </a:endParaRPr>
          </a:p>
        </p:txBody>
      </p:sp>
    </p:spTree>
  </p:cSld>
  <p:clrMapOvr>
    <a:masterClrMapping/>
  </p:clrMapOvr>
  <p:transition>
    <p:wedg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8" fill="hold" grpId="0" nodeType="afterEffect">
                                  <p:stCondLst>
                                    <p:cond delay="0"/>
                                  </p:stCondLst>
                                  <p:childTnLst>
                                    <p:set>
                                      <p:cBhvr>
                                        <p:cTn id="6" dur="1" fill="hold">
                                          <p:stCondLst>
                                            <p:cond delay="0"/>
                                          </p:stCondLst>
                                        </p:cTn>
                                        <p:tgtEl>
                                          <p:spTgt spid="77826"/>
                                        </p:tgtEl>
                                        <p:attrNameLst>
                                          <p:attrName>style.visibility</p:attrName>
                                        </p:attrNameLst>
                                      </p:cBhvr>
                                      <p:to>
                                        <p:strVal val="visible"/>
                                      </p:to>
                                    </p:set>
                                    <p:anim calcmode="lin" valueType="num">
                                      <p:cBhvr additive="base">
                                        <p:cTn id="7" dur="500" fill="hold"/>
                                        <p:tgtEl>
                                          <p:spTgt spid="77826"/>
                                        </p:tgtEl>
                                        <p:attrNameLst>
                                          <p:attrName>ppt_x</p:attrName>
                                        </p:attrNameLst>
                                      </p:cBhvr>
                                      <p:tavLst>
                                        <p:tav tm="0">
                                          <p:val>
                                            <p:strVal val="0-#ppt_w/2"/>
                                          </p:val>
                                        </p:tav>
                                        <p:tav tm="100000">
                                          <p:val>
                                            <p:strVal val="#ppt_x"/>
                                          </p:val>
                                        </p:tav>
                                      </p:tavLst>
                                    </p:anim>
                                    <p:anim calcmode="lin" valueType="num">
                                      <p:cBhvr additive="base">
                                        <p:cTn id="8" dur="500" fill="hold"/>
                                        <p:tgtEl>
                                          <p:spTgt spid="77826"/>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3" name="START.WAV"/>
                                        </p:tgtEl>
                                      </p:cMediaNode>
                                    </p:audio>
                                  </p:sub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77827"/>
                                        </p:tgtEl>
                                        <p:attrNameLst>
                                          <p:attrName>style.visibility</p:attrName>
                                        </p:attrNameLst>
                                      </p:cBhvr>
                                      <p:to>
                                        <p:strVal val="visible"/>
                                      </p:to>
                                    </p:set>
                                    <p:anim calcmode="lin" valueType="num">
                                      <p:cBhvr additive="base">
                                        <p:cTn id="13" dur="500" fill="hold"/>
                                        <p:tgtEl>
                                          <p:spTgt spid="77827"/>
                                        </p:tgtEl>
                                        <p:attrNameLst>
                                          <p:attrName>ppt_x</p:attrName>
                                        </p:attrNameLst>
                                      </p:cBhvr>
                                      <p:tavLst>
                                        <p:tav tm="0">
                                          <p:val>
                                            <p:strVal val="0-#ppt_w/2"/>
                                          </p:val>
                                        </p:tav>
                                        <p:tav tm="100000">
                                          <p:val>
                                            <p:strVal val="#ppt_x"/>
                                          </p:val>
                                        </p:tav>
                                      </p:tavLst>
                                    </p:anim>
                                    <p:anim calcmode="lin" valueType="num">
                                      <p:cBhvr additive="base">
                                        <p:cTn id="14" dur="500" fill="hold"/>
                                        <p:tgtEl>
                                          <p:spTgt spid="77827"/>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50" presetClass="entr" presetSubtype="0" decel="100000" fill="hold" nodeType="clickEffect">
                                  <p:stCondLst>
                                    <p:cond delay="0"/>
                                  </p:stCondLst>
                                  <p:childTnLst>
                                    <p:set>
                                      <p:cBhvr>
                                        <p:cTn id="18" dur="1" fill="hold">
                                          <p:stCondLst>
                                            <p:cond delay="0"/>
                                          </p:stCondLst>
                                        </p:cTn>
                                        <p:tgtEl>
                                          <p:spTgt spid="2"/>
                                        </p:tgtEl>
                                        <p:attrNameLst>
                                          <p:attrName>style.visibility</p:attrName>
                                        </p:attrNameLst>
                                      </p:cBhvr>
                                      <p:to>
                                        <p:strVal val="visible"/>
                                      </p:to>
                                    </p:set>
                                    <p:anim calcmode="lin" valueType="num">
                                      <p:cBhvr>
                                        <p:cTn id="19" dur="1000" fill="hold"/>
                                        <p:tgtEl>
                                          <p:spTgt spid="2"/>
                                        </p:tgtEl>
                                        <p:attrNameLst>
                                          <p:attrName>ppt_w</p:attrName>
                                        </p:attrNameLst>
                                      </p:cBhvr>
                                      <p:tavLst>
                                        <p:tav tm="0">
                                          <p:val>
                                            <p:strVal val="#ppt_w+.3"/>
                                          </p:val>
                                        </p:tav>
                                        <p:tav tm="100000">
                                          <p:val>
                                            <p:strVal val="#ppt_w"/>
                                          </p:val>
                                        </p:tav>
                                      </p:tavLst>
                                    </p:anim>
                                    <p:anim calcmode="lin" valueType="num">
                                      <p:cBhvr>
                                        <p:cTn id="20" dur="1000" fill="hold"/>
                                        <p:tgtEl>
                                          <p:spTgt spid="2"/>
                                        </p:tgtEl>
                                        <p:attrNameLst>
                                          <p:attrName>ppt_h</p:attrName>
                                        </p:attrNameLst>
                                      </p:cBhvr>
                                      <p:tavLst>
                                        <p:tav tm="0">
                                          <p:val>
                                            <p:strVal val="#ppt_h"/>
                                          </p:val>
                                        </p:tav>
                                        <p:tav tm="100000">
                                          <p:val>
                                            <p:strVal val="#ppt_h"/>
                                          </p:val>
                                        </p:tav>
                                      </p:tavLst>
                                    </p:anim>
                                    <p:animEffect transition="in" filter="fade">
                                      <p:cBhvr>
                                        <p:cTn id="21" dur="1000"/>
                                        <p:tgtEl>
                                          <p:spTgt spid="2"/>
                                        </p:tgtEl>
                                      </p:cBhvr>
                                    </p:animEffect>
                                  </p:childTnLst>
                                  <p:subTnLst>
                                    <p:audio>
                                      <p:cMediaNode>
                                        <p:cTn display="0" masterRel="sameClick">
                                          <p:stCondLst>
                                            <p:cond evt="begin" delay="0">
                                              <p:tn val="17"/>
                                            </p:cond>
                                          </p:stCondLst>
                                          <p:endCondLst>
                                            <p:cond evt="onStopAudio" delay="0">
                                              <p:tgtEl>
                                                <p:sldTgt/>
                                              </p:tgtEl>
                                            </p:cond>
                                          </p:endCondLst>
                                        </p:cTn>
                                        <p:tgtEl>
                                          <p:sndTgt r:embed="rId4" name="ID.WAV"/>
                                        </p:tgtEl>
                                      </p:cMediaNode>
                                    </p:audio>
                                  </p:subTnLst>
                                </p:cTn>
                              </p:par>
                              <p:par>
                                <p:cTn id="22" presetID="50" presetClass="entr" presetSubtype="0" decel="100000" fill="hold" nodeType="withEffect">
                                  <p:stCondLst>
                                    <p:cond delay="0"/>
                                  </p:stCondLst>
                                  <p:childTnLst>
                                    <p:set>
                                      <p:cBhvr>
                                        <p:cTn id="23" dur="1" fill="hold">
                                          <p:stCondLst>
                                            <p:cond delay="0"/>
                                          </p:stCondLst>
                                        </p:cTn>
                                        <p:tgtEl>
                                          <p:spTgt spid="3"/>
                                        </p:tgtEl>
                                        <p:attrNameLst>
                                          <p:attrName>style.visibility</p:attrName>
                                        </p:attrNameLst>
                                      </p:cBhvr>
                                      <p:to>
                                        <p:strVal val="visible"/>
                                      </p:to>
                                    </p:set>
                                    <p:anim calcmode="lin" valueType="num">
                                      <p:cBhvr>
                                        <p:cTn id="24" dur="1000" fill="hold"/>
                                        <p:tgtEl>
                                          <p:spTgt spid="3"/>
                                        </p:tgtEl>
                                        <p:attrNameLst>
                                          <p:attrName>ppt_w</p:attrName>
                                        </p:attrNameLst>
                                      </p:cBhvr>
                                      <p:tavLst>
                                        <p:tav tm="0">
                                          <p:val>
                                            <p:strVal val="#ppt_w+.3"/>
                                          </p:val>
                                        </p:tav>
                                        <p:tav tm="100000">
                                          <p:val>
                                            <p:strVal val="#ppt_w"/>
                                          </p:val>
                                        </p:tav>
                                      </p:tavLst>
                                    </p:anim>
                                    <p:anim calcmode="lin" valueType="num">
                                      <p:cBhvr>
                                        <p:cTn id="25" dur="1000" fill="hold"/>
                                        <p:tgtEl>
                                          <p:spTgt spid="3"/>
                                        </p:tgtEl>
                                        <p:attrNameLst>
                                          <p:attrName>ppt_h</p:attrName>
                                        </p:attrNameLst>
                                      </p:cBhvr>
                                      <p:tavLst>
                                        <p:tav tm="0">
                                          <p:val>
                                            <p:strVal val="#ppt_h"/>
                                          </p:val>
                                        </p:tav>
                                        <p:tav tm="100000">
                                          <p:val>
                                            <p:strVal val="#ppt_h"/>
                                          </p:val>
                                        </p:tav>
                                      </p:tavLst>
                                    </p:anim>
                                    <p:animEffect transition="in" filter="fade">
                                      <p:cBhvr>
                                        <p:cTn id="26" dur="1000"/>
                                        <p:tgtEl>
                                          <p:spTgt spid="3"/>
                                        </p:tgtEl>
                                      </p:cBhvr>
                                    </p:animEffect>
                                  </p:childTnLst>
                                </p:cTn>
                              </p:par>
                              <p:par>
                                <p:cTn id="27" presetID="50" presetClass="entr" presetSubtype="0" decel="100000" fill="hold" grpId="0" nodeType="withEffect">
                                  <p:stCondLst>
                                    <p:cond delay="0"/>
                                  </p:stCondLst>
                                  <p:childTnLst>
                                    <p:set>
                                      <p:cBhvr>
                                        <p:cTn id="28" dur="1" fill="hold">
                                          <p:stCondLst>
                                            <p:cond delay="0"/>
                                          </p:stCondLst>
                                        </p:cTn>
                                        <p:tgtEl>
                                          <p:spTgt spid="77838"/>
                                        </p:tgtEl>
                                        <p:attrNameLst>
                                          <p:attrName>style.visibility</p:attrName>
                                        </p:attrNameLst>
                                      </p:cBhvr>
                                      <p:to>
                                        <p:strVal val="visible"/>
                                      </p:to>
                                    </p:set>
                                    <p:anim calcmode="lin" valueType="num">
                                      <p:cBhvr>
                                        <p:cTn id="29" dur="1000" fill="hold"/>
                                        <p:tgtEl>
                                          <p:spTgt spid="77838"/>
                                        </p:tgtEl>
                                        <p:attrNameLst>
                                          <p:attrName>ppt_w</p:attrName>
                                        </p:attrNameLst>
                                      </p:cBhvr>
                                      <p:tavLst>
                                        <p:tav tm="0">
                                          <p:val>
                                            <p:strVal val="#ppt_w+.3"/>
                                          </p:val>
                                        </p:tav>
                                        <p:tav tm="100000">
                                          <p:val>
                                            <p:strVal val="#ppt_w"/>
                                          </p:val>
                                        </p:tav>
                                      </p:tavLst>
                                    </p:anim>
                                    <p:anim calcmode="lin" valueType="num">
                                      <p:cBhvr>
                                        <p:cTn id="30" dur="1000" fill="hold"/>
                                        <p:tgtEl>
                                          <p:spTgt spid="77838"/>
                                        </p:tgtEl>
                                        <p:attrNameLst>
                                          <p:attrName>ppt_h</p:attrName>
                                        </p:attrNameLst>
                                      </p:cBhvr>
                                      <p:tavLst>
                                        <p:tav tm="0">
                                          <p:val>
                                            <p:strVal val="#ppt_h"/>
                                          </p:val>
                                        </p:tav>
                                        <p:tav tm="100000">
                                          <p:val>
                                            <p:strVal val="#ppt_h"/>
                                          </p:val>
                                        </p:tav>
                                      </p:tavLst>
                                    </p:anim>
                                    <p:animEffect transition="in" filter="fade">
                                      <p:cBhvr>
                                        <p:cTn id="31" dur="1000"/>
                                        <p:tgtEl>
                                          <p:spTgt spid="77838"/>
                                        </p:tgtEl>
                                      </p:cBhvr>
                                    </p:animEffect>
                                  </p:childTnLst>
                                </p:cTn>
                              </p:par>
                              <p:par>
                                <p:cTn id="32" presetID="50" presetClass="entr" presetSubtype="0" decel="100000" fill="hold" grpId="0" nodeType="withEffect">
                                  <p:stCondLst>
                                    <p:cond delay="0"/>
                                  </p:stCondLst>
                                  <p:childTnLst>
                                    <p:set>
                                      <p:cBhvr>
                                        <p:cTn id="33" dur="1" fill="hold">
                                          <p:stCondLst>
                                            <p:cond delay="0"/>
                                          </p:stCondLst>
                                        </p:cTn>
                                        <p:tgtEl>
                                          <p:spTgt spid="77839"/>
                                        </p:tgtEl>
                                        <p:attrNameLst>
                                          <p:attrName>style.visibility</p:attrName>
                                        </p:attrNameLst>
                                      </p:cBhvr>
                                      <p:to>
                                        <p:strVal val="visible"/>
                                      </p:to>
                                    </p:set>
                                    <p:anim calcmode="lin" valueType="num">
                                      <p:cBhvr>
                                        <p:cTn id="34" dur="1000" fill="hold"/>
                                        <p:tgtEl>
                                          <p:spTgt spid="77839"/>
                                        </p:tgtEl>
                                        <p:attrNameLst>
                                          <p:attrName>ppt_w</p:attrName>
                                        </p:attrNameLst>
                                      </p:cBhvr>
                                      <p:tavLst>
                                        <p:tav tm="0">
                                          <p:val>
                                            <p:strVal val="#ppt_w+.3"/>
                                          </p:val>
                                        </p:tav>
                                        <p:tav tm="100000">
                                          <p:val>
                                            <p:strVal val="#ppt_w"/>
                                          </p:val>
                                        </p:tav>
                                      </p:tavLst>
                                    </p:anim>
                                    <p:anim calcmode="lin" valueType="num">
                                      <p:cBhvr>
                                        <p:cTn id="35" dur="1000" fill="hold"/>
                                        <p:tgtEl>
                                          <p:spTgt spid="77839"/>
                                        </p:tgtEl>
                                        <p:attrNameLst>
                                          <p:attrName>ppt_h</p:attrName>
                                        </p:attrNameLst>
                                      </p:cBhvr>
                                      <p:tavLst>
                                        <p:tav tm="0">
                                          <p:val>
                                            <p:strVal val="#ppt_h"/>
                                          </p:val>
                                        </p:tav>
                                        <p:tav tm="100000">
                                          <p:val>
                                            <p:strVal val="#ppt_h"/>
                                          </p:val>
                                        </p:tav>
                                      </p:tavLst>
                                    </p:anim>
                                    <p:animEffect transition="in" filter="fade">
                                      <p:cBhvr>
                                        <p:cTn id="36" dur="1000"/>
                                        <p:tgtEl>
                                          <p:spTgt spid="77839"/>
                                        </p:tgtEl>
                                      </p:cBhvr>
                                    </p:animEffect>
                                  </p:childTnLst>
                                </p:cTn>
                              </p:par>
                              <p:par>
                                <p:cTn id="37" presetID="50" presetClass="entr" presetSubtype="0" decel="100000" fill="hold" grpId="0" nodeType="withEffect">
                                  <p:stCondLst>
                                    <p:cond delay="0"/>
                                  </p:stCondLst>
                                  <p:childTnLst>
                                    <p:set>
                                      <p:cBhvr>
                                        <p:cTn id="38" dur="1" fill="hold">
                                          <p:stCondLst>
                                            <p:cond delay="0"/>
                                          </p:stCondLst>
                                        </p:cTn>
                                        <p:tgtEl>
                                          <p:spTgt spid="77840"/>
                                        </p:tgtEl>
                                        <p:attrNameLst>
                                          <p:attrName>style.visibility</p:attrName>
                                        </p:attrNameLst>
                                      </p:cBhvr>
                                      <p:to>
                                        <p:strVal val="visible"/>
                                      </p:to>
                                    </p:set>
                                    <p:anim calcmode="lin" valueType="num">
                                      <p:cBhvr>
                                        <p:cTn id="39" dur="1000" fill="hold"/>
                                        <p:tgtEl>
                                          <p:spTgt spid="77840"/>
                                        </p:tgtEl>
                                        <p:attrNameLst>
                                          <p:attrName>ppt_w</p:attrName>
                                        </p:attrNameLst>
                                      </p:cBhvr>
                                      <p:tavLst>
                                        <p:tav tm="0">
                                          <p:val>
                                            <p:strVal val="#ppt_w+.3"/>
                                          </p:val>
                                        </p:tav>
                                        <p:tav tm="100000">
                                          <p:val>
                                            <p:strVal val="#ppt_w"/>
                                          </p:val>
                                        </p:tav>
                                      </p:tavLst>
                                    </p:anim>
                                    <p:anim calcmode="lin" valueType="num">
                                      <p:cBhvr>
                                        <p:cTn id="40" dur="1000" fill="hold"/>
                                        <p:tgtEl>
                                          <p:spTgt spid="77840"/>
                                        </p:tgtEl>
                                        <p:attrNameLst>
                                          <p:attrName>ppt_h</p:attrName>
                                        </p:attrNameLst>
                                      </p:cBhvr>
                                      <p:tavLst>
                                        <p:tav tm="0">
                                          <p:val>
                                            <p:strVal val="#ppt_h"/>
                                          </p:val>
                                        </p:tav>
                                        <p:tav tm="100000">
                                          <p:val>
                                            <p:strVal val="#ppt_h"/>
                                          </p:val>
                                        </p:tav>
                                      </p:tavLst>
                                    </p:anim>
                                    <p:animEffect transition="in" filter="fade">
                                      <p:cBhvr>
                                        <p:cTn id="41" dur="1000"/>
                                        <p:tgtEl>
                                          <p:spTgt spid="77840"/>
                                        </p:tgtEl>
                                      </p:cBhvr>
                                    </p:animEffect>
                                  </p:childTnLst>
                                </p:cTn>
                              </p:par>
                              <p:par>
                                <p:cTn id="42" presetID="50" presetClass="entr" presetSubtype="0" decel="100000" fill="hold" nodeType="withEffect">
                                  <p:stCondLst>
                                    <p:cond delay="0"/>
                                  </p:stCondLst>
                                  <p:childTnLst>
                                    <p:set>
                                      <p:cBhvr>
                                        <p:cTn id="43" dur="1" fill="hold">
                                          <p:stCondLst>
                                            <p:cond delay="0"/>
                                          </p:stCondLst>
                                        </p:cTn>
                                        <p:tgtEl>
                                          <p:spTgt spid="4"/>
                                        </p:tgtEl>
                                        <p:attrNameLst>
                                          <p:attrName>style.visibility</p:attrName>
                                        </p:attrNameLst>
                                      </p:cBhvr>
                                      <p:to>
                                        <p:strVal val="visible"/>
                                      </p:to>
                                    </p:set>
                                    <p:anim calcmode="lin" valueType="num">
                                      <p:cBhvr>
                                        <p:cTn id="44" dur="1000" fill="hold"/>
                                        <p:tgtEl>
                                          <p:spTgt spid="4"/>
                                        </p:tgtEl>
                                        <p:attrNameLst>
                                          <p:attrName>ppt_w</p:attrName>
                                        </p:attrNameLst>
                                      </p:cBhvr>
                                      <p:tavLst>
                                        <p:tav tm="0">
                                          <p:val>
                                            <p:strVal val="#ppt_w+.3"/>
                                          </p:val>
                                        </p:tav>
                                        <p:tav tm="100000">
                                          <p:val>
                                            <p:strVal val="#ppt_w"/>
                                          </p:val>
                                        </p:tav>
                                      </p:tavLst>
                                    </p:anim>
                                    <p:anim calcmode="lin" valueType="num">
                                      <p:cBhvr>
                                        <p:cTn id="45" dur="1000" fill="hold"/>
                                        <p:tgtEl>
                                          <p:spTgt spid="4"/>
                                        </p:tgtEl>
                                        <p:attrNameLst>
                                          <p:attrName>ppt_h</p:attrName>
                                        </p:attrNameLst>
                                      </p:cBhvr>
                                      <p:tavLst>
                                        <p:tav tm="0">
                                          <p:val>
                                            <p:strVal val="#ppt_h"/>
                                          </p:val>
                                        </p:tav>
                                        <p:tav tm="100000">
                                          <p:val>
                                            <p:strVal val="#ppt_h"/>
                                          </p:val>
                                        </p:tav>
                                      </p:tavLst>
                                    </p:anim>
                                    <p:animEffect transition="in" filter="fade">
                                      <p:cBhvr>
                                        <p:cTn id="46" dur="1000"/>
                                        <p:tgtEl>
                                          <p:spTgt spid="4"/>
                                        </p:tgtEl>
                                      </p:cBhvr>
                                    </p:animEffect>
                                  </p:childTnLst>
                                </p:cTn>
                              </p:par>
                              <p:par>
                                <p:cTn id="47" presetID="50" presetClass="entr" presetSubtype="0" decel="100000" fill="hold" grpId="0" nodeType="withEffect">
                                  <p:stCondLst>
                                    <p:cond delay="0"/>
                                  </p:stCondLst>
                                  <p:childTnLst>
                                    <p:set>
                                      <p:cBhvr>
                                        <p:cTn id="48" dur="1" fill="hold">
                                          <p:stCondLst>
                                            <p:cond delay="0"/>
                                          </p:stCondLst>
                                        </p:cTn>
                                        <p:tgtEl>
                                          <p:spTgt spid="77844"/>
                                        </p:tgtEl>
                                        <p:attrNameLst>
                                          <p:attrName>style.visibility</p:attrName>
                                        </p:attrNameLst>
                                      </p:cBhvr>
                                      <p:to>
                                        <p:strVal val="visible"/>
                                      </p:to>
                                    </p:set>
                                    <p:anim calcmode="lin" valueType="num">
                                      <p:cBhvr>
                                        <p:cTn id="49" dur="1000" fill="hold"/>
                                        <p:tgtEl>
                                          <p:spTgt spid="77844"/>
                                        </p:tgtEl>
                                        <p:attrNameLst>
                                          <p:attrName>ppt_w</p:attrName>
                                        </p:attrNameLst>
                                      </p:cBhvr>
                                      <p:tavLst>
                                        <p:tav tm="0">
                                          <p:val>
                                            <p:strVal val="#ppt_w+.3"/>
                                          </p:val>
                                        </p:tav>
                                        <p:tav tm="100000">
                                          <p:val>
                                            <p:strVal val="#ppt_w"/>
                                          </p:val>
                                        </p:tav>
                                      </p:tavLst>
                                    </p:anim>
                                    <p:anim calcmode="lin" valueType="num">
                                      <p:cBhvr>
                                        <p:cTn id="50" dur="1000" fill="hold"/>
                                        <p:tgtEl>
                                          <p:spTgt spid="77844"/>
                                        </p:tgtEl>
                                        <p:attrNameLst>
                                          <p:attrName>ppt_h</p:attrName>
                                        </p:attrNameLst>
                                      </p:cBhvr>
                                      <p:tavLst>
                                        <p:tav tm="0">
                                          <p:val>
                                            <p:strVal val="#ppt_h"/>
                                          </p:val>
                                        </p:tav>
                                        <p:tav tm="100000">
                                          <p:val>
                                            <p:strVal val="#ppt_h"/>
                                          </p:val>
                                        </p:tav>
                                      </p:tavLst>
                                    </p:anim>
                                    <p:animEffect transition="in" filter="fade">
                                      <p:cBhvr>
                                        <p:cTn id="51" dur="1000"/>
                                        <p:tgtEl>
                                          <p:spTgt spid="77844"/>
                                        </p:tgtEl>
                                      </p:cBhvr>
                                    </p:animEffect>
                                  </p:childTnLst>
                                </p:cTn>
                              </p:par>
                              <p:par>
                                <p:cTn id="52" presetID="50" presetClass="entr" presetSubtype="0" decel="100000" fill="hold" grpId="0" nodeType="withEffect">
                                  <p:stCondLst>
                                    <p:cond delay="0"/>
                                  </p:stCondLst>
                                  <p:childTnLst>
                                    <p:set>
                                      <p:cBhvr>
                                        <p:cTn id="53" dur="1" fill="hold">
                                          <p:stCondLst>
                                            <p:cond delay="0"/>
                                          </p:stCondLst>
                                        </p:cTn>
                                        <p:tgtEl>
                                          <p:spTgt spid="77845"/>
                                        </p:tgtEl>
                                        <p:attrNameLst>
                                          <p:attrName>style.visibility</p:attrName>
                                        </p:attrNameLst>
                                      </p:cBhvr>
                                      <p:to>
                                        <p:strVal val="visible"/>
                                      </p:to>
                                    </p:set>
                                    <p:anim calcmode="lin" valueType="num">
                                      <p:cBhvr>
                                        <p:cTn id="54" dur="1000" fill="hold"/>
                                        <p:tgtEl>
                                          <p:spTgt spid="77845"/>
                                        </p:tgtEl>
                                        <p:attrNameLst>
                                          <p:attrName>ppt_w</p:attrName>
                                        </p:attrNameLst>
                                      </p:cBhvr>
                                      <p:tavLst>
                                        <p:tav tm="0">
                                          <p:val>
                                            <p:strVal val="#ppt_w+.3"/>
                                          </p:val>
                                        </p:tav>
                                        <p:tav tm="100000">
                                          <p:val>
                                            <p:strVal val="#ppt_w"/>
                                          </p:val>
                                        </p:tav>
                                      </p:tavLst>
                                    </p:anim>
                                    <p:anim calcmode="lin" valueType="num">
                                      <p:cBhvr>
                                        <p:cTn id="55" dur="1000" fill="hold"/>
                                        <p:tgtEl>
                                          <p:spTgt spid="77845"/>
                                        </p:tgtEl>
                                        <p:attrNameLst>
                                          <p:attrName>ppt_h</p:attrName>
                                        </p:attrNameLst>
                                      </p:cBhvr>
                                      <p:tavLst>
                                        <p:tav tm="0">
                                          <p:val>
                                            <p:strVal val="#ppt_h"/>
                                          </p:val>
                                        </p:tav>
                                        <p:tav tm="100000">
                                          <p:val>
                                            <p:strVal val="#ppt_h"/>
                                          </p:val>
                                        </p:tav>
                                      </p:tavLst>
                                    </p:anim>
                                    <p:animEffect transition="in" filter="fade">
                                      <p:cBhvr>
                                        <p:cTn id="56" dur="1000"/>
                                        <p:tgtEl>
                                          <p:spTgt spid="77845"/>
                                        </p:tgtEl>
                                      </p:cBhvr>
                                    </p:animEffect>
                                  </p:childTnLst>
                                </p:cTn>
                              </p:par>
                            </p:childTnLst>
                          </p:cTn>
                        </p:par>
                      </p:childTnLst>
                    </p:cTn>
                  </p:par>
                  <p:par>
                    <p:cTn id="57" fill="hold" nodeType="clickPar">
                      <p:stCondLst>
                        <p:cond delay="indefinite"/>
                      </p:stCondLst>
                      <p:childTnLst>
                        <p:par>
                          <p:cTn id="58" fill="hold" nodeType="withGroup">
                            <p:stCondLst>
                              <p:cond delay="0"/>
                            </p:stCondLst>
                            <p:childTnLst>
                              <p:par>
                                <p:cTn id="59" presetID="27" presetClass="entr" presetSubtype="0" fill="hold" grpId="0" nodeType="clickEffect">
                                  <p:stCondLst>
                                    <p:cond delay="0"/>
                                  </p:stCondLst>
                                  <p:iterate type="lt">
                                    <p:tmPct val="50000"/>
                                  </p:iterate>
                                  <p:childTnLst>
                                    <p:set>
                                      <p:cBhvr>
                                        <p:cTn id="60" dur="1" fill="hold">
                                          <p:stCondLst>
                                            <p:cond delay="0"/>
                                          </p:stCondLst>
                                        </p:cTn>
                                        <p:tgtEl>
                                          <p:spTgt spid="77828"/>
                                        </p:tgtEl>
                                        <p:attrNameLst>
                                          <p:attrName>style.visibility</p:attrName>
                                        </p:attrNameLst>
                                      </p:cBhvr>
                                      <p:to>
                                        <p:strVal val="visible"/>
                                      </p:to>
                                    </p:set>
                                    <p:anim calcmode="discrete" valueType="clr">
                                      <p:cBhvr override="childStyle">
                                        <p:cTn id="61" dur="80"/>
                                        <p:tgtEl>
                                          <p:spTgt spid="77828"/>
                                        </p:tgtEl>
                                        <p:attrNameLst>
                                          <p:attrName>style.color</p:attrName>
                                        </p:attrNameLst>
                                      </p:cBhvr>
                                      <p:tavLst>
                                        <p:tav tm="0">
                                          <p:val>
                                            <p:clrVal>
                                              <a:schemeClr val="accent2"/>
                                            </p:clrVal>
                                          </p:val>
                                        </p:tav>
                                        <p:tav tm="50000">
                                          <p:val>
                                            <p:clrVal>
                                              <a:schemeClr val="hlink"/>
                                            </p:clrVal>
                                          </p:val>
                                        </p:tav>
                                      </p:tavLst>
                                    </p:anim>
                                    <p:anim calcmode="discrete" valueType="clr">
                                      <p:cBhvr>
                                        <p:cTn id="62" dur="80"/>
                                        <p:tgtEl>
                                          <p:spTgt spid="77828"/>
                                        </p:tgtEl>
                                        <p:attrNameLst>
                                          <p:attrName>fillcolor</p:attrName>
                                        </p:attrNameLst>
                                      </p:cBhvr>
                                      <p:tavLst>
                                        <p:tav tm="0">
                                          <p:val>
                                            <p:clrVal>
                                              <a:schemeClr val="accent2"/>
                                            </p:clrVal>
                                          </p:val>
                                        </p:tav>
                                        <p:tav tm="50000">
                                          <p:val>
                                            <p:clrVal>
                                              <a:schemeClr val="hlink"/>
                                            </p:clrVal>
                                          </p:val>
                                        </p:tav>
                                      </p:tavLst>
                                    </p:anim>
                                    <p:set>
                                      <p:cBhvr>
                                        <p:cTn id="63" dur="80"/>
                                        <p:tgtEl>
                                          <p:spTgt spid="77828"/>
                                        </p:tgtEl>
                                        <p:attrNameLst>
                                          <p:attrName>fill.type</p:attrName>
                                        </p:attrNameLst>
                                      </p:cBhvr>
                                      <p:to>
                                        <p:strVal val="solid"/>
                                      </p:to>
                                    </p:set>
                                  </p:childTnLst>
                                </p:cTn>
                              </p:par>
                            </p:childTnLst>
                          </p:cTn>
                        </p:par>
                      </p:childTnLst>
                    </p:cTn>
                  </p:par>
                  <p:par>
                    <p:cTn id="64" fill="hold" nodeType="clickPar">
                      <p:stCondLst>
                        <p:cond delay="indefinite"/>
                      </p:stCondLst>
                      <p:childTnLst>
                        <p:par>
                          <p:cTn id="65" fill="hold" nodeType="withGroup">
                            <p:stCondLst>
                              <p:cond delay="0"/>
                            </p:stCondLst>
                            <p:childTnLst>
                              <p:par>
                                <p:cTn id="66" presetID="5" presetClass="entr" presetSubtype="10" fill="hold" nodeType="clickEffect">
                                  <p:stCondLst>
                                    <p:cond delay="0"/>
                                  </p:stCondLst>
                                  <p:childTnLst>
                                    <p:set>
                                      <p:cBhvr>
                                        <p:cTn id="67" dur="1" fill="hold">
                                          <p:stCondLst>
                                            <p:cond delay="0"/>
                                          </p:stCondLst>
                                        </p:cTn>
                                        <p:tgtEl>
                                          <p:spTgt spid="5"/>
                                        </p:tgtEl>
                                        <p:attrNameLst>
                                          <p:attrName>style.visibility</p:attrName>
                                        </p:attrNameLst>
                                      </p:cBhvr>
                                      <p:to>
                                        <p:strVal val="visible"/>
                                      </p:to>
                                    </p:set>
                                    <p:animEffect transition="in" filter="checkerboard(across)">
                                      <p:cBhvr>
                                        <p:cTn id="68" dur="500"/>
                                        <p:tgtEl>
                                          <p:spTgt spid="5"/>
                                        </p:tgtEl>
                                      </p:cBhvr>
                                    </p:animEffect>
                                  </p:childTnLst>
                                  <p:subTnLst>
                                    <p:audio>
                                      <p:cMediaNode>
                                        <p:cTn display="0" masterRel="sameClick">
                                          <p:stCondLst>
                                            <p:cond evt="begin" delay="0">
                                              <p:tn val="66"/>
                                            </p:cond>
                                          </p:stCondLst>
                                          <p:endCondLst>
                                            <p:cond evt="onStopAudio" delay="0">
                                              <p:tgtEl>
                                                <p:sldTgt/>
                                              </p:tgtEl>
                                            </p:cond>
                                          </p:endCondLst>
                                        </p:cTn>
                                        <p:tgtEl>
                                          <p:sndTgt r:embed="rId5" name="Tink.wav"/>
                                        </p:tgtEl>
                                      </p:cMediaNode>
                                    </p:audio>
                                  </p:subTnLst>
                                </p:cTn>
                              </p:par>
                              <p:par>
                                <p:cTn id="69" presetID="5" presetClass="entr" presetSubtype="10" fill="hold" nodeType="withEffect">
                                  <p:stCondLst>
                                    <p:cond delay="0"/>
                                  </p:stCondLst>
                                  <p:childTnLst>
                                    <p:set>
                                      <p:cBhvr>
                                        <p:cTn id="70" dur="1" fill="hold">
                                          <p:stCondLst>
                                            <p:cond delay="0"/>
                                          </p:stCondLst>
                                        </p:cTn>
                                        <p:tgtEl>
                                          <p:spTgt spid="6"/>
                                        </p:tgtEl>
                                        <p:attrNameLst>
                                          <p:attrName>style.visibility</p:attrName>
                                        </p:attrNameLst>
                                      </p:cBhvr>
                                      <p:to>
                                        <p:strVal val="visible"/>
                                      </p:to>
                                    </p:set>
                                    <p:animEffect transition="in" filter="checkerboard(across)">
                                      <p:cBhvr>
                                        <p:cTn id="71" dur="500"/>
                                        <p:tgtEl>
                                          <p:spTgt spid="6"/>
                                        </p:tgtEl>
                                      </p:cBhvr>
                                    </p:animEffect>
                                  </p:childTnLst>
                                </p:cTn>
                              </p:par>
                              <p:par>
                                <p:cTn id="72" presetID="5" presetClass="entr" presetSubtype="10" fill="hold" grpId="0" nodeType="withEffect">
                                  <p:stCondLst>
                                    <p:cond delay="0"/>
                                  </p:stCondLst>
                                  <p:childTnLst>
                                    <p:set>
                                      <p:cBhvr>
                                        <p:cTn id="73" dur="1" fill="hold">
                                          <p:stCondLst>
                                            <p:cond delay="0"/>
                                          </p:stCondLst>
                                        </p:cTn>
                                        <p:tgtEl>
                                          <p:spTgt spid="77854"/>
                                        </p:tgtEl>
                                        <p:attrNameLst>
                                          <p:attrName>style.visibility</p:attrName>
                                        </p:attrNameLst>
                                      </p:cBhvr>
                                      <p:to>
                                        <p:strVal val="visible"/>
                                      </p:to>
                                    </p:set>
                                    <p:animEffect transition="in" filter="checkerboard(across)">
                                      <p:cBhvr>
                                        <p:cTn id="74" dur="500"/>
                                        <p:tgtEl>
                                          <p:spTgt spid="77854"/>
                                        </p:tgtEl>
                                      </p:cBhvr>
                                    </p:animEffect>
                                  </p:childTnLst>
                                </p:cTn>
                              </p:par>
                              <p:par>
                                <p:cTn id="75" presetID="5" presetClass="entr" presetSubtype="10" fill="hold" grpId="0" nodeType="withEffect">
                                  <p:stCondLst>
                                    <p:cond delay="0"/>
                                  </p:stCondLst>
                                  <p:childTnLst>
                                    <p:set>
                                      <p:cBhvr>
                                        <p:cTn id="76" dur="1" fill="hold">
                                          <p:stCondLst>
                                            <p:cond delay="0"/>
                                          </p:stCondLst>
                                        </p:cTn>
                                        <p:tgtEl>
                                          <p:spTgt spid="77855"/>
                                        </p:tgtEl>
                                        <p:attrNameLst>
                                          <p:attrName>style.visibility</p:attrName>
                                        </p:attrNameLst>
                                      </p:cBhvr>
                                      <p:to>
                                        <p:strVal val="visible"/>
                                      </p:to>
                                    </p:set>
                                    <p:animEffect transition="in" filter="checkerboard(across)">
                                      <p:cBhvr>
                                        <p:cTn id="77" dur="500"/>
                                        <p:tgtEl>
                                          <p:spTgt spid="77855"/>
                                        </p:tgtEl>
                                      </p:cBhvr>
                                    </p:animEffect>
                                  </p:childTnLst>
                                </p:cTn>
                              </p:par>
                              <p:par>
                                <p:cTn id="78" presetID="5" presetClass="entr" presetSubtype="10" fill="hold" grpId="0" nodeType="withEffect">
                                  <p:stCondLst>
                                    <p:cond delay="0"/>
                                  </p:stCondLst>
                                  <p:childTnLst>
                                    <p:set>
                                      <p:cBhvr>
                                        <p:cTn id="79" dur="1" fill="hold">
                                          <p:stCondLst>
                                            <p:cond delay="0"/>
                                          </p:stCondLst>
                                        </p:cTn>
                                        <p:tgtEl>
                                          <p:spTgt spid="77856"/>
                                        </p:tgtEl>
                                        <p:attrNameLst>
                                          <p:attrName>style.visibility</p:attrName>
                                        </p:attrNameLst>
                                      </p:cBhvr>
                                      <p:to>
                                        <p:strVal val="visible"/>
                                      </p:to>
                                    </p:set>
                                    <p:animEffect transition="in" filter="checkerboard(across)">
                                      <p:cBhvr>
                                        <p:cTn id="80" dur="500"/>
                                        <p:tgtEl>
                                          <p:spTgt spid="77856"/>
                                        </p:tgtEl>
                                      </p:cBhvr>
                                    </p:animEffect>
                                  </p:childTnLst>
                                </p:cTn>
                              </p:par>
                              <p:par>
                                <p:cTn id="81" presetID="5" presetClass="entr" presetSubtype="10" fill="hold" grpId="0" nodeType="withEffect">
                                  <p:stCondLst>
                                    <p:cond delay="0"/>
                                  </p:stCondLst>
                                  <p:childTnLst>
                                    <p:set>
                                      <p:cBhvr>
                                        <p:cTn id="82" dur="1" fill="hold">
                                          <p:stCondLst>
                                            <p:cond delay="0"/>
                                          </p:stCondLst>
                                        </p:cTn>
                                        <p:tgtEl>
                                          <p:spTgt spid="77857"/>
                                        </p:tgtEl>
                                        <p:attrNameLst>
                                          <p:attrName>style.visibility</p:attrName>
                                        </p:attrNameLst>
                                      </p:cBhvr>
                                      <p:to>
                                        <p:strVal val="visible"/>
                                      </p:to>
                                    </p:set>
                                    <p:animEffect transition="in" filter="checkerboard(across)">
                                      <p:cBhvr>
                                        <p:cTn id="83" dur="500"/>
                                        <p:tgtEl>
                                          <p:spTgt spid="77857"/>
                                        </p:tgtEl>
                                      </p:cBhvr>
                                    </p:animEffect>
                                  </p:childTnLst>
                                </p:cTn>
                              </p:par>
                              <p:par>
                                <p:cTn id="84" presetID="5" presetClass="entr" presetSubtype="10" fill="hold" grpId="0" nodeType="withEffect">
                                  <p:stCondLst>
                                    <p:cond delay="0"/>
                                  </p:stCondLst>
                                  <p:childTnLst>
                                    <p:set>
                                      <p:cBhvr>
                                        <p:cTn id="85" dur="1" fill="hold">
                                          <p:stCondLst>
                                            <p:cond delay="0"/>
                                          </p:stCondLst>
                                        </p:cTn>
                                        <p:tgtEl>
                                          <p:spTgt spid="77858"/>
                                        </p:tgtEl>
                                        <p:attrNameLst>
                                          <p:attrName>style.visibility</p:attrName>
                                        </p:attrNameLst>
                                      </p:cBhvr>
                                      <p:to>
                                        <p:strVal val="visible"/>
                                      </p:to>
                                    </p:set>
                                    <p:animEffect transition="in" filter="checkerboard(across)">
                                      <p:cBhvr>
                                        <p:cTn id="86" dur="500"/>
                                        <p:tgtEl>
                                          <p:spTgt spid="77858"/>
                                        </p:tgtEl>
                                      </p:cBhvr>
                                    </p:animEffect>
                                  </p:childTnLst>
                                </p:cTn>
                              </p:par>
                            </p:childTnLst>
                          </p:cTn>
                        </p:par>
                      </p:childTnLst>
                    </p:cTn>
                  </p:par>
                  <p:par>
                    <p:cTn id="87" fill="hold" nodeType="clickPar">
                      <p:stCondLst>
                        <p:cond delay="indefinite"/>
                      </p:stCondLst>
                      <p:childTnLst>
                        <p:par>
                          <p:cTn id="88" fill="hold" nodeType="withGroup">
                            <p:stCondLst>
                              <p:cond delay="0"/>
                            </p:stCondLst>
                            <p:childTnLst>
                              <p:par>
                                <p:cTn id="89" presetID="41" presetClass="entr" presetSubtype="0" fill="hold" grpId="0" nodeType="clickEffect">
                                  <p:stCondLst>
                                    <p:cond delay="0"/>
                                  </p:stCondLst>
                                  <p:iterate type="lt">
                                    <p:tmPct val="10000"/>
                                  </p:iterate>
                                  <p:childTnLst>
                                    <p:set>
                                      <p:cBhvr>
                                        <p:cTn id="90" dur="1" fill="hold">
                                          <p:stCondLst>
                                            <p:cond delay="0"/>
                                          </p:stCondLst>
                                        </p:cTn>
                                        <p:tgtEl>
                                          <p:spTgt spid="77829"/>
                                        </p:tgtEl>
                                        <p:attrNameLst>
                                          <p:attrName>style.visibility</p:attrName>
                                        </p:attrNameLst>
                                      </p:cBhvr>
                                      <p:to>
                                        <p:strVal val="visible"/>
                                      </p:to>
                                    </p:set>
                                    <p:anim calcmode="lin" valueType="num">
                                      <p:cBhvr>
                                        <p:cTn id="91" dur="500" fill="hold"/>
                                        <p:tgtEl>
                                          <p:spTgt spid="77829"/>
                                        </p:tgtEl>
                                        <p:attrNameLst>
                                          <p:attrName>ppt_x</p:attrName>
                                        </p:attrNameLst>
                                      </p:cBhvr>
                                      <p:tavLst>
                                        <p:tav tm="0">
                                          <p:val>
                                            <p:strVal val="#ppt_x"/>
                                          </p:val>
                                        </p:tav>
                                        <p:tav tm="50000">
                                          <p:val>
                                            <p:strVal val="#ppt_x+.1"/>
                                          </p:val>
                                        </p:tav>
                                        <p:tav tm="100000">
                                          <p:val>
                                            <p:strVal val="#ppt_x"/>
                                          </p:val>
                                        </p:tav>
                                      </p:tavLst>
                                    </p:anim>
                                    <p:anim calcmode="lin" valueType="num">
                                      <p:cBhvr>
                                        <p:cTn id="92" dur="500" fill="hold"/>
                                        <p:tgtEl>
                                          <p:spTgt spid="77829"/>
                                        </p:tgtEl>
                                        <p:attrNameLst>
                                          <p:attrName>ppt_y</p:attrName>
                                        </p:attrNameLst>
                                      </p:cBhvr>
                                      <p:tavLst>
                                        <p:tav tm="0">
                                          <p:val>
                                            <p:strVal val="#ppt_y"/>
                                          </p:val>
                                        </p:tav>
                                        <p:tav tm="100000">
                                          <p:val>
                                            <p:strVal val="#ppt_y"/>
                                          </p:val>
                                        </p:tav>
                                      </p:tavLst>
                                    </p:anim>
                                    <p:anim calcmode="lin" valueType="num">
                                      <p:cBhvr>
                                        <p:cTn id="93" dur="500" fill="hold"/>
                                        <p:tgtEl>
                                          <p:spTgt spid="77829"/>
                                        </p:tgtEl>
                                        <p:attrNameLst>
                                          <p:attrName>ppt_h</p:attrName>
                                        </p:attrNameLst>
                                      </p:cBhvr>
                                      <p:tavLst>
                                        <p:tav tm="0">
                                          <p:val>
                                            <p:strVal val="#ppt_h/10"/>
                                          </p:val>
                                        </p:tav>
                                        <p:tav tm="50000">
                                          <p:val>
                                            <p:strVal val="#ppt_h+.01"/>
                                          </p:val>
                                        </p:tav>
                                        <p:tav tm="100000">
                                          <p:val>
                                            <p:strVal val="#ppt_h"/>
                                          </p:val>
                                        </p:tav>
                                      </p:tavLst>
                                    </p:anim>
                                    <p:anim calcmode="lin" valueType="num">
                                      <p:cBhvr>
                                        <p:cTn id="94" dur="500" fill="hold"/>
                                        <p:tgtEl>
                                          <p:spTgt spid="77829"/>
                                        </p:tgtEl>
                                        <p:attrNameLst>
                                          <p:attrName>ppt_w</p:attrName>
                                        </p:attrNameLst>
                                      </p:cBhvr>
                                      <p:tavLst>
                                        <p:tav tm="0">
                                          <p:val>
                                            <p:strVal val="#ppt_w/10"/>
                                          </p:val>
                                        </p:tav>
                                        <p:tav tm="50000">
                                          <p:val>
                                            <p:strVal val="#ppt_w+.01"/>
                                          </p:val>
                                        </p:tav>
                                        <p:tav tm="100000">
                                          <p:val>
                                            <p:strVal val="#ppt_w"/>
                                          </p:val>
                                        </p:tav>
                                      </p:tavLst>
                                    </p:anim>
                                    <p:animEffect transition="in" filter="fade">
                                      <p:cBhvr>
                                        <p:cTn id="95" dur="500" tmFilter="0,0; .5, 1; 1, 1"/>
                                        <p:tgtEl>
                                          <p:spTgt spid="77829"/>
                                        </p:tgtEl>
                                      </p:cBhvr>
                                    </p:animEffect>
                                  </p:childTnLst>
                                </p:cTn>
                              </p:par>
                            </p:childTnLst>
                          </p:cTn>
                        </p:par>
                      </p:childTnLst>
                    </p:cTn>
                  </p:par>
                  <p:par>
                    <p:cTn id="96" fill="hold" nodeType="clickPar">
                      <p:stCondLst>
                        <p:cond delay="indefinite"/>
                      </p:stCondLst>
                      <p:childTnLst>
                        <p:par>
                          <p:cTn id="97" fill="hold" nodeType="withGroup">
                            <p:stCondLst>
                              <p:cond delay="0"/>
                            </p:stCondLst>
                            <p:childTnLst>
                              <p:par>
                                <p:cTn id="98" presetID="53" presetClass="entr" presetSubtype="0" fill="hold" nodeType="clickEffect">
                                  <p:stCondLst>
                                    <p:cond delay="0"/>
                                  </p:stCondLst>
                                  <p:childTnLst>
                                    <p:set>
                                      <p:cBhvr>
                                        <p:cTn id="99" dur="1" fill="hold">
                                          <p:stCondLst>
                                            <p:cond delay="0"/>
                                          </p:stCondLst>
                                        </p:cTn>
                                        <p:tgtEl>
                                          <p:spTgt spid="7"/>
                                        </p:tgtEl>
                                        <p:attrNameLst>
                                          <p:attrName>style.visibility</p:attrName>
                                        </p:attrNameLst>
                                      </p:cBhvr>
                                      <p:to>
                                        <p:strVal val="visible"/>
                                      </p:to>
                                    </p:set>
                                    <p:anim calcmode="lin" valueType="num">
                                      <p:cBhvr>
                                        <p:cTn id="100" dur="500" fill="hold"/>
                                        <p:tgtEl>
                                          <p:spTgt spid="7"/>
                                        </p:tgtEl>
                                        <p:attrNameLst>
                                          <p:attrName>ppt_w</p:attrName>
                                        </p:attrNameLst>
                                      </p:cBhvr>
                                      <p:tavLst>
                                        <p:tav tm="0">
                                          <p:val>
                                            <p:fltVal val="0"/>
                                          </p:val>
                                        </p:tav>
                                        <p:tav tm="100000">
                                          <p:val>
                                            <p:strVal val="#ppt_w"/>
                                          </p:val>
                                        </p:tav>
                                      </p:tavLst>
                                    </p:anim>
                                    <p:anim calcmode="lin" valueType="num">
                                      <p:cBhvr>
                                        <p:cTn id="101" dur="500" fill="hold"/>
                                        <p:tgtEl>
                                          <p:spTgt spid="7"/>
                                        </p:tgtEl>
                                        <p:attrNameLst>
                                          <p:attrName>ppt_h</p:attrName>
                                        </p:attrNameLst>
                                      </p:cBhvr>
                                      <p:tavLst>
                                        <p:tav tm="0">
                                          <p:val>
                                            <p:fltVal val="0"/>
                                          </p:val>
                                        </p:tav>
                                        <p:tav tm="100000">
                                          <p:val>
                                            <p:strVal val="#ppt_h"/>
                                          </p:val>
                                        </p:tav>
                                      </p:tavLst>
                                    </p:anim>
                                    <p:animEffect transition="in" filter="fade">
                                      <p:cBhvr>
                                        <p:cTn id="102" dur="500"/>
                                        <p:tgtEl>
                                          <p:spTgt spid="7"/>
                                        </p:tgtEl>
                                      </p:cBhvr>
                                    </p:animEffect>
                                  </p:childTnLst>
                                </p:cTn>
                              </p:par>
                              <p:par>
                                <p:cTn id="103" presetID="53" presetClass="entr" presetSubtype="0" fill="hold" nodeType="withEffect">
                                  <p:stCondLst>
                                    <p:cond delay="0"/>
                                  </p:stCondLst>
                                  <p:childTnLst>
                                    <p:set>
                                      <p:cBhvr>
                                        <p:cTn id="104" dur="1" fill="hold">
                                          <p:stCondLst>
                                            <p:cond delay="0"/>
                                          </p:stCondLst>
                                        </p:cTn>
                                        <p:tgtEl>
                                          <p:spTgt spid="8"/>
                                        </p:tgtEl>
                                        <p:attrNameLst>
                                          <p:attrName>style.visibility</p:attrName>
                                        </p:attrNameLst>
                                      </p:cBhvr>
                                      <p:to>
                                        <p:strVal val="visible"/>
                                      </p:to>
                                    </p:set>
                                    <p:anim calcmode="lin" valueType="num">
                                      <p:cBhvr>
                                        <p:cTn id="105" dur="500" fill="hold"/>
                                        <p:tgtEl>
                                          <p:spTgt spid="8"/>
                                        </p:tgtEl>
                                        <p:attrNameLst>
                                          <p:attrName>ppt_w</p:attrName>
                                        </p:attrNameLst>
                                      </p:cBhvr>
                                      <p:tavLst>
                                        <p:tav tm="0">
                                          <p:val>
                                            <p:fltVal val="0"/>
                                          </p:val>
                                        </p:tav>
                                        <p:tav tm="100000">
                                          <p:val>
                                            <p:strVal val="#ppt_w"/>
                                          </p:val>
                                        </p:tav>
                                      </p:tavLst>
                                    </p:anim>
                                    <p:anim calcmode="lin" valueType="num">
                                      <p:cBhvr>
                                        <p:cTn id="106" dur="500" fill="hold"/>
                                        <p:tgtEl>
                                          <p:spTgt spid="8"/>
                                        </p:tgtEl>
                                        <p:attrNameLst>
                                          <p:attrName>ppt_h</p:attrName>
                                        </p:attrNameLst>
                                      </p:cBhvr>
                                      <p:tavLst>
                                        <p:tav tm="0">
                                          <p:val>
                                            <p:fltVal val="0"/>
                                          </p:val>
                                        </p:tav>
                                        <p:tav tm="100000">
                                          <p:val>
                                            <p:strVal val="#ppt_h"/>
                                          </p:val>
                                        </p:tav>
                                      </p:tavLst>
                                    </p:anim>
                                    <p:animEffect transition="in" filter="fade">
                                      <p:cBhvr>
                                        <p:cTn id="107" dur="500"/>
                                        <p:tgtEl>
                                          <p:spTgt spid="8"/>
                                        </p:tgtEl>
                                      </p:cBhvr>
                                    </p:animEffect>
                                  </p:childTnLst>
                                </p:cTn>
                              </p:par>
                              <p:par>
                                <p:cTn id="108" presetID="53" presetClass="entr" presetSubtype="0" fill="hold" grpId="0" nodeType="withEffect">
                                  <p:stCondLst>
                                    <p:cond delay="0"/>
                                  </p:stCondLst>
                                  <p:childTnLst>
                                    <p:set>
                                      <p:cBhvr>
                                        <p:cTn id="109" dur="1" fill="hold">
                                          <p:stCondLst>
                                            <p:cond delay="0"/>
                                          </p:stCondLst>
                                        </p:cTn>
                                        <p:tgtEl>
                                          <p:spTgt spid="77867"/>
                                        </p:tgtEl>
                                        <p:attrNameLst>
                                          <p:attrName>style.visibility</p:attrName>
                                        </p:attrNameLst>
                                      </p:cBhvr>
                                      <p:to>
                                        <p:strVal val="visible"/>
                                      </p:to>
                                    </p:set>
                                    <p:anim calcmode="lin" valueType="num">
                                      <p:cBhvr>
                                        <p:cTn id="110" dur="500" fill="hold"/>
                                        <p:tgtEl>
                                          <p:spTgt spid="77867"/>
                                        </p:tgtEl>
                                        <p:attrNameLst>
                                          <p:attrName>ppt_w</p:attrName>
                                        </p:attrNameLst>
                                      </p:cBhvr>
                                      <p:tavLst>
                                        <p:tav tm="0">
                                          <p:val>
                                            <p:fltVal val="0"/>
                                          </p:val>
                                        </p:tav>
                                        <p:tav tm="100000">
                                          <p:val>
                                            <p:strVal val="#ppt_w"/>
                                          </p:val>
                                        </p:tav>
                                      </p:tavLst>
                                    </p:anim>
                                    <p:anim calcmode="lin" valueType="num">
                                      <p:cBhvr>
                                        <p:cTn id="111" dur="500" fill="hold"/>
                                        <p:tgtEl>
                                          <p:spTgt spid="77867"/>
                                        </p:tgtEl>
                                        <p:attrNameLst>
                                          <p:attrName>ppt_h</p:attrName>
                                        </p:attrNameLst>
                                      </p:cBhvr>
                                      <p:tavLst>
                                        <p:tav tm="0">
                                          <p:val>
                                            <p:fltVal val="0"/>
                                          </p:val>
                                        </p:tav>
                                        <p:tav tm="100000">
                                          <p:val>
                                            <p:strVal val="#ppt_h"/>
                                          </p:val>
                                        </p:tav>
                                      </p:tavLst>
                                    </p:anim>
                                    <p:animEffect transition="in" filter="fade">
                                      <p:cBhvr>
                                        <p:cTn id="112" dur="500"/>
                                        <p:tgtEl>
                                          <p:spTgt spid="77867"/>
                                        </p:tgtEl>
                                      </p:cBhvr>
                                    </p:animEffect>
                                  </p:childTnLst>
                                  <p:subTnLst>
                                    <p:audio>
                                      <p:cMediaNode>
                                        <p:cTn display="0" masterRel="sameClick">
                                          <p:stCondLst>
                                            <p:cond evt="begin" delay="0">
                                              <p:tn val="108"/>
                                            </p:cond>
                                          </p:stCondLst>
                                          <p:endCondLst>
                                            <p:cond evt="onStopAudio" delay="0">
                                              <p:tgtEl>
                                                <p:sldTgt/>
                                              </p:tgtEl>
                                            </p:cond>
                                          </p:endCondLst>
                                        </p:cTn>
                                        <p:tgtEl>
                                          <p:sndTgt r:embed="rId6" name="Clinks.wav"/>
                                        </p:tgtEl>
                                      </p:cMediaNode>
                                    </p:audio>
                                  </p:subTnLst>
                                </p:cTn>
                              </p:par>
                              <p:par>
                                <p:cTn id="113" presetID="53" presetClass="entr" presetSubtype="0" fill="hold" grpId="0" nodeType="withEffect">
                                  <p:stCondLst>
                                    <p:cond delay="0"/>
                                  </p:stCondLst>
                                  <p:childTnLst>
                                    <p:set>
                                      <p:cBhvr>
                                        <p:cTn id="114" dur="1" fill="hold">
                                          <p:stCondLst>
                                            <p:cond delay="0"/>
                                          </p:stCondLst>
                                        </p:cTn>
                                        <p:tgtEl>
                                          <p:spTgt spid="77869"/>
                                        </p:tgtEl>
                                        <p:attrNameLst>
                                          <p:attrName>style.visibility</p:attrName>
                                        </p:attrNameLst>
                                      </p:cBhvr>
                                      <p:to>
                                        <p:strVal val="visible"/>
                                      </p:to>
                                    </p:set>
                                    <p:anim calcmode="lin" valueType="num">
                                      <p:cBhvr>
                                        <p:cTn id="115" dur="500" fill="hold"/>
                                        <p:tgtEl>
                                          <p:spTgt spid="77869"/>
                                        </p:tgtEl>
                                        <p:attrNameLst>
                                          <p:attrName>ppt_w</p:attrName>
                                        </p:attrNameLst>
                                      </p:cBhvr>
                                      <p:tavLst>
                                        <p:tav tm="0">
                                          <p:val>
                                            <p:fltVal val="0"/>
                                          </p:val>
                                        </p:tav>
                                        <p:tav tm="100000">
                                          <p:val>
                                            <p:strVal val="#ppt_w"/>
                                          </p:val>
                                        </p:tav>
                                      </p:tavLst>
                                    </p:anim>
                                    <p:anim calcmode="lin" valueType="num">
                                      <p:cBhvr>
                                        <p:cTn id="116" dur="500" fill="hold"/>
                                        <p:tgtEl>
                                          <p:spTgt spid="77869"/>
                                        </p:tgtEl>
                                        <p:attrNameLst>
                                          <p:attrName>ppt_h</p:attrName>
                                        </p:attrNameLst>
                                      </p:cBhvr>
                                      <p:tavLst>
                                        <p:tav tm="0">
                                          <p:val>
                                            <p:fltVal val="0"/>
                                          </p:val>
                                        </p:tav>
                                        <p:tav tm="100000">
                                          <p:val>
                                            <p:strVal val="#ppt_h"/>
                                          </p:val>
                                        </p:tav>
                                      </p:tavLst>
                                    </p:anim>
                                    <p:animEffect transition="in" filter="fade">
                                      <p:cBhvr>
                                        <p:cTn id="117" dur="500"/>
                                        <p:tgtEl>
                                          <p:spTgt spid="77869"/>
                                        </p:tgtEl>
                                      </p:cBhvr>
                                    </p:animEffect>
                                  </p:childTnLst>
                                </p:cTn>
                              </p:par>
                              <p:par>
                                <p:cTn id="118" presetID="53" presetClass="entr" presetSubtype="0" fill="hold" grpId="0" nodeType="withEffect">
                                  <p:stCondLst>
                                    <p:cond delay="0"/>
                                  </p:stCondLst>
                                  <p:childTnLst>
                                    <p:set>
                                      <p:cBhvr>
                                        <p:cTn id="119" dur="1" fill="hold">
                                          <p:stCondLst>
                                            <p:cond delay="0"/>
                                          </p:stCondLst>
                                        </p:cTn>
                                        <p:tgtEl>
                                          <p:spTgt spid="77870"/>
                                        </p:tgtEl>
                                        <p:attrNameLst>
                                          <p:attrName>style.visibility</p:attrName>
                                        </p:attrNameLst>
                                      </p:cBhvr>
                                      <p:to>
                                        <p:strVal val="visible"/>
                                      </p:to>
                                    </p:set>
                                    <p:anim calcmode="lin" valueType="num">
                                      <p:cBhvr>
                                        <p:cTn id="120" dur="500" fill="hold"/>
                                        <p:tgtEl>
                                          <p:spTgt spid="77870"/>
                                        </p:tgtEl>
                                        <p:attrNameLst>
                                          <p:attrName>ppt_w</p:attrName>
                                        </p:attrNameLst>
                                      </p:cBhvr>
                                      <p:tavLst>
                                        <p:tav tm="0">
                                          <p:val>
                                            <p:fltVal val="0"/>
                                          </p:val>
                                        </p:tav>
                                        <p:tav tm="100000">
                                          <p:val>
                                            <p:strVal val="#ppt_w"/>
                                          </p:val>
                                        </p:tav>
                                      </p:tavLst>
                                    </p:anim>
                                    <p:anim calcmode="lin" valueType="num">
                                      <p:cBhvr>
                                        <p:cTn id="121" dur="500" fill="hold"/>
                                        <p:tgtEl>
                                          <p:spTgt spid="77870"/>
                                        </p:tgtEl>
                                        <p:attrNameLst>
                                          <p:attrName>ppt_h</p:attrName>
                                        </p:attrNameLst>
                                      </p:cBhvr>
                                      <p:tavLst>
                                        <p:tav tm="0">
                                          <p:val>
                                            <p:fltVal val="0"/>
                                          </p:val>
                                        </p:tav>
                                        <p:tav tm="100000">
                                          <p:val>
                                            <p:strVal val="#ppt_h"/>
                                          </p:val>
                                        </p:tav>
                                      </p:tavLst>
                                    </p:anim>
                                    <p:animEffect transition="in" filter="fade">
                                      <p:cBhvr>
                                        <p:cTn id="122" dur="500"/>
                                        <p:tgtEl>
                                          <p:spTgt spid="77870"/>
                                        </p:tgtEl>
                                      </p:cBhvr>
                                    </p:animEffect>
                                  </p:childTnLst>
                                </p:cTn>
                              </p:par>
                              <p:par>
                                <p:cTn id="123" presetID="53" presetClass="entr" presetSubtype="0" fill="hold" grpId="0" nodeType="withEffect">
                                  <p:stCondLst>
                                    <p:cond delay="0"/>
                                  </p:stCondLst>
                                  <p:childTnLst>
                                    <p:set>
                                      <p:cBhvr>
                                        <p:cTn id="124" dur="1" fill="hold">
                                          <p:stCondLst>
                                            <p:cond delay="0"/>
                                          </p:stCondLst>
                                        </p:cTn>
                                        <p:tgtEl>
                                          <p:spTgt spid="77871"/>
                                        </p:tgtEl>
                                        <p:attrNameLst>
                                          <p:attrName>style.visibility</p:attrName>
                                        </p:attrNameLst>
                                      </p:cBhvr>
                                      <p:to>
                                        <p:strVal val="visible"/>
                                      </p:to>
                                    </p:set>
                                    <p:anim calcmode="lin" valueType="num">
                                      <p:cBhvr>
                                        <p:cTn id="125" dur="500" fill="hold"/>
                                        <p:tgtEl>
                                          <p:spTgt spid="77871"/>
                                        </p:tgtEl>
                                        <p:attrNameLst>
                                          <p:attrName>ppt_w</p:attrName>
                                        </p:attrNameLst>
                                      </p:cBhvr>
                                      <p:tavLst>
                                        <p:tav tm="0">
                                          <p:val>
                                            <p:fltVal val="0"/>
                                          </p:val>
                                        </p:tav>
                                        <p:tav tm="100000">
                                          <p:val>
                                            <p:strVal val="#ppt_w"/>
                                          </p:val>
                                        </p:tav>
                                      </p:tavLst>
                                    </p:anim>
                                    <p:anim calcmode="lin" valueType="num">
                                      <p:cBhvr>
                                        <p:cTn id="126" dur="500" fill="hold"/>
                                        <p:tgtEl>
                                          <p:spTgt spid="77871"/>
                                        </p:tgtEl>
                                        <p:attrNameLst>
                                          <p:attrName>ppt_h</p:attrName>
                                        </p:attrNameLst>
                                      </p:cBhvr>
                                      <p:tavLst>
                                        <p:tav tm="0">
                                          <p:val>
                                            <p:fltVal val="0"/>
                                          </p:val>
                                        </p:tav>
                                        <p:tav tm="100000">
                                          <p:val>
                                            <p:strVal val="#ppt_h"/>
                                          </p:val>
                                        </p:tav>
                                      </p:tavLst>
                                    </p:anim>
                                    <p:animEffect transition="in" filter="fade">
                                      <p:cBhvr>
                                        <p:cTn id="127" dur="500"/>
                                        <p:tgtEl>
                                          <p:spTgt spid="77871"/>
                                        </p:tgtEl>
                                      </p:cBhvr>
                                    </p:animEffect>
                                  </p:childTnLst>
                                </p:cTn>
                              </p:par>
                              <p:par>
                                <p:cTn id="128" presetID="53" presetClass="entr" presetSubtype="0" fill="hold" grpId="0" nodeType="withEffect">
                                  <p:stCondLst>
                                    <p:cond delay="0"/>
                                  </p:stCondLst>
                                  <p:childTnLst>
                                    <p:set>
                                      <p:cBhvr>
                                        <p:cTn id="129" dur="1" fill="hold">
                                          <p:stCondLst>
                                            <p:cond delay="0"/>
                                          </p:stCondLst>
                                        </p:cTn>
                                        <p:tgtEl>
                                          <p:spTgt spid="77872"/>
                                        </p:tgtEl>
                                        <p:attrNameLst>
                                          <p:attrName>style.visibility</p:attrName>
                                        </p:attrNameLst>
                                      </p:cBhvr>
                                      <p:to>
                                        <p:strVal val="visible"/>
                                      </p:to>
                                    </p:set>
                                    <p:anim calcmode="lin" valueType="num">
                                      <p:cBhvr>
                                        <p:cTn id="130" dur="500" fill="hold"/>
                                        <p:tgtEl>
                                          <p:spTgt spid="77872"/>
                                        </p:tgtEl>
                                        <p:attrNameLst>
                                          <p:attrName>ppt_w</p:attrName>
                                        </p:attrNameLst>
                                      </p:cBhvr>
                                      <p:tavLst>
                                        <p:tav tm="0">
                                          <p:val>
                                            <p:fltVal val="0"/>
                                          </p:val>
                                        </p:tav>
                                        <p:tav tm="100000">
                                          <p:val>
                                            <p:strVal val="#ppt_w"/>
                                          </p:val>
                                        </p:tav>
                                      </p:tavLst>
                                    </p:anim>
                                    <p:anim calcmode="lin" valueType="num">
                                      <p:cBhvr>
                                        <p:cTn id="131" dur="500" fill="hold"/>
                                        <p:tgtEl>
                                          <p:spTgt spid="77872"/>
                                        </p:tgtEl>
                                        <p:attrNameLst>
                                          <p:attrName>ppt_h</p:attrName>
                                        </p:attrNameLst>
                                      </p:cBhvr>
                                      <p:tavLst>
                                        <p:tav tm="0">
                                          <p:val>
                                            <p:fltVal val="0"/>
                                          </p:val>
                                        </p:tav>
                                        <p:tav tm="100000">
                                          <p:val>
                                            <p:strVal val="#ppt_h"/>
                                          </p:val>
                                        </p:tav>
                                      </p:tavLst>
                                    </p:anim>
                                    <p:animEffect transition="in" filter="fade">
                                      <p:cBhvr>
                                        <p:cTn id="132" dur="500"/>
                                        <p:tgtEl>
                                          <p:spTgt spid="77872"/>
                                        </p:tgtEl>
                                      </p:cBhvr>
                                    </p:animEffect>
                                  </p:childTnLst>
                                </p:cTn>
                              </p:par>
                              <p:par>
                                <p:cTn id="133" presetID="53" presetClass="entr" presetSubtype="0" fill="hold" grpId="0" nodeType="withEffect">
                                  <p:stCondLst>
                                    <p:cond delay="0"/>
                                  </p:stCondLst>
                                  <p:childTnLst>
                                    <p:set>
                                      <p:cBhvr>
                                        <p:cTn id="134" dur="1" fill="hold">
                                          <p:stCondLst>
                                            <p:cond delay="0"/>
                                          </p:stCondLst>
                                        </p:cTn>
                                        <p:tgtEl>
                                          <p:spTgt spid="77868"/>
                                        </p:tgtEl>
                                        <p:attrNameLst>
                                          <p:attrName>style.visibility</p:attrName>
                                        </p:attrNameLst>
                                      </p:cBhvr>
                                      <p:to>
                                        <p:strVal val="visible"/>
                                      </p:to>
                                    </p:set>
                                    <p:anim calcmode="lin" valueType="num">
                                      <p:cBhvr>
                                        <p:cTn id="135" dur="500" fill="hold"/>
                                        <p:tgtEl>
                                          <p:spTgt spid="77868"/>
                                        </p:tgtEl>
                                        <p:attrNameLst>
                                          <p:attrName>ppt_w</p:attrName>
                                        </p:attrNameLst>
                                      </p:cBhvr>
                                      <p:tavLst>
                                        <p:tav tm="0">
                                          <p:val>
                                            <p:fltVal val="0"/>
                                          </p:val>
                                        </p:tav>
                                        <p:tav tm="100000">
                                          <p:val>
                                            <p:strVal val="#ppt_w"/>
                                          </p:val>
                                        </p:tav>
                                      </p:tavLst>
                                    </p:anim>
                                    <p:anim calcmode="lin" valueType="num">
                                      <p:cBhvr>
                                        <p:cTn id="136" dur="500" fill="hold"/>
                                        <p:tgtEl>
                                          <p:spTgt spid="77868"/>
                                        </p:tgtEl>
                                        <p:attrNameLst>
                                          <p:attrName>ppt_h</p:attrName>
                                        </p:attrNameLst>
                                      </p:cBhvr>
                                      <p:tavLst>
                                        <p:tav tm="0">
                                          <p:val>
                                            <p:fltVal val="0"/>
                                          </p:val>
                                        </p:tav>
                                        <p:tav tm="100000">
                                          <p:val>
                                            <p:strVal val="#ppt_h"/>
                                          </p:val>
                                        </p:tav>
                                      </p:tavLst>
                                    </p:anim>
                                    <p:animEffect transition="in" filter="fade">
                                      <p:cBhvr>
                                        <p:cTn id="137" dur="500"/>
                                        <p:tgtEl>
                                          <p:spTgt spid="77868"/>
                                        </p:tgtEl>
                                      </p:cBhvr>
                                    </p:animEffect>
                                  </p:childTnLst>
                                </p:cTn>
                              </p:par>
                            </p:childTnLst>
                          </p:cTn>
                        </p:par>
                        <p:par>
                          <p:cTn id="138" fill="hold" nodeType="afterGroup">
                            <p:stCondLst>
                              <p:cond delay="500"/>
                            </p:stCondLst>
                            <p:childTnLst>
                              <p:par>
                                <p:cTn id="139" presetID="3" presetClass="emph" presetSubtype="2" fill="hold" grpId="1" nodeType="afterEffect">
                                  <p:stCondLst>
                                    <p:cond delay="0"/>
                                  </p:stCondLst>
                                  <p:childTnLst>
                                    <p:animClr clrSpc="rgb" dir="cw">
                                      <p:cBhvr override="childStyle">
                                        <p:cTn id="140" dur="2000" fill="hold"/>
                                        <p:tgtEl>
                                          <p:spTgt spid="77872"/>
                                        </p:tgtEl>
                                        <p:attrNameLst>
                                          <p:attrName>style.color</p:attrName>
                                        </p:attrNameLst>
                                      </p:cBhvr>
                                      <p:to>
                                        <a:srgbClr val="FF0000"/>
                                      </p:to>
                                    </p:animClr>
                                  </p:childTnLst>
                                </p:cTn>
                              </p:par>
                            </p:childTnLst>
                          </p:cTn>
                        </p:par>
                        <p:par>
                          <p:cTn id="141" fill="hold" nodeType="afterGroup">
                            <p:stCondLst>
                              <p:cond delay="2500"/>
                            </p:stCondLst>
                            <p:childTnLst>
                              <p:par>
                                <p:cTn id="142" presetID="3" presetClass="emph" presetSubtype="2" fill="hold" grpId="2" nodeType="afterEffect">
                                  <p:stCondLst>
                                    <p:cond delay="0"/>
                                  </p:stCondLst>
                                  <p:childTnLst>
                                    <p:animClr clrSpc="rgb" dir="cw">
                                      <p:cBhvr override="childStyle">
                                        <p:cTn id="143" dur="2000" fill="hold"/>
                                        <p:tgtEl>
                                          <p:spTgt spid="77872"/>
                                        </p:tgtEl>
                                        <p:attrNameLst>
                                          <p:attrName>style.color</p:attrName>
                                        </p:attrNameLst>
                                      </p:cBhvr>
                                      <p:to>
                                        <a:schemeClr val="accent2"/>
                                      </p:to>
                                    </p:animClr>
                                  </p:childTnLst>
                                </p:cTn>
                              </p:par>
                            </p:childTnLst>
                          </p:cTn>
                        </p:par>
                        <p:par>
                          <p:cTn id="144" fill="hold" nodeType="afterGroup">
                            <p:stCondLst>
                              <p:cond delay="4500"/>
                            </p:stCondLst>
                            <p:childTnLst>
                              <p:par>
                                <p:cTn id="145" presetID="3" presetClass="emph" presetSubtype="2" fill="hold" grpId="3" nodeType="afterEffect">
                                  <p:stCondLst>
                                    <p:cond delay="0"/>
                                  </p:stCondLst>
                                  <p:childTnLst>
                                    <p:animClr clrSpc="rgb" dir="cw">
                                      <p:cBhvr override="childStyle">
                                        <p:cTn id="146" dur="2000" fill="hold"/>
                                        <p:tgtEl>
                                          <p:spTgt spid="77872"/>
                                        </p:tgtEl>
                                        <p:attrNameLst>
                                          <p:attrName>style.color</p:attrName>
                                        </p:attrNameLst>
                                      </p:cBhvr>
                                      <p:to>
                                        <a:srgbClr val="CC0000"/>
                                      </p:to>
                                    </p:animClr>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7826" grpId="0" autoUpdateAnimBg="0"/>
      <p:bldP spid="77827" grpId="0" autoUpdateAnimBg="0"/>
      <p:bldP spid="77828" grpId="0"/>
      <p:bldP spid="77829" grpId="0"/>
      <p:bldP spid="77838" grpId="0"/>
      <p:bldP spid="77839" grpId="0"/>
      <p:bldP spid="77840" grpId="0"/>
      <p:bldP spid="77844" grpId="0"/>
      <p:bldP spid="77845" grpId="0"/>
      <p:bldP spid="77854" grpId="0"/>
      <p:bldP spid="77855" grpId="0"/>
      <p:bldP spid="77856" grpId="0"/>
      <p:bldP spid="77857" grpId="0"/>
      <p:bldP spid="77858" grpId="0"/>
      <p:bldP spid="77867" grpId="0"/>
      <p:bldP spid="77868" grpId="0"/>
      <p:bldP spid="77869" grpId="0"/>
      <p:bldP spid="77870" grpId="0"/>
      <p:bldP spid="77871" grpId="0"/>
      <p:bldP spid="77872" grpId="0"/>
      <p:bldP spid="77872" grpId="1"/>
      <p:bldP spid="77872" grpId="2"/>
      <p:bldP spid="77872" grpId="3"/>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8482" name="Text Box 2">
            <a:extLst>
              <a:ext uri="{FF2B5EF4-FFF2-40B4-BE49-F238E27FC236}">
                <a16:creationId xmlns:a16="http://schemas.microsoft.com/office/drawing/2014/main" xmlns="" id="{ABFBD51F-0086-4860-8F4D-93E55F0371D3}"/>
              </a:ext>
            </a:extLst>
          </p:cNvPr>
          <p:cNvSpPr txBox="1">
            <a:spLocks noChangeArrowheads="1"/>
          </p:cNvSpPr>
          <p:nvPr/>
        </p:nvSpPr>
        <p:spPr bwMode="auto">
          <a:xfrm>
            <a:off x="1440059" y="685800"/>
            <a:ext cx="1905000" cy="549275"/>
          </a:xfrm>
          <a:prstGeom prst="rect">
            <a:avLst/>
          </a:prstGeom>
          <a:solidFill>
            <a:schemeClr val="accent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a:spcBef>
                <a:spcPct val="50000"/>
              </a:spcBef>
            </a:pPr>
            <a:r>
              <a:rPr lang="en-US" altLang="en-US" sz="3000" b="1">
                <a:solidFill>
                  <a:schemeClr val="bg1"/>
                </a:solidFill>
                <a:latin typeface="VNI-Times" pitchFamily="2" charset="0"/>
              </a:rPr>
              <a:t>VÍ DUÏ 3</a:t>
            </a:r>
            <a:r>
              <a:rPr lang="en-US" altLang="en-US" sz="3000">
                <a:solidFill>
                  <a:schemeClr val="bg1"/>
                </a:solidFill>
                <a:latin typeface="VNI-Times" pitchFamily="2" charset="0"/>
              </a:rPr>
              <a:t> :</a:t>
            </a:r>
          </a:p>
        </p:txBody>
      </p:sp>
      <p:sp>
        <p:nvSpPr>
          <p:cNvPr id="148483" name="Text Box 3">
            <a:extLst>
              <a:ext uri="{FF2B5EF4-FFF2-40B4-BE49-F238E27FC236}">
                <a16:creationId xmlns:a16="http://schemas.microsoft.com/office/drawing/2014/main" xmlns="" id="{07840FF3-7A4E-4AFE-9FFE-B08BA42B0411}"/>
              </a:ext>
            </a:extLst>
          </p:cNvPr>
          <p:cNvSpPr txBox="1">
            <a:spLocks noChangeArrowheads="1"/>
          </p:cNvSpPr>
          <p:nvPr/>
        </p:nvSpPr>
        <p:spPr bwMode="auto">
          <a:xfrm>
            <a:off x="457200" y="1371600"/>
            <a:ext cx="7467600"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spcBef>
                <a:spcPct val="50000"/>
              </a:spcBef>
            </a:pPr>
            <a:r>
              <a:rPr lang="en-US" altLang="en-US" sz="3600" b="1" smtClean="0">
                <a:solidFill>
                  <a:srgbClr val="006600"/>
                </a:solidFill>
                <a:latin typeface="VNI-Times" pitchFamily="2" charset="0"/>
              </a:rPr>
              <a:t> Ñöa </a:t>
            </a:r>
            <a:r>
              <a:rPr lang="en-US" altLang="en-US" sz="3600" b="1">
                <a:solidFill>
                  <a:srgbClr val="006600"/>
                </a:solidFill>
                <a:latin typeface="VNI-Times" pitchFamily="2" charset="0"/>
              </a:rPr>
              <a:t>ra thöøa soá ra ngoaøi daáu caên: </a:t>
            </a:r>
          </a:p>
        </p:txBody>
      </p:sp>
      <p:sp>
        <p:nvSpPr>
          <p:cNvPr id="16388" name="Text Box 61">
            <a:extLst>
              <a:ext uri="{FF2B5EF4-FFF2-40B4-BE49-F238E27FC236}">
                <a16:creationId xmlns:a16="http://schemas.microsoft.com/office/drawing/2014/main" xmlns="" id="{11170335-8AD6-4EFD-A7A3-37B807DAEAD4}"/>
              </a:ext>
            </a:extLst>
          </p:cNvPr>
          <p:cNvSpPr txBox="1">
            <a:spLocks noChangeArrowheads="1"/>
          </p:cNvSpPr>
          <p:nvPr/>
        </p:nvSpPr>
        <p:spPr bwMode="auto">
          <a:xfrm>
            <a:off x="606281" y="1793875"/>
            <a:ext cx="7086600" cy="701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spcBef>
                <a:spcPct val="50000"/>
              </a:spcBef>
            </a:pPr>
            <a:endParaRPr lang="vi-VN" altLang="en-US" sz="4000">
              <a:latin typeface="Times New Roman" panose="02020603050405020304" pitchFamily="18" charset="0"/>
            </a:endParaRPr>
          </a:p>
        </p:txBody>
      </p:sp>
      <p:sp>
        <p:nvSpPr>
          <p:cNvPr id="148542" name="Text Box 62">
            <a:extLst>
              <a:ext uri="{FF2B5EF4-FFF2-40B4-BE49-F238E27FC236}">
                <a16:creationId xmlns:a16="http://schemas.microsoft.com/office/drawing/2014/main" xmlns="" id="{BA1720FE-314A-45F4-875B-4F04A1B5173C}"/>
              </a:ext>
            </a:extLst>
          </p:cNvPr>
          <p:cNvSpPr txBox="1">
            <a:spLocks noChangeArrowheads="1"/>
          </p:cNvSpPr>
          <p:nvPr/>
        </p:nvSpPr>
        <p:spPr bwMode="auto">
          <a:xfrm>
            <a:off x="4191000" y="2317750"/>
            <a:ext cx="4572000" cy="701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spcBef>
                <a:spcPct val="50000"/>
              </a:spcBef>
            </a:pPr>
            <a:r>
              <a:rPr lang="en-US" altLang="en-US" sz="4000" b="1">
                <a:latin typeface="VNI-Times" pitchFamily="2" charset="0"/>
              </a:rPr>
              <a:t>Vôùi x ≥ 0 , y ≥ 0</a:t>
            </a:r>
          </a:p>
        </p:txBody>
      </p:sp>
      <p:grpSp>
        <p:nvGrpSpPr>
          <p:cNvPr id="2" name="Group 63">
            <a:extLst>
              <a:ext uri="{FF2B5EF4-FFF2-40B4-BE49-F238E27FC236}">
                <a16:creationId xmlns:a16="http://schemas.microsoft.com/office/drawing/2014/main" xmlns="" id="{C4967BC1-D62E-491C-B43D-C99E3088E1E5}"/>
              </a:ext>
            </a:extLst>
          </p:cNvPr>
          <p:cNvGrpSpPr>
            <a:grpSpLocks/>
          </p:cNvGrpSpPr>
          <p:nvPr/>
        </p:nvGrpSpPr>
        <p:grpSpPr bwMode="auto">
          <a:xfrm>
            <a:off x="381000" y="2144713"/>
            <a:ext cx="3152775" cy="914400"/>
            <a:chOff x="288" y="1091"/>
            <a:chExt cx="1986" cy="576"/>
          </a:xfrm>
        </p:grpSpPr>
        <p:sp>
          <p:nvSpPr>
            <p:cNvPr id="16422" name="Text Box 64">
              <a:extLst>
                <a:ext uri="{FF2B5EF4-FFF2-40B4-BE49-F238E27FC236}">
                  <a16:creationId xmlns:a16="http://schemas.microsoft.com/office/drawing/2014/main" xmlns="" id="{99445FFF-2CAB-4E89-8976-74D911EFAFE2}"/>
                </a:ext>
              </a:extLst>
            </p:cNvPr>
            <p:cNvSpPr txBox="1">
              <a:spLocks noChangeArrowheads="1"/>
            </p:cNvSpPr>
            <p:nvPr/>
          </p:nvSpPr>
          <p:spPr bwMode="auto">
            <a:xfrm>
              <a:off x="288" y="1152"/>
              <a:ext cx="720" cy="4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spcBef>
                  <a:spcPct val="50000"/>
                </a:spcBef>
              </a:pPr>
              <a:r>
                <a:rPr lang="en-US" altLang="en-US" sz="4400" b="1">
                  <a:latin typeface="Times New Roman" panose="02020603050405020304" pitchFamily="18" charset="0"/>
                </a:rPr>
                <a:t> a)                              </a:t>
              </a:r>
            </a:p>
          </p:txBody>
        </p:sp>
        <p:grpSp>
          <p:nvGrpSpPr>
            <p:cNvPr id="16423" name="Group 65">
              <a:extLst>
                <a:ext uri="{FF2B5EF4-FFF2-40B4-BE49-F238E27FC236}">
                  <a16:creationId xmlns:a16="http://schemas.microsoft.com/office/drawing/2014/main" xmlns="" id="{CB4E3AA9-826E-4CEC-9C40-00D485189EAA}"/>
                </a:ext>
              </a:extLst>
            </p:cNvPr>
            <p:cNvGrpSpPr>
              <a:grpSpLocks/>
            </p:cNvGrpSpPr>
            <p:nvPr/>
          </p:nvGrpSpPr>
          <p:grpSpPr bwMode="auto">
            <a:xfrm>
              <a:off x="1087" y="1091"/>
              <a:ext cx="1187" cy="576"/>
              <a:chOff x="1152" y="1968"/>
              <a:chExt cx="1187" cy="576"/>
            </a:xfrm>
          </p:grpSpPr>
          <p:grpSp>
            <p:nvGrpSpPr>
              <p:cNvPr id="16424" name="Group 66">
                <a:extLst>
                  <a:ext uri="{FF2B5EF4-FFF2-40B4-BE49-F238E27FC236}">
                    <a16:creationId xmlns:a16="http://schemas.microsoft.com/office/drawing/2014/main" xmlns="" id="{B4C580D5-FE5D-4CEC-94B4-F22C9F12DC2F}"/>
                  </a:ext>
                </a:extLst>
              </p:cNvPr>
              <p:cNvGrpSpPr>
                <a:grpSpLocks/>
              </p:cNvGrpSpPr>
              <p:nvPr/>
            </p:nvGrpSpPr>
            <p:grpSpPr bwMode="auto">
              <a:xfrm>
                <a:off x="1152" y="1968"/>
                <a:ext cx="912" cy="480"/>
                <a:chOff x="1152" y="1968"/>
                <a:chExt cx="912" cy="480"/>
              </a:xfrm>
            </p:grpSpPr>
            <p:sp>
              <p:nvSpPr>
                <p:cNvPr id="16426" name="Line 67">
                  <a:extLst>
                    <a:ext uri="{FF2B5EF4-FFF2-40B4-BE49-F238E27FC236}">
                      <a16:creationId xmlns:a16="http://schemas.microsoft.com/office/drawing/2014/main" xmlns="" id="{333FBD7B-DC54-4DE1-B936-ADD8412862BD}"/>
                    </a:ext>
                  </a:extLst>
                </p:cNvPr>
                <p:cNvSpPr>
                  <a:spLocks noChangeShapeType="1"/>
                </p:cNvSpPr>
                <p:nvPr/>
              </p:nvSpPr>
              <p:spPr bwMode="auto">
                <a:xfrm>
                  <a:off x="1152" y="2112"/>
                  <a:ext cx="144" cy="336"/>
                </a:xfrm>
                <a:prstGeom prst="line">
                  <a:avLst/>
                </a:prstGeom>
                <a:noFill/>
                <a:ln w="38100">
                  <a:solidFill>
                    <a:srgbClr val="3333FF"/>
                  </a:solidFill>
                  <a:miter lim="800000"/>
                  <a:headEnd type="none" w="sm" len="sm"/>
                  <a:tailEnd type="none" w="sm" len="sm"/>
                </a:ln>
                <a:extLst>
                  <a:ext uri="{909E8E84-426E-40DD-AFC4-6F175D3DCCD1}">
                    <a14:hiddenFill xmlns:a14="http://schemas.microsoft.com/office/drawing/2010/main">
                      <a:noFill/>
                    </a14:hiddenFill>
                  </a:ext>
                </a:extLst>
              </p:spPr>
              <p:txBody>
                <a:bodyPr wrap="none"/>
                <a:lstStyle/>
                <a:p>
                  <a:endParaRPr lang="en-US"/>
                </a:p>
              </p:txBody>
            </p:sp>
            <p:sp>
              <p:nvSpPr>
                <p:cNvPr id="16427" name="Line 68">
                  <a:extLst>
                    <a:ext uri="{FF2B5EF4-FFF2-40B4-BE49-F238E27FC236}">
                      <a16:creationId xmlns:a16="http://schemas.microsoft.com/office/drawing/2014/main" xmlns="" id="{0147C774-05EC-4BA6-8AE5-576D6A052111}"/>
                    </a:ext>
                  </a:extLst>
                </p:cNvPr>
                <p:cNvSpPr>
                  <a:spLocks noChangeShapeType="1"/>
                </p:cNvSpPr>
                <p:nvPr/>
              </p:nvSpPr>
              <p:spPr bwMode="auto">
                <a:xfrm flipV="1">
                  <a:off x="1296" y="1968"/>
                  <a:ext cx="48" cy="480"/>
                </a:xfrm>
                <a:prstGeom prst="line">
                  <a:avLst/>
                </a:prstGeom>
                <a:noFill/>
                <a:ln w="38100">
                  <a:solidFill>
                    <a:srgbClr val="3333FF"/>
                  </a:solidFill>
                  <a:miter lim="800000"/>
                  <a:headEnd type="none" w="sm" len="sm"/>
                  <a:tailEnd type="none" w="sm" len="sm"/>
                </a:ln>
                <a:extLst>
                  <a:ext uri="{909E8E84-426E-40DD-AFC4-6F175D3DCCD1}">
                    <a14:hiddenFill xmlns:a14="http://schemas.microsoft.com/office/drawing/2010/main">
                      <a:noFill/>
                    </a14:hiddenFill>
                  </a:ext>
                </a:extLst>
              </p:spPr>
              <p:txBody>
                <a:bodyPr wrap="none"/>
                <a:lstStyle/>
                <a:p>
                  <a:endParaRPr lang="en-US"/>
                </a:p>
              </p:txBody>
            </p:sp>
            <p:sp>
              <p:nvSpPr>
                <p:cNvPr id="16428" name="Line 69">
                  <a:extLst>
                    <a:ext uri="{FF2B5EF4-FFF2-40B4-BE49-F238E27FC236}">
                      <a16:creationId xmlns:a16="http://schemas.microsoft.com/office/drawing/2014/main" xmlns="" id="{DAAE9D5D-F1DA-44E5-9EF9-4866E00176A7}"/>
                    </a:ext>
                  </a:extLst>
                </p:cNvPr>
                <p:cNvSpPr>
                  <a:spLocks noChangeShapeType="1"/>
                </p:cNvSpPr>
                <p:nvPr/>
              </p:nvSpPr>
              <p:spPr bwMode="auto">
                <a:xfrm>
                  <a:off x="1344" y="1968"/>
                  <a:ext cx="720" cy="0"/>
                </a:xfrm>
                <a:prstGeom prst="line">
                  <a:avLst/>
                </a:prstGeom>
                <a:noFill/>
                <a:ln w="38100">
                  <a:solidFill>
                    <a:srgbClr val="3333FF"/>
                  </a:solidFill>
                  <a:miter lim="800000"/>
                  <a:headEnd type="none" w="sm" len="sm"/>
                  <a:tailEnd type="none" w="sm" len="sm"/>
                </a:ln>
                <a:extLst>
                  <a:ext uri="{909E8E84-426E-40DD-AFC4-6F175D3DCCD1}">
                    <a14:hiddenFill xmlns:a14="http://schemas.microsoft.com/office/drawing/2010/main">
                      <a:noFill/>
                    </a14:hiddenFill>
                  </a:ext>
                </a:extLst>
              </p:spPr>
              <p:txBody>
                <a:bodyPr wrap="none"/>
                <a:lstStyle/>
                <a:p>
                  <a:endParaRPr lang="en-US"/>
                </a:p>
              </p:txBody>
            </p:sp>
          </p:grpSp>
          <p:sp>
            <p:nvSpPr>
              <p:cNvPr id="16425" name="Text Box 70">
                <a:extLst>
                  <a:ext uri="{FF2B5EF4-FFF2-40B4-BE49-F238E27FC236}">
                    <a16:creationId xmlns:a16="http://schemas.microsoft.com/office/drawing/2014/main" xmlns="" id="{5206A57F-AEC1-4F78-929E-85A9F2E3260F}"/>
                  </a:ext>
                </a:extLst>
              </p:cNvPr>
              <p:cNvSpPr txBox="1">
                <a:spLocks noChangeArrowheads="1"/>
              </p:cNvSpPr>
              <p:nvPr/>
            </p:nvSpPr>
            <p:spPr bwMode="auto">
              <a:xfrm>
                <a:off x="1283" y="2025"/>
                <a:ext cx="1056" cy="5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spcBef>
                    <a:spcPct val="50000"/>
                  </a:spcBef>
                </a:pPr>
                <a:r>
                  <a:rPr lang="en-US" altLang="en-US" sz="4800" b="1">
                    <a:solidFill>
                      <a:srgbClr val="3333FF"/>
                    </a:solidFill>
                    <a:latin typeface="Times New Roman" panose="02020603050405020304" pitchFamily="18" charset="0"/>
                  </a:rPr>
                  <a:t>4x</a:t>
                </a:r>
                <a:r>
                  <a:rPr lang="en-US" altLang="en-US" sz="4800" b="1" baseline="30000">
                    <a:solidFill>
                      <a:srgbClr val="3333FF"/>
                    </a:solidFill>
                    <a:latin typeface="Times New Roman" panose="02020603050405020304" pitchFamily="18" charset="0"/>
                  </a:rPr>
                  <a:t>2</a:t>
                </a:r>
                <a:r>
                  <a:rPr lang="en-US" altLang="en-US" sz="4800" b="1">
                    <a:solidFill>
                      <a:srgbClr val="3333FF"/>
                    </a:solidFill>
                    <a:latin typeface="Times New Roman" panose="02020603050405020304" pitchFamily="18" charset="0"/>
                  </a:rPr>
                  <a:t>y</a:t>
                </a:r>
              </a:p>
            </p:txBody>
          </p:sp>
        </p:grpSp>
      </p:grpSp>
      <p:grpSp>
        <p:nvGrpSpPr>
          <p:cNvPr id="5" name="Group 71">
            <a:extLst>
              <a:ext uri="{FF2B5EF4-FFF2-40B4-BE49-F238E27FC236}">
                <a16:creationId xmlns:a16="http://schemas.microsoft.com/office/drawing/2014/main" xmlns="" id="{EE193C32-924E-4D20-926C-D513A82965C6}"/>
              </a:ext>
            </a:extLst>
          </p:cNvPr>
          <p:cNvGrpSpPr>
            <a:grpSpLocks/>
          </p:cNvGrpSpPr>
          <p:nvPr/>
        </p:nvGrpSpPr>
        <p:grpSpPr bwMode="auto">
          <a:xfrm>
            <a:off x="1468438" y="3460750"/>
            <a:ext cx="1447800" cy="762000"/>
            <a:chOff x="1152" y="1968"/>
            <a:chExt cx="912" cy="480"/>
          </a:xfrm>
        </p:grpSpPr>
        <p:sp>
          <p:nvSpPr>
            <p:cNvPr id="16419" name="Line 72">
              <a:extLst>
                <a:ext uri="{FF2B5EF4-FFF2-40B4-BE49-F238E27FC236}">
                  <a16:creationId xmlns:a16="http://schemas.microsoft.com/office/drawing/2014/main" xmlns="" id="{0A6C822B-0E7F-46B6-B4B9-2BF4FFBA7AB3}"/>
                </a:ext>
              </a:extLst>
            </p:cNvPr>
            <p:cNvSpPr>
              <a:spLocks noChangeShapeType="1"/>
            </p:cNvSpPr>
            <p:nvPr/>
          </p:nvSpPr>
          <p:spPr bwMode="auto">
            <a:xfrm>
              <a:off x="1152" y="2112"/>
              <a:ext cx="144" cy="336"/>
            </a:xfrm>
            <a:prstGeom prst="line">
              <a:avLst/>
            </a:prstGeom>
            <a:noFill/>
            <a:ln w="38100">
              <a:solidFill>
                <a:srgbClr val="3333FF"/>
              </a:solidFill>
              <a:miter lim="800000"/>
              <a:headEnd type="none" w="sm" len="sm"/>
              <a:tailEnd type="none" w="sm" len="sm"/>
            </a:ln>
            <a:extLst>
              <a:ext uri="{909E8E84-426E-40DD-AFC4-6F175D3DCCD1}">
                <a14:hiddenFill xmlns:a14="http://schemas.microsoft.com/office/drawing/2010/main">
                  <a:noFill/>
                </a14:hiddenFill>
              </a:ext>
            </a:extLst>
          </p:spPr>
          <p:txBody>
            <a:bodyPr wrap="none"/>
            <a:lstStyle/>
            <a:p>
              <a:endParaRPr lang="en-US"/>
            </a:p>
          </p:txBody>
        </p:sp>
        <p:sp>
          <p:nvSpPr>
            <p:cNvPr id="16420" name="Line 73">
              <a:extLst>
                <a:ext uri="{FF2B5EF4-FFF2-40B4-BE49-F238E27FC236}">
                  <a16:creationId xmlns:a16="http://schemas.microsoft.com/office/drawing/2014/main" xmlns="" id="{0E8EC27C-6B99-40E5-AA2A-BBECE5E9B037}"/>
                </a:ext>
              </a:extLst>
            </p:cNvPr>
            <p:cNvSpPr>
              <a:spLocks noChangeShapeType="1"/>
            </p:cNvSpPr>
            <p:nvPr/>
          </p:nvSpPr>
          <p:spPr bwMode="auto">
            <a:xfrm flipV="1">
              <a:off x="1296" y="1968"/>
              <a:ext cx="48" cy="480"/>
            </a:xfrm>
            <a:prstGeom prst="line">
              <a:avLst/>
            </a:prstGeom>
            <a:noFill/>
            <a:ln w="38100">
              <a:solidFill>
                <a:srgbClr val="3333FF"/>
              </a:solidFill>
              <a:miter lim="800000"/>
              <a:headEnd type="none" w="sm" len="sm"/>
              <a:tailEnd type="none" w="sm" len="sm"/>
            </a:ln>
            <a:extLst>
              <a:ext uri="{909E8E84-426E-40DD-AFC4-6F175D3DCCD1}">
                <a14:hiddenFill xmlns:a14="http://schemas.microsoft.com/office/drawing/2010/main">
                  <a:noFill/>
                </a14:hiddenFill>
              </a:ext>
            </a:extLst>
          </p:spPr>
          <p:txBody>
            <a:bodyPr wrap="none"/>
            <a:lstStyle/>
            <a:p>
              <a:endParaRPr lang="en-US"/>
            </a:p>
          </p:txBody>
        </p:sp>
        <p:sp>
          <p:nvSpPr>
            <p:cNvPr id="16421" name="Line 74">
              <a:extLst>
                <a:ext uri="{FF2B5EF4-FFF2-40B4-BE49-F238E27FC236}">
                  <a16:creationId xmlns:a16="http://schemas.microsoft.com/office/drawing/2014/main" xmlns="" id="{1885C6FB-A448-4943-8656-A7997241A136}"/>
                </a:ext>
              </a:extLst>
            </p:cNvPr>
            <p:cNvSpPr>
              <a:spLocks noChangeShapeType="1"/>
            </p:cNvSpPr>
            <p:nvPr/>
          </p:nvSpPr>
          <p:spPr bwMode="auto">
            <a:xfrm>
              <a:off x="1344" y="1968"/>
              <a:ext cx="720" cy="0"/>
            </a:xfrm>
            <a:prstGeom prst="line">
              <a:avLst/>
            </a:prstGeom>
            <a:noFill/>
            <a:ln w="38100">
              <a:solidFill>
                <a:srgbClr val="3333FF"/>
              </a:solidFill>
              <a:miter lim="800000"/>
              <a:headEnd type="none" w="sm" len="sm"/>
              <a:tailEnd type="none" w="sm" len="sm"/>
            </a:ln>
            <a:extLst>
              <a:ext uri="{909E8E84-426E-40DD-AFC4-6F175D3DCCD1}">
                <a14:hiddenFill xmlns:a14="http://schemas.microsoft.com/office/drawing/2010/main">
                  <a:noFill/>
                </a14:hiddenFill>
              </a:ext>
            </a:extLst>
          </p:spPr>
          <p:txBody>
            <a:bodyPr wrap="none"/>
            <a:lstStyle/>
            <a:p>
              <a:endParaRPr lang="en-US"/>
            </a:p>
          </p:txBody>
        </p:sp>
      </p:grpSp>
      <p:sp>
        <p:nvSpPr>
          <p:cNvPr id="148555" name="Text Box 75">
            <a:extLst>
              <a:ext uri="{FF2B5EF4-FFF2-40B4-BE49-F238E27FC236}">
                <a16:creationId xmlns:a16="http://schemas.microsoft.com/office/drawing/2014/main" xmlns="" id="{0FB49371-118E-4F71-ADE0-4129EDB3149D}"/>
              </a:ext>
            </a:extLst>
          </p:cNvPr>
          <p:cNvSpPr txBox="1">
            <a:spLocks noChangeArrowheads="1"/>
          </p:cNvSpPr>
          <p:nvPr/>
        </p:nvSpPr>
        <p:spPr bwMode="auto">
          <a:xfrm>
            <a:off x="1676400" y="3475038"/>
            <a:ext cx="1676400" cy="8239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spcBef>
                <a:spcPct val="50000"/>
              </a:spcBef>
            </a:pPr>
            <a:r>
              <a:rPr lang="en-US" altLang="en-US" sz="4800" b="1">
                <a:solidFill>
                  <a:srgbClr val="3333FF"/>
                </a:solidFill>
                <a:latin typeface="Times New Roman" panose="02020603050405020304" pitchFamily="18" charset="0"/>
              </a:rPr>
              <a:t>4x</a:t>
            </a:r>
            <a:r>
              <a:rPr lang="en-US" altLang="en-US" sz="4800" b="1" baseline="30000">
                <a:solidFill>
                  <a:srgbClr val="3333FF"/>
                </a:solidFill>
                <a:latin typeface="Times New Roman" panose="02020603050405020304" pitchFamily="18" charset="0"/>
              </a:rPr>
              <a:t>2</a:t>
            </a:r>
            <a:endParaRPr lang="en-US" altLang="en-US" sz="4800" b="1">
              <a:solidFill>
                <a:srgbClr val="3333FF"/>
              </a:solidFill>
              <a:latin typeface="Times New Roman" panose="02020603050405020304" pitchFamily="18" charset="0"/>
            </a:endParaRPr>
          </a:p>
        </p:txBody>
      </p:sp>
      <p:sp>
        <p:nvSpPr>
          <p:cNvPr id="148556" name="Text Box 76">
            <a:extLst>
              <a:ext uri="{FF2B5EF4-FFF2-40B4-BE49-F238E27FC236}">
                <a16:creationId xmlns:a16="http://schemas.microsoft.com/office/drawing/2014/main" xmlns="" id="{8F6F247C-4455-4F90-9388-89F611183D68}"/>
              </a:ext>
            </a:extLst>
          </p:cNvPr>
          <p:cNvSpPr txBox="1">
            <a:spLocks noChangeArrowheads="1"/>
          </p:cNvSpPr>
          <p:nvPr/>
        </p:nvSpPr>
        <p:spPr bwMode="auto">
          <a:xfrm>
            <a:off x="3276600" y="3633788"/>
            <a:ext cx="2362200"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spcBef>
                <a:spcPct val="50000"/>
              </a:spcBef>
            </a:pPr>
            <a:r>
              <a:rPr lang="en-US" altLang="en-US" sz="4400" b="1">
                <a:solidFill>
                  <a:srgbClr val="3333FF"/>
                </a:solidFill>
                <a:latin typeface="Times New Roman" panose="02020603050405020304" pitchFamily="18" charset="0"/>
              </a:rPr>
              <a:t>=</a:t>
            </a:r>
          </a:p>
        </p:txBody>
      </p:sp>
      <p:sp>
        <p:nvSpPr>
          <p:cNvPr id="148557" name="Text Box 77">
            <a:extLst>
              <a:ext uri="{FF2B5EF4-FFF2-40B4-BE49-F238E27FC236}">
                <a16:creationId xmlns:a16="http://schemas.microsoft.com/office/drawing/2014/main" xmlns="" id="{4551430B-1BB5-4BBE-AE91-F5C48839AA1A}"/>
              </a:ext>
            </a:extLst>
          </p:cNvPr>
          <p:cNvSpPr txBox="1">
            <a:spLocks noChangeArrowheads="1"/>
          </p:cNvSpPr>
          <p:nvPr/>
        </p:nvSpPr>
        <p:spPr bwMode="auto">
          <a:xfrm>
            <a:off x="4343400" y="3460750"/>
            <a:ext cx="1371600"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spcBef>
                <a:spcPct val="50000"/>
              </a:spcBef>
            </a:pPr>
            <a:r>
              <a:rPr lang="en-US" altLang="en-US" sz="4400" b="1">
                <a:solidFill>
                  <a:srgbClr val="FF3300"/>
                </a:solidFill>
                <a:latin typeface="Times New Roman" panose="02020603050405020304" pitchFamily="18" charset="0"/>
              </a:rPr>
              <a:t>(2x)</a:t>
            </a:r>
            <a:r>
              <a:rPr lang="en-US" altLang="en-US" sz="4400" b="1" baseline="30000">
                <a:solidFill>
                  <a:srgbClr val="FF3300"/>
                </a:solidFill>
                <a:latin typeface="Times New Roman" panose="02020603050405020304" pitchFamily="18" charset="0"/>
              </a:rPr>
              <a:t>2</a:t>
            </a:r>
            <a:endParaRPr lang="en-US" altLang="en-US" sz="4400" b="1">
              <a:solidFill>
                <a:srgbClr val="FF3300"/>
              </a:solidFill>
              <a:latin typeface="Times New Roman" panose="02020603050405020304" pitchFamily="18" charset="0"/>
            </a:endParaRPr>
          </a:p>
        </p:txBody>
      </p:sp>
      <p:grpSp>
        <p:nvGrpSpPr>
          <p:cNvPr id="6" name="Group 78">
            <a:extLst>
              <a:ext uri="{FF2B5EF4-FFF2-40B4-BE49-F238E27FC236}">
                <a16:creationId xmlns:a16="http://schemas.microsoft.com/office/drawing/2014/main" xmlns="" id="{04FB76D5-A1BD-40D2-91F8-FD8E1EE780FA}"/>
              </a:ext>
            </a:extLst>
          </p:cNvPr>
          <p:cNvGrpSpPr>
            <a:grpSpLocks/>
          </p:cNvGrpSpPr>
          <p:nvPr/>
        </p:nvGrpSpPr>
        <p:grpSpPr bwMode="auto">
          <a:xfrm>
            <a:off x="4038600" y="3384550"/>
            <a:ext cx="1905000" cy="762000"/>
            <a:chOff x="2592" y="1894"/>
            <a:chExt cx="1200" cy="480"/>
          </a:xfrm>
        </p:grpSpPr>
        <p:sp>
          <p:nvSpPr>
            <p:cNvPr id="16416" name="Line 79">
              <a:extLst>
                <a:ext uri="{FF2B5EF4-FFF2-40B4-BE49-F238E27FC236}">
                  <a16:creationId xmlns:a16="http://schemas.microsoft.com/office/drawing/2014/main" xmlns="" id="{403C8E44-B084-4D36-8604-50A1E61EAABF}"/>
                </a:ext>
              </a:extLst>
            </p:cNvPr>
            <p:cNvSpPr>
              <a:spLocks noChangeShapeType="1"/>
            </p:cNvSpPr>
            <p:nvPr/>
          </p:nvSpPr>
          <p:spPr bwMode="auto">
            <a:xfrm>
              <a:off x="2592" y="2016"/>
              <a:ext cx="144" cy="336"/>
            </a:xfrm>
            <a:prstGeom prst="line">
              <a:avLst/>
            </a:prstGeom>
            <a:noFill/>
            <a:ln w="38100">
              <a:solidFill>
                <a:srgbClr val="3333FF"/>
              </a:solidFill>
              <a:miter lim="800000"/>
              <a:headEnd type="none" w="sm" len="sm"/>
              <a:tailEnd type="none" w="sm" len="sm"/>
            </a:ln>
            <a:extLst>
              <a:ext uri="{909E8E84-426E-40DD-AFC4-6F175D3DCCD1}">
                <a14:hiddenFill xmlns:a14="http://schemas.microsoft.com/office/drawing/2010/main">
                  <a:noFill/>
                </a14:hiddenFill>
              </a:ext>
            </a:extLst>
          </p:spPr>
          <p:txBody>
            <a:bodyPr wrap="none"/>
            <a:lstStyle/>
            <a:p>
              <a:endParaRPr lang="en-US"/>
            </a:p>
          </p:txBody>
        </p:sp>
        <p:sp>
          <p:nvSpPr>
            <p:cNvPr id="16417" name="Line 80">
              <a:extLst>
                <a:ext uri="{FF2B5EF4-FFF2-40B4-BE49-F238E27FC236}">
                  <a16:creationId xmlns:a16="http://schemas.microsoft.com/office/drawing/2014/main" xmlns="" id="{E06C2717-3399-470A-9B9C-0DE6D1BFABD4}"/>
                </a:ext>
              </a:extLst>
            </p:cNvPr>
            <p:cNvSpPr>
              <a:spLocks noChangeShapeType="1"/>
            </p:cNvSpPr>
            <p:nvPr/>
          </p:nvSpPr>
          <p:spPr bwMode="auto">
            <a:xfrm flipV="1">
              <a:off x="2736" y="1894"/>
              <a:ext cx="48" cy="480"/>
            </a:xfrm>
            <a:prstGeom prst="line">
              <a:avLst/>
            </a:prstGeom>
            <a:noFill/>
            <a:ln w="38100">
              <a:solidFill>
                <a:srgbClr val="3333FF"/>
              </a:solidFill>
              <a:miter lim="800000"/>
              <a:headEnd type="none" w="sm" len="sm"/>
              <a:tailEnd type="none" w="sm" len="sm"/>
            </a:ln>
            <a:extLst>
              <a:ext uri="{909E8E84-426E-40DD-AFC4-6F175D3DCCD1}">
                <a14:hiddenFill xmlns:a14="http://schemas.microsoft.com/office/drawing/2010/main">
                  <a:noFill/>
                </a14:hiddenFill>
              </a:ext>
            </a:extLst>
          </p:spPr>
          <p:txBody>
            <a:bodyPr wrap="none"/>
            <a:lstStyle/>
            <a:p>
              <a:endParaRPr lang="en-US"/>
            </a:p>
          </p:txBody>
        </p:sp>
        <p:sp>
          <p:nvSpPr>
            <p:cNvPr id="16418" name="Line 81">
              <a:extLst>
                <a:ext uri="{FF2B5EF4-FFF2-40B4-BE49-F238E27FC236}">
                  <a16:creationId xmlns:a16="http://schemas.microsoft.com/office/drawing/2014/main" xmlns="" id="{D2038A7B-0F5E-46B4-A303-D178866C2CA1}"/>
                </a:ext>
              </a:extLst>
            </p:cNvPr>
            <p:cNvSpPr>
              <a:spLocks noChangeShapeType="1"/>
            </p:cNvSpPr>
            <p:nvPr/>
          </p:nvSpPr>
          <p:spPr bwMode="auto">
            <a:xfrm>
              <a:off x="2784" y="1902"/>
              <a:ext cx="1008" cy="0"/>
            </a:xfrm>
            <a:prstGeom prst="line">
              <a:avLst/>
            </a:prstGeom>
            <a:noFill/>
            <a:ln w="38100">
              <a:solidFill>
                <a:srgbClr val="3333FF"/>
              </a:solidFill>
              <a:miter lim="800000"/>
              <a:headEnd type="none" w="sm" len="sm"/>
              <a:tailEnd type="none" w="sm" len="sm"/>
            </a:ln>
            <a:extLst>
              <a:ext uri="{909E8E84-426E-40DD-AFC4-6F175D3DCCD1}">
                <a14:hiddenFill xmlns:a14="http://schemas.microsoft.com/office/drawing/2010/main">
                  <a:noFill/>
                </a14:hiddenFill>
              </a:ext>
            </a:extLst>
          </p:spPr>
          <p:txBody>
            <a:bodyPr wrap="none"/>
            <a:lstStyle/>
            <a:p>
              <a:endParaRPr lang="en-US"/>
            </a:p>
          </p:txBody>
        </p:sp>
      </p:grpSp>
      <p:sp>
        <p:nvSpPr>
          <p:cNvPr id="148562" name="Text Box 82">
            <a:extLst>
              <a:ext uri="{FF2B5EF4-FFF2-40B4-BE49-F238E27FC236}">
                <a16:creationId xmlns:a16="http://schemas.microsoft.com/office/drawing/2014/main" xmlns="" id="{B64C55C7-329D-45DE-B34A-5BE7E02BF977}"/>
              </a:ext>
            </a:extLst>
          </p:cNvPr>
          <p:cNvSpPr txBox="1">
            <a:spLocks noChangeArrowheads="1"/>
          </p:cNvSpPr>
          <p:nvPr/>
        </p:nvSpPr>
        <p:spPr bwMode="auto">
          <a:xfrm>
            <a:off x="5410200" y="3403600"/>
            <a:ext cx="838200" cy="8239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spcBef>
                <a:spcPct val="50000"/>
              </a:spcBef>
            </a:pPr>
            <a:r>
              <a:rPr lang="en-US" altLang="en-US" sz="4400" b="1">
                <a:solidFill>
                  <a:srgbClr val="3333FF"/>
                </a:solidFill>
                <a:latin typeface="Times New Roman" panose="02020603050405020304" pitchFamily="18" charset="0"/>
              </a:rPr>
              <a:t>.</a:t>
            </a:r>
            <a:r>
              <a:rPr lang="en-US" altLang="en-US" sz="4800" b="1">
                <a:solidFill>
                  <a:srgbClr val="3333FF"/>
                </a:solidFill>
                <a:latin typeface="Times New Roman" panose="02020603050405020304" pitchFamily="18" charset="0"/>
              </a:rPr>
              <a:t>y</a:t>
            </a:r>
            <a:endParaRPr lang="en-US" altLang="en-US" sz="4400" b="1">
              <a:solidFill>
                <a:srgbClr val="3333FF"/>
              </a:solidFill>
              <a:latin typeface="Times New Roman" panose="02020603050405020304" pitchFamily="18" charset="0"/>
            </a:endParaRPr>
          </a:p>
        </p:txBody>
      </p:sp>
      <p:sp>
        <p:nvSpPr>
          <p:cNvPr id="148563" name="Text Box 83">
            <a:extLst>
              <a:ext uri="{FF2B5EF4-FFF2-40B4-BE49-F238E27FC236}">
                <a16:creationId xmlns:a16="http://schemas.microsoft.com/office/drawing/2014/main" xmlns="" id="{C7097EC7-5D3A-4AAF-82BB-B965C2E98F98}"/>
              </a:ext>
            </a:extLst>
          </p:cNvPr>
          <p:cNvSpPr txBox="1">
            <a:spLocks noChangeArrowheads="1"/>
          </p:cNvSpPr>
          <p:nvPr/>
        </p:nvSpPr>
        <p:spPr bwMode="auto">
          <a:xfrm>
            <a:off x="3276600" y="5456238"/>
            <a:ext cx="2362200" cy="8239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spcBef>
                <a:spcPct val="50000"/>
              </a:spcBef>
            </a:pPr>
            <a:r>
              <a:rPr lang="en-US" altLang="en-US" sz="4400" b="1">
                <a:solidFill>
                  <a:srgbClr val="3366CC"/>
                </a:solidFill>
                <a:latin typeface="Times New Roman" panose="02020603050405020304" pitchFamily="18" charset="0"/>
              </a:rPr>
              <a:t>=   </a:t>
            </a:r>
            <a:r>
              <a:rPr lang="en-US" altLang="en-US" sz="4800" b="1">
                <a:solidFill>
                  <a:srgbClr val="FF3300"/>
                </a:solidFill>
                <a:latin typeface="Times New Roman" panose="02020603050405020304" pitchFamily="18" charset="0"/>
              </a:rPr>
              <a:t>2x</a:t>
            </a:r>
            <a:endParaRPr lang="en-US" altLang="en-US" sz="4400" b="1">
              <a:solidFill>
                <a:srgbClr val="FF3300"/>
              </a:solidFill>
              <a:latin typeface="Times New Roman" panose="02020603050405020304" pitchFamily="18" charset="0"/>
            </a:endParaRPr>
          </a:p>
        </p:txBody>
      </p:sp>
      <p:grpSp>
        <p:nvGrpSpPr>
          <p:cNvPr id="7" name="Group 84">
            <a:extLst>
              <a:ext uri="{FF2B5EF4-FFF2-40B4-BE49-F238E27FC236}">
                <a16:creationId xmlns:a16="http://schemas.microsoft.com/office/drawing/2014/main" xmlns="" id="{8FD707F5-1040-4A6B-914F-FF99D4E678CA}"/>
              </a:ext>
            </a:extLst>
          </p:cNvPr>
          <p:cNvGrpSpPr>
            <a:grpSpLocks/>
          </p:cNvGrpSpPr>
          <p:nvPr/>
        </p:nvGrpSpPr>
        <p:grpSpPr bwMode="auto">
          <a:xfrm>
            <a:off x="4899025" y="5380038"/>
            <a:ext cx="2133600" cy="823912"/>
            <a:chOff x="3168" y="2496"/>
            <a:chExt cx="1344" cy="519"/>
          </a:xfrm>
        </p:grpSpPr>
        <p:grpSp>
          <p:nvGrpSpPr>
            <p:cNvPr id="16411" name="Group 85">
              <a:extLst>
                <a:ext uri="{FF2B5EF4-FFF2-40B4-BE49-F238E27FC236}">
                  <a16:creationId xmlns:a16="http://schemas.microsoft.com/office/drawing/2014/main" xmlns="" id="{E3397EF1-1B06-4D23-A9BB-8DF5850A14BA}"/>
                </a:ext>
              </a:extLst>
            </p:cNvPr>
            <p:cNvGrpSpPr>
              <a:grpSpLocks/>
            </p:cNvGrpSpPr>
            <p:nvPr/>
          </p:nvGrpSpPr>
          <p:grpSpPr bwMode="auto">
            <a:xfrm>
              <a:off x="3168" y="2592"/>
              <a:ext cx="435" cy="384"/>
              <a:chOff x="2445" y="1200"/>
              <a:chExt cx="435" cy="384"/>
            </a:xfrm>
          </p:grpSpPr>
          <p:sp>
            <p:nvSpPr>
              <p:cNvPr id="16413" name="Line 86">
                <a:extLst>
                  <a:ext uri="{FF2B5EF4-FFF2-40B4-BE49-F238E27FC236}">
                    <a16:creationId xmlns:a16="http://schemas.microsoft.com/office/drawing/2014/main" xmlns="" id="{3245D310-AE98-4BEA-8DD5-15B5F19469CD}"/>
                  </a:ext>
                </a:extLst>
              </p:cNvPr>
              <p:cNvSpPr>
                <a:spLocks noChangeShapeType="1"/>
              </p:cNvSpPr>
              <p:nvPr/>
            </p:nvSpPr>
            <p:spPr bwMode="auto">
              <a:xfrm>
                <a:off x="2445" y="1315"/>
                <a:ext cx="99" cy="269"/>
              </a:xfrm>
              <a:prstGeom prst="line">
                <a:avLst/>
              </a:prstGeom>
              <a:noFill/>
              <a:ln w="38100">
                <a:solidFill>
                  <a:srgbClr val="3333FF"/>
                </a:solidFill>
                <a:miter lim="800000"/>
                <a:headEnd type="none" w="sm" len="sm"/>
                <a:tailEnd type="none" w="sm" len="sm"/>
              </a:ln>
              <a:extLst>
                <a:ext uri="{909E8E84-426E-40DD-AFC4-6F175D3DCCD1}">
                  <a14:hiddenFill xmlns:a14="http://schemas.microsoft.com/office/drawing/2010/main">
                    <a:noFill/>
                  </a14:hiddenFill>
                </a:ext>
              </a:extLst>
            </p:spPr>
            <p:txBody>
              <a:bodyPr wrap="none"/>
              <a:lstStyle/>
              <a:p>
                <a:endParaRPr lang="en-US"/>
              </a:p>
            </p:txBody>
          </p:sp>
          <p:sp>
            <p:nvSpPr>
              <p:cNvPr id="16414" name="Line 87">
                <a:extLst>
                  <a:ext uri="{FF2B5EF4-FFF2-40B4-BE49-F238E27FC236}">
                    <a16:creationId xmlns:a16="http://schemas.microsoft.com/office/drawing/2014/main" xmlns="" id="{430EB1C6-E312-4747-8B4E-573BCE751EFF}"/>
                  </a:ext>
                </a:extLst>
              </p:cNvPr>
              <p:cNvSpPr>
                <a:spLocks noChangeShapeType="1"/>
              </p:cNvSpPr>
              <p:nvPr/>
            </p:nvSpPr>
            <p:spPr bwMode="auto">
              <a:xfrm flipV="1">
                <a:off x="2544" y="1200"/>
                <a:ext cx="32" cy="384"/>
              </a:xfrm>
              <a:prstGeom prst="line">
                <a:avLst/>
              </a:prstGeom>
              <a:noFill/>
              <a:ln w="38100">
                <a:solidFill>
                  <a:srgbClr val="3333FF"/>
                </a:solidFill>
                <a:miter lim="800000"/>
                <a:headEnd type="none" w="sm" len="sm"/>
                <a:tailEnd type="none" w="sm" len="sm"/>
              </a:ln>
              <a:extLst>
                <a:ext uri="{909E8E84-426E-40DD-AFC4-6F175D3DCCD1}">
                  <a14:hiddenFill xmlns:a14="http://schemas.microsoft.com/office/drawing/2010/main">
                    <a:noFill/>
                  </a14:hiddenFill>
                </a:ext>
              </a:extLst>
            </p:spPr>
            <p:txBody>
              <a:bodyPr wrap="none"/>
              <a:lstStyle/>
              <a:p>
                <a:endParaRPr lang="en-US"/>
              </a:p>
            </p:txBody>
          </p:sp>
          <p:sp>
            <p:nvSpPr>
              <p:cNvPr id="16415" name="Line 88">
                <a:extLst>
                  <a:ext uri="{FF2B5EF4-FFF2-40B4-BE49-F238E27FC236}">
                    <a16:creationId xmlns:a16="http://schemas.microsoft.com/office/drawing/2014/main" xmlns="" id="{23D63290-5D07-4FCA-A976-E249366FD35B}"/>
                  </a:ext>
                </a:extLst>
              </p:cNvPr>
              <p:cNvSpPr>
                <a:spLocks noChangeShapeType="1"/>
              </p:cNvSpPr>
              <p:nvPr/>
            </p:nvSpPr>
            <p:spPr bwMode="auto">
              <a:xfrm>
                <a:off x="2579" y="1200"/>
                <a:ext cx="301" cy="0"/>
              </a:xfrm>
              <a:prstGeom prst="line">
                <a:avLst/>
              </a:prstGeom>
              <a:noFill/>
              <a:ln w="38100">
                <a:solidFill>
                  <a:srgbClr val="3333FF"/>
                </a:solidFill>
                <a:miter lim="800000"/>
                <a:headEnd type="none" w="sm" len="sm"/>
                <a:tailEnd type="none" w="sm" len="sm"/>
              </a:ln>
              <a:extLst>
                <a:ext uri="{909E8E84-426E-40DD-AFC4-6F175D3DCCD1}">
                  <a14:hiddenFill xmlns:a14="http://schemas.microsoft.com/office/drawing/2010/main">
                    <a:noFill/>
                  </a14:hiddenFill>
                </a:ext>
              </a:extLst>
            </p:spPr>
            <p:txBody>
              <a:bodyPr wrap="none"/>
              <a:lstStyle/>
              <a:p>
                <a:endParaRPr lang="en-US"/>
              </a:p>
            </p:txBody>
          </p:sp>
        </p:grpSp>
        <p:sp>
          <p:nvSpPr>
            <p:cNvPr id="16412" name="Text Box 89">
              <a:extLst>
                <a:ext uri="{FF2B5EF4-FFF2-40B4-BE49-F238E27FC236}">
                  <a16:creationId xmlns:a16="http://schemas.microsoft.com/office/drawing/2014/main" xmlns="" id="{CF06DB3A-979E-44C9-9027-69EAE58095EE}"/>
                </a:ext>
              </a:extLst>
            </p:cNvPr>
            <p:cNvSpPr txBox="1">
              <a:spLocks noChangeArrowheads="1"/>
            </p:cNvSpPr>
            <p:nvPr/>
          </p:nvSpPr>
          <p:spPr bwMode="auto">
            <a:xfrm>
              <a:off x="3312" y="2496"/>
              <a:ext cx="1200" cy="5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spcBef>
                  <a:spcPct val="50000"/>
                </a:spcBef>
              </a:pPr>
              <a:r>
                <a:rPr lang="en-US" altLang="en-US" sz="4800" b="1">
                  <a:solidFill>
                    <a:srgbClr val="3333FF"/>
                  </a:solidFill>
                  <a:latin typeface="Times New Roman" panose="02020603050405020304" pitchFamily="18" charset="0"/>
                </a:rPr>
                <a:t>y</a:t>
              </a:r>
            </a:p>
          </p:txBody>
        </p:sp>
      </p:grpSp>
      <p:sp>
        <p:nvSpPr>
          <p:cNvPr id="148570" name="Text Box 90">
            <a:extLst>
              <a:ext uri="{FF2B5EF4-FFF2-40B4-BE49-F238E27FC236}">
                <a16:creationId xmlns:a16="http://schemas.microsoft.com/office/drawing/2014/main" xmlns="" id="{BDB75B36-E3D6-4080-B8DC-69671BB76889}"/>
              </a:ext>
            </a:extLst>
          </p:cNvPr>
          <p:cNvSpPr txBox="1">
            <a:spLocks noChangeArrowheads="1"/>
          </p:cNvSpPr>
          <p:nvPr/>
        </p:nvSpPr>
        <p:spPr bwMode="auto">
          <a:xfrm>
            <a:off x="2493963" y="3475038"/>
            <a:ext cx="1143000" cy="8239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spcBef>
                <a:spcPct val="50000"/>
              </a:spcBef>
            </a:pPr>
            <a:r>
              <a:rPr lang="en-US" altLang="en-US" sz="4800" b="1">
                <a:solidFill>
                  <a:srgbClr val="3333FF"/>
                </a:solidFill>
                <a:latin typeface="Times New Roman" panose="02020603050405020304" pitchFamily="18" charset="0"/>
              </a:rPr>
              <a:t>y</a:t>
            </a:r>
          </a:p>
        </p:txBody>
      </p:sp>
      <p:sp>
        <p:nvSpPr>
          <p:cNvPr id="148572" name="Text Box 92">
            <a:extLst>
              <a:ext uri="{FF2B5EF4-FFF2-40B4-BE49-F238E27FC236}">
                <a16:creationId xmlns:a16="http://schemas.microsoft.com/office/drawing/2014/main" xmlns="" id="{86CCA027-A918-4D82-8981-5669194E3B32}"/>
              </a:ext>
            </a:extLst>
          </p:cNvPr>
          <p:cNvSpPr txBox="1">
            <a:spLocks noChangeArrowheads="1"/>
          </p:cNvSpPr>
          <p:nvPr/>
        </p:nvSpPr>
        <p:spPr bwMode="auto">
          <a:xfrm>
            <a:off x="3276600" y="4541838"/>
            <a:ext cx="2362200" cy="8239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spcBef>
                <a:spcPct val="50000"/>
              </a:spcBef>
            </a:pPr>
            <a:r>
              <a:rPr lang="en-US" altLang="en-US" sz="4400" b="1">
                <a:solidFill>
                  <a:srgbClr val="3366CC"/>
                </a:solidFill>
                <a:latin typeface="Times New Roman" panose="02020603050405020304" pitchFamily="18" charset="0"/>
              </a:rPr>
              <a:t>=   </a:t>
            </a:r>
            <a:r>
              <a:rPr lang="en-US" altLang="en-US" sz="4800" b="1">
                <a:solidFill>
                  <a:srgbClr val="FF3300"/>
                </a:solidFill>
                <a:latin typeface="Times New Roman" panose="02020603050405020304" pitchFamily="18" charset="0"/>
              </a:rPr>
              <a:t>2x</a:t>
            </a:r>
            <a:endParaRPr lang="en-US" altLang="en-US" sz="4400" b="1">
              <a:solidFill>
                <a:srgbClr val="FF3300"/>
              </a:solidFill>
              <a:latin typeface="Times New Roman" panose="02020603050405020304" pitchFamily="18" charset="0"/>
            </a:endParaRPr>
          </a:p>
        </p:txBody>
      </p:sp>
      <p:grpSp>
        <p:nvGrpSpPr>
          <p:cNvPr id="9" name="Group 93">
            <a:extLst>
              <a:ext uri="{FF2B5EF4-FFF2-40B4-BE49-F238E27FC236}">
                <a16:creationId xmlns:a16="http://schemas.microsoft.com/office/drawing/2014/main" xmlns="" id="{D9566050-05D2-41AA-9EE9-69FE60130D93}"/>
              </a:ext>
            </a:extLst>
          </p:cNvPr>
          <p:cNvGrpSpPr>
            <a:grpSpLocks/>
          </p:cNvGrpSpPr>
          <p:nvPr/>
        </p:nvGrpSpPr>
        <p:grpSpPr bwMode="auto">
          <a:xfrm>
            <a:off x="5051425" y="4465638"/>
            <a:ext cx="2667000" cy="823912"/>
            <a:chOff x="3168" y="2496"/>
            <a:chExt cx="1344" cy="519"/>
          </a:xfrm>
        </p:grpSpPr>
        <p:grpSp>
          <p:nvGrpSpPr>
            <p:cNvPr id="16406" name="Group 94">
              <a:extLst>
                <a:ext uri="{FF2B5EF4-FFF2-40B4-BE49-F238E27FC236}">
                  <a16:creationId xmlns:a16="http://schemas.microsoft.com/office/drawing/2014/main" xmlns="" id="{EA47D3F8-DCF0-43CF-B2E6-4D56C2DAD27B}"/>
                </a:ext>
              </a:extLst>
            </p:cNvPr>
            <p:cNvGrpSpPr>
              <a:grpSpLocks/>
            </p:cNvGrpSpPr>
            <p:nvPr/>
          </p:nvGrpSpPr>
          <p:grpSpPr bwMode="auto">
            <a:xfrm>
              <a:off x="3168" y="2592"/>
              <a:ext cx="435" cy="384"/>
              <a:chOff x="2445" y="1200"/>
              <a:chExt cx="435" cy="384"/>
            </a:xfrm>
          </p:grpSpPr>
          <p:sp>
            <p:nvSpPr>
              <p:cNvPr id="16408" name="Line 95">
                <a:extLst>
                  <a:ext uri="{FF2B5EF4-FFF2-40B4-BE49-F238E27FC236}">
                    <a16:creationId xmlns:a16="http://schemas.microsoft.com/office/drawing/2014/main" xmlns="" id="{C2FF2868-20E6-471E-BE32-A7B9937D6246}"/>
                  </a:ext>
                </a:extLst>
              </p:cNvPr>
              <p:cNvSpPr>
                <a:spLocks noChangeShapeType="1"/>
              </p:cNvSpPr>
              <p:nvPr/>
            </p:nvSpPr>
            <p:spPr bwMode="auto">
              <a:xfrm>
                <a:off x="2445" y="1315"/>
                <a:ext cx="99" cy="269"/>
              </a:xfrm>
              <a:prstGeom prst="line">
                <a:avLst/>
              </a:prstGeom>
              <a:noFill/>
              <a:ln w="38100">
                <a:solidFill>
                  <a:srgbClr val="3333FF"/>
                </a:solidFill>
                <a:miter lim="800000"/>
                <a:headEnd type="none" w="sm" len="sm"/>
                <a:tailEnd type="none" w="sm" len="sm"/>
              </a:ln>
              <a:extLst>
                <a:ext uri="{909E8E84-426E-40DD-AFC4-6F175D3DCCD1}">
                  <a14:hiddenFill xmlns:a14="http://schemas.microsoft.com/office/drawing/2010/main">
                    <a:noFill/>
                  </a14:hiddenFill>
                </a:ext>
              </a:extLst>
            </p:spPr>
            <p:txBody>
              <a:bodyPr wrap="none"/>
              <a:lstStyle/>
              <a:p>
                <a:endParaRPr lang="en-US"/>
              </a:p>
            </p:txBody>
          </p:sp>
          <p:sp>
            <p:nvSpPr>
              <p:cNvPr id="16409" name="Line 96">
                <a:extLst>
                  <a:ext uri="{FF2B5EF4-FFF2-40B4-BE49-F238E27FC236}">
                    <a16:creationId xmlns:a16="http://schemas.microsoft.com/office/drawing/2014/main" xmlns="" id="{88B2AFE4-4D0B-446F-ABDE-886B205A3036}"/>
                  </a:ext>
                </a:extLst>
              </p:cNvPr>
              <p:cNvSpPr>
                <a:spLocks noChangeShapeType="1"/>
              </p:cNvSpPr>
              <p:nvPr/>
            </p:nvSpPr>
            <p:spPr bwMode="auto">
              <a:xfrm flipV="1">
                <a:off x="2544" y="1200"/>
                <a:ext cx="32" cy="384"/>
              </a:xfrm>
              <a:prstGeom prst="line">
                <a:avLst/>
              </a:prstGeom>
              <a:noFill/>
              <a:ln w="38100">
                <a:solidFill>
                  <a:srgbClr val="3333FF"/>
                </a:solidFill>
                <a:miter lim="800000"/>
                <a:headEnd type="none" w="sm" len="sm"/>
                <a:tailEnd type="none" w="sm" len="sm"/>
              </a:ln>
              <a:extLst>
                <a:ext uri="{909E8E84-426E-40DD-AFC4-6F175D3DCCD1}">
                  <a14:hiddenFill xmlns:a14="http://schemas.microsoft.com/office/drawing/2010/main">
                    <a:noFill/>
                  </a14:hiddenFill>
                </a:ext>
              </a:extLst>
            </p:spPr>
            <p:txBody>
              <a:bodyPr wrap="none"/>
              <a:lstStyle/>
              <a:p>
                <a:endParaRPr lang="en-US"/>
              </a:p>
            </p:txBody>
          </p:sp>
          <p:sp>
            <p:nvSpPr>
              <p:cNvPr id="16410" name="Line 97">
                <a:extLst>
                  <a:ext uri="{FF2B5EF4-FFF2-40B4-BE49-F238E27FC236}">
                    <a16:creationId xmlns:a16="http://schemas.microsoft.com/office/drawing/2014/main" xmlns="" id="{9DC020D3-3BEB-479C-94FC-D78119F5115B}"/>
                  </a:ext>
                </a:extLst>
              </p:cNvPr>
              <p:cNvSpPr>
                <a:spLocks noChangeShapeType="1"/>
              </p:cNvSpPr>
              <p:nvPr/>
            </p:nvSpPr>
            <p:spPr bwMode="auto">
              <a:xfrm>
                <a:off x="2579" y="1200"/>
                <a:ext cx="301" cy="0"/>
              </a:xfrm>
              <a:prstGeom prst="line">
                <a:avLst/>
              </a:prstGeom>
              <a:noFill/>
              <a:ln w="38100">
                <a:solidFill>
                  <a:srgbClr val="3333FF"/>
                </a:solidFill>
                <a:miter lim="800000"/>
                <a:headEnd type="none" w="sm" len="sm"/>
                <a:tailEnd type="none" w="sm" len="sm"/>
              </a:ln>
              <a:extLst>
                <a:ext uri="{909E8E84-426E-40DD-AFC4-6F175D3DCCD1}">
                  <a14:hiddenFill xmlns:a14="http://schemas.microsoft.com/office/drawing/2010/main">
                    <a:noFill/>
                  </a14:hiddenFill>
                </a:ext>
              </a:extLst>
            </p:spPr>
            <p:txBody>
              <a:bodyPr wrap="none"/>
              <a:lstStyle/>
              <a:p>
                <a:endParaRPr lang="en-US"/>
              </a:p>
            </p:txBody>
          </p:sp>
        </p:grpSp>
        <p:sp>
          <p:nvSpPr>
            <p:cNvPr id="16407" name="Text Box 98">
              <a:extLst>
                <a:ext uri="{FF2B5EF4-FFF2-40B4-BE49-F238E27FC236}">
                  <a16:creationId xmlns:a16="http://schemas.microsoft.com/office/drawing/2014/main" xmlns="" id="{29CEB9B7-DAC0-4F17-A99B-9CA1B15D1065}"/>
                </a:ext>
              </a:extLst>
            </p:cNvPr>
            <p:cNvSpPr txBox="1">
              <a:spLocks noChangeArrowheads="1"/>
            </p:cNvSpPr>
            <p:nvPr/>
          </p:nvSpPr>
          <p:spPr bwMode="auto">
            <a:xfrm>
              <a:off x="3312" y="2496"/>
              <a:ext cx="1200" cy="5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spcBef>
                  <a:spcPct val="50000"/>
                </a:spcBef>
              </a:pPr>
              <a:r>
                <a:rPr lang="en-US" altLang="en-US" sz="4800" b="1">
                  <a:solidFill>
                    <a:srgbClr val="3333FF"/>
                  </a:solidFill>
                  <a:latin typeface="Times New Roman" panose="02020603050405020304" pitchFamily="18" charset="0"/>
                </a:rPr>
                <a:t>y</a:t>
              </a:r>
            </a:p>
          </p:txBody>
        </p:sp>
      </p:grpSp>
      <p:sp>
        <p:nvSpPr>
          <p:cNvPr id="148579" name="Text Box 99">
            <a:extLst>
              <a:ext uri="{FF2B5EF4-FFF2-40B4-BE49-F238E27FC236}">
                <a16:creationId xmlns:a16="http://schemas.microsoft.com/office/drawing/2014/main" xmlns="" id="{D1382556-338F-4D87-91C9-D4AA1C68700C}"/>
              </a:ext>
            </a:extLst>
          </p:cNvPr>
          <p:cNvSpPr txBox="1">
            <a:spLocks noChangeArrowheads="1"/>
          </p:cNvSpPr>
          <p:nvPr/>
        </p:nvSpPr>
        <p:spPr bwMode="auto">
          <a:xfrm>
            <a:off x="5562600" y="5594350"/>
            <a:ext cx="3429000"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r"/>
            <a:r>
              <a:rPr lang="es-ES" sz="3600" b="1">
                <a:solidFill>
                  <a:srgbClr val="000000"/>
                </a:solidFill>
                <a:latin typeface="Times New Roman" panose="02020603050405020304" pitchFamily="18" charset="0"/>
              </a:rPr>
              <a:t>Với x ≥ 0, y ≥ 0</a:t>
            </a:r>
          </a:p>
        </p:txBody>
      </p:sp>
      <p:sp>
        <p:nvSpPr>
          <p:cNvPr id="148580" name="Line 100">
            <a:extLst>
              <a:ext uri="{FF2B5EF4-FFF2-40B4-BE49-F238E27FC236}">
                <a16:creationId xmlns:a16="http://schemas.microsoft.com/office/drawing/2014/main" xmlns="" id="{F2CD09D0-2D1C-48EE-987E-D5B67A0B4200}"/>
              </a:ext>
            </a:extLst>
          </p:cNvPr>
          <p:cNvSpPr>
            <a:spLocks noChangeShapeType="1"/>
          </p:cNvSpPr>
          <p:nvPr/>
        </p:nvSpPr>
        <p:spPr bwMode="auto">
          <a:xfrm>
            <a:off x="3984625" y="4465638"/>
            <a:ext cx="0" cy="838200"/>
          </a:xfrm>
          <a:prstGeom prst="line">
            <a:avLst/>
          </a:prstGeom>
          <a:noFill/>
          <a:ln w="19050">
            <a:solidFill>
              <a:srgbClr val="FF0000"/>
            </a:solidFill>
            <a:miter lim="800000"/>
            <a:headEnd/>
            <a:tailEnd/>
          </a:ln>
          <a:extLst>
            <a:ext uri="{909E8E84-426E-40DD-AFC4-6F175D3DCCD1}">
              <a14:hiddenFill xmlns:a14="http://schemas.microsoft.com/office/drawing/2010/main">
                <a:noFill/>
              </a14:hiddenFill>
            </a:ext>
          </a:extLst>
        </p:spPr>
        <p:txBody>
          <a:bodyPr wrap="none"/>
          <a:lstStyle/>
          <a:p>
            <a:endParaRPr lang="en-US"/>
          </a:p>
        </p:txBody>
      </p:sp>
      <p:sp>
        <p:nvSpPr>
          <p:cNvPr id="148581" name="Line 101">
            <a:extLst>
              <a:ext uri="{FF2B5EF4-FFF2-40B4-BE49-F238E27FC236}">
                <a16:creationId xmlns:a16="http://schemas.microsoft.com/office/drawing/2014/main" xmlns="" id="{34DC379A-7100-4C4E-8192-AC23C4507E74}"/>
              </a:ext>
            </a:extLst>
          </p:cNvPr>
          <p:cNvSpPr>
            <a:spLocks noChangeShapeType="1"/>
          </p:cNvSpPr>
          <p:nvPr/>
        </p:nvSpPr>
        <p:spPr bwMode="auto">
          <a:xfrm>
            <a:off x="4895850" y="4465638"/>
            <a:ext cx="0" cy="838200"/>
          </a:xfrm>
          <a:prstGeom prst="line">
            <a:avLst/>
          </a:prstGeom>
          <a:noFill/>
          <a:ln w="19050">
            <a:solidFill>
              <a:srgbClr val="FF0000"/>
            </a:solidFill>
            <a:miter lim="800000"/>
            <a:headEnd/>
            <a:tailEnd/>
          </a:ln>
          <a:extLst>
            <a:ext uri="{909E8E84-426E-40DD-AFC4-6F175D3DCCD1}">
              <a14:hiddenFill xmlns:a14="http://schemas.microsoft.com/office/drawing/2010/main">
                <a:noFill/>
              </a14:hiddenFill>
            </a:ext>
          </a:extLst>
        </p:spPr>
        <p:txBody>
          <a:bodyPr wrap="none"/>
          <a:lstStyle/>
          <a:p>
            <a:endParaRPr lang="en-US"/>
          </a:p>
        </p:txBody>
      </p:sp>
    </p:spTree>
  </p:cSld>
  <p:clrMapOvr>
    <a:masterClrMapping/>
  </p:clrMapOvr>
  <p:transition>
    <p:split orient="vert"/>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6" presetClass="entr" presetSubtype="16" fill="hold" grpId="0" nodeType="withEffect">
                                  <p:stCondLst>
                                    <p:cond delay="0"/>
                                  </p:stCondLst>
                                  <p:childTnLst>
                                    <p:set>
                                      <p:cBhvr>
                                        <p:cTn id="6" dur="1" fill="hold">
                                          <p:stCondLst>
                                            <p:cond delay="0"/>
                                          </p:stCondLst>
                                        </p:cTn>
                                        <p:tgtEl>
                                          <p:spTgt spid="148482"/>
                                        </p:tgtEl>
                                        <p:attrNameLst>
                                          <p:attrName>style.visibility</p:attrName>
                                        </p:attrNameLst>
                                      </p:cBhvr>
                                      <p:to>
                                        <p:strVal val="visible"/>
                                      </p:to>
                                    </p:set>
                                    <p:animEffect transition="in" filter="circle(in)">
                                      <p:cBhvr>
                                        <p:cTn id="7" dur="1000"/>
                                        <p:tgtEl>
                                          <p:spTgt spid="148482"/>
                                        </p:tgtEl>
                                      </p:cBhvr>
                                    </p:animEffect>
                                  </p:childTnLst>
                                  <p:subTnLst>
                                    <p:audio>
                                      <p:cMediaNode>
                                        <p:cTn display="0" masterRel="sameClick">
                                          <p:stCondLst>
                                            <p:cond evt="begin" delay="0">
                                              <p:tn val="5"/>
                                            </p:cond>
                                          </p:stCondLst>
                                          <p:endCondLst>
                                            <p:cond evt="onStopAudio" delay="0">
                                              <p:tgtEl>
                                                <p:sldTgt/>
                                              </p:tgtEl>
                                            </p:cond>
                                          </p:endCondLst>
                                        </p:cTn>
                                        <p:tgtEl>
                                          <p:sndTgt r:embed="rId3" name="Clinks.wav"/>
                                        </p:tgtEl>
                                      </p:cMediaNode>
                                    </p:audio>
                                  </p:subTnLst>
                                </p:cTn>
                              </p:par>
                            </p:childTnLst>
                          </p:cTn>
                        </p:par>
                        <p:par>
                          <p:cTn id="8" fill="hold" nodeType="afterGroup">
                            <p:stCondLst>
                              <p:cond delay="1000"/>
                            </p:stCondLst>
                            <p:childTnLst>
                              <p:par>
                                <p:cTn id="9" presetID="5" presetClass="entr" presetSubtype="10" fill="hold" grpId="0" nodeType="afterEffect">
                                  <p:stCondLst>
                                    <p:cond delay="0"/>
                                  </p:stCondLst>
                                  <p:childTnLst>
                                    <p:set>
                                      <p:cBhvr>
                                        <p:cTn id="10" dur="1" fill="hold">
                                          <p:stCondLst>
                                            <p:cond delay="0"/>
                                          </p:stCondLst>
                                        </p:cTn>
                                        <p:tgtEl>
                                          <p:spTgt spid="148483"/>
                                        </p:tgtEl>
                                        <p:attrNameLst>
                                          <p:attrName>style.visibility</p:attrName>
                                        </p:attrNameLst>
                                      </p:cBhvr>
                                      <p:to>
                                        <p:strVal val="visible"/>
                                      </p:to>
                                    </p:set>
                                    <p:animEffect transition="in" filter="checkerboard(across)">
                                      <p:cBhvr>
                                        <p:cTn id="11" dur="500"/>
                                        <p:tgtEl>
                                          <p:spTgt spid="148483"/>
                                        </p:tgtEl>
                                      </p:cBhvr>
                                    </p:animEffect>
                                  </p:childTnLst>
                                </p:cTn>
                              </p:par>
                            </p:childTnLst>
                          </p:cTn>
                        </p:par>
                      </p:childTnLst>
                    </p:cTn>
                  </p:par>
                  <p:par>
                    <p:cTn id="12" fill="hold" nodeType="clickPar">
                      <p:stCondLst>
                        <p:cond delay="indefinite"/>
                      </p:stCondLst>
                      <p:childTnLst>
                        <p:par>
                          <p:cTn id="13" fill="hold" nodeType="withGroup">
                            <p:stCondLst>
                              <p:cond delay="0"/>
                            </p:stCondLst>
                            <p:childTnLst>
                              <p:par>
                                <p:cTn id="14" presetID="5" presetClass="entr" presetSubtype="10" fill="hold" nodeType="clickEffect">
                                  <p:stCondLst>
                                    <p:cond delay="0"/>
                                  </p:stCondLst>
                                  <p:childTnLst>
                                    <p:set>
                                      <p:cBhvr>
                                        <p:cTn id="15" dur="1" fill="hold">
                                          <p:stCondLst>
                                            <p:cond delay="0"/>
                                          </p:stCondLst>
                                        </p:cTn>
                                        <p:tgtEl>
                                          <p:spTgt spid="2"/>
                                        </p:tgtEl>
                                        <p:attrNameLst>
                                          <p:attrName>style.visibility</p:attrName>
                                        </p:attrNameLst>
                                      </p:cBhvr>
                                      <p:to>
                                        <p:strVal val="visible"/>
                                      </p:to>
                                    </p:set>
                                    <p:animEffect transition="in" filter="checkerboard(across)">
                                      <p:cBhvr>
                                        <p:cTn id="16" dur="500"/>
                                        <p:tgtEl>
                                          <p:spTgt spid="2"/>
                                        </p:tgtEl>
                                      </p:cBhvr>
                                    </p:animEffect>
                                  </p:childTnLst>
                                  <p:subTnLst>
                                    <p:audio>
                                      <p:cMediaNode>
                                        <p:cTn display="0" masterRel="sameClick">
                                          <p:stCondLst>
                                            <p:cond evt="begin" delay="0">
                                              <p:tn val="14"/>
                                            </p:cond>
                                          </p:stCondLst>
                                          <p:endCondLst>
                                            <p:cond evt="onStopAudio" delay="0">
                                              <p:tgtEl>
                                                <p:sldTgt/>
                                              </p:tgtEl>
                                            </p:cond>
                                          </p:endCondLst>
                                        </p:cTn>
                                        <p:tgtEl>
                                          <p:sndTgt r:embed="rId4" name="Tink.wav"/>
                                        </p:tgtEl>
                                      </p:cMediaNode>
                                    </p:audio>
                                  </p:subTnLst>
                                </p:cTn>
                              </p:par>
                            </p:childTnLst>
                          </p:cTn>
                        </p:par>
                        <p:par>
                          <p:cTn id="17" fill="hold" nodeType="afterGroup">
                            <p:stCondLst>
                              <p:cond delay="500"/>
                            </p:stCondLst>
                            <p:childTnLst>
                              <p:par>
                                <p:cTn id="18" presetID="27" presetClass="entr" presetSubtype="0" fill="hold" grpId="0" nodeType="afterEffect">
                                  <p:stCondLst>
                                    <p:cond delay="0"/>
                                  </p:stCondLst>
                                  <p:iterate type="lt">
                                    <p:tmPct val="50000"/>
                                  </p:iterate>
                                  <p:childTnLst>
                                    <p:set>
                                      <p:cBhvr>
                                        <p:cTn id="19" dur="1" fill="hold">
                                          <p:stCondLst>
                                            <p:cond delay="0"/>
                                          </p:stCondLst>
                                        </p:cTn>
                                        <p:tgtEl>
                                          <p:spTgt spid="148542"/>
                                        </p:tgtEl>
                                        <p:attrNameLst>
                                          <p:attrName>style.visibility</p:attrName>
                                        </p:attrNameLst>
                                      </p:cBhvr>
                                      <p:to>
                                        <p:strVal val="visible"/>
                                      </p:to>
                                    </p:set>
                                    <p:anim calcmode="discrete" valueType="clr">
                                      <p:cBhvr override="childStyle">
                                        <p:cTn id="20" dur="80"/>
                                        <p:tgtEl>
                                          <p:spTgt spid="148542"/>
                                        </p:tgtEl>
                                        <p:attrNameLst>
                                          <p:attrName>style.color</p:attrName>
                                        </p:attrNameLst>
                                      </p:cBhvr>
                                      <p:tavLst>
                                        <p:tav tm="0">
                                          <p:val>
                                            <p:clrVal>
                                              <a:schemeClr val="accent2"/>
                                            </p:clrVal>
                                          </p:val>
                                        </p:tav>
                                        <p:tav tm="50000">
                                          <p:val>
                                            <p:clrVal>
                                              <a:schemeClr val="hlink"/>
                                            </p:clrVal>
                                          </p:val>
                                        </p:tav>
                                      </p:tavLst>
                                    </p:anim>
                                    <p:anim calcmode="discrete" valueType="clr">
                                      <p:cBhvr>
                                        <p:cTn id="21" dur="80"/>
                                        <p:tgtEl>
                                          <p:spTgt spid="148542"/>
                                        </p:tgtEl>
                                        <p:attrNameLst>
                                          <p:attrName>fillcolor</p:attrName>
                                        </p:attrNameLst>
                                      </p:cBhvr>
                                      <p:tavLst>
                                        <p:tav tm="0">
                                          <p:val>
                                            <p:clrVal>
                                              <a:schemeClr val="accent2"/>
                                            </p:clrVal>
                                          </p:val>
                                        </p:tav>
                                        <p:tav tm="50000">
                                          <p:val>
                                            <p:clrVal>
                                              <a:schemeClr val="hlink"/>
                                            </p:clrVal>
                                          </p:val>
                                        </p:tav>
                                      </p:tavLst>
                                    </p:anim>
                                    <p:set>
                                      <p:cBhvr>
                                        <p:cTn id="22" dur="80"/>
                                        <p:tgtEl>
                                          <p:spTgt spid="148542"/>
                                        </p:tgtEl>
                                        <p:attrNameLst>
                                          <p:attrName>fill.type</p:attrName>
                                        </p:attrNameLst>
                                      </p:cBhvr>
                                      <p:to>
                                        <p:strVal val="solid"/>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5" presetClass="entr" presetSubtype="10" fill="hold" nodeType="clickEffect">
                                  <p:stCondLst>
                                    <p:cond delay="0"/>
                                  </p:stCondLst>
                                  <p:childTnLst>
                                    <p:set>
                                      <p:cBhvr>
                                        <p:cTn id="26" dur="1" fill="hold">
                                          <p:stCondLst>
                                            <p:cond delay="0"/>
                                          </p:stCondLst>
                                        </p:cTn>
                                        <p:tgtEl>
                                          <p:spTgt spid="5"/>
                                        </p:tgtEl>
                                        <p:attrNameLst>
                                          <p:attrName>style.visibility</p:attrName>
                                        </p:attrNameLst>
                                      </p:cBhvr>
                                      <p:to>
                                        <p:strVal val="visible"/>
                                      </p:to>
                                    </p:set>
                                    <p:animEffect transition="in" filter="checkerboard(across)">
                                      <p:cBhvr>
                                        <p:cTn id="27" dur="500"/>
                                        <p:tgtEl>
                                          <p:spTgt spid="5"/>
                                        </p:tgtEl>
                                      </p:cBhvr>
                                    </p:animEffect>
                                  </p:childTnLst>
                                </p:cTn>
                              </p:par>
                            </p:childTnLst>
                          </p:cTn>
                        </p:par>
                        <p:par>
                          <p:cTn id="28" fill="hold" nodeType="afterGroup">
                            <p:stCondLst>
                              <p:cond delay="500"/>
                            </p:stCondLst>
                            <p:childTnLst>
                              <p:par>
                                <p:cTn id="29" presetID="4" presetClass="entr" presetSubtype="16" fill="hold" grpId="0" nodeType="afterEffect">
                                  <p:stCondLst>
                                    <p:cond delay="0"/>
                                  </p:stCondLst>
                                  <p:iterate type="lt">
                                    <p:tmPct val="0"/>
                                  </p:iterate>
                                  <p:childTnLst>
                                    <p:set>
                                      <p:cBhvr>
                                        <p:cTn id="30" dur="1" fill="hold">
                                          <p:stCondLst>
                                            <p:cond delay="0"/>
                                          </p:stCondLst>
                                        </p:cTn>
                                        <p:tgtEl>
                                          <p:spTgt spid="148555"/>
                                        </p:tgtEl>
                                        <p:attrNameLst>
                                          <p:attrName>style.visibility</p:attrName>
                                        </p:attrNameLst>
                                      </p:cBhvr>
                                      <p:to>
                                        <p:strVal val="visible"/>
                                      </p:to>
                                    </p:set>
                                    <p:animEffect transition="in" filter="box(in)">
                                      <p:cBhvr>
                                        <p:cTn id="31" dur="500"/>
                                        <p:tgtEl>
                                          <p:spTgt spid="148555"/>
                                        </p:tgtEl>
                                      </p:cBhvr>
                                    </p:animEffect>
                                  </p:childTnLst>
                                </p:cTn>
                              </p:par>
                              <p:par>
                                <p:cTn id="32" presetID="5" presetClass="entr" presetSubtype="10" fill="hold" grpId="0" nodeType="withEffect">
                                  <p:stCondLst>
                                    <p:cond delay="0"/>
                                  </p:stCondLst>
                                  <p:childTnLst>
                                    <p:set>
                                      <p:cBhvr>
                                        <p:cTn id="33" dur="1" fill="hold">
                                          <p:stCondLst>
                                            <p:cond delay="0"/>
                                          </p:stCondLst>
                                        </p:cTn>
                                        <p:tgtEl>
                                          <p:spTgt spid="148570"/>
                                        </p:tgtEl>
                                        <p:attrNameLst>
                                          <p:attrName>style.visibility</p:attrName>
                                        </p:attrNameLst>
                                      </p:cBhvr>
                                      <p:to>
                                        <p:strVal val="visible"/>
                                      </p:to>
                                    </p:set>
                                    <p:animEffect transition="in" filter="checkerboard(across)">
                                      <p:cBhvr>
                                        <p:cTn id="34" dur="500"/>
                                        <p:tgtEl>
                                          <p:spTgt spid="148570"/>
                                        </p:tgtEl>
                                      </p:cBhvr>
                                    </p:animEffect>
                                  </p:childTnLst>
                                </p:cTn>
                              </p:par>
                            </p:childTnLst>
                          </p:cTn>
                        </p:par>
                      </p:childTnLst>
                    </p:cTn>
                  </p:par>
                  <p:par>
                    <p:cTn id="35" fill="hold" nodeType="clickPar">
                      <p:stCondLst>
                        <p:cond delay="indefinite"/>
                      </p:stCondLst>
                      <p:childTnLst>
                        <p:par>
                          <p:cTn id="36" fill="hold" nodeType="withGroup">
                            <p:stCondLst>
                              <p:cond delay="0"/>
                            </p:stCondLst>
                            <p:childTnLst>
                              <p:par>
                                <p:cTn id="37" presetID="20" presetClass="emph" presetSubtype="0" fill="hold" grpId="1" nodeType="clickEffect">
                                  <p:stCondLst>
                                    <p:cond delay="0"/>
                                  </p:stCondLst>
                                  <p:iterate type="lt">
                                    <p:tmPct val="10000"/>
                                  </p:iterate>
                                  <p:childTnLst>
                                    <p:set>
                                      <p:cBhvr override="childStyle">
                                        <p:cTn id="38" dur="500" autoRev="1" fill="hold"/>
                                        <p:tgtEl>
                                          <p:spTgt spid="148555"/>
                                        </p:tgtEl>
                                        <p:attrNameLst>
                                          <p:attrName>style.color</p:attrName>
                                        </p:attrNameLst>
                                      </p:cBhvr>
                                      <p:to>
                                        <p:clrVal>
                                          <a:srgbClr val="FF3300"/>
                                        </p:clrVal>
                                      </p:to>
                                    </p:set>
                                    <p:set>
                                      <p:cBhvr>
                                        <p:cTn id="39" dur="500" autoRev="1" fill="hold"/>
                                        <p:tgtEl>
                                          <p:spTgt spid="148555"/>
                                        </p:tgtEl>
                                        <p:attrNameLst>
                                          <p:attrName>fillcolor</p:attrName>
                                        </p:attrNameLst>
                                      </p:cBhvr>
                                      <p:to>
                                        <p:clrVal>
                                          <a:srgbClr val="FF3300"/>
                                        </p:clrVal>
                                      </p:to>
                                    </p:set>
                                    <p:set>
                                      <p:cBhvr>
                                        <p:cTn id="40" dur="500" autoRev="1" fill="hold"/>
                                        <p:tgtEl>
                                          <p:spTgt spid="148555"/>
                                        </p:tgtEl>
                                        <p:attrNameLst>
                                          <p:attrName>fill.type</p:attrName>
                                        </p:attrNameLst>
                                      </p:cBhvr>
                                      <p:to>
                                        <p:strVal val="solid"/>
                                      </p:to>
                                    </p:set>
                                  </p:childTnLst>
                                </p:cTn>
                              </p:par>
                            </p:childTnLst>
                          </p:cTn>
                        </p:par>
                      </p:childTnLst>
                    </p:cTn>
                  </p:par>
                  <p:par>
                    <p:cTn id="41" fill="hold" nodeType="clickPar">
                      <p:stCondLst>
                        <p:cond delay="indefinite"/>
                      </p:stCondLst>
                      <p:childTnLst>
                        <p:par>
                          <p:cTn id="42" fill="hold" nodeType="withGroup">
                            <p:stCondLst>
                              <p:cond delay="0"/>
                            </p:stCondLst>
                            <p:childTnLst>
                              <p:par>
                                <p:cTn id="43" presetID="5" presetClass="entr" presetSubtype="10" fill="hold" nodeType="clickEffect">
                                  <p:stCondLst>
                                    <p:cond delay="0"/>
                                  </p:stCondLst>
                                  <p:childTnLst>
                                    <p:set>
                                      <p:cBhvr>
                                        <p:cTn id="44" dur="1" fill="hold">
                                          <p:stCondLst>
                                            <p:cond delay="0"/>
                                          </p:stCondLst>
                                        </p:cTn>
                                        <p:tgtEl>
                                          <p:spTgt spid="6"/>
                                        </p:tgtEl>
                                        <p:attrNameLst>
                                          <p:attrName>style.visibility</p:attrName>
                                        </p:attrNameLst>
                                      </p:cBhvr>
                                      <p:to>
                                        <p:strVal val="visible"/>
                                      </p:to>
                                    </p:set>
                                    <p:animEffect transition="in" filter="checkerboard(across)">
                                      <p:cBhvr>
                                        <p:cTn id="45" dur="500"/>
                                        <p:tgtEl>
                                          <p:spTgt spid="6"/>
                                        </p:tgtEl>
                                      </p:cBhvr>
                                    </p:animEffect>
                                  </p:childTnLst>
                                </p:cTn>
                              </p:par>
                              <p:par>
                                <p:cTn id="46" presetID="5" presetClass="entr" presetSubtype="10" fill="hold" grpId="0" nodeType="withEffect">
                                  <p:stCondLst>
                                    <p:cond delay="0"/>
                                  </p:stCondLst>
                                  <p:childTnLst>
                                    <p:set>
                                      <p:cBhvr>
                                        <p:cTn id="47" dur="1" fill="hold">
                                          <p:stCondLst>
                                            <p:cond delay="0"/>
                                          </p:stCondLst>
                                        </p:cTn>
                                        <p:tgtEl>
                                          <p:spTgt spid="148557"/>
                                        </p:tgtEl>
                                        <p:attrNameLst>
                                          <p:attrName>style.visibility</p:attrName>
                                        </p:attrNameLst>
                                      </p:cBhvr>
                                      <p:to>
                                        <p:strVal val="visible"/>
                                      </p:to>
                                    </p:set>
                                    <p:animEffect transition="in" filter="checkerboard(across)">
                                      <p:cBhvr>
                                        <p:cTn id="48" dur="500"/>
                                        <p:tgtEl>
                                          <p:spTgt spid="148557"/>
                                        </p:tgtEl>
                                      </p:cBhvr>
                                    </p:animEffect>
                                  </p:childTnLst>
                                </p:cTn>
                              </p:par>
                              <p:par>
                                <p:cTn id="49" presetID="5" presetClass="entr" presetSubtype="10" fill="hold" grpId="0" nodeType="withEffect">
                                  <p:stCondLst>
                                    <p:cond delay="0"/>
                                  </p:stCondLst>
                                  <p:childTnLst>
                                    <p:set>
                                      <p:cBhvr>
                                        <p:cTn id="50" dur="1" fill="hold">
                                          <p:stCondLst>
                                            <p:cond delay="0"/>
                                          </p:stCondLst>
                                        </p:cTn>
                                        <p:tgtEl>
                                          <p:spTgt spid="148562"/>
                                        </p:tgtEl>
                                        <p:attrNameLst>
                                          <p:attrName>style.visibility</p:attrName>
                                        </p:attrNameLst>
                                      </p:cBhvr>
                                      <p:to>
                                        <p:strVal val="visible"/>
                                      </p:to>
                                    </p:set>
                                    <p:animEffect transition="in" filter="checkerboard(across)">
                                      <p:cBhvr>
                                        <p:cTn id="51" dur="500"/>
                                        <p:tgtEl>
                                          <p:spTgt spid="148562"/>
                                        </p:tgtEl>
                                      </p:cBhvr>
                                    </p:animEffect>
                                  </p:childTnLst>
                                </p:cTn>
                              </p:par>
                              <p:par>
                                <p:cTn id="52" presetID="5" presetClass="entr" presetSubtype="10" fill="hold" grpId="0" nodeType="withEffect">
                                  <p:stCondLst>
                                    <p:cond delay="0"/>
                                  </p:stCondLst>
                                  <p:childTnLst>
                                    <p:set>
                                      <p:cBhvr>
                                        <p:cTn id="53" dur="1" fill="hold">
                                          <p:stCondLst>
                                            <p:cond delay="0"/>
                                          </p:stCondLst>
                                        </p:cTn>
                                        <p:tgtEl>
                                          <p:spTgt spid="148556"/>
                                        </p:tgtEl>
                                        <p:attrNameLst>
                                          <p:attrName>style.visibility</p:attrName>
                                        </p:attrNameLst>
                                      </p:cBhvr>
                                      <p:to>
                                        <p:strVal val="visible"/>
                                      </p:to>
                                    </p:set>
                                    <p:animEffect transition="in" filter="checkerboard(across)">
                                      <p:cBhvr>
                                        <p:cTn id="54" dur="500"/>
                                        <p:tgtEl>
                                          <p:spTgt spid="148556"/>
                                        </p:tgtEl>
                                      </p:cBhvr>
                                    </p:animEffect>
                                  </p:childTnLst>
                                </p:cTn>
                              </p:par>
                            </p:childTnLst>
                          </p:cTn>
                        </p:par>
                      </p:childTnLst>
                    </p:cTn>
                  </p:par>
                  <p:par>
                    <p:cTn id="55" fill="hold" nodeType="clickPar">
                      <p:stCondLst>
                        <p:cond delay="indefinite"/>
                      </p:stCondLst>
                      <p:childTnLst>
                        <p:par>
                          <p:cTn id="56" fill="hold" nodeType="withGroup">
                            <p:stCondLst>
                              <p:cond delay="0"/>
                            </p:stCondLst>
                            <p:childTnLst>
                              <p:par>
                                <p:cTn id="57" presetID="4" presetClass="entr" presetSubtype="16" fill="hold" grpId="0" nodeType="clickEffect">
                                  <p:stCondLst>
                                    <p:cond delay="0"/>
                                  </p:stCondLst>
                                  <p:childTnLst>
                                    <p:set>
                                      <p:cBhvr>
                                        <p:cTn id="58" dur="1" fill="hold">
                                          <p:stCondLst>
                                            <p:cond delay="0"/>
                                          </p:stCondLst>
                                        </p:cTn>
                                        <p:tgtEl>
                                          <p:spTgt spid="148572"/>
                                        </p:tgtEl>
                                        <p:attrNameLst>
                                          <p:attrName>style.visibility</p:attrName>
                                        </p:attrNameLst>
                                      </p:cBhvr>
                                      <p:to>
                                        <p:strVal val="visible"/>
                                      </p:to>
                                    </p:set>
                                    <p:animEffect transition="in" filter="box(in)">
                                      <p:cBhvr>
                                        <p:cTn id="59" dur="500"/>
                                        <p:tgtEl>
                                          <p:spTgt spid="148572"/>
                                        </p:tgtEl>
                                      </p:cBhvr>
                                    </p:animEffect>
                                  </p:childTnLst>
                                </p:cTn>
                              </p:par>
                              <p:par>
                                <p:cTn id="60" presetID="4" presetClass="entr" presetSubtype="16" fill="hold" nodeType="withEffect">
                                  <p:stCondLst>
                                    <p:cond delay="0"/>
                                  </p:stCondLst>
                                  <p:childTnLst>
                                    <p:set>
                                      <p:cBhvr>
                                        <p:cTn id="61" dur="1" fill="hold">
                                          <p:stCondLst>
                                            <p:cond delay="0"/>
                                          </p:stCondLst>
                                        </p:cTn>
                                        <p:tgtEl>
                                          <p:spTgt spid="9"/>
                                        </p:tgtEl>
                                        <p:attrNameLst>
                                          <p:attrName>style.visibility</p:attrName>
                                        </p:attrNameLst>
                                      </p:cBhvr>
                                      <p:to>
                                        <p:strVal val="visible"/>
                                      </p:to>
                                    </p:set>
                                    <p:animEffect transition="in" filter="box(in)">
                                      <p:cBhvr>
                                        <p:cTn id="62" dur="500"/>
                                        <p:tgtEl>
                                          <p:spTgt spid="9"/>
                                        </p:tgtEl>
                                      </p:cBhvr>
                                    </p:animEffect>
                                  </p:childTnLst>
                                </p:cTn>
                              </p:par>
                              <p:par>
                                <p:cTn id="63" presetID="8" presetClass="entr" presetSubtype="16" fill="hold" nodeType="withEffect">
                                  <p:stCondLst>
                                    <p:cond delay="0"/>
                                  </p:stCondLst>
                                  <p:childTnLst>
                                    <p:set>
                                      <p:cBhvr>
                                        <p:cTn id="64" dur="1" fill="hold">
                                          <p:stCondLst>
                                            <p:cond delay="0"/>
                                          </p:stCondLst>
                                        </p:cTn>
                                        <p:tgtEl>
                                          <p:spTgt spid="148581"/>
                                        </p:tgtEl>
                                        <p:attrNameLst>
                                          <p:attrName>style.visibility</p:attrName>
                                        </p:attrNameLst>
                                      </p:cBhvr>
                                      <p:to>
                                        <p:strVal val="visible"/>
                                      </p:to>
                                    </p:set>
                                    <p:animEffect transition="in" filter="diamond(in)">
                                      <p:cBhvr>
                                        <p:cTn id="65" dur="2000"/>
                                        <p:tgtEl>
                                          <p:spTgt spid="148581"/>
                                        </p:tgtEl>
                                      </p:cBhvr>
                                    </p:animEffect>
                                  </p:childTnLst>
                                </p:cTn>
                              </p:par>
                              <p:par>
                                <p:cTn id="66" presetID="8" presetClass="entr" presetSubtype="16" fill="hold" nodeType="withEffect">
                                  <p:stCondLst>
                                    <p:cond delay="0"/>
                                  </p:stCondLst>
                                  <p:childTnLst>
                                    <p:set>
                                      <p:cBhvr>
                                        <p:cTn id="67" dur="1" fill="hold">
                                          <p:stCondLst>
                                            <p:cond delay="0"/>
                                          </p:stCondLst>
                                        </p:cTn>
                                        <p:tgtEl>
                                          <p:spTgt spid="148580"/>
                                        </p:tgtEl>
                                        <p:attrNameLst>
                                          <p:attrName>style.visibility</p:attrName>
                                        </p:attrNameLst>
                                      </p:cBhvr>
                                      <p:to>
                                        <p:strVal val="visible"/>
                                      </p:to>
                                    </p:set>
                                    <p:animEffect transition="in" filter="diamond(in)">
                                      <p:cBhvr>
                                        <p:cTn id="68" dur="2000"/>
                                        <p:tgtEl>
                                          <p:spTgt spid="148580"/>
                                        </p:tgtEl>
                                      </p:cBhvr>
                                    </p:animEffect>
                                  </p:childTnLst>
                                </p:cTn>
                              </p:par>
                            </p:childTnLst>
                          </p:cTn>
                        </p:par>
                      </p:childTnLst>
                    </p:cTn>
                  </p:par>
                  <p:par>
                    <p:cTn id="69" fill="hold" nodeType="clickPar">
                      <p:stCondLst>
                        <p:cond delay="indefinite"/>
                      </p:stCondLst>
                      <p:childTnLst>
                        <p:par>
                          <p:cTn id="70" fill="hold" nodeType="withGroup">
                            <p:stCondLst>
                              <p:cond delay="0"/>
                            </p:stCondLst>
                            <p:childTnLst>
                              <p:par>
                                <p:cTn id="71" presetID="4" presetClass="entr" presetSubtype="16" fill="hold" grpId="0" nodeType="clickEffect">
                                  <p:stCondLst>
                                    <p:cond delay="0"/>
                                  </p:stCondLst>
                                  <p:childTnLst>
                                    <p:set>
                                      <p:cBhvr>
                                        <p:cTn id="72" dur="1" fill="hold">
                                          <p:stCondLst>
                                            <p:cond delay="0"/>
                                          </p:stCondLst>
                                        </p:cTn>
                                        <p:tgtEl>
                                          <p:spTgt spid="148563"/>
                                        </p:tgtEl>
                                        <p:attrNameLst>
                                          <p:attrName>style.visibility</p:attrName>
                                        </p:attrNameLst>
                                      </p:cBhvr>
                                      <p:to>
                                        <p:strVal val="visible"/>
                                      </p:to>
                                    </p:set>
                                    <p:animEffect transition="in" filter="box(in)">
                                      <p:cBhvr>
                                        <p:cTn id="73" dur="500"/>
                                        <p:tgtEl>
                                          <p:spTgt spid="148563"/>
                                        </p:tgtEl>
                                      </p:cBhvr>
                                    </p:animEffect>
                                  </p:childTnLst>
                                  <p:subTnLst>
                                    <p:audio>
                                      <p:cMediaNode>
                                        <p:cTn display="0" masterRel="sameClick">
                                          <p:stCondLst>
                                            <p:cond evt="begin" delay="0">
                                              <p:tn val="71"/>
                                            </p:cond>
                                          </p:stCondLst>
                                          <p:endCondLst>
                                            <p:cond evt="onStopAudio" delay="0">
                                              <p:tgtEl>
                                                <p:sldTgt/>
                                              </p:tgtEl>
                                            </p:cond>
                                          </p:endCondLst>
                                        </p:cTn>
                                        <p:tgtEl>
                                          <p:sndTgt r:embed="rId3" name="Clinks.wav"/>
                                        </p:tgtEl>
                                      </p:cMediaNode>
                                    </p:audio>
                                  </p:subTnLst>
                                </p:cTn>
                              </p:par>
                              <p:par>
                                <p:cTn id="74" presetID="4" presetClass="entr" presetSubtype="16" fill="hold" nodeType="withEffect">
                                  <p:stCondLst>
                                    <p:cond delay="0"/>
                                  </p:stCondLst>
                                  <p:childTnLst>
                                    <p:set>
                                      <p:cBhvr>
                                        <p:cTn id="75" dur="1" fill="hold">
                                          <p:stCondLst>
                                            <p:cond delay="0"/>
                                          </p:stCondLst>
                                        </p:cTn>
                                        <p:tgtEl>
                                          <p:spTgt spid="7"/>
                                        </p:tgtEl>
                                        <p:attrNameLst>
                                          <p:attrName>style.visibility</p:attrName>
                                        </p:attrNameLst>
                                      </p:cBhvr>
                                      <p:to>
                                        <p:strVal val="visible"/>
                                      </p:to>
                                    </p:set>
                                    <p:animEffect transition="in" filter="box(in)">
                                      <p:cBhvr>
                                        <p:cTn id="76" dur="500"/>
                                        <p:tgtEl>
                                          <p:spTgt spid="7"/>
                                        </p:tgtEl>
                                      </p:cBhvr>
                                    </p:animEffect>
                                  </p:childTnLst>
                                </p:cTn>
                              </p:par>
                            </p:childTnLst>
                          </p:cTn>
                        </p:par>
                        <p:par>
                          <p:cTn id="77" fill="hold" nodeType="afterGroup">
                            <p:stCondLst>
                              <p:cond delay="500"/>
                            </p:stCondLst>
                            <p:childTnLst>
                              <p:par>
                                <p:cTn id="78" presetID="18" presetClass="entr" presetSubtype="12" fill="hold" grpId="0" nodeType="afterEffect">
                                  <p:stCondLst>
                                    <p:cond delay="0"/>
                                  </p:stCondLst>
                                  <p:childTnLst>
                                    <p:set>
                                      <p:cBhvr>
                                        <p:cTn id="79" dur="1" fill="hold">
                                          <p:stCondLst>
                                            <p:cond delay="0"/>
                                          </p:stCondLst>
                                        </p:cTn>
                                        <p:tgtEl>
                                          <p:spTgt spid="148579"/>
                                        </p:tgtEl>
                                        <p:attrNameLst>
                                          <p:attrName>style.visibility</p:attrName>
                                        </p:attrNameLst>
                                      </p:cBhvr>
                                      <p:to>
                                        <p:strVal val="visible"/>
                                      </p:to>
                                    </p:set>
                                    <p:animEffect transition="in" filter="strips(downLeft)">
                                      <p:cBhvr>
                                        <p:cTn id="80" dur="500"/>
                                        <p:tgtEl>
                                          <p:spTgt spid="14857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8482" grpId="0" animBg="1"/>
      <p:bldP spid="148483" grpId="0"/>
      <p:bldP spid="148542" grpId="0"/>
      <p:bldP spid="148555" grpId="0"/>
      <p:bldP spid="148555" grpId="1"/>
      <p:bldP spid="148556" grpId="0"/>
      <p:bldP spid="148557" grpId="0"/>
      <p:bldP spid="148562" grpId="0"/>
      <p:bldP spid="148563" grpId="0"/>
      <p:bldP spid="148570" grpId="0"/>
      <p:bldP spid="148572" grpId="0"/>
      <p:bldP spid="148579"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0572" name="Text Box 44">
            <a:extLst>
              <a:ext uri="{FF2B5EF4-FFF2-40B4-BE49-F238E27FC236}">
                <a16:creationId xmlns:a16="http://schemas.microsoft.com/office/drawing/2014/main" xmlns="" id="{EE43B72B-4F8E-4CB7-ABD6-BA518BAF5720}"/>
              </a:ext>
            </a:extLst>
          </p:cNvPr>
          <p:cNvSpPr txBox="1">
            <a:spLocks noChangeArrowheads="1"/>
          </p:cNvSpPr>
          <p:nvPr/>
        </p:nvSpPr>
        <p:spPr bwMode="auto">
          <a:xfrm>
            <a:off x="3810000" y="1736725"/>
            <a:ext cx="3733800" cy="701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s-ES" sz="4000" b="1">
                <a:solidFill>
                  <a:srgbClr val="000000"/>
                </a:solidFill>
                <a:latin typeface="Times New Roman" panose="02020603050405020304" pitchFamily="18" charset="0"/>
              </a:rPr>
              <a:t>Với  x </a:t>
            </a:r>
            <a:r>
              <a:rPr lang="es-ES" sz="4000" b="1">
                <a:solidFill>
                  <a:srgbClr val="000000"/>
                </a:solidFill>
                <a:latin typeface="Times New Roman" panose="02020603050405020304" pitchFamily="18" charset="0"/>
                <a:sym typeface="Symbol" panose="05050102010706020507" pitchFamily="18" charset="2"/>
              </a:rPr>
              <a:t> 0 ,</a:t>
            </a:r>
            <a:r>
              <a:rPr lang="es-ES" sz="4000" b="1">
                <a:solidFill>
                  <a:srgbClr val="339933"/>
                </a:solidFill>
                <a:latin typeface="Times New Roman" panose="02020603050405020304" pitchFamily="18" charset="0"/>
                <a:sym typeface="Symbol" panose="05050102010706020507" pitchFamily="18" charset="2"/>
              </a:rPr>
              <a:t> </a:t>
            </a:r>
            <a:r>
              <a:rPr lang="es-ES" sz="4000" b="1">
                <a:solidFill>
                  <a:srgbClr val="FF0000"/>
                </a:solidFill>
                <a:latin typeface="Times New Roman" panose="02020603050405020304" pitchFamily="18" charset="0"/>
                <a:sym typeface="Symbol" panose="05050102010706020507" pitchFamily="18" charset="2"/>
              </a:rPr>
              <a:t>y&lt; 0</a:t>
            </a:r>
          </a:p>
        </p:txBody>
      </p:sp>
      <p:sp>
        <p:nvSpPr>
          <p:cNvPr id="150573" name="Text Box 45">
            <a:extLst>
              <a:ext uri="{FF2B5EF4-FFF2-40B4-BE49-F238E27FC236}">
                <a16:creationId xmlns:a16="http://schemas.microsoft.com/office/drawing/2014/main" xmlns="" id="{80448B57-E7C2-4F60-8AEF-EC2FD8DDB018}"/>
              </a:ext>
            </a:extLst>
          </p:cNvPr>
          <p:cNvSpPr txBox="1">
            <a:spLocks noChangeArrowheads="1"/>
          </p:cNvSpPr>
          <p:nvPr/>
        </p:nvSpPr>
        <p:spPr bwMode="auto">
          <a:xfrm>
            <a:off x="5791200" y="5699125"/>
            <a:ext cx="3422650" cy="549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s-ES" sz="3000" b="1">
                <a:solidFill>
                  <a:srgbClr val="000000"/>
                </a:solidFill>
                <a:latin typeface="Times New Roman" panose="02020603050405020304" pitchFamily="18" charset="0"/>
              </a:rPr>
              <a:t>(Với x </a:t>
            </a:r>
            <a:r>
              <a:rPr lang="es-ES" sz="3000" b="1">
                <a:solidFill>
                  <a:srgbClr val="000000"/>
                </a:solidFill>
                <a:latin typeface="Times New Roman" panose="02020603050405020304" pitchFamily="18" charset="0"/>
                <a:sym typeface="Symbol" panose="05050102010706020507" pitchFamily="18" charset="2"/>
              </a:rPr>
              <a:t> 0 ,</a:t>
            </a:r>
            <a:r>
              <a:rPr lang="es-ES" sz="3000" b="1">
                <a:solidFill>
                  <a:srgbClr val="339933"/>
                </a:solidFill>
                <a:latin typeface="Times New Roman" panose="02020603050405020304" pitchFamily="18" charset="0"/>
                <a:sym typeface="Symbol" panose="05050102010706020507" pitchFamily="18" charset="2"/>
              </a:rPr>
              <a:t> </a:t>
            </a:r>
            <a:r>
              <a:rPr lang="es-ES" sz="3000" b="1">
                <a:solidFill>
                  <a:srgbClr val="FF0000"/>
                </a:solidFill>
                <a:latin typeface="Times New Roman" panose="02020603050405020304" pitchFamily="18" charset="0"/>
                <a:sym typeface="Symbol" panose="05050102010706020507" pitchFamily="18" charset="2"/>
              </a:rPr>
              <a:t>y &lt; 0</a:t>
            </a:r>
            <a:r>
              <a:rPr lang="es-ES" sz="3000" b="1">
                <a:solidFill>
                  <a:srgbClr val="006600"/>
                </a:solidFill>
                <a:latin typeface="Times New Roman" panose="02020603050405020304" pitchFamily="18" charset="0"/>
                <a:sym typeface="Symbol" panose="05050102010706020507" pitchFamily="18" charset="2"/>
              </a:rPr>
              <a:t> </a:t>
            </a:r>
            <a:r>
              <a:rPr lang="es-ES" sz="3000" b="1">
                <a:solidFill>
                  <a:srgbClr val="000000"/>
                </a:solidFill>
                <a:latin typeface="Times New Roman" panose="02020603050405020304" pitchFamily="18" charset="0"/>
                <a:sym typeface="Symbol" panose="05050102010706020507" pitchFamily="18" charset="2"/>
              </a:rPr>
              <a:t>)</a:t>
            </a:r>
          </a:p>
        </p:txBody>
      </p:sp>
      <p:sp>
        <p:nvSpPr>
          <p:cNvPr id="150580" name="Text Box 52">
            <a:extLst>
              <a:ext uri="{FF2B5EF4-FFF2-40B4-BE49-F238E27FC236}">
                <a16:creationId xmlns:a16="http://schemas.microsoft.com/office/drawing/2014/main" xmlns="" id="{A6A72864-5505-47E8-9239-98643595308A}"/>
              </a:ext>
            </a:extLst>
          </p:cNvPr>
          <p:cNvSpPr txBox="1">
            <a:spLocks noChangeArrowheads="1"/>
          </p:cNvSpPr>
          <p:nvPr/>
        </p:nvSpPr>
        <p:spPr bwMode="auto">
          <a:xfrm>
            <a:off x="304800" y="1600200"/>
            <a:ext cx="838200"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spcBef>
                <a:spcPct val="50000"/>
              </a:spcBef>
            </a:pPr>
            <a:r>
              <a:rPr lang="en-US" altLang="en-US" sz="4400" b="1">
                <a:latin typeface="VNI-Times" pitchFamily="2" charset="0"/>
              </a:rPr>
              <a:t>b)</a:t>
            </a:r>
            <a:endParaRPr lang="vi-VN" altLang="en-US" sz="4400" b="1">
              <a:latin typeface="VNI-Times" pitchFamily="2" charset="0"/>
            </a:endParaRPr>
          </a:p>
        </p:txBody>
      </p:sp>
      <p:sp>
        <p:nvSpPr>
          <p:cNvPr id="150587" name="Text Box 59">
            <a:extLst>
              <a:ext uri="{FF2B5EF4-FFF2-40B4-BE49-F238E27FC236}">
                <a16:creationId xmlns:a16="http://schemas.microsoft.com/office/drawing/2014/main" xmlns="" id="{0C4F7884-8EFE-4616-A72D-C2EB663A7815}"/>
              </a:ext>
            </a:extLst>
          </p:cNvPr>
          <p:cNvSpPr txBox="1">
            <a:spLocks noChangeArrowheads="1"/>
          </p:cNvSpPr>
          <p:nvPr/>
        </p:nvSpPr>
        <p:spPr bwMode="auto">
          <a:xfrm>
            <a:off x="2895600" y="2798763"/>
            <a:ext cx="457200"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spcBef>
                <a:spcPct val="50000"/>
              </a:spcBef>
            </a:pPr>
            <a:r>
              <a:rPr lang="en-US" altLang="en-US" sz="4400" b="1">
                <a:solidFill>
                  <a:srgbClr val="3333FF"/>
                </a:solidFill>
                <a:latin typeface="VNI-Times" pitchFamily="2" charset="0"/>
              </a:rPr>
              <a:t>=</a:t>
            </a:r>
            <a:endParaRPr lang="vi-VN" altLang="en-US" sz="4400" b="1">
              <a:solidFill>
                <a:srgbClr val="3333FF"/>
              </a:solidFill>
              <a:latin typeface="VNI-Times" pitchFamily="2" charset="0"/>
            </a:endParaRPr>
          </a:p>
        </p:txBody>
      </p:sp>
      <p:grpSp>
        <p:nvGrpSpPr>
          <p:cNvPr id="2" name="Group 60">
            <a:extLst>
              <a:ext uri="{FF2B5EF4-FFF2-40B4-BE49-F238E27FC236}">
                <a16:creationId xmlns:a16="http://schemas.microsoft.com/office/drawing/2014/main" xmlns="" id="{DBD90AC7-4714-42D3-A013-E1CCE7F409F7}"/>
              </a:ext>
            </a:extLst>
          </p:cNvPr>
          <p:cNvGrpSpPr>
            <a:grpSpLocks/>
          </p:cNvGrpSpPr>
          <p:nvPr/>
        </p:nvGrpSpPr>
        <p:grpSpPr bwMode="auto">
          <a:xfrm>
            <a:off x="3698875" y="2722563"/>
            <a:ext cx="2133600" cy="609600"/>
            <a:chOff x="816" y="672"/>
            <a:chExt cx="528" cy="384"/>
          </a:xfrm>
        </p:grpSpPr>
        <p:sp>
          <p:nvSpPr>
            <p:cNvPr id="17462" name="Line 61">
              <a:extLst>
                <a:ext uri="{FF2B5EF4-FFF2-40B4-BE49-F238E27FC236}">
                  <a16:creationId xmlns:a16="http://schemas.microsoft.com/office/drawing/2014/main" xmlns="" id="{E80DD81C-793F-45CE-83A2-1CB72FF1614D}"/>
                </a:ext>
              </a:extLst>
            </p:cNvPr>
            <p:cNvSpPr>
              <a:spLocks noChangeShapeType="1"/>
            </p:cNvSpPr>
            <p:nvPr/>
          </p:nvSpPr>
          <p:spPr bwMode="auto">
            <a:xfrm>
              <a:off x="816" y="816"/>
              <a:ext cx="48" cy="240"/>
            </a:xfrm>
            <a:prstGeom prst="line">
              <a:avLst/>
            </a:prstGeom>
            <a:noFill/>
            <a:ln w="38100">
              <a:solidFill>
                <a:srgbClr val="3333FF"/>
              </a:solidFill>
              <a:miter lim="800000"/>
              <a:headEnd/>
              <a:tailEnd/>
            </a:ln>
            <a:extLst>
              <a:ext uri="{909E8E84-426E-40DD-AFC4-6F175D3DCCD1}">
                <a14:hiddenFill xmlns:a14="http://schemas.microsoft.com/office/drawing/2010/main">
                  <a:noFill/>
                </a14:hiddenFill>
              </a:ext>
            </a:extLst>
          </p:spPr>
          <p:txBody>
            <a:bodyPr wrap="none"/>
            <a:lstStyle/>
            <a:p>
              <a:endParaRPr lang="en-US"/>
            </a:p>
          </p:txBody>
        </p:sp>
        <p:sp>
          <p:nvSpPr>
            <p:cNvPr id="17463" name="Line 62">
              <a:extLst>
                <a:ext uri="{FF2B5EF4-FFF2-40B4-BE49-F238E27FC236}">
                  <a16:creationId xmlns:a16="http://schemas.microsoft.com/office/drawing/2014/main" xmlns="" id="{7CC254BB-43AE-4A52-8634-8FCE5C982FAD}"/>
                </a:ext>
              </a:extLst>
            </p:cNvPr>
            <p:cNvSpPr>
              <a:spLocks noChangeShapeType="1"/>
            </p:cNvSpPr>
            <p:nvPr/>
          </p:nvSpPr>
          <p:spPr bwMode="auto">
            <a:xfrm flipV="1">
              <a:off x="864" y="672"/>
              <a:ext cx="96" cy="384"/>
            </a:xfrm>
            <a:prstGeom prst="line">
              <a:avLst/>
            </a:prstGeom>
            <a:noFill/>
            <a:ln w="38100">
              <a:solidFill>
                <a:srgbClr val="3333FF"/>
              </a:solidFill>
              <a:miter lim="800000"/>
              <a:headEnd/>
              <a:tailEnd/>
            </a:ln>
            <a:extLst>
              <a:ext uri="{909E8E84-426E-40DD-AFC4-6F175D3DCCD1}">
                <a14:hiddenFill xmlns:a14="http://schemas.microsoft.com/office/drawing/2010/main">
                  <a:noFill/>
                </a14:hiddenFill>
              </a:ext>
            </a:extLst>
          </p:spPr>
          <p:txBody>
            <a:bodyPr wrap="none"/>
            <a:lstStyle/>
            <a:p>
              <a:endParaRPr lang="en-US"/>
            </a:p>
          </p:txBody>
        </p:sp>
        <p:sp>
          <p:nvSpPr>
            <p:cNvPr id="17464" name="Line 63">
              <a:extLst>
                <a:ext uri="{FF2B5EF4-FFF2-40B4-BE49-F238E27FC236}">
                  <a16:creationId xmlns:a16="http://schemas.microsoft.com/office/drawing/2014/main" xmlns="" id="{023FE915-6CC2-4EB1-84ED-E6DA51ED6891}"/>
                </a:ext>
              </a:extLst>
            </p:cNvPr>
            <p:cNvSpPr>
              <a:spLocks noChangeShapeType="1"/>
            </p:cNvSpPr>
            <p:nvPr/>
          </p:nvSpPr>
          <p:spPr bwMode="auto">
            <a:xfrm>
              <a:off x="960" y="672"/>
              <a:ext cx="384" cy="0"/>
            </a:xfrm>
            <a:prstGeom prst="line">
              <a:avLst/>
            </a:prstGeom>
            <a:noFill/>
            <a:ln w="38100">
              <a:solidFill>
                <a:srgbClr val="3333FF"/>
              </a:solidFill>
              <a:miter lim="800000"/>
              <a:headEnd/>
              <a:tailEnd/>
            </a:ln>
            <a:extLst>
              <a:ext uri="{909E8E84-426E-40DD-AFC4-6F175D3DCCD1}">
                <a14:hiddenFill xmlns:a14="http://schemas.microsoft.com/office/drawing/2010/main">
                  <a:noFill/>
                </a14:hiddenFill>
              </a:ext>
            </a:extLst>
          </p:spPr>
          <p:txBody>
            <a:bodyPr wrap="none"/>
            <a:lstStyle/>
            <a:p>
              <a:endParaRPr lang="en-US"/>
            </a:p>
          </p:txBody>
        </p:sp>
      </p:grpSp>
      <p:sp>
        <p:nvSpPr>
          <p:cNvPr id="150592" name="Text Box 64">
            <a:extLst>
              <a:ext uri="{FF2B5EF4-FFF2-40B4-BE49-F238E27FC236}">
                <a16:creationId xmlns:a16="http://schemas.microsoft.com/office/drawing/2014/main" xmlns="" id="{F507BE19-C1A3-417E-A7A1-8EDA7146B174}"/>
              </a:ext>
            </a:extLst>
          </p:cNvPr>
          <p:cNvSpPr txBox="1">
            <a:spLocks noChangeArrowheads="1"/>
          </p:cNvSpPr>
          <p:nvPr/>
        </p:nvSpPr>
        <p:spPr bwMode="auto">
          <a:xfrm>
            <a:off x="4495800" y="2722563"/>
            <a:ext cx="914400"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spcBef>
                <a:spcPct val="50000"/>
              </a:spcBef>
            </a:pPr>
            <a:r>
              <a:rPr lang="en-US" altLang="en-US" sz="4400" b="1">
                <a:solidFill>
                  <a:srgbClr val="3333FF"/>
                </a:solidFill>
                <a:latin typeface="VNI-Times" pitchFamily="2" charset="0"/>
              </a:rPr>
              <a:t>.2x</a:t>
            </a:r>
            <a:endParaRPr lang="vi-VN" altLang="en-US" sz="4400" b="1">
              <a:solidFill>
                <a:srgbClr val="3333FF"/>
              </a:solidFill>
              <a:latin typeface="VNI-Times" pitchFamily="2" charset="0"/>
            </a:endParaRPr>
          </a:p>
        </p:txBody>
      </p:sp>
      <p:sp>
        <p:nvSpPr>
          <p:cNvPr id="150593" name="Text Box 65">
            <a:extLst>
              <a:ext uri="{FF2B5EF4-FFF2-40B4-BE49-F238E27FC236}">
                <a16:creationId xmlns:a16="http://schemas.microsoft.com/office/drawing/2014/main" xmlns="" id="{1B196ADA-24C3-4904-966E-3A84D6B2E845}"/>
              </a:ext>
            </a:extLst>
          </p:cNvPr>
          <p:cNvSpPr txBox="1">
            <a:spLocks noChangeArrowheads="1"/>
          </p:cNvSpPr>
          <p:nvPr/>
        </p:nvSpPr>
        <p:spPr bwMode="auto">
          <a:xfrm>
            <a:off x="5562600" y="2590800"/>
            <a:ext cx="609600" cy="579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spcBef>
                <a:spcPct val="50000"/>
              </a:spcBef>
            </a:pPr>
            <a:r>
              <a:rPr lang="en-US" altLang="en-US" sz="3200" b="1">
                <a:solidFill>
                  <a:srgbClr val="3333FF"/>
                </a:solidFill>
                <a:latin typeface="VNI-Times" pitchFamily="2" charset="0"/>
              </a:rPr>
              <a:t>2</a:t>
            </a:r>
            <a:endParaRPr lang="vi-VN" altLang="en-US" sz="3200" b="1">
              <a:solidFill>
                <a:srgbClr val="3333FF"/>
              </a:solidFill>
              <a:latin typeface="VNI-Times" pitchFamily="2" charset="0"/>
            </a:endParaRPr>
          </a:p>
        </p:txBody>
      </p:sp>
      <p:sp>
        <p:nvSpPr>
          <p:cNvPr id="150594" name="Text Box 66">
            <a:extLst>
              <a:ext uri="{FF2B5EF4-FFF2-40B4-BE49-F238E27FC236}">
                <a16:creationId xmlns:a16="http://schemas.microsoft.com/office/drawing/2014/main" xmlns="" id="{3CD33FB1-7D78-4D47-AA4B-7366C1D58D6A}"/>
              </a:ext>
            </a:extLst>
          </p:cNvPr>
          <p:cNvSpPr txBox="1">
            <a:spLocks noChangeArrowheads="1"/>
          </p:cNvSpPr>
          <p:nvPr/>
        </p:nvSpPr>
        <p:spPr bwMode="auto">
          <a:xfrm>
            <a:off x="4191000" y="2722563"/>
            <a:ext cx="457200"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spcBef>
                <a:spcPct val="50000"/>
              </a:spcBef>
            </a:pPr>
            <a:r>
              <a:rPr lang="en-US" altLang="en-US" sz="4400" b="1">
                <a:solidFill>
                  <a:srgbClr val="3333FF"/>
                </a:solidFill>
                <a:latin typeface="VNI-Times" pitchFamily="2" charset="0"/>
              </a:rPr>
              <a:t>9</a:t>
            </a:r>
            <a:endParaRPr lang="vi-VN" altLang="en-US" sz="4400" b="1">
              <a:solidFill>
                <a:srgbClr val="3333FF"/>
              </a:solidFill>
              <a:latin typeface="VNI-Times" pitchFamily="2" charset="0"/>
            </a:endParaRPr>
          </a:p>
        </p:txBody>
      </p:sp>
      <p:sp>
        <p:nvSpPr>
          <p:cNvPr id="150595" name="Text Box 67">
            <a:extLst>
              <a:ext uri="{FF2B5EF4-FFF2-40B4-BE49-F238E27FC236}">
                <a16:creationId xmlns:a16="http://schemas.microsoft.com/office/drawing/2014/main" xmlns="" id="{2557CD8B-04EE-4D4A-A203-8B59ACA50F9B}"/>
              </a:ext>
            </a:extLst>
          </p:cNvPr>
          <p:cNvSpPr txBox="1">
            <a:spLocks noChangeArrowheads="1"/>
          </p:cNvSpPr>
          <p:nvPr/>
        </p:nvSpPr>
        <p:spPr bwMode="auto">
          <a:xfrm>
            <a:off x="5257800" y="2722563"/>
            <a:ext cx="457200"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spcBef>
                <a:spcPct val="50000"/>
              </a:spcBef>
            </a:pPr>
            <a:r>
              <a:rPr lang="en-US" altLang="en-US" sz="4400" b="1">
                <a:solidFill>
                  <a:srgbClr val="3333FF"/>
                </a:solidFill>
                <a:latin typeface="VNI-Times" pitchFamily="2" charset="0"/>
              </a:rPr>
              <a:t>y</a:t>
            </a:r>
            <a:endParaRPr lang="vi-VN" altLang="en-US" sz="4400" b="1">
              <a:solidFill>
                <a:srgbClr val="3333FF"/>
              </a:solidFill>
              <a:latin typeface="VNI-Times" pitchFamily="2" charset="0"/>
            </a:endParaRPr>
          </a:p>
        </p:txBody>
      </p:sp>
      <p:sp>
        <p:nvSpPr>
          <p:cNvPr id="150596" name="Text Box 68">
            <a:extLst>
              <a:ext uri="{FF2B5EF4-FFF2-40B4-BE49-F238E27FC236}">
                <a16:creationId xmlns:a16="http://schemas.microsoft.com/office/drawing/2014/main" xmlns="" id="{5747C3B1-E6A5-4ADE-AED6-4F842957E055}"/>
              </a:ext>
            </a:extLst>
          </p:cNvPr>
          <p:cNvSpPr txBox="1">
            <a:spLocks noChangeArrowheads="1"/>
          </p:cNvSpPr>
          <p:nvPr/>
        </p:nvSpPr>
        <p:spPr bwMode="auto">
          <a:xfrm>
            <a:off x="2895600" y="3844925"/>
            <a:ext cx="457200"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spcBef>
                <a:spcPct val="50000"/>
              </a:spcBef>
            </a:pPr>
            <a:r>
              <a:rPr lang="en-US" altLang="en-US" sz="4400" b="1">
                <a:solidFill>
                  <a:srgbClr val="3333FF"/>
                </a:solidFill>
                <a:latin typeface="VNI-Times" pitchFamily="2" charset="0"/>
              </a:rPr>
              <a:t>=</a:t>
            </a:r>
            <a:endParaRPr lang="vi-VN" altLang="en-US" sz="4400" b="1">
              <a:solidFill>
                <a:srgbClr val="3333FF"/>
              </a:solidFill>
              <a:latin typeface="VNI-Times" pitchFamily="2" charset="0"/>
            </a:endParaRPr>
          </a:p>
        </p:txBody>
      </p:sp>
      <p:grpSp>
        <p:nvGrpSpPr>
          <p:cNvPr id="3" name="Group 69">
            <a:extLst>
              <a:ext uri="{FF2B5EF4-FFF2-40B4-BE49-F238E27FC236}">
                <a16:creationId xmlns:a16="http://schemas.microsoft.com/office/drawing/2014/main" xmlns="" id="{45025ED9-208E-4556-B93C-AEB4C0FFDEA5}"/>
              </a:ext>
            </a:extLst>
          </p:cNvPr>
          <p:cNvGrpSpPr>
            <a:grpSpLocks/>
          </p:cNvGrpSpPr>
          <p:nvPr/>
        </p:nvGrpSpPr>
        <p:grpSpPr bwMode="auto">
          <a:xfrm>
            <a:off x="3657600" y="3768725"/>
            <a:ext cx="2286000" cy="609600"/>
            <a:chOff x="816" y="672"/>
            <a:chExt cx="528" cy="384"/>
          </a:xfrm>
        </p:grpSpPr>
        <p:sp>
          <p:nvSpPr>
            <p:cNvPr id="17459" name="Line 70">
              <a:extLst>
                <a:ext uri="{FF2B5EF4-FFF2-40B4-BE49-F238E27FC236}">
                  <a16:creationId xmlns:a16="http://schemas.microsoft.com/office/drawing/2014/main" xmlns="" id="{51904A24-E9FD-4FED-9674-E748EF5BF8B4}"/>
                </a:ext>
              </a:extLst>
            </p:cNvPr>
            <p:cNvSpPr>
              <a:spLocks noChangeShapeType="1"/>
            </p:cNvSpPr>
            <p:nvPr/>
          </p:nvSpPr>
          <p:spPr bwMode="auto">
            <a:xfrm>
              <a:off x="816" y="816"/>
              <a:ext cx="48" cy="240"/>
            </a:xfrm>
            <a:prstGeom prst="line">
              <a:avLst/>
            </a:prstGeom>
            <a:noFill/>
            <a:ln w="38100">
              <a:solidFill>
                <a:srgbClr val="3333FF"/>
              </a:solidFill>
              <a:miter lim="800000"/>
              <a:headEnd/>
              <a:tailEnd/>
            </a:ln>
            <a:extLst>
              <a:ext uri="{909E8E84-426E-40DD-AFC4-6F175D3DCCD1}">
                <a14:hiddenFill xmlns:a14="http://schemas.microsoft.com/office/drawing/2010/main">
                  <a:noFill/>
                </a14:hiddenFill>
              </a:ext>
            </a:extLst>
          </p:spPr>
          <p:txBody>
            <a:bodyPr wrap="none"/>
            <a:lstStyle/>
            <a:p>
              <a:endParaRPr lang="en-US"/>
            </a:p>
          </p:txBody>
        </p:sp>
        <p:sp>
          <p:nvSpPr>
            <p:cNvPr id="17460" name="Line 71">
              <a:extLst>
                <a:ext uri="{FF2B5EF4-FFF2-40B4-BE49-F238E27FC236}">
                  <a16:creationId xmlns:a16="http://schemas.microsoft.com/office/drawing/2014/main" xmlns="" id="{034457A6-7080-4BEB-B1CB-20704D168464}"/>
                </a:ext>
              </a:extLst>
            </p:cNvPr>
            <p:cNvSpPr>
              <a:spLocks noChangeShapeType="1"/>
            </p:cNvSpPr>
            <p:nvPr/>
          </p:nvSpPr>
          <p:spPr bwMode="auto">
            <a:xfrm flipV="1">
              <a:off x="864" y="672"/>
              <a:ext cx="96" cy="384"/>
            </a:xfrm>
            <a:prstGeom prst="line">
              <a:avLst/>
            </a:prstGeom>
            <a:noFill/>
            <a:ln w="38100">
              <a:solidFill>
                <a:srgbClr val="3333FF"/>
              </a:solidFill>
              <a:miter lim="800000"/>
              <a:headEnd/>
              <a:tailEnd/>
            </a:ln>
            <a:extLst>
              <a:ext uri="{909E8E84-426E-40DD-AFC4-6F175D3DCCD1}">
                <a14:hiddenFill xmlns:a14="http://schemas.microsoft.com/office/drawing/2010/main">
                  <a:noFill/>
                </a14:hiddenFill>
              </a:ext>
            </a:extLst>
          </p:spPr>
          <p:txBody>
            <a:bodyPr wrap="none"/>
            <a:lstStyle/>
            <a:p>
              <a:endParaRPr lang="en-US"/>
            </a:p>
          </p:txBody>
        </p:sp>
        <p:sp>
          <p:nvSpPr>
            <p:cNvPr id="17461" name="Line 72">
              <a:extLst>
                <a:ext uri="{FF2B5EF4-FFF2-40B4-BE49-F238E27FC236}">
                  <a16:creationId xmlns:a16="http://schemas.microsoft.com/office/drawing/2014/main" xmlns="" id="{5A6D7E52-8FAF-4221-9E98-8C7100E4EC1B}"/>
                </a:ext>
              </a:extLst>
            </p:cNvPr>
            <p:cNvSpPr>
              <a:spLocks noChangeShapeType="1"/>
            </p:cNvSpPr>
            <p:nvPr/>
          </p:nvSpPr>
          <p:spPr bwMode="auto">
            <a:xfrm>
              <a:off x="960" y="672"/>
              <a:ext cx="384" cy="0"/>
            </a:xfrm>
            <a:prstGeom prst="line">
              <a:avLst/>
            </a:prstGeom>
            <a:noFill/>
            <a:ln w="38100">
              <a:solidFill>
                <a:srgbClr val="3333FF"/>
              </a:solidFill>
              <a:miter lim="800000"/>
              <a:headEnd/>
              <a:tailEnd/>
            </a:ln>
            <a:extLst>
              <a:ext uri="{909E8E84-426E-40DD-AFC4-6F175D3DCCD1}">
                <a14:hiddenFill xmlns:a14="http://schemas.microsoft.com/office/drawing/2010/main">
                  <a:noFill/>
                </a14:hiddenFill>
              </a:ext>
            </a:extLst>
          </p:spPr>
          <p:txBody>
            <a:bodyPr wrap="none"/>
            <a:lstStyle/>
            <a:p>
              <a:endParaRPr lang="en-US"/>
            </a:p>
          </p:txBody>
        </p:sp>
      </p:grpSp>
      <p:sp>
        <p:nvSpPr>
          <p:cNvPr id="150601" name="Text Box 73">
            <a:extLst>
              <a:ext uri="{FF2B5EF4-FFF2-40B4-BE49-F238E27FC236}">
                <a16:creationId xmlns:a16="http://schemas.microsoft.com/office/drawing/2014/main" xmlns="" id="{522AA350-9C40-4111-A171-378688B2621E}"/>
              </a:ext>
            </a:extLst>
          </p:cNvPr>
          <p:cNvSpPr txBox="1">
            <a:spLocks noChangeArrowheads="1"/>
          </p:cNvSpPr>
          <p:nvPr/>
        </p:nvSpPr>
        <p:spPr bwMode="auto">
          <a:xfrm>
            <a:off x="4038600" y="3768725"/>
            <a:ext cx="1143000"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spcBef>
                <a:spcPct val="50000"/>
              </a:spcBef>
            </a:pPr>
            <a:r>
              <a:rPr lang="en-US" altLang="en-US" sz="4400" b="1">
                <a:solidFill>
                  <a:srgbClr val="FF0000"/>
                </a:solidFill>
                <a:latin typeface="VNI-Times" pitchFamily="2" charset="0"/>
              </a:rPr>
              <a:t>(3y)</a:t>
            </a:r>
            <a:endParaRPr lang="vi-VN" altLang="en-US" sz="4400" b="1">
              <a:solidFill>
                <a:srgbClr val="FF0000"/>
              </a:solidFill>
              <a:latin typeface="VNI-Times" pitchFamily="2" charset="0"/>
            </a:endParaRPr>
          </a:p>
        </p:txBody>
      </p:sp>
      <p:sp>
        <p:nvSpPr>
          <p:cNvPr id="150602" name="Text Box 74">
            <a:extLst>
              <a:ext uri="{FF2B5EF4-FFF2-40B4-BE49-F238E27FC236}">
                <a16:creationId xmlns:a16="http://schemas.microsoft.com/office/drawing/2014/main" xmlns="" id="{817C5839-40FB-4A07-B3FC-32EE09E8B686}"/>
              </a:ext>
            </a:extLst>
          </p:cNvPr>
          <p:cNvSpPr txBox="1">
            <a:spLocks noChangeArrowheads="1"/>
          </p:cNvSpPr>
          <p:nvPr/>
        </p:nvSpPr>
        <p:spPr bwMode="auto">
          <a:xfrm>
            <a:off x="4953000" y="3636963"/>
            <a:ext cx="609600" cy="579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spcBef>
                <a:spcPct val="50000"/>
              </a:spcBef>
            </a:pPr>
            <a:r>
              <a:rPr lang="en-US" altLang="en-US" sz="3200" b="1">
                <a:solidFill>
                  <a:srgbClr val="FF0000"/>
                </a:solidFill>
                <a:latin typeface="VNI-Times" pitchFamily="2" charset="0"/>
              </a:rPr>
              <a:t>2</a:t>
            </a:r>
            <a:endParaRPr lang="vi-VN" altLang="en-US" sz="3200" b="1">
              <a:solidFill>
                <a:srgbClr val="FF0000"/>
              </a:solidFill>
              <a:latin typeface="VNI-Times" pitchFamily="2" charset="0"/>
            </a:endParaRPr>
          </a:p>
        </p:txBody>
      </p:sp>
      <p:sp>
        <p:nvSpPr>
          <p:cNvPr id="150603" name="Text Box 75">
            <a:extLst>
              <a:ext uri="{FF2B5EF4-FFF2-40B4-BE49-F238E27FC236}">
                <a16:creationId xmlns:a16="http://schemas.microsoft.com/office/drawing/2014/main" xmlns="" id="{B7B515E0-6E1B-47B4-9DDF-46F3F558C134}"/>
              </a:ext>
            </a:extLst>
          </p:cNvPr>
          <p:cNvSpPr txBox="1">
            <a:spLocks noChangeArrowheads="1"/>
          </p:cNvSpPr>
          <p:nvPr/>
        </p:nvSpPr>
        <p:spPr bwMode="auto">
          <a:xfrm>
            <a:off x="5105400" y="3768725"/>
            <a:ext cx="1143000"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spcBef>
                <a:spcPct val="50000"/>
              </a:spcBef>
            </a:pPr>
            <a:r>
              <a:rPr lang="en-US" altLang="en-US" sz="4400" b="1">
                <a:solidFill>
                  <a:srgbClr val="3333FF"/>
                </a:solidFill>
                <a:latin typeface="VNI-Times" pitchFamily="2" charset="0"/>
              </a:rPr>
              <a:t>.2x</a:t>
            </a:r>
            <a:endParaRPr lang="vi-VN" altLang="en-US" sz="4400" b="1">
              <a:solidFill>
                <a:srgbClr val="3333FF"/>
              </a:solidFill>
              <a:latin typeface="VNI-Times" pitchFamily="2" charset="0"/>
            </a:endParaRPr>
          </a:p>
        </p:txBody>
      </p:sp>
      <p:sp>
        <p:nvSpPr>
          <p:cNvPr id="150604" name="Text Box 76">
            <a:extLst>
              <a:ext uri="{FF2B5EF4-FFF2-40B4-BE49-F238E27FC236}">
                <a16:creationId xmlns:a16="http://schemas.microsoft.com/office/drawing/2014/main" xmlns="" id="{0BEE8F28-D14E-4029-8CD0-C5BE12BD602E}"/>
              </a:ext>
            </a:extLst>
          </p:cNvPr>
          <p:cNvSpPr txBox="1">
            <a:spLocks noChangeArrowheads="1"/>
          </p:cNvSpPr>
          <p:nvPr/>
        </p:nvSpPr>
        <p:spPr bwMode="auto">
          <a:xfrm>
            <a:off x="2895600" y="4779963"/>
            <a:ext cx="457200"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spcBef>
                <a:spcPct val="50000"/>
              </a:spcBef>
            </a:pPr>
            <a:r>
              <a:rPr lang="en-US" altLang="en-US" sz="4400" b="1">
                <a:solidFill>
                  <a:srgbClr val="3333FF"/>
                </a:solidFill>
                <a:latin typeface="VNI-Times" pitchFamily="2" charset="0"/>
              </a:rPr>
              <a:t>=</a:t>
            </a:r>
            <a:endParaRPr lang="vi-VN" altLang="en-US" sz="4400" b="1">
              <a:solidFill>
                <a:srgbClr val="3333FF"/>
              </a:solidFill>
              <a:latin typeface="VNI-Times" pitchFamily="2" charset="0"/>
            </a:endParaRPr>
          </a:p>
        </p:txBody>
      </p:sp>
      <p:grpSp>
        <p:nvGrpSpPr>
          <p:cNvPr id="4" name="Group 77">
            <a:extLst>
              <a:ext uri="{FF2B5EF4-FFF2-40B4-BE49-F238E27FC236}">
                <a16:creationId xmlns:a16="http://schemas.microsoft.com/office/drawing/2014/main" xmlns="" id="{8A39542D-9F1E-46C9-A851-EC2376C55355}"/>
              </a:ext>
            </a:extLst>
          </p:cNvPr>
          <p:cNvGrpSpPr>
            <a:grpSpLocks/>
          </p:cNvGrpSpPr>
          <p:nvPr/>
        </p:nvGrpSpPr>
        <p:grpSpPr bwMode="auto">
          <a:xfrm>
            <a:off x="4572000" y="4779963"/>
            <a:ext cx="1066800" cy="609600"/>
            <a:chOff x="816" y="672"/>
            <a:chExt cx="528" cy="384"/>
          </a:xfrm>
        </p:grpSpPr>
        <p:sp>
          <p:nvSpPr>
            <p:cNvPr id="17456" name="Line 78">
              <a:extLst>
                <a:ext uri="{FF2B5EF4-FFF2-40B4-BE49-F238E27FC236}">
                  <a16:creationId xmlns:a16="http://schemas.microsoft.com/office/drawing/2014/main" xmlns="" id="{EB56725E-098C-4C8B-ACF7-D30840F542B8}"/>
                </a:ext>
              </a:extLst>
            </p:cNvPr>
            <p:cNvSpPr>
              <a:spLocks noChangeShapeType="1"/>
            </p:cNvSpPr>
            <p:nvPr/>
          </p:nvSpPr>
          <p:spPr bwMode="auto">
            <a:xfrm>
              <a:off x="816" y="816"/>
              <a:ext cx="48" cy="240"/>
            </a:xfrm>
            <a:prstGeom prst="line">
              <a:avLst/>
            </a:prstGeom>
            <a:noFill/>
            <a:ln w="38100">
              <a:solidFill>
                <a:srgbClr val="3333FF"/>
              </a:solidFill>
              <a:miter lim="800000"/>
              <a:headEnd/>
              <a:tailEnd/>
            </a:ln>
            <a:extLst>
              <a:ext uri="{909E8E84-426E-40DD-AFC4-6F175D3DCCD1}">
                <a14:hiddenFill xmlns:a14="http://schemas.microsoft.com/office/drawing/2010/main">
                  <a:noFill/>
                </a14:hiddenFill>
              </a:ext>
            </a:extLst>
          </p:spPr>
          <p:txBody>
            <a:bodyPr wrap="none"/>
            <a:lstStyle/>
            <a:p>
              <a:endParaRPr lang="en-US"/>
            </a:p>
          </p:txBody>
        </p:sp>
        <p:sp>
          <p:nvSpPr>
            <p:cNvPr id="17457" name="Line 79">
              <a:extLst>
                <a:ext uri="{FF2B5EF4-FFF2-40B4-BE49-F238E27FC236}">
                  <a16:creationId xmlns:a16="http://schemas.microsoft.com/office/drawing/2014/main" xmlns="" id="{A736C3F7-23A8-49B7-BAD4-93D3493F096C}"/>
                </a:ext>
              </a:extLst>
            </p:cNvPr>
            <p:cNvSpPr>
              <a:spLocks noChangeShapeType="1"/>
            </p:cNvSpPr>
            <p:nvPr/>
          </p:nvSpPr>
          <p:spPr bwMode="auto">
            <a:xfrm flipV="1">
              <a:off x="864" y="672"/>
              <a:ext cx="96" cy="384"/>
            </a:xfrm>
            <a:prstGeom prst="line">
              <a:avLst/>
            </a:prstGeom>
            <a:noFill/>
            <a:ln w="38100">
              <a:solidFill>
                <a:srgbClr val="3333FF"/>
              </a:solidFill>
              <a:miter lim="800000"/>
              <a:headEnd/>
              <a:tailEnd/>
            </a:ln>
            <a:extLst>
              <a:ext uri="{909E8E84-426E-40DD-AFC4-6F175D3DCCD1}">
                <a14:hiddenFill xmlns:a14="http://schemas.microsoft.com/office/drawing/2010/main">
                  <a:noFill/>
                </a14:hiddenFill>
              </a:ext>
            </a:extLst>
          </p:spPr>
          <p:txBody>
            <a:bodyPr wrap="none"/>
            <a:lstStyle/>
            <a:p>
              <a:endParaRPr lang="en-US"/>
            </a:p>
          </p:txBody>
        </p:sp>
        <p:sp>
          <p:nvSpPr>
            <p:cNvPr id="17458" name="Line 80">
              <a:extLst>
                <a:ext uri="{FF2B5EF4-FFF2-40B4-BE49-F238E27FC236}">
                  <a16:creationId xmlns:a16="http://schemas.microsoft.com/office/drawing/2014/main" xmlns="" id="{6C8BABCE-0EDC-4FD2-8451-4A3997D3B8EE}"/>
                </a:ext>
              </a:extLst>
            </p:cNvPr>
            <p:cNvSpPr>
              <a:spLocks noChangeShapeType="1"/>
            </p:cNvSpPr>
            <p:nvPr/>
          </p:nvSpPr>
          <p:spPr bwMode="auto">
            <a:xfrm>
              <a:off x="960" y="672"/>
              <a:ext cx="384" cy="0"/>
            </a:xfrm>
            <a:prstGeom prst="line">
              <a:avLst/>
            </a:prstGeom>
            <a:noFill/>
            <a:ln w="38100">
              <a:solidFill>
                <a:srgbClr val="3333FF"/>
              </a:solidFill>
              <a:miter lim="800000"/>
              <a:headEnd/>
              <a:tailEnd/>
            </a:ln>
            <a:extLst>
              <a:ext uri="{909E8E84-426E-40DD-AFC4-6F175D3DCCD1}">
                <a14:hiddenFill xmlns:a14="http://schemas.microsoft.com/office/drawing/2010/main">
                  <a:noFill/>
                </a14:hiddenFill>
              </a:ext>
            </a:extLst>
          </p:spPr>
          <p:txBody>
            <a:bodyPr wrap="none"/>
            <a:lstStyle/>
            <a:p>
              <a:endParaRPr lang="en-US"/>
            </a:p>
          </p:txBody>
        </p:sp>
      </p:grpSp>
      <p:sp>
        <p:nvSpPr>
          <p:cNvPr id="150609" name="Text Box 81">
            <a:extLst>
              <a:ext uri="{FF2B5EF4-FFF2-40B4-BE49-F238E27FC236}">
                <a16:creationId xmlns:a16="http://schemas.microsoft.com/office/drawing/2014/main" xmlns="" id="{1F2FACBE-D638-4B2F-82CD-FF9F7BECE7EE}"/>
              </a:ext>
            </a:extLst>
          </p:cNvPr>
          <p:cNvSpPr txBox="1">
            <a:spLocks noChangeArrowheads="1"/>
          </p:cNvSpPr>
          <p:nvPr/>
        </p:nvSpPr>
        <p:spPr bwMode="auto">
          <a:xfrm>
            <a:off x="4876800" y="4703763"/>
            <a:ext cx="1066800"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spcBef>
                <a:spcPct val="50000"/>
              </a:spcBef>
            </a:pPr>
            <a:r>
              <a:rPr lang="en-US" altLang="en-US" sz="4400" b="1">
                <a:solidFill>
                  <a:srgbClr val="3333FF"/>
                </a:solidFill>
                <a:latin typeface="VNI-Times" pitchFamily="2" charset="0"/>
              </a:rPr>
              <a:t>2x</a:t>
            </a:r>
            <a:endParaRPr lang="vi-VN" altLang="en-US" sz="4400" b="1">
              <a:solidFill>
                <a:srgbClr val="3333FF"/>
              </a:solidFill>
              <a:latin typeface="VNI-Times" pitchFamily="2" charset="0"/>
            </a:endParaRPr>
          </a:p>
        </p:txBody>
      </p:sp>
      <p:sp>
        <p:nvSpPr>
          <p:cNvPr id="150610" name="Line 82">
            <a:extLst>
              <a:ext uri="{FF2B5EF4-FFF2-40B4-BE49-F238E27FC236}">
                <a16:creationId xmlns:a16="http://schemas.microsoft.com/office/drawing/2014/main" xmlns="" id="{E560D211-68EB-43FD-8372-FD20C3DE2FD6}"/>
              </a:ext>
            </a:extLst>
          </p:cNvPr>
          <p:cNvSpPr>
            <a:spLocks noChangeShapeType="1"/>
          </p:cNvSpPr>
          <p:nvPr/>
        </p:nvSpPr>
        <p:spPr bwMode="auto">
          <a:xfrm>
            <a:off x="3657600" y="4779963"/>
            <a:ext cx="0" cy="609600"/>
          </a:xfrm>
          <a:prstGeom prst="line">
            <a:avLst/>
          </a:prstGeom>
          <a:noFill/>
          <a:ln w="38100">
            <a:solidFill>
              <a:srgbClr val="3333FF"/>
            </a:solidFill>
            <a:miter lim="800000"/>
            <a:headEnd/>
            <a:tailEnd/>
          </a:ln>
          <a:extLst>
            <a:ext uri="{909E8E84-426E-40DD-AFC4-6F175D3DCCD1}">
              <a14:hiddenFill xmlns:a14="http://schemas.microsoft.com/office/drawing/2010/main">
                <a:noFill/>
              </a14:hiddenFill>
            </a:ext>
          </a:extLst>
        </p:spPr>
        <p:txBody>
          <a:bodyPr wrap="none"/>
          <a:lstStyle/>
          <a:p>
            <a:endParaRPr lang="en-US"/>
          </a:p>
        </p:txBody>
      </p:sp>
      <p:sp>
        <p:nvSpPr>
          <p:cNvPr id="150611" name="Line 83">
            <a:extLst>
              <a:ext uri="{FF2B5EF4-FFF2-40B4-BE49-F238E27FC236}">
                <a16:creationId xmlns:a16="http://schemas.microsoft.com/office/drawing/2014/main" xmlns="" id="{D56DCB1F-18C5-4073-B131-4D0FF2D37E86}"/>
              </a:ext>
            </a:extLst>
          </p:cNvPr>
          <p:cNvSpPr>
            <a:spLocks noChangeShapeType="1"/>
          </p:cNvSpPr>
          <p:nvPr/>
        </p:nvSpPr>
        <p:spPr bwMode="auto">
          <a:xfrm>
            <a:off x="4419600" y="4779963"/>
            <a:ext cx="0" cy="609600"/>
          </a:xfrm>
          <a:prstGeom prst="line">
            <a:avLst/>
          </a:prstGeom>
          <a:noFill/>
          <a:ln w="38100">
            <a:solidFill>
              <a:srgbClr val="3333FF"/>
            </a:solidFill>
            <a:miter lim="800000"/>
            <a:headEnd/>
            <a:tailEnd/>
          </a:ln>
          <a:extLst>
            <a:ext uri="{909E8E84-426E-40DD-AFC4-6F175D3DCCD1}">
              <a14:hiddenFill xmlns:a14="http://schemas.microsoft.com/office/drawing/2010/main">
                <a:noFill/>
              </a14:hiddenFill>
            </a:ext>
          </a:extLst>
        </p:spPr>
        <p:txBody>
          <a:bodyPr wrap="none"/>
          <a:lstStyle/>
          <a:p>
            <a:endParaRPr lang="en-US"/>
          </a:p>
        </p:txBody>
      </p:sp>
      <p:sp>
        <p:nvSpPr>
          <p:cNvPr id="150612" name="Text Box 84">
            <a:extLst>
              <a:ext uri="{FF2B5EF4-FFF2-40B4-BE49-F238E27FC236}">
                <a16:creationId xmlns:a16="http://schemas.microsoft.com/office/drawing/2014/main" xmlns="" id="{BC82CCEB-C346-4CBD-9296-1980FED6AFCA}"/>
              </a:ext>
            </a:extLst>
          </p:cNvPr>
          <p:cNvSpPr txBox="1">
            <a:spLocks noChangeArrowheads="1"/>
          </p:cNvSpPr>
          <p:nvPr/>
        </p:nvSpPr>
        <p:spPr bwMode="auto">
          <a:xfrm>
            <a:off x="3657600" y="4703763"/>
            <a:ext cx="914400"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spcBef>
                <a:spcPct val="50000"/>
              </a:spcBef>
            </a:pPr>
            <a:r>
              <a:rPr lang="en-US" altLang="en-US" sz="4400" b="1">
                <a:solidFill>
                  <a:srgbClr val="FF3300"/>
                </a:solidFill>
                <a:latin typeface="VNI-Times" pitchFamily="2" charset="0"/>
              </a:rPr>
              <a:t>3y</a:t>
            </a:r>
            <a:endParaRPr lang="vi-VN" altLang="en-US" sz="4400" b="1">
              <a:solidFill>
                <a:srgbClr val="FF3300"/>
              </a:solidFill>
              <a:latin typeface="VNI-Times" pitchFamily="2" charset="0"/>
            </a:endParaRPr>
          </a:p>
        </p:txBody>
      </p:sp>
      <p:sp>
        <p:nvSpPr>
          <p:cNvPr id="150613" name="Text Box 85">
            <a:extLst>
              <a:ext uri="{FF2B5EF4-FFF2-40B4-BE49-F238E27FC236}">
                <a16:creationId xmlns:a16="http://schemas.microsoft.com/office/drawing/2014/main" xmlns="" id="{DA8E82C6-53AB-4B32-B947-E904383E8DA0}"/>
              </a:ext>
            </a:extLst>
          </p:cNvPr>
          <p:cNvSpPr txBox="1">
            <a:spLocks noChangeArrowheads="1"/>
          </p:cNvSpPr>
          <p:nvPr/>
        </p:nvSpPr>
        <p:spPr bwMode="auto">
          <a:xfrm>
            <a:off x="2895600" y="5638800"/>
            <a:ext cx="457200"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spcBef>
                <a:spcPct val="50000"/>
              </a:spcBef>
            </a:pPr>
            <a:r>
              <a:rPr lang="en-US" altLang="en-US" sz="4400" b="1">
                <a:solidFill>
                  <a:srgbClr val="3333FF"/>
                </a:solidFill>
                <a:latin typeface="VNI-Times" pitchFamily="2" charset="0"/>
              </a:rPr>
              <a:t>=</a:t>
            </a:r>
            <a:endParaRPr lang="vi-VN" altLang="en-US" sz="4400" b="1">
              <a:solidFill>
                <a:srgbClr val="3333FF"/>
              </a:solidFill>
              <a:latin typeface="VNI-Times" pitchFamily="2" charset="0"/>
            </a:endParaRPr>
          </a:p>
        </p:txBody>
      </p:sp>
      <p:grpSp>
        <p:nvGrpSpPr>
          <p:cNvPr id="5" name="Group 86">
            <a:extLst>
              <a:ext uri="{FF2B5EF4-FFF2-40B4-BE49-F238E27FC236}">
                <a16:creationId xmlns:a16="http://schemas.microsoft.com/office/drawing/2014/main" xmlns="" id="{3403DE7D-3AEF-44DD-BCC7-6D3345CB735A}"/>
              </a:ext>
            </a:extLst>
          </p:cNvPr>
          <p:cNvGrpSpPr>
            <a:grpSpLocks/>
          </p:cNvGrpSpPr>
          <p:nvPr/>
        </p:nvGrpSpPr>
        <p:grpSpPr bwMode="auto">
          <a:xfrm>
            <a:off x="4648200" y="5638800"/>
            <a:ext cx="1066800" cy="609600"/>
            <a:chOff x="816" y="672"/>
            <a:chExt cx="528" cy="384"/>
          </a:xfrm>
        </p:grpSpPr>
        <p:sp>
          <p:nvSpPr>
            <p:cNvPr id="17453" name="Line 87">
              <a:extLst>
                <a:ext uri="{FF2B5EF4-FFF2-40B4-BE49-F238E27FC236}">
                  <a16:creationId xmlns:a16="http://schemas.microsoft.com/office/drawing/2014/main" xmlns="" id="{61415725-B570-4FF9-BFC7-4C4227EDAF2E}"/>
                </a:ext>
              </a:extLst>
            </p:cNvPr>
            <p:cNvSpPr>
              <a:spLocks noChangeShapeType="1"/>
            </p:cNvSpPr>
            <p:nvPr/>
          </p:nvSpPr>
          <p:spPr bwMode="auto">
            <a:xfrm>
              <a:off x="816" y="816"/>
              <a:ext cx="48" cy="240"/>
            </a:xfrm>
            <a:prstGeom prst="line">
              <a:avLst/>
            </a:prstGeom>
            <a:noFill/>
            <a:ln w="38100">
              <a:solidFill>
                <a:srgbClr val="3333FF"/>
              </a:solidFill>
              <a:miter lim="800000"/>
              <a:headEnd/>
              <a:tailEnd/>
            </a:ln>
            <a:extLst>
              <a:ext uri="{909E8E84-426E-40DD-AFC4-6F175D3DCCD1}">
                <a14:hiddenFill xmlns:a14="http://schemas.microsoft.com/office/drawing/2010/main">
                  <a:noFill/>
                </a14:hiddenFill>
              </a:ext>
            </a:extLst>
          </p:spPr>
          <p:txBody>
            <a:bodyPr wrap="none"/>
            <a:lstStyle/>
            <a:p>
              <a:endParaRPr lang="en-US"/>
            </a:p>
          </p:txBody>
        </p:sp>
        <p:sp>
          <p:nvSpPr>
            <p:cNvPr id="17454" name="Line 88">
              <a:extLst>
                <a:ext uri="{FF2B5EF4-FFF2-40B4-BE49-F238E27FC236}">
                  <a16:creationId xmlns:a16="http://schemas.microsoft.com/office/drawing/2014/main" xmlns="" id="{8AFE65C0-F80C-483F-A276-75689D6D5E16}"/>
                </a:ext>
              </a:extLst>
            </p:cNvPr>
            <p:cNvSpPr>
              <a:spLocks noChangeShapeType="1"/>
            </p:cNvSpPr>
            <p:nvPr/>
          </p:nvSpPr>
          <p:spPr bwMode="auto">
            <a:xfrm flipV="1">
              <a:off x="864" y="672"/>
              <a:ext cx="96" cy="384"/>
            </a:xfrm>
            <a:prstGeom prst="line">
              <a:avLst/>
            </a:prstGeom>
            <a:noFill/>
            <a:ln w="38100">
              <a:solidFill>
                <a:srgbClr val="3333FF"/>
              </a:solidFill>
              <a:miter lim="800000"/>
              <a:headEnd/>
              <a:tailEnd/>
            </a:ln>
            <a:extLst>
              <a:ext uri="{909E8E84-426E-40DD-AFC4-6F175D3DCCD1}">
                <a14:hiddenFill xmlns:a14="http://schemas.microsoft.com/office/drawing/2010/main">
                  <a:noFill/>
                </a14:hiddenFill>
              </a:ext>
            </a:extLst>
          </p:spPr>
          <p:txBody>
            <a:bodyPr wrap="none"/>
            <a:lstStyle/>
            <a:p>
              <a:endParaRPr lang="en-US"/>
            </a:p>
          </p:txBody>
        </p:sp>
        <p:sp>
          <p:nvSpPr>
            <p:cNvPr id="17455" name="Line 89">
              <a:extLst>
                <a:ext uri="{FF2B5EF4-FFF2-40B4-BE49-F238E27FC236}">
                  <a16:creationId xmlns:a16="http://schemas.microsoft.com/office/drawing/2014/main" xmlns="" id="{6E8D61E0-F06A-44C7-8F84-46C3175BD532}"/>
                </a:ext>
              </a:extLst>
            </p:cNvPr>
            <p:cNvSpPr>
              <a:spLocks noChangeShapeType="1"/>
            </p:cNvSpPr>
            <p:nvPr/>
          </p:nvSpPr>
          <p:spPr bwMode="auto">
            <a:xfrm>
              <a:off x="960" y="672"/>
              <a:ext cx="384" cy="0"/>
            </a:xfrm>
            <a:prstGeom prst="line">
              <a:avLst/>
            </a:prstGeom>
            <a:noFill/>
            <a:ln w="38100">
              <a:solidFill>
                <a:srgbClr val="3333FF"/>
              </a:solidFill>
              <a:miter lim="800000"/>
              <a:headEnd/>
              <a:tailEnd/>
            </a:ln>
            <a:extLst>
              <a:ext uri="{909E8E84-426E-40DD-AFC4-6F175D3DCCD1}">
                <a14:hiddenFill xmlns:a14="http://schemas.microsoft.com/office/drawing/2010/main">
                  <a:noFill/>
                </a14:hiddenFill>
              </a:ext>
            </a:extLst>
          </p:spPr>
          <p:txBody>
            <a:bodyPr wrap="none"/>
            <a:lstStyle/>
            <a:p>
              <a:endParaRPr lang="en-US"/>
            </a:p>
          </p:txBody>
        </p:sp>
      </p:grpSp>
      <p:sp>
        <p:nvSpPr>
          <p:cNvPr id="150618" name="Text Box 90">
            <a:extLst>
              <a:ext uri="{FF2B5EF4-FFF2-40B4-BE49-F238E27FC236}">
                <a16:creationId xmlns:a16="http://schemas.microsoft.com/office/drawing/2014/main" xmlns="" id="{B0B5C6DA-9C5B-4FC6-9E11-ADAEF6F627A2}"/>
              </a:ext>
            </a:extLst>
          </p:cNvPr>
          <p:cNvSpPr txBox="1">
            <a:spLocks noChangeArrowheads="1"/>
          </p:cNvSpPr>
          <p:nvPr/>
        </p:nvSpPr>
        <p:spPr bwMode="auto">
          <a:xfrm>
            <a:off x="4953000" y="5562600"/>
            <a:ext cx="1066800"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spcBef>
                <a:spcPct val="50000"/>
              </a:spcBef>
            </a:pPr>
            <a:r>
              <a:rPr lang="en-US" altLang="en-US" sz="4400" b="1">
                <a:solidFill>
                  <a:srgbClr val="3333FF"/>
                </a:solidFill>
                <a:latin typeface="VNI-Times" pitchFamily="2" charset="0"/>
              </a:rPr>
              <a:t>2x</a:t>
            </a:r>
            <a:endParaRPr lang="vi-VN" altLang="en-US" sz="4400" b="1">
              <a:solidFill>
                <a:srgbClr val="3333FF"/>
              </a:solidFill>
              <a:latin typeface="VNI-Times" pitchFamily="2" charset="0"/>
            </a:endParaRPr>
          </a:p>
        </p:txBody>
      </p:sp>
      <p:sp>
        <p:nvSpPr>
          <p:cNvPr id="150619" name="Text Box 91">
            <a:extLst>
              <a:ext uri="{FF2B5EF4-FFF2-40B4-BE49-F238E27FC236}">
                <a16:creationId xmlns:a16="http://schemas.microsoft.com/office/drawing/2014/main" xmlns="" id="{4FE6F3AB-C350-4B8E-A9F8-C45EAA3D90D9}"/>
              </a:ext>
            </a:extLst>
          </p:cNvPr>
          <p:cNvSpPr txBox="1">
            <a:spLocks noChangeArrowheads="1"/>
          </p:cNvSpPr>
          <p:nvPr/>
        </p:nvSpPr>
        <p:spPr bwMode="auto">
          <a:xfrm>
            <a:off x="3886200" y="5562600"/>
            <a:ext cx="914400"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spcBef>
                <a:spcPct val="50000"/>
              </a:spcBef>
            </a:pPr>
            <a:r>
              <a:rPr lang="en-US" altLang="en-US" sz="4400" b="1">
                <a:solidFill>
                  <a:srgbClr val="FF3300"/>
                </a:solidFill>
                <a:latin typeface="VNI-Times" pitchFamily="2" charset="0"/>
              </a:rPr>
              <a:t>3y</a:t>
            </a:r>
            <a:endParaRPr lang="vi-VN" altLang="en-US" sz="4400" b="1">
              <a:solidFill>
                <a:srgbClr val="FF3300"/>
              </a:solidFill>
              <a:latin typeface="VNI-Times" pitchFamily="2" charset="0"/>
            </a:endParaRPr>
          </a:p>
        </p:txBody>
      </p:sp>
      <p:sp>
        <p:nvSpPr>
          <p:cNvPr id="150620" name="Text Box 92">
            <a:extLst>
              <a:ext uri="{FF2B5EF4-FFF2-40B4-BE49-F238E27FC236}">
                <a16:creationId xmlns:a16="http://schemas.microsoft.com/office/drawing/2014/main" xmlns="" id="{C5C6ABE0-9BDC-4342-A2EF-E71EF65B04F3}"/>
              </a:ext>
            </a:extLst>
          </p:cNvPr>
          <p:cNvSpPr txBox="1">
            <a:spLocks noChangeArrowheads="1"/>
          </p:cNvSpPr>
          <p:nvPr/>
        </p:nvSpPr>
        <p:spPr bwMode="auto">
          <a:xfrm>
            <a:off x="3429000" y="5599113"/>
            <a:ext cx="457200" cy="1431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spcBef>
                <a:spcPct val="50000"/>
              </a:spcBef>
            </a:pPr>
            <a:r>
              <a:rPr lang="en-US" altLang="en-US" sz="4400" b="1">
                <a:solidFill>
                  <a:srgbClr val="FF0000"/>
                </a:solidFill>
                <a:latin typeface="VNI-Times" pitchFamily="2" charset="0"/>
              </a:rPr>
              <a:t>–</a:t>
            </a:r>
            <a:r>
              <a:rPr lang="en-US" altLang="en-US" sz="4400" b="1">
                <a:solidFill>
                  <a:srgbClr val="FF6600"/>
                </a:solidFill>
                <a:latin typeface="VNI-Times" pitchFamily="2" charset="0"/>
              </a:rPr>
              <a:t> </a:t>
            </a:r>
            <a:endParaRPr lang="vi-VN" altLang="en-US" sz="4400" b="1">
              <a:solidFill>
                <a:srgbClr val="FF6600"/>
              </a:solidFill>
              <a:latin typeface="VNI-Times" pitchFamily="2" charset="0"/>
            </a:endParaRPr>
          </a:p>
        </p:txBody>
      </p:sp>
      <p:grpSp>
        <p:nvGrpSpPr>
          <p:cNvPr id="6" name="Group 99">
            <a:extLst>
              <a:ext uri="{FF2B5EF4-FFF2-40B4-BE49-F238E27FC236}">
                <a16:creationId xmlns:a16="http://schemas.microsoft.com/office/drawing/2014/main" xmlns="" id="{9792E9D6-F626-41DE-97D3-F269C781EF3E}"/>
              </a:ext>
            </a:extLst>
          </p:cNvPr>
          <p:cNvGrpSpPr>
            <a:grpSpLocks/>
          </p:cNvGrpSpPr>
          <p:nvPr/>
        </p:nvGrpSpPr>
        <p:grpSpPr bwMode="auto">
          <a:xfrm>
            <a:off x="990600" y="2590800"/>
            <a:ext cx="2286000" cy="869950"/>
            <a:chOff x="432" y="1632"/>
            <a:chExt cx="1440" cy="548"/>
          </a:xfrm>
        </p:grpSpPr>
        <p:grpSp>
          <p:nvGrpSpPr>
            <p:cNvPr id="17447" name="Group 93">
              <a:extLst>
                <a:ext uri="{FF2B5EF4-FFF2-40B4-BE49-F238E27FC236}">
                  <a16:creationId xmlns:a16="http://schemas.microsoft.com/office/drawing/2014/main" xmlns="" id="{65C61EC4-F2BA-4419-8283-AA733C3B603C}"/>
                </a:ext>
              </a:extLst>
            </p:cNvPr>
            <p:cNvGrpSpPr>
              <a:grpSpLocks/>
            </p:cNvGrpSpPr>
            <p:nvPr/>
          </p:nvGrpSpPr>
          <p:grpSpPr bwMode="auto">
            <a:xfrm>
              <a:off x="432" y="1700"/>
              <a:ext cx="1104" cy="384"/>
              <a:chOff x="816" y="672"/>
              <a:chExt cx="528" cy="384"/>
            </a:xfrm>
          </p:grpSpPr>
          <p:sp>
            <p:nvSpPr>
              <p:cNvPr id="17450" name="Line 94">
                <a:extLst>
                  <a:ext uri="{FF2B5EF4-FFF2-40B4-BE49-F238E27FC236}">
                    <a16:creationId xmlns:a16="http://schemas.microsoft.com/office/drawing/2014/main" xmlns="" id="{A65D04B5-1879-4A82-A7AC-E947D64D4FD8}"/>
                  </a:ext>
                </a:extLst>
              </p:cNvPr>
              <p:cNvSpPr>
                <a:spLocks noChangeShapeType="1"/>
              </p:cNvSpPr>
              <p:nvPr/>
            </p:nvSpPr>
            <p:spPr bwMode="auto">
              <a:xfrm>
                <a:off x="816" y="816"/>
                <a:ext cx="48" cy="240"/>
              </a:xfrm>
              <a:prstGeom prst="line">
                <a:avLst/>
              </a:prstGeom>
              <a:noFill/>
              <a:ln w="38100">
                <a:solidFill>
                  <a:srgbClr val="3333FF"/>
                </a:solidFill>
                <a:miter lim="800000"/>
                <a:headEnd/>
                <a:tailEnd/>
              </a:ln>
              <a:extLst>
                <a:ext uri="{909E8E84-426E-40DD-AFC4-6F175D3DCCD1}">
                  <a14:hiddenFill xmlns:a14="http://schemas.microsoft.com/office/drawing/2010/main">
                    <a:noFill/>
                  </a14:hiddenFill>
                </a:ext>
              </a:extLst>
            </p:spPr>
            <p:txBody>
              <a:bodyPr wrap="none"/>
              <a:lstStyle/>
              <a:p>
                <a:endParaRPr lang="en-US"/>
              </a:p>
            </p:txBody>
          </p:sp>
          <p:sp>
            <p:nvSpPr>
              <p:cNvPr id="17451" name="Line 95">
                <a:extLst>
                  <a:ext uri="{FF2B5EF4-FFF2-40B4-BE49-F238E27FC236}">
                    <a16:creationId xmlns:a16="http://schemas.microsoft.com/office/drawing/2014/main" xmlns="" id="{8AD2D010-F641-406F-9DBE-C183BCF31371}"/>
                  </a:ext>
                </a:extLst>
              </p:cNvPr>
              <p:cNvSpPr>
                <a:spLocks noChangeShapeType="1"/>
              </p:cNvSpPr>
              <p:nvPr/>
            </p:nvSpPr>
            <p:spPr bwMode="auto">
              <a:xfrm flipV="1">
                <a:off x="864" y="672"/>
                <a:ext cx="96" cy="384"/>
              </a:xfrm>
              <a:prstGeom prst="line">
                <a:avLst/>
              </a:prstGeom>
              <a:noFill/>
              <a:ln w="38100">
                <a:solidFill>
                  <a:srgbClr val="3333FF"/>
                </a:solidFill>
                <a:miter lim="800000"/>
                <a:headEnd/>
                <a:tailEnd/>
              </a:ln>
              <a:extLst>
                <a:ext uri="{909E8E84-426E-40DD-AFC4-6F175D3DCCD1}">
                  <a14:hiddenFill xmlns:a14="http://schemas.microsoft.com/office/drawing/2010/main">
                    <a:noFill/>
                  </a14:hiddenFill>
                </a:ext>
              </a:extLst>
            </p:spPr>
            <p:txBody>
              <a:bodyPr wrap="none"/>
              <a:lstStyle/>
              <a:p>
                <a:endParaRPr lang="en-US"/>
              </a:p>
            </p:txBody>
          </p:sp>
          <p:sp>
            <p:nvSpPr>
              <p:cNvPr id="17452" name="Line 96">
                <a:extLst>
                  <a:ext uri="{FF2B5EF4-FFF2-40B4-BE49-F238E27FC236}">
                    <a16:creationId xmlns:a16="http://schemas.microsoft.com/office/drawing/2014/main" xmlns="" id="{B334ED56-F49E-4363-BDD3-6B8BA53537A2}"/>
                  </a:ext>
                </a:extLst>
              </p:cNvPr>
              <p:cNvSpPr>
                <a:spLocks noChangeShapeType="1"/>
              </p:cNvSpPr>
              <p:nvPr/>
            </p:nvSpPr>
            <p:spPr bwMode="auto">
              <a:xfrm>
                <a:off x="960" y="672"/>
                <a:ext cx="384" cy="0"/>
              </a:xfrm>
              <a:prstGeom prst="line">
                <a:avLst/>
              </a:prstGeom>
              <a:noFill/>
              <a:ln w="38100">
                <a:solidFill>
                  <a:srgbClr val="3333FF"/>
                </a:solidFill>
                <a:miter lim="800000"/>
                <a:headEnd/>
                <a:tailEnd/>
              </a:ln>
              <a:extLst>
                <a:ext uri="{909E8E84-426E-40DD-AFC4-6F175D3DCCD1}">
                  <a14:hiddenFill xmlns:a14="http://schemas.microsoft.com/office/drawing/2010/main">
                    <a:noFill/>
                  </a14:hiddenFill>
                </a:ext>
              </a:extLst>
            </p:spPr>
            <p:txBody>
              <a:bodyPr wrap="none"/>
              <a:lstStyle/>
              <a:p>
                <a:endParaRPr lang="en-US"/>
              </a:p>
            </p:txBody>
          </p:sp>
        </p:grpSp>
        <p:sp>
          <p:nvSpPr>
            <p:cNvPr id="17448" name="Text Box 97">
              <a:extLst>
                <a:ext uri="{FF2B5EF4-FFF2-40B4-BE49-F238E27FC236}">
                  <a16:creationId xmlns:a16="http://schemas.microsoft.com/office/drawing/2014/main" xmlns="" id="{E032C6B5-C715-42F3-B1F7-4B29B819F0DA}"/>
                </a:ext>
              </a:extLst>
            </p:cNvPr>
            <p:cNvSpPr txBox="1">
              <a:spLocks noChangeArrowheads="1"/>
            </p:cNvSpPr>
            <p:nvPr/>
          </p:nvSpPr>
          <p:spPr bwMode="auto">
            <a:xfrm>
              <a:off x="624" y="1700"/>
              <a:ext cx="912" cy="4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spcBef>
                  <a:spcPct val="50000"/>
                </a:spcBef>
              </a:pPr>
              <a:r>
                <a:rPr lang="en-US" altLang="en-US" sz="4400" b="1">
                  <a:solidFill>
                    <a:srgbClr val="3333FF"/>
                  </a:solidFill>
                  <a:latin typeface="VNI-Times" pitchFamily="2" charset="0"/>
                </a:rPr>
                <a:t>18xy</a:t>
              </a:r>
              <a:endParaRPr lang="vi-VN" altLang="en-US" sz="4400" b="1">
                <a:solidFill>
                  <a:srgbClr val="3333FF"/>
                </a:solidFill>
                <a:latin typeface="VNI-Times" pitchFamily="2" charset="0"/>
              </a:endParaRPr>
            </a:p>
          </p:txBody>
        </p:sp>
        <p:sp>
          <p:nvSpPr>
            <p:cNvPr id="17449" name="Text Box 98">
              <a:extLst>
                <a:ext uri="{FF2B5EF4-FFF2-40B4-BE49-F238E27FC236}">
                  <a16:creationId xmlns:a16="http://schemas.microsoft.com/office/drawing/2014/main" xmlns="" id="{BD8BCC45-5CD0-4EF9-B4F2-D4859D4C6891}"/>
                </a:ext>
              </a:extLst>
            </p:cNvPr>
            <p:cNvSpPr txBox="1">
              <a:spLocks noChangeArrowheads="1"/>
            </p:cNvSpPr>
            <p:nvPr/>
          </p:nvSpPr>
          <p:spPr bwMode="auto">
            <a:xfrm>
              <a:off x="1344" y="1632"/>
              <a:ext cx="528" cy="4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spcBef>
                  <a:spcPct val="50000"/>
                </a:spcBef>
              </a:pPr>
              <a:r>
                <a:rPr lang="en-US" altLang="en-US" sz="3600">
                  <a:solidFill>
                    <a:srgbClr val="3333FF"/>
                  </a:solidFill>
                  <a:latin typeface="VNI-Times" pitchFamily="2" charset="0"/>
                </a:rPr>
                <a:t>2</a:t>
              </a:r>
              <a:endParaRPr lang="vi-VN" altLang="en-US" sz="3600">
                <a:solidFill>
                  <a:srgbClr val="3333FF"/>
                </a:solidFill>
                <a:latin typeface="VNI-Times" pitchFamily="2" charset="0"/>
              </a:endParaRPr>
            </a:p>
          </p:txBody>
        </p:sp>
      </p:grpSp>
      <p:grpSp>
        <p:nvGrpSpPr>
          <p:cNvPr id="8" name="Group 100">
            <a:extLst>
              <a:ext uri="{FF2B5EF4-FFF2-40B4-BE49-F238E27FC236}">
                <a16:creationId xmlns:a16="http://schemas.microsoft.com/office/drawing/2014/main" xmlns="" id="{2B449FD9-A548-451F-914B-4E6B5F50A6F2}"/>
              </a:ext>
            </a:extLst>
          </p:cNvPr>
          <p:cNvGrpSpPr>
            <a:grpSpLocks/>
          </p:cNvGrpSpPr>
          <p:nvPr/>
        </p:nvGrpSpPr>
        <p:grpSpPr bwMode="auto">
          <a:xfrm>
            <a:off x="990600" y="1524000"/>
            <a:ext cx="2286000" cy="869950"/>
            <a:chOff x="432" y="1632"/>
            <a:chExt cx="1440" cy="548"/>
          </a:xfrm>
        </p:grpSpPr>
        <p:grpSp>
          <p:nvGrpSpPr>
            <p:cNvPr id="17441" name="Group 101">
              <a:extLst>
                <a:ext uri="{FF2B5EF4-FFF2-40B4-BE49-F238E27FC236}">
                  <a16:creationId xmlns:a16="http://schemas.microsoft.com/office/drawing/2014/main" xmlns="" id="{96D6AC15-2409-4784-B72B-6166301CC79B}"/>
                </a:ext>
              </a:extLst>
            </p:cNvPr>
            <p:cNvGrpSpPr>
              <a:grpSpLocks/>
            </p:cNvGrpSpPr>
            <p:nvPr/>
          </p:nvGrpSpPr>
          <p:grpSpPr bwMode="auto">
            <a:xfrm>
              <a:off x="432" y="1700"/>
              <a:ext cx="1104" cy="384"/>
              <a:chOff x="816" y="672"/>
              <a:chExt cx="528" cy="384"/>
            </a:xfrm>
          </p:grpSpPr>
          <p:sp>
            <p:nvSpPr>
              <p:cNvPr id="17444" name="Line 102">
                <a:extLst>
                  <a:ext uri="{FF2B5EF4-FFF2-40B4-BE49-F238E27FC236}">
                    <a16:creationId xmlns:a16="http://schemas.microsoft.com/office/drawing/2014/main" xmlns="" id="{3C09C6A1-93FC-4199-BEC2-C022B3C631F8}"/>
                  </a:ext>
                </a:extLst>
              </p:cNvPr>
              <p:cNvSpPr>
                <a:spLocks noChangeShapeType="1"/>
              </p:cNvSpPr>
              <p:nvPr/>
            </p:nvSpPr>
            <p:spPr bwMode="auto">
              <a:xfrm>
                <a:off x="816" y="816"/>
                <a:ext cx="48" cy="240"/>
              </a:xfrm>
              <a:prstGeom prst="line">
                <a:avLst/>
              </a:prstGeom>
              <a:noFill/>
              <a:ln w="38100">
                <a:solidFill>
                  <a:srgbClr val="3333FF"/>
                </a:solidFill>
                <a:miter lim="800000"/>
                <a:headEnd/>
                <a:tailEnd/>
              </a:ln>
              <a:extLst>
                <a:ext uri="{909E8E84-426E-40DD-AFC4-6F175D3DCCD1}">
                  <a14:hiddenFill xmlns:a14="http://schemas.microsoft.com/office/drawing/2010/main">
                    <a:noFill/>
                  </a14:hiddenFill>
                </a:ext>
              </a:extLst>
            </p:spPr>
            <p:txBody>
              <a:bodyPr wrap="none"/>
              <a:lstStyle/>
              <a:p>
                <a:endParaRPr lang="en-US"/>
              </a:p>
            </p:txBody>
          </p:sp>
          <p:sp>
            <p:nvSpPr>
              <p:cNvPr id="17445" name="Line 103">
                <a:extLst>
                  <a:ext uri="{FF2B5EF4-FFF2-40B4-BE49-F238E27FC236}">
                    <a16:creationId xmlns:a16="http://schemas.microsoft.com/office/drawing/2014/main" xmlns="" id="{A07AEE09-9168-488B-A856-49EF30EEA4DA}"/>
                  </a:ext>
                </a:extLst>
              </p:cNvPr>
              <p:cNvSpPr>
                <a:spLocks noChangeShapeType="1"/>
              </p:cNvSpPr>
              <p:nvPr/>
            </p:nvSpPr>
            <p:spPr bwMode="auto">
              <a:xfrm flipV="1">
                <a:off x="864" y="672"/>
                <a:ext cx="96" cy="384"/>
              </a:xfrm>
              <a:prstGeom prst="line">
                <a:avLst/>
              </a:prstGeom>
              <a:noFill/>
              <a:ln w="38100">
                <a:solidFill>
                  <a:srgbClr val="3333FF"/>
                </a:solidFill>
                <a:miter lim="800000"/>
                <a:headEnd/>
                <a:tailEnd/>
              </a:ln>
              <a:extLst>
                <a:ext uri="{909E8E84-426E-40DD-AFC4-6F175D3DCCD1}">
                  <a14:hiddenFill xmlns:a14="http://schemas.microsoft.com/office/drawing/2010/main">
                    <a:noFill/>
                  </a14:hiddenFill>
                </a:ext>
              </a:extLst>
            </p:spPr>
            <p:txBody>
              <a:bodyPr wrap="none"/>
              <a:lstStyle/>
              <a:p>
                <a:endParaRPr lang="en-US"/>
              </a:p>
            </p:txBody>
          </p:sp>
          <p:sp>
            <p:nvSpPr>
              <p:cNvPr id="17446" name="Line 104">
                <a:extLst>
                  <a:ext uri="{FF2B5EF4-FFF2-40B4-BE49-F238E27FC236}">
                    <a16:creationId xmlns:a16="http://schemas.microsoft.com/office/drawing/2014/main" xmlns="" id="{2C1B363B-E98C-47C3-9738-4A58B0292128}"/>
                  </a:ext>
                </a:extLst>
              </p:cNvPr>
              <p:cNvSpPr>
                <a:spLocks noChangeShapeType="1"/>
              </p:cNvSpPr>
              <p:nvPr/>
            </p:nvSpPr>
            <p:spPr bwMode="auto">
              <a:xfrm>
                <a:off x="960" y="672"/>
                <a:ext cx="384" cy="0"/>
              </a:xfrm>
              <a:prstGeom prst="line">
                <a:avLst/>
              </a:prstGeom>
              <a:noFill/>
              <a:ln w="38100">
                <a:solidFill>
                  <a:srgbClr val="3333FF"/>
                </a:solidFill>
                <a:miter lim="800000"/>
                <a:headEnd/>
                <a:tailEnd/>
              </a:ln>
              <a:extLst>
                <a:ext uri="{909E8E84-426E-40DD-AFC4-6F175D3DCCD1}">
                  <a14:hiddenFill xmlns:a14="http://schemas.microsoft.com/office/drawing/2010/main">
                    <a:noFill/>
                  </a14:hiddenFill>
                </a:ext>
              </a:extLst>
            </p:spPr>
            <p:txBody>
              <a:bodyPr wrap="none"/>
              <a:lstStyle/>
              <a:p>
                <a:endParaRPr lang="en-US"/>
              </a:p>
            </p:txBody>
          </p:sp>
        </p:grpSp>
        <p:sp>
          <p:nvSpPr>
            <p:cNvPr id="17442" name="Text Box 105">
              <a:extLst>
                <a:ext uri="{FF2B5EF4-FFF2-40B4-BE49-F238E27FC236}">
                  <a16:creationId xmlns:a16="http://schemas.microsoft.com/office/drawing/2014/main" xmlns="" id="{E541323A-E4F7-49FA-921B-86694BD23796}"/>
                </a:ext>
              </a:extLst>
            </p:cNvPr>
            <p:cNvSpPr txBox="1">
              <a:spLocks noChangeArrowheads="1"/>
            </p:cNvSpPr>
            <p:nvPr/>
          </p:nvSpPr>
          <p:spPr bwMode="auto">
            <a:xfrm>
              <a:off x="624" y="1700"/>
              <a:ext cx="912" cy="4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spcBef>
                  <a:spcPct val="50000"/>
                </a:spcBef>
              </a:pPr>
              <a:r>
                <a:rPr lang="en-US" altLang="en-US" sz="4400" b="1">
                  <a:solidFill>
                    <a:srgbClr val="3333FF"/>
                  </a:solidFill>
                  <a:latin typeface="VNI-Times" pitchFamily="2" charset="0"/>
                </a:rPr>
                <a:t>18xy</a:t>
              </a:r>
              <a:endParaRPr lang="vi-VN" altLang="en-US" sz="4400" b="1">
                <a:solidFill>
                  <a:srgbClr val="3333FF"/>
                </a:solidFill>
                <a:latin typeface="VNI-Times" pitchFamily="2" charset="0"/>
              </a:endParaRPr>
            </a:p>
          </p:txBody>
        </p:sp>
        <p:sp>
          <p:nvSpPr>
            <p:cNvPr id="17443" name="Text Box 106">
              <a:extLst>
                <a:ext uri="{FF2B5EF4-FFF2-40B4-BE49-F238E27FC236}">
                  <a16:creationId xmlns:a16="http://schemas.microsoft.com/office/drawing/2014/main" xmlns="" id="{4E3B5D32-5B4A-40C7-BC4E-AFCE3A165768}"/>
                </a:ext>
              </a:extLst>
            </p:cNvPr>
            <p:cNvSpPr txBox="1">
              <a:spLocks noChangeArrowheads="1"/>
            </p:cNvSpPr>
            <p:nvPr/>
          </p:nvSpPr>
          <p:spPr bwMode="auto">
            <a:xfrm>
              <a:off x="1344" y="1632"/>
              <a:ext cx="528" cy="4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spcBef>
                  <a:spcPct val="50000"/>
                </a:spcBef>
              </a:pPr>
              <a:r>
                <a:rPr lang="en-US" altLang="en-US" sz="3600">
                  <a:solidFill>
                    <a:srgbClr val="3333FF"/>
                  </a:solidFill>
                  <a:latin typeface="VNI-Times" pitchFamily="2" charset="0"/>
                </a:rPr>
                <a:t>2</a:t>
              </a:r>
              <a:endParaRPr lang="vi-VN" altLang="en-US" sz="3600">
                <a:solidFill>
                  <a:srgbClr val="3333FF"/>
                </a:solidFill>
                <a:latin typeface="VNI-Times" pitchFamily="2" charset="0"/>
              </a:endParaRPr>
            </a:p>
          </p:txBody>
        </p:sp>
      </p:grpSp>
    </p:spTree>
  </p:cSld>
  <p:clrMapOvr>
    <a:masterClrMapping/>
  </p:clrMapOvr>
  <p:transition>
    <p:split orient="vert"/>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 presetClass="entr" presetSubtype="10" fill="hold" grpId="0" nodeType="withEffect">
                                  <p:stCondLst>
                                    <p:cond delay="0"/>
                                  </p:stCondLst>
                                  <p:childTnLst>
                                    <p:set>
                                      <p:cBhvr>
                                        <p:cTn id="6" dur="1" fill="hold">
                                          <p:stCondLst>
                                            <p:cond delay="0"/>
                                          </p:stCondLst>
                                        </p:cTn>
                                        <p:tgtEl>
                                          <p:spTgt spid="150580"/>
                                        </p:tgtEl>
                                        <p:attrNameLst>
                                          <p:attrName>style.visibility</p:attrName>
                                        </p:attrNameLst>
                                      </p:cBhvr>
                                      <p:to>
                                        <p:strVal val="visible"/>
                                      </p:to>
                                    </p:set>
                                    <p:animEffect transition="in" filter="checkerboard(across)">
                                      <p:cBhvr>
                                        <p:cTn id="7" dur="500"/>
                                        <p:tgtEl>
                                          <p:spTgt spid="150580"/>
                                        </p:tgtEl>
                                      </p:cBhvr>
                                    </p:animEffect>
                                  </p:childTnLst>
                                </p:cTn>
                              </p:par>
                              <p:par>
                                <p:cTn id="8" presetID="4" presetClass="entr" presetSubtype="16" fill="hold" nodeType="withEffect">
                                  <p:stCondLst>
                                    <p:cond delay="0"/>
                                  </p:stCondLst>
                                  <p:childTnLst>
                                    <p:set>
                                      <p:cBhvr>
                                        <p:cTn id="9" dur="1" fill="hold">
                                          <p:stCondLst>
                                            <p:cond delay="0"/>
                                          </p:stCondLst>
                                        </p:cTn>
                                        <p:tgtEl>
                                          <p:spTgt spid="8"/>
                                        </p:tgtEl>
                                        <p:attrNameLst>
                                          <p:attrName>style.visibility</p:attrName>
                                        </p:attrNameLst>
                                      </p:cBhvr>
                                      <p:to>
                                        <p:strVal val="visible"/>
                                      </p:to>
                                    </p:set>
                                    <p:animEffect transition="in" filter="box(in)">
                                      <p:cBhvr>
                                        <p:cTn id="10" dur="1000"/>
                                        <p:tgtEl>
                                          <p:spTgt spid="8"/>
                                        </p:tgtEl>
                                      </p:cBhvr>
                                    </p:animEffect>
                                  </p:childTnLst>
                                </p:cTn>
                              </p:par>
                            </p:childTnLst>
                          </p:cTn>
                        </p:par>
                        <p:par>
                          <p:cTn id="11" fill="hold" nodeType="afterGroup">
                            <p:stCondLst>
                              <p:cond delay="1000"/>
                            </p:stCondLst>
                            <p:childTnLst>
                              <p:par>
                                <p:cTn id="12" presetID="2" presetClass="entr" presetSubtype="2" fill="hold" grpId="0" nodeType="afterEffect">
                                  <p:stCondLst>
                                    <p:cond delay="0"/>
                                  </p:stCondLst>
                                  <p:childTnLst>
                                    <p:set>
                                      <p:cBhvr>
                                        <p:cTn id="13" dur="1" fill="hold">
                                          <p:stCondLst>
                                            <p:cond delay="0"/>
                                          </p:stCondLst>
                                        </p:cTn>
                                        <p:tgtEl>
                                          <p:spTgt spid="150572"/>
                                        </p:tgtEl>
                                        <p:attrNameLst>
                                          <p:attrName>style.visibility</p:attrName>
                                        </p:attrNameLst>
                                      </p:cBhvr>
                                      <p:to>
                                        <p:strVal val="visible"/>
                                      </p:to>
                                    </p:set>
                                    <p:anim calcmode="lin" valueType="num">
                                      <p:cBhvr additive="base">
                                        <p:cTn id="14" dur="500" fill="hold"/>
                                        <p:tgtEl>
                                          <p:spTgt spid="150572"/>
                                        </p:tgtEl>
                                        <p:attrNameLst>
                                          <p:attrName>ppt_x</p:attrName>
                                        </p:attrNameLst>
                                      </p:cBhvr>
                                      <p:tavLst>
                                        <p:tav tm="0">
                                          <p:val>
                                            <p:strVal val="1+#ppt_w/2"/>
                                          </p:val>
                                        </p:tav>
                                        <p:tav tm="100000">
                                          <p:val>
                                            <p:strVal val="#ppt_x"/>
                                          </p:val>
                                        </p:tav>
                                      </p:tavLst>
                                    </p:anim>
                                    <p:anim calcmode="lin" valueType="num">
                                      <p:cBhvr additive="base">
                                        <p:cTn id="15" dur="500" fill="hold"/>
                                        <p:tgtEl>
                                          <p:spTgt spid="150572"/>
                                        </p:tgtEl>
                                        <p:attrNameLst>
                                          <p:attrName>ppt_y</p:attrName>
                                        </p:attrNameLst>
                                      </p:cBhvr>
                                      <p:tavLst>
                                        <p:tav tm="0">
                                          <p:val>
                                            <p:strVal val="#ppt_y"/>
                                          </p:val>
                                        </p:tav>
                                        <p:tav tm="100000">
                                          <p:val>
                                            <p:strVal val="#ppt_y"/>
                                          </p:val>
                                        </p:tav>
                                      </p:tavLst>
                                    </p:anim>
                                  </p:childTnLst>
                                </p:cTn>
                              </p:par>
                            </p:childTnLst>
                          </p:cTn>
                        </p:par>
                      </p:childTnLst>
                    </p:cTn>
                  </p:par>
                  <p:par>
                    <p:cTn id="16" fill="hold" nodeType="clickPar">
                      <p:stCondLst>
                        <p:cond delay="indefinite"/>
                      </p:stCondLst>
                      <p:childTnLst>
                        <p:par>
                          <p:cTn id="17" fill="hold" nodeType="withGroup">
                            <p:stCondLst>
                              <p:cond delay="0"/>
                            </p:stCondLst>
                            <p:childTnLst>
                              <p:par>
                                <p:cTn id="18" presetID="4" presetClass="entr" presetSubtype="16" fill="hold" nodeType="clickEffect">
                                  <p:stCondLst>
                                    <p:cond delay="0"/>
                                  </p:stCondLst>
                                  <p:childTnLst>
                                    <p:set>
                                      <p:cBhvr>
                                        <p:cTn id="19" dur="1" fill="hold">
                                          <p:stCondLst>
                                            <p:cond delay="0"/>
                                          </p:stCondLst>
                                        </p:cTn>
                                        <p:tgtEl>
                                          <p:spTgt spid="6"/>
                                        </p:tgtEl>
                                        <p:attrNameLst>
                                          <p:attrName>style.visibility</p:attrName>
                                        </p:attrNameLst>
                                      </p:cBhvr>
                                      <p:to>
                                        <p:strVal val="visible"/>
                                      </p:to>
                                    </p:set>
                                    <p:animEffect transition="in" filter="box(in)">
                                      <p:cBhvr>
                                        <p:cTn id="20" dur="500"/>
                                        <p:tgtEl>
                                          <p:spTgt spid="6"/>
                                        </p:tgtEl>
                                      </p:cBhvr>
                                    </p:animEffect>
                                  </p:childTnLst>
                                </p:cTn>
                              </p:par>
                            </p:childTnLst>
                          </p:cTn>
                        </p:par>
                        <p:par>
                          <p:cTn id="21" fill="hold" nodeType="afterGroup">
                            <p:stCondLst>
                              <p:cond delay="500"/>
                            </p:stCondLst>
                            <p:childTnLst>
                              <p:par>
                                <p:cTn id="22" presetID="53" presetClass="entr" presetSubtype="0" fill="hold" grpId="0" nodeType="afterEffect">
                                  <p:stCondLst>
                                    <p:cond delay="1000"/>
                                  </p:stCondLst>
                                  <p:childTnLst>
                                    <p:set>
                                      <p:cBhvr>
                                        <p:cTn id="23" dur="1" fill="hold">
                                          <p:stCondLst>
                                            <p:cond delay="0"/>
                                          </p:stCondLst>
                                        </p:cTn>
                                        <p:tgtEl>
                                          <p:spTgt spid="150587"/>
                                        </p:tgtEl>
                                        <p:attrNameLst>
                                          <p:attrName>style.visibility</p:attrName>
                                        </p:attrNameLst>
                                      </p:cBhvr>
                                      <p:to>
                                        <p:strVal val="visible"/>
                                      </p:to>
                                    </p:set>
                                    <p:anim calcmode="lin" valueType="num">
                                      <p:cBhvr>
                                        <p:cTn id="24" dur="1000" fill="hold"/>
                                        <p:tgtEl>
                                          <p:spTgt spid="150587"/>
                                        </p:tgtEl>
                                        <p:attrNameLst>
                                          <p:attrName>ppt_w</p:attrName>
                                        </p:attrNameLst>
                                      </p:cBhvr>
                                      <p:tavLst>
                                        <p:tav tm="0">
                                          <p:val>
                                            <p:fltVal val="0"/>
                                          </p:val>
                                        </p:tav>
                                        <p:tav tm="100000">
                                          <p:val>
                                            <p:strVal val="#ppt_w"/>
                                          </p:val>
                                        </p:tav>
                                      </p:tavLst>
                                    </p:anim>
                                    <p:anim calcmode="lin" valueType="num">
                                      <p:cBhvr>
                                        <p:cTn id="25" dur="1000" fill="hold"/>
                                        <p:tgtEl>
                                          <p:spTgt spid="150587"/>
                                        </p:tgtEl>
                                        <p:attrNameLst>
                                          <p:attrName>ppt_h</p:attrName>
                                        </p:attrNameLst>
                                      </p:cBhvr>
                                      <p:tavLst>
                                        <p:tav tm="0">
                                          <p:val>
                                            <p:fltVal val="0"/>
                                          </p:val>
                                        </p:tav>
                                        <p:tav tm="100000">
                                          <p:val>
                                            <p:strVal val="#ppt_h"/>
                                          </p:val>
                                        </p:tav>
                                      </p:tavLst>
                                    </p:anim>
                                    <p:animEffect transition="in" filter="fade">
                                      <p:cBhvr>
                                        <p:cTn id="26" dur="1000"/>
                                        <p:tgtEl>
                                          <p:spTgt spid="150587"/>
                                        </p:tgtEl>
                                      </p:cBhvr>
                                    </p:animEffect>
                                  </p:childTnLst>
                                </p:cTn>
                              </p:par>
                            </p:childTnLst>
                          </p:cTn>
                        </p:par>
                        <p:par>
                          <p:cTn id="27" fill="hold" nodeType="afterGroup">
                            <p:stCondLst>
                              <p:cond delay="2500"/>
                            </p:stCondLst>
                            <p:childTnLst>
                              <p:par>
                                <p:cTn id="28" presetID="53" presetClass="entr" presetSubtype="0" fill="hold" nodeType="afterEffect">
                                  <p:stCondLst>
                                    <p:cond delay="0"/>
                                  </p:stCondLst>
                                  <p:childTnLst>
                                    <p:set>
                                      <p:cBhvr>
                                        <p:cTn id="29" dur="1" fill="hold">
                                          <p:stCondLst>
                                            <p:cond delay="0"/>
                                          </p:stCondLst>
                                        </p:cTn>
                                        <p:tgtEl>
                                          <p:spTgt spid="2"/>
                                        </p:tgtEl>
                                        <p:attrNameLst>
                                          <p:attrName>style.visibility</p:attrName>
                                        </p:attrNameLst>
                                      </p:cBhvr>
                                      <p:to>
                                        <p:strVal val="visible"/>
                                      </p:to>
                                    </p:set>
                                    <p:anim calcmode="lin" valueType="num">
                                      <p:cBhvr>
                                        <p:cTn id="30" dur="500" fill="hold"/>
                                        <p:tgtEl>
                                          <p:spTgt spid="2"/>
                                        </p:tgtEl>
                                        <p:attrNameLst>
                                          <p:attrName>ppt_w</p:attrName>
                                        </p:attrNameLst>
                                      </p:cBhvr>
                                      <p:tavLst>
                                        <p:tav tm="0">
                                          <p:val>
                                            <p:fltVal val="0"/>
                                          </p:val>
                                        </p:tav>
                                        <p:tav tm="100000">
                                          <p:val>
                                            <p:strVal val="#ppt_w"/>
                                          </p:val>
                                        </p:tav>
                                      </p:tavLst>
                                    </p:anim>
                                    <p:anim calcmode="lin" valueType="num">
                                      <p:cBhvr>
                                        <p:cTn id="31" dur="500" fill="hold"/>
                                        <p:tgtEl>
                                          <p:spTgt spid="2"/>
                                        </p:tgtEl>
                                        <p:attrNameLst>
                                          <p:attrName>ppt_h</p:attrName>
                                        </p:attrNameLst>
                                      </p:cBhvr>
                                      <p:tavLst>
                                        <p:tav tm="0">
                                          <p:val>
                                            <p:fltVal val="0"/>
                                          </p:val>
                                        </p:tav>
                                        <p:tav tm="100000">
                                          <p:val>
                                            <p:strVal val="#ppt_h"/>
                                          </p:val>
                                        </p:tav>
                                      </p:tavLst>
                                    </p:anim>
                                    <p:animEffect transition="in" filter="fade">
                                      <p:cBhvr>
                                        <p:cTn id="32" dur="500"/>
                                        <p:tgtEl>
                                          <p:spTgt spid="2"/>
                                        </p:tgtEl>
                                      </p:cBhvr>
                                    </p:animEffect>
                                  </p:childTnLst>
                                </p:cTn>
                              </p:par>
                              <p:par>
                                <p:cTn id="33" presetID="53" presetClass="entr" presetSubtype="0" fill="hold" grpId="0" nodeType="withEffect">
                                  <p:stCondLst>
                                    <p:cond delay="0"/>
                                  </p:stCondLst>
                                  <p:childTnLst>
                                    <p:set>
                                      <p:cBhvr>
                                        <p:cTn id="34" dur="1" fill="hold">
                                          <p:stCondLst>
                                            <p:cond delay="0"/>
                                          </p:stCondLst>
                                        </p:cTn>
                                        <p:tgtEl>
                                          <p:spTgt spid="150594"/>
                                        </p:tgtEl>
                                        <p:attrNameLst>
                                          <p:attrName>style.visibility</p:attrName>
                                        </p:attrNameLst>
                                      </p:cBhvr>
                                      <p:to>
                                        <p:strVal val="visible"/>
                                      </p:to>
                                    </p:set>
                                    <p:anim calcmode="lin" valueType="num">
                                      <p:cBhvr>
                                        <p:cTn id="35" dur="500" fill="hold"/>
                                        <p:tgtEl>
                                          <p:spTgt spid="150594"/>
                                        </p:tgtEl>
                                        <p:attrNameLst>
                                          <p:attrName>ppt_w</p:attrName>
                                        </p:attrNameLst>
                                      </p:cBhvr>
                                      <p:tavLst>
                                        <p:tav tm="0">
                                          <p:val>
                                            <p:fltVal val="0"/>
                                          </p:val>
                                        </p:tav>
                                        <p:tav tm="100000">
                                          <p:val>
                                            <p:strVal val="#ppt_w"/>
                                          </p:val>
                                        </p:tav>
                                      </p:tavLst>
                                    </p:anim>
                                    <p:anim calcmode="lin" valueType="num">
                                      <p:cBhvr>
                                        <p:cTn id="36" dur="500" fill="hold"/>
                                        <p:tgtEl>
                                          <p:spTgt spid="150594"/>
                                        </p:tgtEl>
                                        <p:attrNameLst>
                                          <p:attrName>ppt_h</p:attrName>
                                        </p:attrNameLst>
                                      </p:cBhvr>
                                      <p:tavLst>
                                        <p:tav tm="0">
                                          <p:val>
                                            <p:fltVal val="0"/>
                                          </p:val>
                                        </p:tav>
                                        <p:tav tm="100000">
                                          <p:val>
                                            <p:strVal val="#ppt_h"/>
                                          </p:val>
                                        </p:tav>
                                      </p:tavLst>
                                    </p:anim>
                                    <p:animEffect transition="in" filter="fade">
                                      <p:cBhvr>
                                        <p:cTn id="37" dur="500"/>
                                        <p:tgtEl>
                                          <p:spTgt spid="150594"/>
                                        </p:tgtEl>
                                      </p:cBhvr>
                                    </p:animEffect>
                                  </p:childTnLst>
                                </p:cTn>
                              </p:par>
                              <p:par>
                                <p:cTn id="38" presetID="53" presetClass="entr" presetSubtype="0" fill="hold" grpId="0" nodeType="withEffect">
                                  <p:stCondLst>
                                    <p:cond delay="0"/>
                                  </p:stCondLst>
                                  <p:childTnLst>
                                    <p:set>
                                      <p:cBhvr>
                                        <p:cTn id="39" dur="1" fill="hold">
                                          <p:stCondLst>
                                            <p:cond delay="0"/>
                                          </p:stCondLst>
                                        </p:cTn>
                                        <p:tgtEl>
                                          <p:spTgt spid="150595"/>
                                        </p:tgtEl>
                                        <p:attrNameLst>
                                          <p:attrName>style.visibility</p:attrName>
                                        </p:attrNameLst>
                                      </p:cBhvr>
                                      <p:to>
                                        <p:strVal val="visible"/>
                                      </p:to>
                                    </p:set>
                                    <p:anim calcmode="lin" valueType="num">
                                      <p:cBhvr>
                                        <p:cTn id="40" dur="500" fill="hold"/>
                                        <p:tgtEl>
                                          <p:spTgt spid="150595"/>
                                        </p:tgtEl>
                                        <p:attrNameLst>
                                          <p:attrName>ppt_w</p:attrName>
                                        </p:attrNameLst>
                                      </p:cBhvr>
                                      <p:tavLst>
                                        <p:tav tm="0">
                                          <p:val>
                                            <p:fltVal val="0"/>
                                          </p:val>
                                        </p:tav>
                                        <p:tav tm="100000">
                                          <p:val>
                                            <p:strVal val="#ppt_w"/>
                                          </p:val>
                                        </p:tav>
                                      </p:tavLst>
                                    </p:anim>
                                    <p:anim calcmode="lin" valueType="num">
                                      <p:cBhvr>
                                        <p:cTn id="41" dur="500" fill="hold"/>
                                        <p:tgtEl>
                                          <p:spTgt spid="150595"/>
                                        </p:tgtEl>
                                        <p:attrNameLst>
                                          <p:attrName>ppt_h</p:attrName>
                                        </p:attrNameLst>
                                      </p:cBhvr>
                                      <p:tavLst>
                                        <p:tav tm="0">
                                          <p:val>
                                            <p:fltVal val="0"/>
                                          </p:val>
                                        </p:tav>
                                        <p:tav tm="100000">
                                          <p:val>
                                            <p:strVal val="#ppt_h"/>
                                          </p:val>
                                        </p:tav>
                                      </p:tavLst>
                                    </p:anim>
                                    <p:animEffect transition="in" filter="fade">
                                      <p:cBhvr>
                                        <p:cTn id="42" dur="500"/>
                                        <p:tgtEl>
                                          <p:spTgt spid="150595"/>
                                        </p:tgtEl>
                                      </p:cBhvr>
                                    </p:animEffect>
                                  </p:childTnLst>
                                </p:cTn>
                              </p:par>
                              <p:par>
                                <p:cTn id="43" presetID="53" presetClass="entr" presetSubtype="0" fill="hold" grpId="0" nodeType="withEffect">
                                  <p:stCondLst>
                                    <p:cond delay="0"/>
                                  </p:stCondLst>
                                  <p:childTnLst>
                                    <p:set>
                                      <p:cBhvr>
                                        <p:cTn id="44" dur="1" fill="hold">
                                          <p:stCondLst>
                                            <p:cond delay="0"/>
                                          </p:stCondLst>
                                        </p:cTn>
                                        <p:tgtEl>
                                          <p:spTgt spid="150593"/>
                                        </p:tgtEl>
                                        <p:attrNameLst>
                                          <p:attrName>style.visibility</p:attrName>
                                        </p:attrNameLst>
                                      </p:cBhvr>
                                      <p:to>
                                        <p:strVal val="visible"/>
                                      </p:to>
                                    </p:set>
                                    <p:anim calcmode="lin" valueType="num">
                                      <p:cBhvr>
                                        <p:cTn id="45" dur="500" fill="hold"/>
                                        <p:tgtEl>
                                          <p:spTgt spid="150593"/>
                                        </p:tgtEl>
                                        <p:attrNameLst>
                                          <p:attrName>ppt_w</p:attrName>
                                        </p:attrNameLst>
                                      </p:cBhvr>
                                      <p:tavLst>
                                        <p:tav tm="0">
                                          <p:val>
                                            <p:fltVal val="0"/>
                                          </p:val>
                                        </p:tav>
                                        <p:tav tm="100000">
                                          <p:val>
                                            <p:strVal val="#ppt_w"/>
                                          </p:val>
                                        </p:tav>
                                      </p:tavLst>
                                    </p:anim>
                                    <p:anim calcmode="lin" valueType="num">
                                      <p:cBhvr>
                                        <p:cTn id="46" dur="500" fill="hold"/>
                                        <p:tgtEl>
                                          <p:spTgt spid="150593"/>
                                        </p:tgtEl>
                                        <p:attrNameLst>
                                          <p:attrName>ppt_h</p:attrName>
                                        </p:attrNameLst>
                                      </p:cBhvr>
                                      <p:tavLst>
                                        <p:tav tm="0">
                                          <p:val>
                                            <p:fltVal val="0"/>
                                          </p:val>
                                        </p:tav>
                                        <p:tav tm="100000">
                                          <p:val>
                                            <p:strVal val="#ppt_h"/>
                                          </p:val>
                                        </p:tav>
                                      </p:tavLst>
                                    </p:anim>
                                    <p:animEffect transition="in" filter="fade">
                                      <p:cBhvr>
                                        <p:cTn id="47" dur="500"/>
                                        <p:tgtEl>
                                          <p:spTgt spid="150593"/>
                                        </p:tgtEl>
                                      </p:cBhvr>
                                    </p:animEffect>
                                  </p:childTnLst>
                                </p:cTn>
                              </p:par>
                              <p:par>
                                <p:cTn id="48" presetID="53" presetClass="entr" presetSubtype="0" fill="hold" grpId="0" nodeType="withEffect">
                                  <p:stCondLst>
                                    <p:cond delay="0"/>
                                  </p:stCondLst>
                                  <p:childTnLst>
                                    <p:set>
                                      <p:cBhvr>
                                        <p:cTn id="49" dur="1" fill="hold">
                                          <p:stCondLst>
                                            <p:cond delay="0"/>
                                          </p:stCondLst>
                                        </p:cTn>
                                        <p:tgtEl>
                                          <p:spTgt spid="150592"/>
                                        </p:tgtEl>
                                        <p:attrNameLst>
                                          <p:attrName>style.visibility</p:attrName>
                                        </p:attrNameLst>
                                      </p:cBhvr>
                                      <p:to>
                                        <p:strVal val="visible"/>
                                      </p:to>
                                    </p:set>
                                    <p:anim calcmode="lin" valueType="num">
                                      <p:cBhvr>
                                        <p:cTn id="50" dur="500" fill="hold"/>
                                        <p:tgtEl>
                                          <p:spTgt spid="150592"/>
                                        </p:tgtEl>
                                        <p:attrNameLst>
                                          <p:attrName>ppt_w</p:attrName>
                                        </p:attrNameLst>
                                      </p:cBhvr>
                                      <p:tavLst>
                                        <p:tav tm="0">
                                          <p:val>
                                            <p:fltVal val="0"/>
                                          </p:val>
                                        </p:tav>
                                        <p:tav tm="100000">
                                          <p:val>
                                            <p:strVal val="#ppt_w"/>
                                          </p:val>
                                        </p:tav>
                                      </p:tavLst>
                                    </p:anim>
                                    <p:anim calcmode="lin" valueType="num">
                                      <p:cBhvr>
                                        <p:cTn id="51" dur="500" fill="hold"/>
                                        <p:tgtEl>
                                          <p:spTgt spid="150592"/>
                                        </p:tgtEl>
                                        <p:attrNameLst>
                                          <p:attrName>ppt_h</p:attrName>
                                        </p:attrNameLst>
                                      </p:cBhvr>
                                      <p:tavLst>
                                        <p:tav tm="0">
                                          <p:val>
                                            <p:fltVal val="0"/>
                                          </p:val>
                                        </p:tav>
                                        <p:tav tm="100000">
                                          <p:val>
                                            <p:strVal val="#ppt_h"/>
                                          </p:val>
                                        </p:tav>
                                      </p:tavLst>
                                    </p:anim>
                                    <p:animEffect transition="in" filter="fade">
                                      <p:cBhvr>
                                        <p:cTn id="52" dur="500"/>
                                        <p:tgtEl>
                                          <p:spTgt spid="150592"/>
                                        </p:tgtEl>
                                      </p:cBhvr>
                                    </p:animEffect>
                                  </p:childTnLst>
                                </p:cTn>
                              </p:par>
                            </p:childTnLst>
                          </p:cTn>
                        </p:par>
                        <p:par>
                          <p:cTn id="53" fill="hold" nodeType="afterGroup">
                            <p:stCondLst>
                              <p:cond delay="3000"/>
                            </p:stCondLst>
                            <p:childTnLst>
                              <p:par>
                                <p:cTn id="54" presetID="3" presetClass="emph" presetSubtype="2" fill="hold" grpId="1" nodeType="afterEffect">
                                  <p:stCondLst>
                                    <p:cond delay="0"/>
                                  </p:stCondLst>
                                  <p:childTnLst>
                                    <p:animClr clrSpc="rgb" dir="cw">
                                      <p:cBhvr override="childStyle">
                                        <p:cTn id="55" dur="3000" fill="hold"/>
                                        <p:tgtEl>
                                          <p:spTgt spid="150594"/>
                                        </p:tgtEl>
                                        <p:attrNameLst>
                                          <p:attrName>style.color</p:attrName>
                                        </p:attrNameLst>
                                      </p:cBhvr>
                                      <p:to>
                                        <a:srgbClr val="FF0000"/>
                                      </p:to>
                                    </p:animClr>
                                  </p:childTnLst>
                                </p:cTn>
                              </p:par>
                              <p:par>
                                <p:cTn id="56" presetID="3" presetClass="emph" presetSubtype="2" fill="hold" grpId="1" nodeType="withEffect">
                                  <p:stCondLst>
                                    <p:cond delay="0"/>
                                  </p:stCondLst>
                                  <p:childTnLst>
                                    <p:animClr clrSpc="rgb" dir="cw">
                                      <p:cBhvr override="childStyle">
                                        <p:cTn id="57" dur="3000" fill="hold"/>
                                        <p:tgtEl>
                                          <p:spTgt spid="150595"/>
                                        </p:tgtEl>
                                        <p:attrNameLst>
                                          <p:attrName>style.color</p:attrName>
                                        </p:attrNameLst>
                                      </p:cBhvr>
                                      <p:to>
                                        <a:srgbClr val="FF0000"/>
                                      </p:to>
                                    </p:animClr>
                                  </p:childTnLst>
                                </p:cTn>
                              </p:par>
                              <p:par>
                                <p:cTn id="58" presetID="3" presetClass="emph" presetSubtype="2" fill="hold" grpId="1" nodeType="withEffect">
                                  <p:stCondLst>
                                    <p:cond delay="0"/>
                                  </p:stCondLst>
                                  <p:childTnLst>
                                    <p:animClr clrSpc="rgb" dir="cw">
                                      <p:cBhvr override="childStyle">
                                        <p:cTn id="59" dur="3000" fill="hold"/>
                                        <p:tgtEl>
                                          <p:spTgt spid="150593"/>
                                        </p:tgtEl>
                                        <p:attrNameLst>
                                          <p:attrName>style.color</p:attrName>
                                        </p:attrNameLst>
                                      </p:cBhvr>
                                      <p:to>
                                        <a:srgbClr val="FF0000"/>
                                      </p:to>
                                    </p:animClr>
                                  </p:childTnLst>
                                </p:cTn>
                              </p:par>
                            </p:childTnLst>
                          </p:cTn>
                        </p:par>
                      </p:childTnLst>
                    </p:cTn>
                  </p:par>
                  <p:par>
                    <p:cTn id="60" fill="hold" nodeType="clickPar">
                      <p:stCondLst>
                        <p:cond delay="indefinite"/>
                      </p:stCondLst>
                      <p:childTnLst>
                        <p:par>
                          <p:cTn id="61" fill="hold" nodeType="withGroup">
                            <p:stCondLst>
                              <p:cond delay="0"/>
                            </p:stCondLst>
                            <p:childTnLst>
                              <p:par>
                                <p:cTn id="62" presetID="5" presetClass="entr" presetSubtype="10" fill="hold" grpId="0" nodeType="clickEffect">
                                  <p:stCondLst>
                                    <p:cond delay="0"/>
                                  </p:stCondLst>
                                  <p:childTnLst>
                                    <p:set>
                                      <p:cBhvr>
                                        <p:cTn id="63" dur="1" fill="hold">
                                          <p:stCondLst>
                                            <p:cond delay="0"/>
                                          </p:stCondLst>
                                        </p:cTn>
                                        <p:tgtEl>
                                          <p:spTgt spid="150596"/>
                                        </p:tgtEl>
                                        <p:attrNameLst>
                                          <p:attrName>style.visibility</p:attrName>
                                        </p:attrNameLst>
                                      </p:cBhvr>
                                      <p:to>
                                        <p:strVal val="visible"/>
                                      </p:to>
                                    </p:set>
                                    <p:animEffect transition="in" filter="checkerboard(across)">
                                      <p:cBhvr>
                                        <p:cTn id="64" dur="500"/>
                                        <p:tgtEl>
                                          <p:spTgt spid="150596"/>
                                        </p:tgtEl>
                                      </p:cBhvr>
                                    </p:animEffect>
                                  </p:childTnLst>
                                  <p:subTnLst>
                                    <p:audio>
                                      <p:cMediaNode>
                                        <p:cTn display="0" masterRel="sameClick">
                                          <p:stCondLst>
                                            <p:cond evt="begin" delay="0">
                                              <p:tn val="62"/>
                                            </p:cond>
                                          </p:stCondLst>
                                          <p:endCondLst>
                                            <p:cond evt="onStopAudio" delay="0">
                                              <p:tgtEl>
                                                <p:sldTgt/>
                                              </p:tgtEl>
                                            </p:cond>
                                          </p:endCondLst>
                                        </p:cTn>
                                        <p:tgtEl>
                                          <p:sndTgt r:embed="rId3" name="START.WAV"/>
                                        </p:tgtEl>
                                      </p:cMediaNode>
                                    </p:audio>
                                  </p:subTnLst>
                                </p:cTn>
                              </p:par>
                              <p:par>
                                <p:cTn id="65" presetID="5" presetClass="entr" presetSubtype="10" fill="hold" nodeType="withEffect">
                                  <p:stCondLst>
                                    <p:cond delay="0"/>
                                  </p:stCondLst>
                                  <p:childTnLst>
                                    <p:set>
                                      <p:cBhvr>
                                        <p:cTn id="66" dur="1" fill="hold">
                                          <p:stCondLst>
                                            <p:cond delay="0"/>
                                          </p:stCondLst>
                                        </p:cTn>
                                        <p:tgtEl>
                                          <p:spTgt spid="3"/>
                                        </p:tgtEl>
                                        <p:attrNameLst>
                                          <p:attrName>style.visibility</p:attrName>
                                        </p:attrNameLst>
                                      </p:cBhvr>
                                      <p:to>
                                        <p:strVal val="visible"/>
                                      </p:to>
                                    </p:set>
                                    <p:animEffect transition="in" filter="checkerboard(across)">
                                      <p:cBhvr>
                                        <p:cTn id="67" dur="500"/>
                                        <p:tgtEl>
                                          <p:spTgt spid="3"/>
                                        </p:tgtEl>
                                      </p:cBhvr>
                                    </p:animEffect>
                                  </p:childTnLst>
                                </p:cTn>
                              </p:par>
                              <p:par>
                                <p:cTn id="68" presetID="5" presetClass="entr" presetSubtype="10" fill="hold" grpId="0" nodeType="withEffect">
                                  <p:stCondLst>
                                    <p:cond delay="0"/>
                                  </p:stCondLst>
                                  <p:childTnLst>
                                    <p:set>
                                      <p:cBhvr>
                                        <p:cTn id="69" dur="1" fill="hold">
                                          <p:stCondLst>
                                            <p:cond delay="0"/>
                                          </p:stCondLst>
                                        </p:cTn>
                                        <p:tgtEl>
                                          <p:spTgt spid="150601"/>
                                        </p:tgtEl>
                                        <p:attrNameLst>
                                          <p:attrName>style.visibility</p:attrName>
                                        </p:attrNameLst>
                                      </p:cBhvr>
                                      <p:to>
                                        <p:strVal val="visible"/>
                                      </p:to>
                                    </p:set>
                                    <p:animEffect transition="in" filter="checkerboard(across)">
                                      <p:cBhvr>
                                        <p:cTn id="70" dur="500"/>
                                        <p:tgtEl>
                                          <p:spTgt spid="150601"/>
                                        </p:tgtEl>
                                      </p:cBhvr>
                                    </p:animEffect>
                                  </p:childTnLst>
                                </p:cTn>
                              </p:par>
                              <p:par>
                                <p:cTn id="71" presetID="5" presetClass="entr" presetSubtype="10" fill="hold" grpId="0" nodeType="withEffect">
                                  <p:stCondLst>
                                    <p:cond delay="0"/>
                                  </p:stCondLst>
                                  <p:childTnLst>
                                    <p:set>
                                      <p:cBhvr>
                                        <p:cTn id="72" dur="1" fill="hold">
                                          <p:stCondLst>
                                            <p:cond delay="0"/>
                                          </p:stCondLst>
                                        </p:cTn>
                                        <p:tgtEl>
                                          <p:spTgt spid="150602"/>
                                        </p:tgtEl>
                                        <p:attrNameLst>
                                          <p:attrName>style.visibility</p:attrName>
                                        </p:attrNameLst>
                                      </p:cBhvr>
                                      <p:to>
                                        <p:strVal val="visible"/>
                                      </p:to>
                                    </p:set>
                                    <p:animEffect transition="in" filter="checkerboard(across)">
                                      <p:cBhvr>
                                        <p:cTn id="73" dur="500"/>
                                        <p:tgtEl>
                                          <p:spTgt spid="150602"/>
                                        </p:tgtEl>
                                      </p:cBhvr>
                                    </p:animEffect>
                                  </p:childTnLst>
                                </p:cTn>
                              </p:par>
                              <p:par>
                                <p:cTn id="74" presetID="5" presetClass="entr" presetSubtype="10" fill="hold" grpId="0" nodeType="withEffect">
                                  <p:stCondLst>
                                    <p:cond delay="0"/>
                                  </p:stCondLst>
                                  <p:childTnLst>
                                    <p:set>
                                      <p:cBhvr>
                                        <p:cTn id="75" dur="1" fill="hold">
                                          <p:stCondLst>
                                            <p:cond delay="0"/>
                                          </p:stCondLst>
                                        </p:cTn>
                                        <p:tgtEl>
                                          <p:spTgt spid="150603"/>
                                        </p:tgtEl>
                                        <p:attrNameLst>
                                          <p:attrName>style.visibility</p:attrName>
                                        </p:attrNameLst>
                                      </p:cBhvr>
                                      <p:to>
                                        <p:strVal val="visible"/>
                                      </p:to>
                                    </p:set>
                                    <p:animEffect transition="in" filter="checkerboard(across)">
                                      <p:cBhvr>
                                        <p:cTn id="76" dur="500"/>
                                        <p:tgtEl>
                                          <p:spTgt spid="150603"/>
                                        </p:tgtEl>
                                      </p:cBhvr>
                                    </p:animEffect>
                                  </p:childTnLst>
                                </p:cTn>
                              </p:par>
                            </p:childTnLst>
                          </p:cTn>
                        </p:par>
                      </p:childTnLst>
                    </p:cTn>
                  </p:par>
                  <p:par>
                    <p:cTn id="77" fill="hold" nodeType="clickPar">
                      <p:stCondLst>
                        <p:cond delay="indefinite"/>
                      </p:stCondLst>
                      <p:childTnLst>
                        <p:par>
                          <p:cTn id="78" fill="hold" nodeType="withGroup">
                            <p:stCondLst>
                              <p:cond delay="0"/>
                            </p:stCondLst>
                            <p:childTnLst>
                              <p:par>
                                <p:cTn id="79" presetID="53" presetClass="entr" presetSubtype="0" fill="hold" grpId="0" nodeType="clickEffect">
                                  <p:stCondLst>
                                    <p:cond delay="0"/>
                                  </p:stCondLst>
                                  <p:childTnLst>
                                    <p:set>
                                      <p:cBhvr>
                                        <p:cTn id="80" dur="1" fill="hold">
                                          <p:stCondLst>
                                            <p:cond delay="0"/>
                                          </p:stCondLst>
                                        </p:cTn>
                                        <p:tgtEl>
                                          <p:spTgt spid="150604"/>
                                        </p:tgtEl>
                                        <p:attrNameLst>
                                          <p:attrName>style.visibility</p:attrName>
                                        </p:attrNameLst>
                                      </p:cBhvr>
                                      <p:to>
                                        <p:strVal val="visible"/>
                                      </p:to>
                                    </p:set>
                                    <p:anim calcmode="lin" valueType="num">
                                      <p:cBhvr>
                                        <p:cTn id="81" dur="500" fill="hold"/>
                                        <p:tgtEl>
                                          <p:spTgt spid="150604"/>
                                        </p:tgtEl>
                                        <p:attrNameLst>
                                          <p:attrName>ppt_w</p:attrName>
                                        </p:attrNameLst>
                                      </p:cBhvr>
                                      <p:tavLst>
                                        <p:tav tm="0">
                                          <p:val>
                                            <p:fltVal val="0"/>
                                          </p:val>
                                        </p:tav>
                                        <p:tav tm="100000">
                                          <p:val>
                                            <p:strVal val="#ppt_w"/>
                                          </p:val>
                                        </p:tav>
                                      </p:tavLst>
                                    </p:anim>
                                    <p:anim calcmode="lin" valueType="num">
                                      <p:cBhvr>
                                        <p:cTn id="82" dur="500" fill="hold"/>
                                        <p:tgtEl>
                                          <p:spTgt spid="150604"/>
                                        </p:tgtEl>
                                        <p:attrNameLst>
                                          <p:attrName>ppt_h</p:attrName>
                                        </p:attrNameLst>
                                      </p:cBhvr>
                                      <p:tavLst>
                                        <p:tav tm="0">
                                          <p:val>
                                            <p:fltVal val="0"/>
                                          </p:val>
                                        </p:tav>
                                        <p:tav tm="100000">
                                          <p:val>
                                            <p:strVal val="#ppt_h"/>
                                          </p:val>
                                        </p:tav>
                                      </p:tavLst>
                                    </p:anim>
                                    <p:animEffect transition="in" filter="fade">
                                      <p:cBhvr>
                                        <p:cTn id="83" dur="500"/>
                                        <p:tgtEl>
                                          <p:spTgt spid="150604"/>
                                        </p:tgtEl>
                                      </p:cBhvr>
                                    </p:animEffect>
                                  </p:childTnLst>
                                  <p:subTnLst>
                                    <p:audio>
                                      <p:cMediaNode>
                                        <p:cTn display="0" masterRel="sameClick">
                                          <p:stCondLst>
                                            <p:cond evt="begin" delay="0">
                                              <p:tn val="79"/>
                                            </p:cond>
                                          </p:stCondLst>
                                          <p:endCondLst>
                                            <p:cond evt="onStopAudio" delay="0">
                                              <p:tgtEl>
                                                <p:sldTgt/>
                                              </p:tgtEl>
                                            </p:cond>
                                          </p:endCondLst>
                                        </p:cTn>
                                        <p:tgtEl>
                                          <p:sndTgt r:embed="rId3" name="START.WAV"/>
                                        </p:tgtEl>
                                      </p:cMediaNode>
                                    </p:audio>
                                  </p:subTnLst>
                                </p:cTn>
                              </p:par>
                              <p:par>
                                <p:cTn id="84" presetID="53" presetClass="entr" presetSubtype="0" fill="hold" nodeType="withEffect">
                                  <p:stCondLst>
                                    <p:cond delay="0"/>
                                  </p:stCondLst>
                                  <p:childTnLst>
                                    <p:set>
                                      <p:cBhvr>
                                        <p:cTn id="85" dur="1" fill="hold">
                                          <p:stCondLst>
                                            <p:cond delay="0"/>
                                          </p:stCondLst>
                                        </p:cTn>
                                        <p:tgtEl>
                                          <p:spTgt spid="4"/>
                                        </p:tgtEl>
                                        <p:attrNameLst>
                                          <p:attrName>style.visibility</p:attrName>
                                        </p:attrNameLst>
                                      </p:cBhvr>
                                      <p:to>
                                        <p:strVal val="visible"/>
                                      </p:to>
                                    </p:set>
                                    <p:anim calcmode="lin" valueType="num">
                                      <p:cBhvr>
                                        <p:cTn id="86" dur="500" fill="hold"/>
                                        <p:tgtEl>
                                          <p:spTgt spid="4"/>
                                        </p:tgtEl>
                                        <p:attrNameLst>
                                          <p:attrName>ppt_w</p:attrName>
                                        </p:attrNameLst>
                                      </p:cBhvr>
                                      <p:tavLst>
                                        <p:tav tm="0">
                                          <p:val>
                                            <p:fltVal val="0"/>
                                          </p:val>
                                        </p:tav>
                                        <p:tav tm="100000">
                                          <p:val>
                                            <p:strVal val="#ppt_w"/>
                                          </p:val>
                                        </p:tav>
                                      </p:tavLst>
                                    </p:anim>
                                    <p:anim calcmode="lin" valueType="num">
                                      <p:cBhvr>
                                        <p:cTn id="87" dur="500" fill="hold"/>
                                        <p:tgtEl>
                                          <p:spTgt spid="4"/>
                                        </p:tgtEl>
                                        <p:attrNameLst>
                                          <p:attrName>ppt_h</p:attrName>
                                        </p:attrNameLst>
                                      </p:cBhvr>
                                      <p:tavLst>
                                        <p:tav tm="0">
                                          <p:val>
                                            <p:fltVal val="0"/>
                                          </p:val>
                                        </p:tav>
                                        <p:tav tm="100000">
                                          <p:val>
                                            <p:strVal val="#ppt_h"/>
                                          </p:val>
                                        </p:tav>
                                      </p:tavLst>
                                    </p:anim>
                                    <p:animEffect transition="in" filter="fade">
                                      <p:cBhvr>
                                        <p:cTn id="88" dur="500"/>
                                        <p:tgtEl>
                                          <p:spTgt spid="4"/>
                                        </p:tgtEl>
                                      </p:cBhvr>
                                    </p:animEffect>
                                  </p:childTnLst>
                                </p:cTn>
                              </p:par>
                              <p:par>
                                <p:cTn id="89" presetID="53" presetClass="entr" presetSubtype="0" fill="hold" grpId="0" nodeType="withEffect">
                                  <p:stCondLst>
                                    <p:cond delay="0"/>
                                  </p:stCondLst>
                                  <p:childTnLst>
                                    <p:set>
                                      <p:cBhvr>
                                        <p:cTn id="90" dur="1" fill="hold">
                                          <p:stCondLst>
                                            <p:cond delay="0"/>
                                          </p:stCondLst>
                                        </p:cTn>
                                        <p:tgtEl>
                                          <p:spTgt spid="150609"/>
                                        </p:tgtEl>
                                        <p:attrNameLst>
                                          <p:attrName>style.visibility</p:attrName>
                                        </p:attrNameLst>
                                      </p:cBhvr>
                                      <p:to>
                                        <p:strVal val="visible"/>
                                      </p:to>
                                    </p:set>
                                    <p:anim calcmode="lin" valueType="num">
                                      <p:cBhvr>
                                        <p:cTn id="91" dur="500" fill="hold"/>
                                        <p:tgtEl>
                                          <p:spTgt spid="150609"/>
                                        </p:tgtEl>
                                        <p:attrNameLst>
                                          <p:attrName>ppt_w</p:attrName>
                                        </p:attrNameLst>
                                      </p:cBhvr>
                                      <p:tavLst>
                                        <p:tav tm="0">
                                          <p:val>
                                            <p:fltVal val="0"/>
                                          </p:val>
                                        </p:tav>
                                        <p:tav tm="100000">
                                          <p:val>
                                            <p:strVal val="#ppt_w"/>
                                          </p:val>
                                        </p:tav>
                                      </p:tavLst>
                                    </p:anim>
                                    <p:anim calcmode="lin" valueType="num">
                                      <p:cBhvr>
                                        <p:cTn id="92" dur="500" fill="hold"/>
                                        <p:tgtEl>
                                          <p:spTgt spid="150609"/>
                                        </p:tgtEl>
                                        <p:attrNameLst>
                                          <p:attrName>ppt_h</p:attrName>
                                        </p:attrNameLst>
                                      </p:cBhvr>
                                      <p:tavLst>
                                        <p:tav tm="0">
                                          <p:val>
                                            <p:fltVal val="0"/>
                                          </p:val>
                                        </p:tav>
                                        <p:tav tm="100000">
                                          <p:val>
                                            <p:strVal val="#ppt_h"/>
                                          </p:val>
                                        </p:tav>
                                      </p:tavLst>
                                    </p:anim>
                                    <p:animEffect transition="in" filter="fade">
                                      <p:cBhvr>
                                        <p:cTn id="93" dur="500"/>
                                        <p:tgtEl>
                                          <p:spTgt spid="150609"/>
                                        </p:tgtEl>
                                      </p:cBhvr>
                                    </p:animEffect>
                                  </p:childTnLst>
                                </p:cTn>
                              </p:par>
                              <p:par>
                                <p:cTn id="94" presetID="53" presetClass="entr" presetSubtype="0" fill="hold" nodeType="withEffect">
                                  <p:stCondLst>
                                    <p:cond delay="0"/>
                                  </p:stCondLst>
                                  <p:childTnLst>
                                    <p:set>
                                      <p:cBhvr>
                                        <p:cTn id="95" dur="1" fill="hold">
                                          <p:stCondLst>
                                            <p:cond delay="0"/>
                                          </p:stCondLst>
                                        </p:cTn>
                                        <p:tgtEl>
                                          <p:spTgt spid="150610"/>
                                        </p:tgtEl>
                                        <p:attrNameLst>
                                          <p:attrName>style.visibility</p:attrName>
                                        </p:attrNameLst>
                                      </p:cBhvr>
                                      <p:to>
                                        <p:strVal val="visible"/>
                                      </p:to>
                                    </p:set>
                                    <p:anim calcmode="lin" valueType="num">
                                      <p:cBhvr>
                                        <p:cTn id="96" dur="500" fill="hold"/>
                                        <p:tgtEl>
                                          <p:spTgt spid="150610"/>
                                        </p:tgtEl>
                                        <p:attrNameLst>
                                          <p:attrName>ppt_w</p:attrName>
                                        </p:attrNameLst>
                                      </p:cBhvr>
                                      <p:tavLst>
                                        <p:tav tm="0">
                                          <p:val>
                                            <p:fltVal val="0"/>
                                          </p:val>
                                        </p:tav>
                                        <p:tav tm="100000">
                                          <p:val>
                                            <p:strVal val="#ppt_w"/>
                                          </p:val>
                                        </p:tav>
                                      </p:tavLst>
                                    </p:anim>
                                    <p:anim calcmode="lin" valueType="num">
                                      <p:cBhvr>
                                        <p:cTn id="97" dur="500" fill="hold"/>
                                        <p:tgtEl>
                                          <p:spTgt spid="150610"/>
                                        </p:tgtEl>
                                        <p:attrNameLst>
                                          <p:attrName>ppt_h</p:attrName>
                                        </p:attrNameLst>
                                      </p:cBhvr>
                                      <p:tavLst>
                                        <p:tav tm="0">
                                          <p:val>
                                            <p:fltVal val="0"/>
                                          </p:val>
                                        </p:tav>
                                        <p:tav tm="100000">
                                          <p:val>
                                            <p:strVal val="#ppt_h"/>
                                          </p:val>
                                        </p:tav>
                                      </p:tavLst>
                                    </p:anim>
                                    <p:animEffect transition="in" filter="fade">
                                      <p:cBhvr>
                                        <p:cTn id="98" dur="500"/>
                                        <p:tgtEl>
                                          <p:spTgt spid="150610"/>
                                        </p:tgtEl>
                                      </p:cBhvr>
                                    </p:animEffect>
                                  </p:childTnLst>
                                </p:cTn>
                              </p:par>
                              <p:par>
                                <p:cTn id="99" presetID="53" presetClass="entr" presetSubtype="0" fill="hold" nodeType="withEffect">
                                  <p:stCondLst>
                                    <p:cond delay="0"/>
                                  </p:stCondLst>
                                  <p:childTnLst>
                                    <p:set>
                                      <p:cBhvr>
                                        <p:cTn id="100" dur="1" fill="hold">
                                          <p:stCondLst>
                                            <p:cond delay="0"/>
                                          </p:stCondLst>
                                        </p:cTn>
                                        <p:tgtEl>
                                          <p:spTgt spid="150611"/>
                                        </p:tgtEl>
                                        <p:attrNameLst>
                                          <p:attrName>style.visibility</p:attrName>
                                        </p:attrNameLst>
                                      </p:cBhvr>
                                      <p:to>
                                        <p:strVal val="visible"/>
                                      </p:to>
                                    </p:set>
                                    <p:anim calcmode="lin" valueType="num">
                                      <p:cBhvr>
                                        <p:cTn id="101" dur="500" fill="hold"/>
                                        <p:tgtEl>
                                          <p:spTgt spid="150611"/>
                                        </p:tgtEl>
                                        <p:attrNameLst>
                                          <p:attrName>ppt_w</p:attrName>
                                        </p:attrNameLst>
                                      </p:cBhvr>
                                      <p:tavLst>
                                        <p:tav tm="0">
                                          <p:val>
                                            <p:fltVal val="0"/>
                                          </p:val>
                                        </p:tav>
                                        <p:tav tm="100000">
                                          <p:val>
                                            <p:strVal val="#ppt_w"/>
                                          </p:val>
                                        </p:tav>
                                      </p:tavLst>
                                    </p:anim>
                                    <p:anim calcmode="lin" valueType="num">
                                      <p:cBhvr>
                                        <p:cTn id="102" dur="500" fill="hold"/>
                                        <p:tgtEl>
                                          <p:spTgt spid="150611"/>
                                        </p:tgtEl>
                                        <p:attrNameLst>
                                          <p:attrName>ppt_h</p:attrName>
                                        </p:attrNameLst>
                                      </p:cBhvr>
                                      <p:tavLst>
                                        <p:tav tm="0">
                                          <p:val>
                                            <p:fltVal val="0"/>
                                          </p:val>
                                        </p:tav>
                                        <p:tav tm="100000">
                                          <p:val>
                                            <p:strVal val="#ppt_h"/>
                                          </p:val>
                                        </p:tav>
                                      </p:tavLst>
                                    </p:anim>
                                    <p:animEffect transition="in" filter="fade">
                                      <p:cBhvr>
                                        <p:cTn id="103" dur="500"/>
                                        <p:tgtEl>
                                          <p:spTgt spid="150611"/>
                                        </p:tgtEl>
                                      </p:cBhvr>
                                    </p:animEffect>
                                  </p:childTnLst>
                                </p:cTn>
                              </p:par>
                              <p:par>
                                <p:cTn id="104" presetID="53" presetClass="entr" presetSubtype="0" fill="hold" grpId="0" nodeType="withEffect">
                                  <p:stCondLst>
                                    <p:cond delay="0"/>
                                  </p:stCondLst>
                                  <p:childTnLst>
                                    <p:set>
                                      <p:cBhvr>
                                        <p:cTn id="105" dur="1" fill="hold">
                                          <p:stCondLst>
                                            <p:cond delay="0"/>
                                          </p:stCondLst>
                                        </p:cTn>
                                        <p:tgtEl>
                                          <p:spTgt spid="150612"/>
                                        </p:tgtEl>
                                        <p:attrNameLst>
                                          <p:attrName>style.visibility</p:attrName>
                                        </p:attrNameLst>
                                      </p:cBhvr>
                                      <p:to>
                                        <p:strVal val="visible"/>
                                      </p:to>
                                    </p:set>
                                    <p:anim calcmode="lin" valueType="num">
                                      <p:cBhvr>
                                        <p:cTn id="106" dur="500" fill="hold"/>
                                        <p:tgtEl>
                                          <p:spTgt spid="150612"/>
                                        </p:tgtEl>
                                        <p:attrNameLst>
                                          <p:attrName>ppt_w</p:attrName>
                                        </p:attrNameLst>
                                      </p:cBhvr>
                                      <p:tavLst>
                                        <p:tav tm="0">
                                          <p:val>
                                            <p:fltVal val="0"/>
                                          </p:val>
                                        </p:tav>
                                        <p:tav tm="100000">
                                          <p:val>
                                            <p:strVal val="#ppt_w"/>
                                          </p:val>
                                        </p:tav>
                                      </p:tavLst>
                                    </p:anim>
                                    <p:anim calcmode="lin" valueType="num">
                                      <p:cBhvr>
                                        <p:cTn id="107" dur="500" fill="hold"/>
                                        <p:tgtEl>
                                          <p:spTgt spid="150612"/>
                                        </p:tgtEl>
                                        <p:attrNameLst>
                                          <p:attrName>ppt_h</p:attrName>
                                        </p:attrNameLst>
                                      </p:cBhvr>
                                      <p:tavLst>
                                        <p:tav tm="0">
                                          <p:val>
                                            <p:fltVal val="0"/>
                                          </p:val>
                                        </p:tav>
                                        <p:tav tm="100000">
                                          <p:val>
                                            <p:strVal val="#ppt_h"/>
                                          </p:val>
                                        </p:tav>
                                      </p:tavLst>
                                    </p:anim>
                                    <p:animEffect transition="in" filter="fade">
                                      <p:cBhvr>
                                        <p:cTn id="108" dur="500"/>
                                        <p:tgtEl>
                                          <p:spTgt spid="150612"/>
                                        </p:tgtEl>
                                      </p:cBhvr>
                                    </p:animEffect>
                                  </p:childTnLst>
                                </p:cTn>
                              </p:par>
                            </p:childTnLst>
                          </p:cTn>
                        </p:par>
                      </p:childTnLst>
                    </p:cTn>
                  </p:par>
                  <p:par>
                    <p:cTn id="109" fill="hold" nodeType="clickPar">
                      <p:stCondLst>
                        <p:cond delay="indefinite"/>
                      </p:stCondLst>
                      <p:childTnLst>
                        <p:par>
                          <p:cTn id="110" fill="hold" nodeType="withGroup">
                            <p:stCondLst>
                              <p:cond delay="0"/>
                            </p:stCondLst>
                            <p:childTnLst>
                              <p:par>
                                <p:cTn id="111" presetID="5" presetClass="entr" presetSubtype="10" fill="hold" grpId="0" nodeType="clickEffect">
                                  <p:stCondLst>
                                    <p:cond delay="0"/>
                                  </p:stCondLst>
                                  <p:childTnLst>
                                    <p:set>
                                      <p:cBhvr>
                                        <p:cTn id="112" dur="1" fill="hold">
                                          <p:stCondLst>
                                            <p:cond delay="0"/>
                                          </p:stCondLst>
                                        </p:cTn>
                                        <p:tgtEl>
                                          <p:spTgt spid="150613"/>
                                        </p:tgtEl>
                                        <p:attrNameLst>
                                          <p:attrName>style.visibility</p:attrName>
                                        </p:attrNameLst>
                                      </p:cBhvr>
                                      <p:to>
                                        <p:strVal val="visible"/>
                                      </p:to>
                                    </p:set>
                                    <p:animEffect transition="in" filter="checkerboard(across)">
                                      <p:cBhvr>
                                        <p:cTn id="113" dur="500"/>
                                        <p:tgtEl>
                                          <p:spTgt spid="150613"/>
                                        </p:tgtEl>
                                      </p:cBhvr>
                                    </p:animEffect>
                                  </p:childTnLst>
                                  <p:subTnLst>
                                    <p:audio>
                                      <p:cMediaNode>
                                        <p:cTn display="0" masterRel="sameClick">
                                          <p:stCondLst>
                                            <p:cond evt="begin" delay="0">
                                              <p:tn val="111"/>
                                            </p:cond>
                                          </p:stCondLst>
                                          <p:endCondLst>
                                            <p:cond evt="onStopAudio" delay="0">
                                              <p:tgtEl>
                                                <p:sldTgt/>
                                              </p:tgtEl>
                                            </p:cond>
                                          </p:endCondLst>
                                        </p:cTn>
                                        <p:tgtEl>
                                          <p:sndTgt r:embed="rId4" name="Email.wav"/>
                                        </p:tgtEl>
                                      </p:cMediaNode>
                                    </p:audio>
                                  </p:subTnLst>
                                </p:cTn>
                              </p:par>
                              <p:par>
                                <p:cTn id="114" presetID="5" presetClass="entr" presetSubtype="10" fill="hold" nodeType="withEffect">
                                  <p:stCondLst>
                                    <p:cond delay="0"/>
                                  </p:stCondLst>
                                  <p:childTnLst>
                                    <p:set>
                                      <p:cBhvr>
                                        <p:cTn id="115" dur="1" fill="hold">
                                          <p:stCondLst>
                                            <p:cond delay="0"/>
                                          </p:stCondLst>
                                        </p:cTn>
                                        <p:tgtEl>
                                          <p:spTgt spid="5"/>
                                        </p:tgtEl>
                                        <p:attrNameLst>
                                          <p:attrName>style.visibility</p:attrName>
                                        </p:attrNameLst>
                                      </p:cBhvr>
                                      <p:to>
                                        <p:strVal val="visible"/>
                                      </p:to>
                                    </p:set>
                                    <p:animEffect transition="in" filter="checkerboard(across)">
                                      <p:cBhvr>
                                        <p:cTn id="116" dur="500"/>
                                        <p:tgtEl>
                                          <p:spTgt spid="5"/>
                                        </p:tgtEl>
                                      </p:cBhvr>
                                    </p:animEffect>
                                  </p:childTnLst>
                                </p:cTn>
                              </p:par>
                              <p:par>
                                <p:cTn id="117" presetID="5" presetClass="entr" presetSubtype="10" fill="hold" grpId="0" nodeType="withEffect">
                                  <p:stCondLst>
                                    <p:cond delay="0"/>
                                  </p:stCondLst>
                                  <p:childTnLst>
                                    <p:set>
                                      <p:cBhvr>
                                        <p:cTn id="118" dur="1" fill="hold">
                                          <p:stCondLst>
                                            <p:cond delay="0"/>
                                          </p:stCondLst>
                                        </p:cTn>
                                        <p:tgtEl>
                                          <p:spTgt spid="150619"/>
                                        </p:tgtEl>
                                        <p:attrNameLst>
                                          <p:attrName>style.visibility</p:attrName>
                                        </p:attrNameLst>
                                      </p:cBhvr>
                                      <p:to>
                                        <p:strVal val="visible"/>
                                      </p:to>
                                    </p:set>
                                    <p:animEffect transition="in" filter="checkerboard(across)">
                                      <p:cBhvr>
                                        <p:cTn id="119" dur="500"/>
                                        <p:tgtEl>
                                          <p:spTgt spid="150619"/>
                                        </p:tgtEl>
                                      </p:cBhvr>
                                    </p:animEffect>
                                  </p:childTnLst>
                                </p:cTn>
                              </p:par>
                              <p:par>
                                <p:cTn id="120" presetID="5" presetClass="entr" presetSubtype="10" fill="hold" grpId="0" nodeType="withEffect">
                                  <p:stCondLst>
                                    <p:cond delay="0"/>
                                  </p:stCondLst>
                                  <p:childTnLst>
                                    <p:set>
                                      <p:cBhvr>
                                        <p:cTn id="121" dur="1" fill="hold">
                                          <p:stCondLst>
                                            <p:cond delay="0"/>
                                          </p:stCondLst>
                                        </p:cTn>
                                        <p:tgtEl>
                                          <p:spTgt spid="150620"/>
                                        </p:tgtEl>
                                        <p:attrNameLst>
                                          <p:attrName>style.visibility</p:attrName>
                                        </p:attrNameLst>
                                      </p:cBhvr>
                                      <p:to>
                                        <p:strVal val="visible"/>
                                      </p:to>
                                    </p:set>
                                    <p:animEffect transition="in" filter="checkerboard(across)">
                                      <p:cBhvr>
                                        <p:cTn id="122" dur="500"/>
                                        <p:tgtEl>
                                          <p:spTgt spid="150620"/>
                                        </p:tgtEl>
                                      </p:cBhvr>
                                    </p:animEffect>
                                  </p:childTnLst>
                                </p:cTn>
                              </p:par>
                              <p:par>
                                <p:cTn id="123" presetID="5" presetClass="entr" presetSubtype="10" fill="hold" grpId="0" nodeType="withEffect">
                                  <p:stCondLst>
                                    <p:cond delay="0"/>
                                  </p:stCondLst>
                                  <p:childTnLst>
                                    <p:set>
                                      <p:cBhvr>
                                        <p:cTn id="124" dur="1" fill="hold">
                                          <p:stCondLst>
                                            <p:cond delay="0"/>
                                          </p:stCondLst>
                                        </p:cTn>
                                        <p:tgtEl>
                                          <p:spTgt spid="150618"/>
                                        </p:tgtEl>
                                        <p:attrNameLst>
                                          <p:attrName>style.visibility</p:attrName>
                                        </p:attrNameLst>
                                      </p:cBhvr>
                                      <p:to>
                                        <p:strVal val="visible"/>
                                      </p:to>
                                    </p:set>
                                    <p:animEffect transition="in" filter="checkerboard(across)">
                                      <p:cBhvr>
                                        <p:cTn id="125" dur="500"/>
                                        <p:tgtEl>
                                          <p:spTgt spid="150618"/>
                                        </p:tgtEl>
                                      </p:cBhvr>
                                    </p:animEffect>
                                  </p:childTnLst>
                                </p:cTn>
                              </p:par>
                            </p:childTnLst>
                          </p:cTn>
                        </p:par>
                        <p:par>
                          <p:cTn id="126" fill="hold" nodeType="afterGroup">
                            <p:stCondLst>
                              <p:cond delay="500"/>
                            </p:stCondLst>
                            <p:childTnLst>
                              <p:par>
                                <p:cTn id="127" presetID="41" presetClass="entr" presetSubtype="0" fill="hold" grpId="0" nodeType="afterEffect">
                                  <p:stCondLst>
                                    <p:cond delay="0"/>
                                  </p:stCondLst>
                                  <p:iterate type="lt">
                                    <p:tmPct val="10000"/>
                                  </p:iterate>
                                  <p:childTnLst>
                                    <p:set>
                                      <p:cBhvr>
                                        <p:cTn id="128" dur="1" fill="hold">
                                          <p:stCondLst>
                                            <p:cond delay="0"/>
                                          </p:stCondLst>
                                        </p:cTn>
                                        <p:tgtEl>
                                          <p:spTgt spid="150573"/>
                                        </p:tgtEl>
                                        <p:attrNameLst>
                                          <p:attrName>style.visibility</p:attrName>
                                        </p:attrNameLst>
                                      </p:cBhvr>
                                      <p:to>
                                        <p:strVal val="visible"/>
                                      </p:to>
                                    </p:set>
                                    <p:anim calcmode="lin" valueType="num">
                                      <p:cBhvr>
                                        <p:cTn id="129" dur="500" fill="hold"/>
                                        <p:tgtEl>
                                          <p:spTgt spid="150573"/>
                                        </p:tgtEl>
                                        <p:attrNameLst>
                                          <p:attrName>ppt_x</p:attrName>
                                        </p:attrNameLst>
                                      </p:cBhvr>
                                      <p:tavLst>
                                        <p:tav tm="0">
                                          <p:val>
                                            <p:strVal val="#ppt_x"/>
                                          </p:val>
                                        </p:tav>
                                        <p:tav tm="50000">
                                          <p:val>
                                            <p:strVal val="#ppt_x+.1"/>
                                          </p:val>
                                        </p:tav>
                                        <p:tav tm="100000">
                                          <p:val>
                                            <p:strVal val="#ppt_x"/>
                                          </p:val>
                                        </p:tav>
                                      </p:tavLst>
                                    </p:anim>
                                    <p:anim calcmode="lin" valueType="num">
                                      <p:cBhvr>
                                        <p:cTn id="130" dur="500" fill="hold"/>
                                        <p:tgtEl>
                                          <p:spTgt spid="150573"/>
                                        </p:tgtEl>
                                        <p:attrNameLst>
                                          <p:attrName>ppt_y</p:attrName>
                                        </p:attrNameLst>
                                      </p:cBhvr>
                                      <p:tavLst>
                                        <p:tav tm="0">
                                          <p:val>
                                            <p:strVal val="#ppt_y"/>
                                          </p:val>
                                        </p:tav>
                                        <p:tav tm="100000">
                                          <p:val>
                                            <p:strVal val="#ppt_y"/>
                                          </p:val>
                                        </p:tav>
                                      </p:tavLst>
                                    </p:anim>
                                    <p:anim calcmode="lin" valueType="num">
                                      <p:cBhvr>
                                        <p:cTn id="131" dur="500" fill="hold"/>
                                        <p:tgtEl>
                                          <p:spTgt spid="150573"/>
                                        </p:tgtEl>
                                        <p:attrNameLst>
                                          <p:attrName>ppt_h</p:attrName>
                                        </p:attrNameLst>
                                      </p:cBhvr>
                                      <p:tavLst>
                                        <p:tav tm="0">
                                          <p:val>
                                            <p:strVal val="#ppt_h/10"/>
                                          </p:val>
                                        </p:tav>
                                        <p:tav tm="50000">
                                          <p:val>
                                            <p:strVal val="#ppt_h+.01"/>
                                          </p:val>
                                        </p:tav>
                                        <p:tav tm="100000">
                                          <p:val>
                                            <p:strVal val="#ppt_h"/>
                                          </p:val>
                                        </p:tav>
                                      </p:tavLst>
                                    </p:anim>
                                    <p:anim calcmode="lin" valueType="num">
                                      <p:cBhvr>
                                        <p:cTn id="132" dur="500" fill="hold"/>
                                        <p:tgtEl>
                                          <p:spTgt spid="150573"/>
                                        </p:tgtEl>
                                        <p:attrNameLst>
                                          <p:attrName>ppt_w</p:attrName>
                                        </p:attrNameLst>
                                      </p:cBhvr>
                                      <p:tavLst>
                                        <p:tav tm="0">
                                          <p:val>
                                            <p:strVal val="#ppt_w/10"/>
                                          </p:val>
                                        </p:tav>
                                        <p:tav tm="50000">
                                          <p:val>
                                            <p:strVal val="#ppt_w+.01"/>
                                          </p:val>
                                        </p:tav>
                                        <p:tav tm="100000">
                                          <p:val>
                                            <p:strVal val="#ppt_w"/>
                                          </p:val>
                                        </p:tav>
                                      </p:tavLst>
                                    </p:anim>
                                    <p:animEffect transition="in" filter="fade">
                                      <p:cBhvr>
                                        <p:cTn id="133" dur="500" tmFilter="0,0; .5, 1; 1, 1"/>
                                        <p:tgtEl>
                                          <p:spTgt spid="15057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0572" grpId="0" autoUpdateAnimBg="0"/>
      <p:bldP spid="150573" grpId="0"/>
      <p:bldP spid="150580" grpId="0"/>
      <p:bldP spid="150587" grpId="0"/>
      <p:bldP spid="150592" grpId="0"/>
      <p:bldP spid="150593" grpId="0"/>
      <p:bldP spid="150593" grpId="1"/>
      <p:bldP spid="150594" grpId="0"/>
      <p:bldP spid="150594" grpId="1"/>
      <p:bldP spid="150595" grpId="0"/>
      <p:bldP spid="150595" grpId="1"/>
      <p:bldP spid="150596" grpId="0"/>
      <p:bldP spid="150601" grpId="0"/>
      <p:bldP spid="150602" grpId="0"/>
      <p:bldP spid="150603" grpId="0"/>
      <p:bldP spid="150604" grpId="0"/>
      <p:bldP spid="150609" grpId="0"/>
      <p:bldP spid="150612" grpId="0"/>
      <p:bldP spid="150613" grpId="0"/>
      <p:bldP spid="150618" grpId="0"/>
      <p:bldP spid="150619" grpId="0"/>
      <p:bldP spid="150620" grpId="0"/>
    </p:bldLst>
  </p:timing>
</p:sld>
</file>

<file path=ppt/theme/theme1.xml><?xml version="1.0" encoding="utf-8"?>
<a:theme xmlns:a="http://schemas.openxmlformats.org/drawingml/2006/main" name="Wisp">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xmlns="" name="Wisp" id="{7CB32D59-10C0-40DD-B7BD-2E94284A981C}" vid="{24B1A44C-C006-48B2-A4D7-E5549B3D8CD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Wisp</Template>
  <TotalTime>908</TotalTime>
  <Words>1803</Words>
  <Application>Microsoft Office PowerPoint</Application>
  <PresentationFormat>On-screen Show (4:3)</PresentationFormat>
  <Paragraphs>317</Paragraphs>
  <Slides>17</Slides>
  <Notes>16</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17</vt:i4>
      </vt:variant>
    </vt:vector>
  </HeadingPairs>
  <TitlesOfParts>
    <vt:vector size="19" baseType="lpstr">
      <vt:lpstr>Wisp</vt:lpstr>
      <vt:lpstr>Equation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HOME</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§6: BiÕn ®æi ®¬n gi¶n biÓu thøc chøa c¨n bËc hai</dc:title>
  <dc:creator>transang</dc:creator>
  <cp:lastModifiedBy>A</cp:lastModifiedBy>
  <cp:revision>49</cp:revision>
  <dcterms:created xsi:type="dcterms:W3CDTF">2008-09-25T12:46:54Z</dcterms:created>
  <dcterms:modified xsi:type="dcterms:W3CDTF">2021-10-03T09:01:06Z</dcterms:modified>
</cp:coreProperties>
</file>