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9" r:id="rId2"/>
    <p:sldId id="280" r:id="rId3"/>
    <p:sldId id="259" r:id="rId4"/>
    <p:sldId id="260" r:id="rId5"/>
    <p:sldId id="269" r:id="rId6"/>
    <p:sldId id="270" r:id="rId7"/>
    <p:sldId id="271" r:id="rId8"/>
    <p:sldId id="272" r:id="rId9"/>
    <p:sldId id="282" r:id="rId10"/>
    <p:sldId id="279" r:id="rId11"/>
    <p:sldId id="273" r:id="rId12"/>
    <p:sldId id="274" r:id="rId13"/>
    <p:sldId id="275" r:id="rId14"/>
    <p:sldId id="276" r:id="rId15"/>
    <p:sldId id="281" r:id="rId16"/>
    <p:sldId id="283" r:id="rId17"/>
    <p:sldId id="288" r:id="rId18"/>
    <p:sldId id="284" r:id="rId19"/>
    <p:sldId id="28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FFFFCC"/>
    <a:srgbClr val="CCECFF"/>
    <a:srgbClr val="74B230"/>
    <a:srgbClr val="38572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57" autoAdjust="0"/>
    <p:restoredTop sz="94660"/>
  </p:normalViewPr>
  <p:slideViewPr>
    <p:cSldViewPr snapToGrid="0">
      <p:cViewPr varScale="1">
        <p:scale>
          <a:sx n="85" d="100"/>
          <a:sy n="85" d="100"/>
        </p:scale>
        <p:origin x="898"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5.wmf"/><Relationship Id="rId6" Type="http://schemas.openxmlformats.org/officeDocument/2006/relationships/image" Target="../media/image32.wmf"/><Relationship Id="rId5" Type="http://schemas.openxmlformats.org/officeDocument/2006/relationships/image" Target="../media/image24.wmf"/><Relationship Id="rId4" Type="http://schemas.openxmlformats.org/officeDocument/2006/relationships/image" Target="../media/image3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5D5864-9F4C-4963-B334-536AAC94CEDB}" type="datetimeFigureOut">
              <a:rPr lang="en-US" smtClean="0"/>
              <a:t>2/27/2023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05518-48E0-4864-93B8-856D00702DC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2C728D4-44FC-4AAE-9681-CB01E43F5DD7}" type="slidenum">
              <a:rPr lang="en-US" altLang="en-US"/>
              <a:pPr/>
              <a:t>11</a:t>
            </a:fld>
            <a:endParaRPr lang="en-US" altLang="en-US"/>
          </a:p>
        </p:txBody>
      </p:sp>
      <p:sp>
        <p:nvSpPr>
          <p:cNvPr id="3072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2860B581-ABD1-42F4-9EA2-88FED4F0D29A}" type="slidenum">
              <a:rPr lang="vi-VN" altLang="en-US" sz="1200">
                <a:latin typeface="Arial" charset="0"/>
              </a:rPr>
              <a:pPr algn="r" eaLnBrk="1" hangingPunct="1"/>
              <a:t>11</a:t>
            </a:fld>
            <a:endParaRPr lang="vi-VN" altLang="en-US" sz="1200">
              <a:latin typeface="Arial" charset="0"/>
            </a:endParaRPr>
          </a:p>
        </p:txBody>
      </p:sp>
      <p:sp>
        <p:nvSpPr>
          <p:cNvPr id="30724" name="Rectangle 2"/>
          <p:cNvSpPr>
            <a:spLocks noGrp="1" noRot="1" noChangeAspect="1" noChangeArrowheads="1" noTextEdit="1"/>
          </p:cNvSpPr>
          <p:nvPr>
            <p:ph type="sldImg"/>
          </p:nvPr>
        </p:nvSpPr>
        <p:spPr>
          <a:ln/>
        </p:spPr>
      </p:sp>
      <p:sp>
        <p:nvSpPr>
          <p:cNvPr id="30725" name="Rectangle 3"/>
          <p:cNvSpPr>
            <a:spLocks noGrp="1" noChangeArrowheads="1"/>
          </p:cNvSpPr>
          <p:nvPr>
            <p:ph type="body" idx="1"/>
          </p:nvPr>
        </p:nvSpPr>
        <p:spPr>
          <a:noFill/>
          <a:ln/>
        </p:spPr>
        <p:txBody>
          <a:bodyPr/>
          <a:lstStyle/>
          <a:p>
            <a:pPr eaLnBrk="1" hangingPunct="1"/>
            <a:endParaRPr lang="vi-V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6594C12-3A69-4FDC-BFD3-A47F23A82BEE}" type="slidenum">
              <a:rPr lang="en-US" altLang="en-US"/>
              <a:pPr/>
              <a:t>12</a:t>
            </a:fld>
            <a:endParaRPr lang="en-US" altLang="en-US"/>
          </a:p>
        </p:txBody>
      </p:sp>
      <p:sp>
        <p:nvSpPr>
          <p:cNvPr id="3174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7864A542-E1B7-4A92-994A-372B9C69D1B9}" type="slidenum">
              <a:rPr lang="vi-VN" altLang="en-US" sz="1200">
                <a:latin typeface="Arial" charset="0"/>
              </a:rPr>
              <a:pPr algn="r" eaLnBrk="1" hangingPunct="1"/>
              <a:t>12</a:t>
            </a:fld>
            <a:endParaRPr lang="vi-VN" altLang="en-US" sz="1200">
              <a:latin typeface="Arial" charset="0"/>
            </a:endParaRPr>
          </a:p>
        </p:txBody>
      </p:sp>
      <p:sp>
        <p:nvSpPr>
          <p:cNvPr id="31748" name="Rectangle 2"/>
          <p:cNvSpPr>
            <a:spLocks noGrp="1" noRot="1" noChangeAspect="1" noChangeArrowheads="1" noTextEdit="1"/>
          </p:cNvSpPr>
          <p:nvPr>
            <p:ph type="sldImg"/>
          </p:nvPr>
        </p:nvSpPr>
        <p:spPr>
          <a:ln/>
        </p:spPr>
      </p:sp>
      <p:sp>
        <p:nvSpPr>
          <p:cNvPr id="31749" name="Rectangle 3"/>
          <p:cNvSpPr>
            <a:spLocks noGrp="1" noChangeArrowheads="1"/>
          </p:cNvSpPr>
          <p:nvPr>
            <p:ph type="body" idx="1"/>
          </p:nvPr>
        </p:nvSpPr>
        <p:spPr>
          <a:noFill/>
          <a:ln/>
        </p:spPr>
        <p:txBody>
          <a:bodyPr/>
          <a:lstStyle/>
          <a:p>
            <a:pPr eaLnBrk="1" hangingPunct="1"/>
            <a:endParaRPr lang="vi-V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a:ln/>
        </p:spPr>
      </p:sp>
      <p:sp>
        <p:nvSpPr>
          <p:cNvPr id="32771" name="Notes Placeholder 2"/>
          <p:cNvSpPr>
            <a:spLocks noGrp="1" noChangeArrowheads="1"/>
          </p:cNvSpPr>
          <p:nvPr>
            <p:ph type="body" idx="1"/>
          </p:nvPr>
        </p:nvSpPr>
        <p:spPr>
          <a:noFill/>
          <a:ln/>
        </p:spPr>
        <p:txBody>
          <a:bodyPr/>
          <a:lstStyle/>
          <a:p>
            <a:endParaRPr lang="en-US" altLang="en-US"/>
          </a:p>
        </p:txBody>
      </p:sp>
      <p:sp>
        <p:nvSpPr>
          <p:cNvPr id="32772" name="Slide Number Placeholder 3"/>
          <p:cNvSpPr>
            <a:spLocks noGrp="1"/>
          </p:cNvSpPr>
          <p:nvPr>
            <p:ph type="sldNum" sz="quarter" idx="5"/>
          </p:nvPr>
        </p:nvSpPr>
        <p:spPr>
          <a:noFill/>
        </p:spPr>
        <p:txBody>
          <a:bodyPr/>
          <a:lstStyle/>
          <a:p>
            <a:fld id="{57B7192D-32AA-4CDE-9E37-D3AA56F7C905}" type="slidenum">
              <a:rPr lang="en-US" altLang="en-US"/>
              <a:pPr/>
              <a:t>14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BC67835-C3D6-4781-B90B-8D8206FA4696}"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229611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C67835-C3D6-4781-B90B-8D8206FA4696}"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69954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C67835-C3D6-4781-B90B-8D8206FA4696}"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1499350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756140" y="304800"/>
            <a:ext cx="10677769"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9253326E-9CDF-42AF-A78C-B06796E4FF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C67835-C3D6-4781-B90B-8D8206FA4696}"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22662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C67835-C3D6-4781-B90B-8D8206FA4696}"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1936277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C67835-C3D6-4781-B90B-8D8206FA4696}"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2537400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BC67835-C3D6-4781-B90B-8D8206FA4696}" type="datetimeFigureOut">
              <a:rPr lang="en-US" smtClean="0"/>
              <a:pPr/>
              <a:t>2/27/2023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287278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C67835-C3D6-4781-B90B-8D8206FA4696}" type="datetimeFigureOut">
              <a:rPr lang="en-US" smtClean="0"/>
              <a:pPr/>
              <a:t>2/27/2023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2138241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67835-C3D6-4781-B90B-8D8206FA4696}" type="datetimeFigureOut">
              <a:rPr lang="en-US" smtClean="0"/>
              <a:pPr/>
              <a:t>2/27/2023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3986746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C67835-C3D6-4781-B90B-8D8206FA4696}"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1242887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C67835-C3D6-4781-B90B-8D8206FA4696}"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A08B6-0766-401D-AC14-889E705648DF}" type="slidenum">
              <a:rPr lang="en-US" smtClean="0"/>
              <a:pPr/>
              <a:t>‹#›</a:t>
            </a:fld>
            <a:endParaRPr lang="en-US"/>
          </a:p>
        </p:txBody>
      </p:sp>
    </p:spTree>
    <p:extLst>
      <p:ext uri="{BB962C8B-B14F-4D97-AF65-F5344CB8AC3E}">
        <p14:creationId xmlns:p14="http://schemas.microsoft.com/office/powerpoint/2010/main" val="1953318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67835-C3D6-4781-B90B-8D8206FA4696}" type="datetimeFigureOut">
              <a:rPr lang="en-US" smtClean="0"/>
              <a:pPr/>
              <a:t>2/27/2023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A08B6-0766-401D-AC14-889E705648DF}" type="slidenum">
              <a:rPr lang="en-US" smtClean="0"/>
              <a:pPr/>
              <a:t>‹#›</a:t>
            </a:fld>
            <a:endParaRPr lang="en-US"/>
          </a:p>
        </p:txBody>
      </p:sp>
    </p:spTree>
    <p:extLst>
      <p:ext uri="{BB962C8B-B14F-4D97-AF65-F5344CB8AC3E}">
        <p14:creationId xmlns:p14="http://schemas.microsoft.com/office/powerpoint/2010/main" val="1611003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1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audio" Target="../media/audio2.wav"/><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6.wmf"/><Relationship Id="rId5" Type="http://schemas.openxmlformats.org/officeDocument/2006/relationships/oleObject" Target="../embeddings/oleObject2.bin"/><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8.bin"/><Relationship Id="rId18" Type="http://schemas.openxmlformats.org/officeDocument/2006/relationships/image" Target="../media/image27.png"/><Relationship Id="rId3" Type="http://schemas.openxmlformats.org/officeDocument/2006/relationships/notesSlide" Target="../notesSlides/notesSlide2.xml"/><Relationship Id="rId21" Type="http://schemas.openxmlformats.org/officeDocument/2006/relationships/image" Target="../media/image24.wmf"/><Relationship Id="rId7" Type="http://schemas.openxmlformats.org/officeDocument/2006/relationships/oleObject" Target="../embeddings/oleObject5.bin"/><Relationship Id="rId12" Type="http://schemas.openxmlformats.org/officeDocument/2006/relationships/image" Target="../media/image21.wmf"/><Relationship Id="rId17" Type="http://schemas.openxmlformats.org/officeDocument/2006/relationships/image" Target="../media/image26.png"/><Relationship Id="rId2" Type="http://schemas.openxmlformats.org/officeDocument/2006/relationships/slideLayout" Target="../slideLayouts/slideLayout7.xml"/><Relationship Id="rId16" Type="http://schemas.openxmlformats.org/officeDocument/2006/relationships/image" Target="../media/image23.wmf"/><Relationship Id="rId20" Type="http://schemas.openxmlformats.org/officeDocument/2006/relationships/oleObject" Target="../embeddings/oleObject10.bin"/><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23" Type="http://schemas.openxmlformats.org/officeDocument/2006/relationships/image" Target="../media/image25.wmf"/><Relationship Id="rId10" Type="http://schemas.openxmlformats.org/officeDocument/2006/relationships/image" Target="../media/image20.wmf"/><Relationship Id="rId19" Type="http://schemas.openxmlformats.org/officeDocument/2006/relationships/image" Target="../media/image28.wmf"/><Relationship Id="rId4" Type="http://schemas.openxmlformats.org/officeDocument/2006/relationships/audio" Target="../media/audio3.wav"/><Relationship Id="rId9" Type="http://schemas.openxmlformats.org/officeDocument/2006/relationships/oleObject" Target="../embeddings/oleObject6.bin"/><Relationship Id="rId14" Type="http://schemas.openxmlformats.org/officeDocument/2006/relationships/image" Target="../media/image22.wmf"/><Relationship Id="rId22" Type="http://schemas.openxmlformats.org/officeDocument/2006/relationships/oleObject" Target="../embeddings/oleObject1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24.wmf"/><Relationship Id="rId18" Type="http://schemas.openxmlformats.org/officeDocument/2006/relationships/image" Target="../media/image36.png"/><Relationship Id="rId3" Type="http://schemas.openxmlformats.org/officeDocument/2006/relationships/image" Target="../media/image33.png"/><Relationship Id="rId21" Type="http://schemas.openxmlformats.org/officeDocument/2006/relationships/image" Target="../media/image39.png"/><Relationship Id="rId7" Type="http://schemas.openxmlformats.org/officeDocument/2006/relationships/image" Target="../media/image29.wmf"/><Relationship Id="rId12" Type="http://schemas.openxmlformats.org/officeDocument/2006/relationships/oleObject" Target="../embeddings/oleObject16.bin"/><Relationship Id="rId17" Type="http://schemas.openxmlformats.org/officeDocument/2006/relationships/image" Target="../media/image35.png"/><Relationship Id="rId2" Type="http://schemas.openxmlformats.org/officeDocument/2006/relationships/slideLayout" Target="../slideLayouts/slideLayout7.xml"/><Relationship Id="rId16" Type="http://schemas.openxmlformats.org/officeDocument/2006/relationships/image" Target="../media/image34.png"/><Relationship Id="rId20" Type="http://schemas.openxmlformats.org/officeDocument/2006/relationships/image" Target="../media/image38.png"/><Relationship Id="rId1" Type="http://schemas.openxmlformats.org/officeDocument/2006/relationships/vmlDrawing" Target="../drawings/vmlDrawing4.vml"/><Relationship Id="rId6" Type="http://schemas.openxmlformats.org/officeDocument/2006/relationships/oleObject" Target="../embeddings/oleObject13.bin"/><Relationship Id="rId11" Type="http://schemas.openxmlformats.org/officeDocument/2006/relationships/image" Target="../media/image31.wmf"/><Relationship Id="rId5" Type="http://schemas.openxmlformats.org/officeDocument/2006/relationships/image" Target="../media/image25.wmf"/><Relationship Id="rId15" Type="http://schemas.openxmlformats.org/officeDocument/2006/relationships/image" Target="../media/image32.wmf"/><Relationship Id="rId10" Type="http://schemas.openxmlformats.org/officeDocument/2006/relationships/oleObject" Target="../embeddings/oleObject15.bin"/><Relationship Id="rId19" Type="http://schemas.openxmlformats.org/officeDocument/2006/relationships/image" Target="../media/image37.png"/><Relationship Id="rId4" Type="http://schemas.openxmlformats.org/officeDocument/2006/relationships/oleObject" Target="../embeddings/oleObject12.bin"/><Relationship Id="rId9" Type="http://schemas.openxmlformats.org/officeDocument/2006/relationships/image" Target="../media/image30.wmf"/><Relationship Id="rId1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notesSlide" Target="../notesSlides/notesSlide3.xml"/><Relationship Id="rId7"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40.wmf"/><Relationship Id="rId5" Type="http://schemas.openxmlformats.org/officeDocument/2006/relationships/oleObject" Target="../embeddings/oleObject18.bin"/><Relationship Id="rId10" Type="http://schemas.openxmlformats.org/officeDocument/2006/relationships/image" Target="../media/image42.wmf"/><Relationship Id="rId4" Type="http://schemas.openxmlformats.org/officeDocument/2006/relationships/audio" Target="../media/audio1.wav"/><Relationship Id="rId9" Type="http://schemas.openxmlformats.org/officeDocument/2006/relationships/oleObject" Target="../embeddings/oleObject20.bin"/></Relationships>
</file>

<file path=ppt/slides/_rels/slide15.xml.rels><?xml version="1.0" encoding="UTF-8" standalone="yes"?>
<Relationships xmlns="http://schemas.openxmlformats.org/package/2006/relationships"><Relationship Id="rId2" Type="http://schemas.openxmlformats.org/officeDocument/2006/relationships/image" Target="../media/image43.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3.gif"/><Relationship Id="rId2" Type="http://schemas.openxmlformats.org/officeDocument/2006/relationships/image" Target="../media/image4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48.png"/><Relationship Id="rId7"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2.bin"/><Relationship Id="rId5" Type="http://schemas.openxmlformats.org/officeDocument/2006/relationships/image" Target="../media/image45.wmf"/><Relationship Id="rId10" Type="http://schemas.openxmlformats.org/officeDocument/2006/relationships/image" Target="../media/image49.png"/><Relationship Id="rId4" Type="http://schemas.openxmlformats.org/officeDocument/2006/relationships/oleObject" Target="../embeddings/oleObject21.bin"/><Relationship Id="rId9" Type="http://schemas.openxmlformats.org/officeDocument/2006/relationships/image" Target="../media/image4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4.wav"/><Relationship Id="rId7"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50.wmf"/><Relationship Id="rId4" Type="http://schemas.openxmlformats.org/officeDocument/2006/relationships/audio" Target="../media/audio2.wav"/></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1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5.gif"/><Relationship Id="rId4" Type="http://schemas.openxmlformats.org/officeDocument/2006/relationships/image" Target="../media/image14.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pic>
        <p:nvPicPr>
          <p:cNvPr id="11266" name="Picture 11" descr="cyworld0062"/>
          <p:cNvPicPr>
            <a:picLocks noChangeAspect="1" noChangeArrowheads="1" noCrop="1"/>
          </p:cNvPicPr>
          <p:nvPr/>
        </p:nvPicPr>
        <p:blipFill>
          <a:blip r:embed="rId2" cstate="print"/>
          <a:srcRect/>
          <a:stretch>
            <a:fillRect/>
          </a:stretch>
        </p:blipFill>
        <p:spPr bwMode="auto">
          <a:xfrm>
            <a:off x="10363200" y="3886200"/>
            <a:ext cx="1250462" cy="2971800"/>
          </a:xfrm>
          <a:prstGeom prst="rect">
            <a:avLst/>
          </a:prstGeom>
          <a:noFill/>
          <a:ln w="9525">
            <a:noFill/>
            <a:miter lim="800000"/>
            <a:headEnd/>
            <a:tailEnd/>
          </a:ln>
        </p:spPr>
      </p:pic>
      <p:sp>
        <p:nvSpPr>
          <p:cNvPr id="3086" name="AutoShape 14"/>
          <p:cNvSpPr>
            <a:spLocks noChangeArrowheads="1"/>
          </p:cNvSpPr>
          <p:nvPr/>
        </p:nvSpPr>
        <p:spPr bwMode="auto">
          <a:xfrm>
            <a:off x="304800" y="2209800"/>
            <a:ext cx="11887200" cy="2819400"/>
          </a:xfrm>
          <a:prstGeom prst="ribbon2">
            <a:avLst>
              <a:gd name="adj1" fmla="val 12500"/>
              <a:gd name="adj2" fmla="val 50000"/>
            </a:avLst>
          </a:prstGeom>
          <a:gradFill rotWithShape="0">
            <a:gsLst>
              <a:gs pos="0">
                <a:srgbClr val="2CEA67"/>
              </a:gs>
              <a:gs pos="50000">
                <a:srgbClr val="E3FFFF"/>
              </a:gs>
              <a:gs pos="100000">
                <a:srgbClr val="2CEA67"/>
              </a:gs>
            </a:gsLst>
            <a:lin ang="5400000" scaled="1"/>
          </a:gradFill>
          <a:ln w="9525">
            <a:solidFill>
              <a:srgbClr val="C901AC"/>
            </a:solidFill>
            <a:round/>
            <a:headEnd/>
            <a:tailEnd/>
          </a:ln>
        </p:spPr>
        <p:txBody>
          <a:bodyPr wrap="none" anchor="ctr"/>
          <a:lstStyle/>
          <a:p>
            <a:pPr algn="ctr"/>
            <a:r>
              <a:rPr lang="en-US" sz="2700" dirty="0">
                <a:solidFill>
                  <a:srgbClr val="FF3300"/>
                </a:solidFill>
              </a:rPr>
              <a:t>CHÀO MỪNG QUÍ THẦY GIÁO,</a:t>
            </a:r>
          </a:p>
          <a:p>
            <a:pPr algn="ctr"/>
            <a:r>
              <a:rPr lang="en-US" sz="2700" dirty="0">
                <a:solidFill>
                  <a:srgbClr val="FF3300"/>
                </a:solidFill>
              </a:rPr>
              <a:t> CÔ GIÁO ĐẾN DỰ GIỜ </a:t>
            </a:r>
          </a:p>
          <a:p>
            <a:pPr algn="ctr"/>
            <a:r>
              <a:rPr lang="en-US" sz="2700" dirty="0">
                <a:solidFill>
                  <a:srgbClr val="FF3300"/>
                </a:solidFill>
              </a:rPr>
              <a:t>THĂM LỚP</a:t>
            </a:r>
          </a:p>
        </p:txBody>
      </p:sp>
      <p:pic>
        <p:nvPicPr>
          <p:cNvPr id="11268" name="Picture 15" descr="Picture1"/>
          <p:cNvPicPr>
            <a:picLocks noChangeAspect="1" noChangeArrowheads="1"/>
          </p:cNvPicPr>
          <p:nvPr/>
        </p:nvPicPr>
        <p:blipFill>
          <a:blip r:embed="rId3" cstate="print"/>
          <a:srcRect/>
          <a:stretch>
            <a:fillRect/>
          </a:stretch>
        </p:blipFill>
        <p:spPr bwMode="auto">
          <a:xfrm>
            <a:off x="304801" y="2590800"/>
            <a:ext cx="4521200" cy="4267200"/>
          </a:xfrm>
          <a:prstGeom prst="rect">
            <a:avLst/>
          </a:prstGeom>
          <a:noFill/>
          <a:ln w="9525">
            <a:noFill/>
            <a:miter lim="800000"/>
            <a:headEnd/>
            <a:tailEnd/>
          </a:ln>
        </p:spPr>
      </p:pic>
      <p:pic>
        <p:nvPicPr>
          <p:cNvPr id="11269" name="Picture 16" descr="10"/>
          <p:cNvPicPr>
            <a:picLocks noChangeAspect="1" noChangeArrowheads="1" noCrop="1"/>
          </p:cNvPicPr>
          <p:nvPr/>
        </p:nvPicPr>
        <p:blipFill>
          <a:blip r:embed="rId4" cstate="print"/>
          <a:srcRect/>
          <a:stretch>
            <a:fillRect/>
          </a:stretch>
        </p:blipFill>
        <p:spPr bwMode="auto">
          <a:xfrm>
            <a:off x="508000" y="1371601"/>
            <a:ext cx="2438400" cy="1895475"/>
          </a:xfrm>
          <a:prstGeom prst="rect">
            <a:avLst/>
          </a:prstGeom>
          <a:noFill/>
          <a:ln w="9525">
            <a:noFill/>
            <a:miter lim="800000"/>
            <a:headEnd/>
            <a:tailEnd/>
          </a:ln>
        </p:spPr>
      </p:pic>
      <p:sp>
        <p:nvSpPr>
          <p:cNvPr id="3089" name="AutoShape 17"/>
          <p:cNvSpPr>
            <a:spLocks noChangeArrowheads="1"/>
          </p:cNvSpPr>
          <p:nvPr/>
        </p:nvSpPr>
        <p:spPr bwMode="auto">
          <a:xfrm>
            <a:off x="381001" y="133350"/>
            <a:ext cx="11277600" cy="914400"/>
          </a:xfrm>
          <a:prstGeom prst="ribbon2">
            <a:avLst>
              <a:gd name="adj1" fmla="val 12500"/>
              <a:gd name="adj2" fmla="val 50000"/>
            </a:avLst>
          </a:prstGeom>
          <a:gradFill rotWithShape="0">
            <a:gsLst>
              <a:gs pos="0">
                <a:srgbClr val="2CEA67"/>
              </a:gs>
              <a:gs pos="50000">
                <a:srgbClr val="E3FFFF"/>
              </a:gs>
              <a:gs pos="100000">
                <a:srgbClr val="2CEA67"/>
              </a:gs>
            </a:gsLst>
            <a:lin ang="5400000" scaled="1"/>
          </a:gradFill>
          <a:ln w="9525">
            <a:solidFill>
              <a:srgbClr val="C901AC"/>
            </a:solidFill>
            <a:round/>
            <a:headEnd/>
            <a:tailEnd/>
          </a:ln>
        </p:spPr>
        <p:txBody>
          <a:bodyPr wrap="none" anchor="ctr"/>
          <a:lstStyle/>
          <a:p>
            <a:pPr algn="ctr"/>
            <a:r>
              <a:rPr lang="en-US" sz="2700" b="1" dirty="0">
                <a:solidFill>
                  <a:srgbClr val="002060"/>
                </a:solidFill>
                <a:effectLst>
                  <a:outerShdw blurRad="38100" dist="38100" dir="2700000" algn="tl">
                    <a:srgbClr val="000000">
                      <a:alpha val="43137"/>
                    </a:srgbClr>
                  </a:outerShdw>
                </a:effectLst>
              </a:rPr>
              <a:t>TẬP THỂ LỚP 8C</a:t>
            </a:r>
          </a:p>
        </p:txBody>
      </p:sp>
      <p:pic>
        <p:nvPicPr>
          <p:cNvPr id="11271" name="Picture 18" descr="Picture1"/>
          <p:cNvPicPr>
            <a:picLocks noChangeAspect="1" noChangeArrowheads="1"/>
          </p:cNvPicPr>
          <p:nvPr/>
        </p:nvPicPr>
        <p:blipFill>
          <a:blip r:embed="rId3" cstate="print"/>
          <a:srcRect/>
          <a:stretch>
            <a:fillRect/>
          </a:stretch>
        </p:blipFill>
        <p:spPr bwMode="auto">
          <a:xfrm>
            <a:off x="9753600" y="609600"/>
            <a:ext cx="1776047" cy="1676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wedge">
                                      <p:cBhvr>
                                        <p:cTn id="7" dur="2000"/>
                                        <p:tgtEl>
                                          <p:spTgt spid="3089"/>
                                        </p:tgtEl>
                                      </p:cBhvr>
                                    </p:animEffect>
                                  </p:childTnLst>
                                </p:cTn>
                              </p:par>
                            </p:childTnLst>
                          </p:cTn>
                        </p:par>
                        <p:par>
                          <p:cTn id="8" fill="hold">
                            <p:stCondLst>
                              <p:cond delay="2000"/>
                            </p:stCondLst>
                            <p:childTnLst>
                              <p:par>
                                <p:cTn id="9" presetID="45" presetClass="entr" presetSubtype="0" fill="hold" grpId="0" nodeType="afterEffect">
                                  <p:stCondLst>
                                    <p:cond delay="0"/>
                                  </p:stCondLst>
                                  <p:iterate type="lt">
                                    <p:tmPct val="10000"/>
                                  </p:iterate>
                                  <p:childTnLst>
                                    <p:set>
                                      <p:cBhvr>
                                        <p:cTn id="10" dur="1" fill="hold">
                                          <p:stCondLst>
                                            <p:cond delay="0"/>
                                          </p:stCondLst>
                                        </p:cTn>
                                        <p:tgtEl>
                                          <p:spTgt spid="3086"/>
                                        </p:tgtEl>
                                        <p:attrNameLst>
                                          <p:attrName>style.visibility</p:attrName>
                                        </p:attrNameLst>
                                      </p:cBhvr>
                                      <p:to>
                                        <p:strVal val="visible"/>
                                      </p:to>
                                    </p:set>
                                    <p:animEffect transition="in" filter="fade">
                                      <p:cBhvr>
                                        <p:cTn id="11" dur="2000"/>
                                        <p:tgtEl>
                                          <p:spTgt spid="3086"/>
                                        </p:tgtEl>
                                      </p:cBhvr>
                                    </p:animEffect>
                                    <p:anim calcmode="lin" valueType="num">
                                      <p:cBhvr>
                                        <p:cTn id="12" dur="2000" fill="hold"/>
                                        <p:tgtEl>
                                          <p:spTgt spid="3086"/>
                                        </p:tgtEl>
                                        <p:attrNameLst>
                                          <p:attrName>ppt_w</p:attrName>
                                        </p:attrNameLst>
                                      </p:cBhvr>
                                      <p:tavLst>
                                        <p:tav tm="0" fmla="#ppt_w*sin(2.5*pi*$)">
                                          <p:val>
                                            <p:fltVal val="0"/>
                                          </p:val>
                                        </p:tav>
                                        <p:tav tm="100000">
                                          <p:val>
                                            <p:fltVal val="1"/>
                                          </p:val>
                                        </p:tav>
                                      </p:tavLst>
                                    </p:anim>
                                    <p:anim calcmode="lin" valueType="num">
                                      <p:cBhvr>
                                        <p:cTn id="13" dur="2000" fill="hold"/>
                                        <p:tgtEl>
                                          <p:spTgt spid="308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08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6754490" y="2316641"/>
            <a:ext cx="3454400" cy="584775"/>
          </a:xfrm>
          <a:prstGeom prst="rect">
            <a:avLst/>
          </a:prstGeom>
          <a:noFill/>
          <a:ln w="9525">
            <a:noFill/>
            <a:miter lim="800000"/>
            <a:headEnd/>
            <a:tailEnd/>
          </a:ln>
        </p:spPr>
        <p:txBody>
          <a:bodyPr>
            <a:spAutoFit/>
          </a:bodyPr>
          <a:lstStyle/>
          <a:p>
            <a:pPr eaLnBrk="1" hangingPunct="1">
              <a:spcBef>
                <a:spcPct val="50000"/>
              </a:spcBef>
            </a:pPr>
            <a:r>
              <a:rPr lang="en-US" altLang="en-US" sz="3200" b="1" dirty="0" err="1">
                <a:solidFill>
                  <a:srgbClr val="C00000"/>
                </a:solidFill>
                <a:latin typeface="VNI-Times" pitchFamily="2" charset="0"/>
              </a:rPr>
              <a:t>Vaän</a:t>
            </a:r>
            <a:r>
              <a:rPr lang="en-US" altLang="en-US" sz="3200" b="1" dirty="0">
                <a:solidFill>
                  <a:srgbClr val="C00000"/>
                </a:solidFill>
                <a:latin typeface="VNI-Times" pitchFamily="2" charset="0"/>
              </a:rPr>
              <a:t> </a:t>
            </a:r>
            <a:r>
              <a:rPr lang="en-US" altLang="en-US" sz="3200" b="1" dirty="0" err="1">
                <a:solidFill>
                  <a:srgbClr val="C00000"/>
                </a:solidFill>
                <a:latin typeface="VNI-Times" pitchFamily="2" charset="0"/>
              </a:rPr>
              <a:t>toác</a:t>
            </a:r>
            <a:r>
              <a:rPr lang="en-US" altLang="en-US" sz="3200" b="1" dirty="0">
                <a:solidFill>
                  <a:srgbClr val="C00000"/>
                </a:solidFill>
                <a:latin typeface="VNI-Times" pitchFamily="2" charset="0"/>
              </a:rPr>
              <a:t>(v);</a:t>
            </a:r>
          </a:p>
        </p:txBody>
      </p:sp>
      <p:sp>
        <p:nvSpPr>
          <p:cNvPr id="18437" name="Text Box 5"/>
          <p:cNvSpPr txBox="1">
            <a:spLocks noChangeArrowheads="1"/>
          </p:cNvSpPr>
          <p:nvPr/>
        </p:nvSpPr>
        <p:spPr bwMode="auto">
          <a:xfrm>
            <a:off x="3386339" y="2287126"/>
            <a:ext cx="3788833" cy="584775"/>
          </a:xfrm>
          <a:prstGeom prst="rect">
            <a:avLst/>
          </a:prstGeom>
          <a:noFill/>
          <a:ln w="9525">
            <a:noFill/>
            <a:miter lim="800000"/>
            <a:headEnd/>
            <a:tailEnd/>
          </a:ln>
        </p:spPr>
        <p:txBody>
          <a:bodyPr>
            <a:spAutoFit/>
          </a:bodyPr>
          <a:lstStyle/>
          <a:p>
            <a:pPr eaLnBrk="1" hangingPunct="1">
              <a:spcBef>
                <a:spcPct val="50000"/>
              </a:spcBef>
            </a:pPr>
            <a:r>
              <a:rPr lang="en-US" altLang="en-US" sz="3200" b="1" dirty="0" err="1">
                <a:solidFill>
                  <a:srgbClr val="C00000"/>
                </a:solidFill>
                <a:latin typeface="VNI-Times" pitchFamily="2" charset="0"/>
              </a:rPr>
              <a:t>Quaõng</a:t>
            </a:r>
            <a:r>
              <a:rPr lang="en-US" altLang="en-US" sz="3200" b="1" dirty="0">
                <a:solidFill>
                  <a:srgbClr val="C00000"/>
                </a:solidFill>
                <a:latin typeface="VNI-Times" pitchFamily="2" charset="0"/>
              </a:rPr>
              <a:t> </a:t>
            </a:r>
            <a:r>
              <a:rPr lang="en-US" altLang="en-US" sz="3200" b="1" dirty="0" err="1">
                <a:solidFill>
                  <a:srgbClr val="C00000"/>
                </a:solidFill>
                <a:latin typeface="VNI-Times" pitchFamily="2" charset="0"/>
              </a:rPr>
              <a:t>ñöôøng</a:t>
            </a:r>
            <a:r>
              <a:rPr lang="en-US" altLang="en-US" sz="3200" b="1" dirty="0">
                <a:solidFill>
                  <a:srgbClr val="C00000"/>
                </a:solidFill>
                <a:latin typeface="VNI-Times" pitchFamily="2" charset="0"/>
              </a:rPr>
              <a:t>(s);</a:t>
            </a:r>
          </a:p>
        </p:txBody>
      </p:sp>
      <p:sp>
        <p:nvSpPr>
          <p:cNvPr id="18438" name="Text Box 6"/>
          <p:cNvSpPr txBox="1">
            <a:spLocks noChangeArrowheads="1"/>
          </p:cNvSpPr>
          <p:nvPr/>
        </p:nvSpPr>
        <p:spPr bwMode="auto">
          <a:xfrm>
            <a:off x="9431641" y="2304296"/>
            <a:ext cx="3251200" cy="584775"/>
          </a:xfrm>
          <a:prstGeom prst="rect">
            <a:avLst/>
          </a:prstGeom>
          <a:noFill/>
          <a:ln w="9525">
            <a:noFill/>
            <a:miter lim="800000"/>
            <a:headEnd/>
            <a:tailEnd/>
          </a:ln>
        </p:spPr>
        <p:txBody>
          <a:bodyPr>
            <a:spAutoFit/>
          </a:bodyPr>
          <a:lstStyle/>
          <a:p>
            <a:pPr eaLnBrk="1" hangingPunct="1">
              <a:spcBef>
                <a:spcPct val="50000"/>
              </a:spcBef>
            </a:pPr>
            <a:r>
              <a:rPr lang="en-US" altLang="en-US" sz="3200" b="1" dirty="0" err="1">
                <a:solidFill>
                  <a:srgbClr val="C00000"/>
                </a:solidFill>
                <a:latin typeface="VNI-Times" pitchFamily="2" charset="0"/>
              </a:rPr>
              <a:t>Thôøi</a:t>
            </a:r>
            <a:r>
              <a:rPr lang="en-US" altLang="en-US" sz="3200" b="1" dirty="0">
                <a:solidFill>
                  <a:srgbClr val="C00000"/>
                </a:solidFill>
                <a:latin typeface="VNI-Times" pitchFamily="2" charset="0"/>
              </a:rPr>
              <a:t> </a:t>
            </a:r>
            <a:r>
              <a:rPr lang="en-US" altLang="en-US" sz="3200" b="1" dirty="0" err="1">
                <a:solidFill>
                  <a:srgbClr val="C00000"/>
                </a:solidFill>
                <a:latin typeface="VNI-Times" pitchFamily="2" charset="0"/>
              </a:rPr>
              <a:t>gian</a:t>
            </a:r>
            <a:r>
              <a:rPr lang="en-US" altLang="en-US" sz="3200" b="1" dirty="0">
                <a:solidFill>
                  <a:srgbClr val="C00000"/>
                </a:solidFill>
                <a:latin typeface="VNI-Times" pitchFamily="2" charset="0"/>
              </a:rPr>
              <a:t>(t)</a:t>
            </a:r>
          </a:p>
        </p:txBody>
      </p:sp>
      <p:sp>
        <p:nvSpPr>
          <p:cNvPr id="18440" name="Text Box 8"/>
          <p:cNvSpPr txBox="1">
            <a:spLocks noChangeArrowheads="1"/>
          </p:cNvSpPr>
          <p:nvPr/>
        </p:nvSpPr>
        <p:spPr bwMode="auto">
          <a:xfrm>
            <a:off x="301841" y="2850041"/>
            <a:ext cx="9652000" cy="584775"/>
          </a:xfrm>
          <a:prstGeom prst="rect">
            <a:avLst/>
          </a:prstGeom>
          <a:noFill/>
          <a:ln w="9525">
            <a:noFill/>
            <a:miter lim="800000"/>
            <a:headEnd/>
            <a:tailEnd/>
          </a:ln>
        </p:spPr>
        <p:txBody>
          <a:bodyPr>
            <a:spAutoFit/>
          </a:bodyPr>
          <a:lstStyle/>
          <a:p>
            <a:pPr eaLnBrk="1" hangingPunct="1">
              <a:spcBef>
                <a:spcPct val="50000"/>
              </a:spcBef>
            </a:pPr>
            <a:r>
              <a:rPr lang="en-US" altLang="en-US" sz="3200" dirty="0" err="1">
                <a:solidFill>
                  <a:srgbClr val="0066FF"/>
                </a:solidFill>
                <a:latin typeface="VNI-Times" pitchFamily="2" charset="0"/>
              </a:rPr>
              <a:t>Moái</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lieân</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heä</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cuûa</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ba</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ñaïi</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löôïng</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naøy</a:t>
            </a:r>
            <a:r>
              <a:rPr lang="en-US" altLang="en-US" sz="3200" dirty="0">
                <a:solidFill>
                  <a:srgbClr val="0066FF"/>
                </a:solidFill>
                <a:latin typeface="VNI-Times" pitchFamily="2" charset="0"/>
              </a:rPr>
              <a:t> </a:t>
            </a:r>
            <a:r>
              <a:rPr lang="en-US" altLang="en-US" sz="3200" dirty="0" err="1">
                <a:solidFill>
                  <a:srgbClr val="0066FF"/>
                </a:solidFill>
                <a:latin typeface="VNI-Times" pitchFamily="2" charset="0"/>
              </a:rPr>
              <a:t>laø</a:t>
            </a:r>
            <a:r>
              <a:rPr lang="en-US" altLang="en-US" sz="3200" dirty="0">
                <a:solidFill>
                  <a:srgbClr val="0066FF"/>
                </a:solidFill>
                <a:latin typeface="VNI-Times" pitchFamily="2" charset="0"/>
              </a:rPr>
              <a:t>:</a:t>
            </a:r>
          </a:p>
        </p:txBody>
      </p:sp>
      <p:sp>
        <p:nvSpPr>
          <p:cNvPr id="29" name="Text Box 5"/>
          <p:cNvSpPr txBox="1">
            <a:spLocks noChangeArrowheads="1"/>
          </p:cNvSpPr>
          <p:nvPr/>
        </p:nvSpPr>
        <p:spPr bwMode="auto">
          <a:xfrm>
            <a:off x="186438" y="3300360"/>
            <a:ext cx="3657600" cy="584775"/>
          </a:xfrm>
          <a:prstGeom prst="rect">
            <a:avLst/>
          </a:prstGeom>
          <a:noFill/>
          <a:ln w="9525">
            <a:noFill/>
            <a:miter lim="800000"/>
            <a:headEnd/>
            <a:tailEnd/>
          </a:ln>
        </p:spPr>
        <p:txBody>
          <a:bodyPr>
            <a:spAutoFit/>
          </a:bodyPr>
          <a:lstStyle/>
          <a:p>
            <a:pPr eaLnBrk="1" hangingPunct="1">
              <a:spcBef>
                <a:spcPct val="50000"/>
              </a:spcBef>
            </a:pPr>
            <a:r>
              <a:rPr lang="en-US" altLang="en-US" sz="3200" b="1" dirty="0" err="1">
                <a:solidFill>
                  <a:srgbClr val="C00000"/>
                </a:solidFill>
                <a:latin typeface="VNI-Times" pitchFamily="2" charset="0"/>
              </a:rPr>
              <a:t>Quaõng</a:t>
            </a:r>
            <a:r>
              <a:rPr lang="en-US" altLang="en-US" sz="3200" b="1" dirty="0">
                <a:solidFill>
                  <a:srgbClr val="C00000"/>
                </a:solidFill>
                <a:latin typeface="VNI-Times" pitchFamily="2" charset="0"/>
              </a:rPr>
              <a:t> </a:t>
            </a:r>
            <a:r>
              <a:rPr lang="en-US" altLang="en-US" sz="3200" b="1" dirty="0" err="1">
                <a:solidFill>
                  <a:srgbClr val="C00000"/>
                </a:solidFill>
                <a:latin typeface="VNI-Times" pitchFamily="2" charset="0"/>
              </a:rPr>
              <a:t>ñöôøng</a:t>
            </a:r>
            <a:r>
              <a:rPr lang="en-US" altLang="en-US" sz="3200" b="1" dirty="0">
                <a:solidFill>
                  <a:srgbClr val="C00000"/>
                </a:solidFill>
                <a:latin typeface="VNI-Times" pitchFamily="2" charset="0"/>
              </a:rPr>
              <a:t> =</a:t>
            </a:r>
          </a:p>
        </p:txBody>
      </p:sp>
      <p:sp>
        <p:nvSpPr>
          <p:cNvPr id="30" name="Text Box 4"/>
          <p:cNvSpPr txBox="1">
            <a:spLocks noChangeArrowheads="1"/>
          </p:cNvSpPr>
          <p:nvPr/>
        </p:nvSpPr>
        <p:spPr bwMode="auto">
          <a:xfrm>
            <a:off x="3280833" y="3325226"/>
            <a:ext cx="24384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2060"/>
                </a:solidFill>
                <a:latin typeface="VNI-Times" pitchFamily="2" charset="0"/>
              </a:rPr>
              <a:t>Vaän toác </a:t>
            </a:r>
            <a:r>
              <a:rPr lang="en-US" altLang="en-US" sz="3200" b="1">
                <a:latin typeface="VNI-Times" pitchFamily="2" charset="0"/>
              </a:rPr>
              <a:t>.</a:t>
            </a:r>
          </a:p>
        </p:txBody>
      </p:sp>
      <p:sp>
        <p:nvSpPr>
          <p:cNvPr id="32" name="Text Box 6"/>
          <p:cNvSpPr txBox="1">
            <a:spLocks noChangeArrowheads="1"/>
          </p:cNvSpPr>
          <p:nvPr/>
        </p:nvSpPr>
        <p:spPr bwMode="auto">
          <a:xfrm>
            <a:off x="5237832" y="3331107"/>
            <a:ext cx="3251200" cy="584775"/>
          </a:xfrm>
          <a:prstGeom prst="rect">
            <a:avLst/>
          </a:prstGeom>
          <a:noFill/>
          <a:ln w="9525">
            <a:noFill/>
            <a:miter lim="800000"/>
            <a:headEnd/>
            <a:tailEnd/>
          </a:ln>
        </p:spPr>
        <p:txBody>
          <a:bodyPr>
            <a:spAutoFit/>
          </a:bodyPr>
          <a:lstStyle/>
          <a:p>
            <a:pPr eaLnBrk="1" hangingPunct="1">
              <a:spcBef>
                <a:spcPct val="50000"/>
              </a:spcBef>
            </a:pPr>
            <a:r>
              <a:rPr lang="en-US" altLang="en-US" sz="3200" b="1" dirty="0" err="1">
                <a:solidFill>
                  <a:srgbClr val="002060"/>
                </a:solidFill>
                <a:latin typeface="VNI-Times" pitchFamily="2" charset="0"/>
              </a:rPr>
              <a:t>Thôøi</a:t>
            </a:r>
            <a:r>
              <a:rPr lang="en-US" altLang="en-US" sz="3200" b="1" dirty="0">
                <a:solidFill>
                  <a:srgbClr val="002060"/>
                </a:solidFill>
                <a:latin typeface="VNI-Times" pitchFamily="2" charset="0"/>
              </a:rPr>
              <a:t> </a:t>
            </a:r>
            <a:r>
              <a:rPr lang="en-US" altLang="en-US" sz="3200" b="1" dirty="0" err="1">
                <a:solidFill>
                  <a:srgbClr val="002060"/>
                </a:solidFill>
                <a:latin typeface="VNI-Times" pitchFamily="2" charset="0"/>
              </a:rPr>
              <a:t>gian</a:t>
            </a:r>
            <a:endParaRPr lang="en-US" altLang="en-US" sz="3200" b="1" dirty="0">
              <a:solidFill>
                <a:srgbClr val="002060"/>
              </a:solidFill>
              <a:latin typeface="VNI-Times" pitchFamily="2" charset="0"/>
            </a:endParaRPr>
          </a:p>
        </p:txBody>
      </p:sp>
      <p:sp>
        <p:nvSpPr>
          <p:cNvPr id="33" name="Text Box 4"/>
          <p:cNvSpPr txBox="1">
            <a:spLocks noChangeArrowheads="1"/>
          </p:cNvSpPr>
          <p:nvPr/>
        </p:nvSpPr>
        <p:spPr bwMode="auto">
          <a:xfrm>
            <a:off x="203200" y="4340226"/>
            <a:ext cx="24384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C00000"/>
                </a:solidFill>
                <a:latin typeface="VNI-Times" pitchFamily="2" charset="0"/>
              </a:rPr>
              <a:t>Vaän toác =</a:t>
            </a:r>
          </a:p>
        </p:txBody>
      </p:sp>
      <p:sp>
        <p:nvSpPr>
          <p:cNvPr id="16" name="Text Box 5"/>
          <p:cNvSpPr txBox="1">
            <a:spLocks noChangeArrowheads="1"/>
          </p:cNvSpPr>
          <p:nvPr/>
        </p:nvSpPr>
        <p:spPr bwMode="auto">
          <a:xfrm>
            <a:off x="2425580" y="3992564"/>
            <a:ext cx="36576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2060"/>
                </a:solidFill>
                <a:latin typeface="VNI-Times" pitchFamily="2" charset="0"/>
              </a:rPr>
              <a:t>Quaõng ñöôøng</a:t>
            </a:r>
          </a:p>
        </p:txBody>
      </p:sp>
      <p:cxnSp>
        <p:nvCxnSpPr>
          <p:cNvPr id="4" name="Straight Connector 3"/>
          <p:cNvCxnSpPr/>
          <p:nvPr/>
        </p:nvCxnSpPr>
        <p:spPr>
          <a:xfrm>
            <a:off x="2520951" y="4648200"/>
            <a:ext cx="2844800" cy="0"/>
          </a:xfrm>
          <a:prstGeom prst="line">
            <a:avLst/>
          </a:prstGeom>
          <a:ln w="28575">
            <a:solidFill>
              <a:schemeClr val="accent1">
                <a:lumMod val="10000"/>
              </a:schemeClr>
            </a:solidFill>
          </a:ln>
        </p:spPr>
        <p:style>
          <a:lnRef idx="1">
            <a:schemeClr val="accent1"/>
          </a:lnRef>
          <a:fillRef idx="0">
            <a:schemeClr val="accent1"/>
          </a:fillRef>
          <a:effectRef idx="0">
            <a:schemeClr val="accent1"/>
          </a:effectRef>
          <a:fontRef idx="minor">
            <a:schemeClr val="tx1"/>
          </a:fontRef>
        </p:style>
      </p:cxnSp>
      <p:sp>
        <p:nvSpPr>
          <p:cNvPr id="20" name="Text Box 6"/>
          <p:cNvSpPr txBox="1">
            <a:spLocks noChangeArrowheads="1"/>
          </p:cNvSpPr>
          <p:nvPr/>
        </p:nvSpPr>
        <p:spPr bwMode="auto">
          <a:xfrm>
            <a:off x="2597151" y="4662488"/>
            <a:ext cx="32512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2060"/>
                </a:solidFill>
                <a:latin typeface="VNI-Times" pitchFamily="2" charset="0"/>
              </a:rPr>
              <a:t>Thôøi gian</a:t>
            </a:r>
          </a:p>
        </p:txBody>
      </p:sp>
      <p:sp>
        <p:nvSpPr>
          <p:cNvPr id="21" name="Text Box 6"/>
          <p:cNvSpPr txBox="1">
            <a:spLocks noChangeArrowheads="1"/>
          </p:cNvSpPr>
          <p:nvPr/>
        </p:nvSpPr>
        <p:spPr bwMode="auto">
          <a:xfrm>
            <a:off x="52917" y="5308601"/>
            <a:ext cx="32512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C00000"/>
                </a:solidFill>
                <a:latin typeface="VNI-Times" pitchFamily="2" charset="0"/>
              </a:rPr>
              <a:t>Thôøi gian=</a:t>
            </a:r>
          </a:p>
        </p:txBody>
      </p:sp>
      <p:sp>
        <p:nvSpPr>
          <p:cNvPr id="23" name="Text Box 5"/>
          <p:cNvSpPr txBox="1">
            <a:spLocks noChangeArrowheads="1"/>
          </p:cNvSpPr>
          <p:nvPr/>
        </p:nvSpPr>
        <p:spPr bwMode="auto">
          <a:xfrm>
            <a:off x="2717800" y="5081589"/>
            <a:ext cx="36576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2060"/>
                </a:solidFill>
                <a:latin typeface="VNI-Times" pitchFamily="2" charset="0"/>
              </a:rPr>
              <a:t>Quaõng ñöôøng</a:t>
            </a:r>
          </a:p>
        </p:txBody>
      </p:sp>
      <p:cxnSp>
        <p:nvCxnSpPr>
          <p:cNvPr id="26" name="Straight Connector 25"/>
          <p:cNvCxnSpPr/>
          <p:nvPr/>
        </p:nvCxnSpPr>
        <p:spPr>
          <a:xfrm>
            <a:off x="2844800" y="5680075"/>
            <a:ext cx="2844800" cy="0"/>
          </a:xfrm>
          <a:prstGeom prst="line">
            <a:avLst/>
          </a:prstGeom>
          <a:ln w="28575">
            <a:solidFill>
              <a:schemeClr val="accent1">
                <a:lumMod val="10000"/>
              </a:schemeClr>
            </a:solidFill>
          </a:ln>
        </p:spPr>
        <p:style>
          <a:lnRef idx="1">
            <a:schemeClr val="accent1"/>
          </a:lnRef>
          <a:fillRef idx="0">
            <a:schemeClr val="accent1"/>
          </a:fillRef>
          <a:effectRef idx="0">
            <a:schemeClr val="accent1"/>
          </a:effectRef>
          <a:fontRef idx="minor">
            <a:schemeClr val="tx1"/>
          </a:fontRef>
        </p:style>
      </p:cxnSp>
      <p:sp>
        <p:nvSpPr>
          <p:cNvPr id="27" name="Text Box 4"/>
          <p:cNvSpPr txBox="1">
            <a:spLocks noChangeArrowheads="1"/>
          </p:cNvSpPr>
          <p:nvPr/>
        </p:nvSpPr>
        <p:spPr bwMode="auto">
          <a:xfrm>
            <a:off x="2844800" y="5729288"/>
            <a:ext cx="2438400" cy="584775"/>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2060"/>
                </a:solidFill>
                <a:latin typeface="VNI-Times" pitchFamily="2" charset="0"/>
              </a:rPr>
              <a:t>Vaän toác </a:t>
            </a:r>
          </a:p>
        </p:txBody>
      </p:sp>
      <p:sp>
        <p:nvSpPr>
          <p:cNvPr id="2" name="TextBox 1"/>
          <p:cNvSpPr txBox="1"/>
          <p:nvPr/>
        </p:nvSpPr>
        <p:spPr>
          <a:xfrm>
            <a:off x="7614092" y="3338983"/>
            <a:ext cx="2235200" cy="58420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b="1" dirty="0">
                <a:latin typeface="VNI-Times" pitchFamily="2" charset="0"/>
              </a:rPr>
              <a:t>(s = v.t)</a:t>
            </a:r>
            <a:endParaRPr lang="vi-VN" sz="3200" b="1" dirty="0"/>
          </a:p>
        </p:txBody>
      </p:sp>
      <p:sp>
        <p:nvSpPr>
          <p:cNvPr id="31" name="Text Box 119"/>
          <p:cNvSpPr txBox="1">
            <a:spLocks noChangeArrowheads="1"/>
          </p:cNvSpPr>
          <p:nvPr/>
        </p:nvSpPr>
        <p:spPr bwMode="auto">
          <a:xfrm>
            <a:off x="-692483" y="6121575"/>
            <a:ext cx="8166100" cy="58477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3200" b="1" dirty="0">
                <a:solidFill>
                  <a:srgbClr val="002060"/>
                </a:solidFill>
                <a:latin typeface="Arial" charset="0"/>
              </a:rPr>
              <a:t>*</a:t>
            </a:r>
            <a:r>
              <a:rPr lang="en-US" altLang="en-US" sz="3200" b="1" dirty="0" err="1">
                <a:solidFill>
                  <a:srgbClr val="002060"/>
                </a:solidFill>
                <a:latin typeface="Times New Roman" pitchFamily="18" charset="0"/>
              </a:rPr>
              <a:t>Các</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đối</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tượng</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tham</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gia</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vào</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bài</a:t>
            </a:r>
            <a:r>
              <a:rPr lang="en-US" altLang="en-US" sz="3200" b="1" dirty="0">
                <a:solidFill>
                  <a:srgbClr val="002060"/>
                </a:solidFill>
                <a:latin typeface="Times New Roman" pitchFamily="18" charset="0"/>
              </a:rPr>
              <a:t> </a:t>
            </a:r>
            <a:r>
              <a:rPr lang="en-US" altLang="en-US" sz="3200" b="1" dirty="0" err="1">
                <a:solidFill>
                  <a:srgbClr val="002060"/>
                </a:solidFill>
                <a:latin typeface="Times New Roman" pitchFamily="18" charset="0"/>
              </a:rPr>
              <a:t>toán</a:t>
            </a:r>
            <a:r>
              <a:rPr lang="en-US" altLang="en-US" sz="3200" b="1" dirty="0">
                <a:solidFill>
                  <a:srgbClr val="002060"/>
                </a:solidFill>
                <a:latin typeface="Times New Roman" pitchFamily="18" charset="0"/>
              </a:rPr>
              <a:t>:</a:t>
            </a:r>
            <a:endParaRPr lang="en-US" altLang="en-US" sz="3200" b="1" dirty="0">
              <a:solidFill>
                <a:srgbClr val="002060"/>
              </a:solidFill>
              <a:latin typeface="Arial" charset="0"/>
            </a:endParaRPr>
          </a:p>
        </p:txBody>
      </p:sp>
      <p:sp>
        <p:nvSpPr>
          <p:cNvPr id="34" name="Text Box 123"/>
          <p:cNvSpPr txBox="1">
            <a:spLocks noChangeArrowheads="1"/>
          </p:cNvSpPr>
          <p:nvPr/>
        </p:nvSpPr>
        <p:spPr bwMode="auto">
          <a:xfrm>
            <a:off x="7596803" y="5680076"/>
            <a:ext cx="2463800" cy="58477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3200" b="1" dirty="0">
                <a:solidFill>
                  <a:srgbClr val="000000"/>
                </a:solidFill>
                <a:latin typeface="Times New Roman" pitchFamily="18" charset="0"/>
              </a:rPr>
              <a:t> </a:t>
            </a:r>
            <a:r>
              <a:rPr lang="en-US" altLang="en-US" sz="3200" b="1" dirty="0" err="1">
                <a:solidFill>
                  <a:srgbClr val="FF0000"/>
                </a:solidFill>
                <a:latin typeface="Times New Roman" pitchFamily="18" charset="0"/>
              </a:rPr>
              <a:t>Xe</a:t>
            </a:r>
            <a:r>
              <a:rPr lang="en-US" altLang="en-US" sz="3200" b="1" dirty="0">
                <a:solidFill>
                  <a:srgbClr val="FF0000"/>
                </a:solidFill>
                <a:latin typeface="Times New Roman" pitchFamily="18" charset="0"/>
              </a:rPr>
              <a:t> </a:t>
            </a:r>
            <a:r>
              <a:rPr lang="en-US" altLang="en-US" sz="3200" b="1" dirty="0" err="1">
                <a:solidFill>
                  <a:srgbClr val="FF0000"/>
                </a:solidFill>
                <a:latin typeface="Times New Roman" pitchFamily="18" charset="0"/>
              </a:rPr>
              <a:t>máy</a:t>
            </a:r>
            <a:endParaRPr lang="en-US" altLang="en-US" sz="3200" b="1" dirty="0">
              <a:solidFill>
                <a:srgbClr val="FF0000"/>
              </a:solidFill>
              <a:latin typeface="Times New Roman" pitchFamily="18" charset="0"/>
            </a:endParaRPr>
          </a:p>
        </p:txBody>
      </p:sp>
      <p:sp>
        <p:nvSpPr>
          <p:cNvPr id="35" name="Text Box 123"/>
          <p:cNvSpPr txBox="1">
            <a:spLocks noChangeArrowheads="1"/>
          </p:cNvSpPr>
          <p:nvPr/>
        </p:nvSpPr>
        <p:spPr bwMode="auto">
          <a:xfrm>
            <a:off x="7624319" y="6259514"/>
            <a:ext cx="1600200" cy="58477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3200" b="1">
                <a:solidFill>
                  <a:srgbClr val="000000"/>
                </a:solidFill>
                <a:latin typeface="Times New Roman" pitchFamily="18" charset="0"/>
              </a:rPr>
              <a:t> </a:t>
            </a:r>
            <a:r>
              <a:rPr lang="en-US" altLang="en-US" sz="3200" b="1">
                <a:solidFill>
                  <a:srgbClr val="FF0000"/>
                </a:solidFill>
                <a:latin typeface="Times New Roman" pitchFamily="18" charset="0"/>
              </a:rPr>
              <a:t>Ôtô</a:t>
            </a:r>
          </a:p>
        </p:txBody>
      </p:sp>
      <p:sp>
        <p:nvSpPr>
          <p:cNvPr id="36" name="AutoShape 124"/>
          <p:cNvSpPr>
            <a:spLocks/>
          </p:cNvSpPr>
          <p:nvPr/>
        </p:nvSpPr>
        <p:spPr bwMode="auto">
          <a:xfrm>
            <a:off x="7753438" y="5859464"/>
            <a:ext cx="283633" cy="846137"/>
          </a:xfrm>
          <a:prstGeom prst="leftBrace">
            <a:avLst>
              <a:gd name="adj1" fmla="val 39739"/>
              <a:gd name="adj2" fmla="val 50000"/>
            </a:avLst>
          </a:prstGeom>
          <a:noFill/>
          <a:ln w="19050" cap="sq">
            <a:solidFill>
              <a:srgbClr val="000000"/>
            </a:solidFill>
            <a:round/>
            <a:headEnd type="none" w="sm" len="sm"/>
            <a:tailEnd type="none" w="sm" len="sm"/>
          </a:ln>
        </p:spPr>
        <p:txBody>
          <a:bodyPr wrap="none" anchor="ctr"/>
          <a:lstStyle/>
          <a:p>
            <a:pPr algn="ctr" eaLnBrk="1" hangingPunct="1">
              <a:spcBef>
                <a:spcPct val="50000"/>
              </a:spcBef>
            </a:pPr>
            <a:endParaRPr lang="vi-VN" altLang="en-US" sz="2400" b="1">
              <a:solidFill>
                <a:schemeClr val="folHlink"/>
              </a:solidFill>
              <a:latin typeface="Times New Roman" pitchFamily="18" charset="0"/>
            </a:endParaRPr>
          </a:p>
        </p:txBody>
      </p:sp>
      <p:sp>
        <p:nvSpPr>
          <p:cNvPr id="37" name="TextBox 36"/>
          <p:cNvSpPr txBox="1"/>
          <p:nvPr/>
        </p:nvSpPr>
        <p:spPr>
          <a:xfrm>
            <a:off x="6171661" y="4337050"/>
            <a:ext cx="2235200" cy="58420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b="1" dirty="0">
                <a:latin typeface="VNI-Times" pitchFamily="2" charset="0"/>
              </a:rPr>
              <a:t>(v =    )</a:t>
            </a:r>
            <a:endParaRPr lang="vi-VN" sz="3200" b="1" dirty="0"/>
          </a:p>
        </p:txBody>
      </p:sp>
      <p:graphicFrame>
        <p:nvGraphicFramePr>
          <p:cNvPr id="10264" name="Object 2"/>
          <p:cNvGraphicFramePr>
            <a:graphicFrameLocks noChangeAspect="1"/>
          </p:cNvGraphicFramePr>
          <p:nvPr/>
        </p:nvGraphicFramePr>
        <p:xfrm>
          <a:off x="6851651" y="4159250"/>
          <a:ext cx="463549" cy="946150"/>
        </p:xfrm>
        <a:graphic>
          <a:graphicData uri="http://schemas.openxmlformats.org/presentationml/2006/ole">
            <mc:AlternateContent xmlns:mc="http://schemas.openxmlformats.org/markup-compatibility/2006">
              <mc:Choice xmlns:v="urn:schemas-microsoft-com:vml" Requires="v">
                <p:oleObj spid="_x0000_s6148" name="Equation" r:id="rId5" imgW="139639" imgH="393529" progId="Equation.3">
                  <p:embed/>
                </p:oleObj>
              </mc:Choice>
              <mc:Fallback>
                <p:oleObj name="Equation" r:id="rId5" imgW="139639" imgH="393529"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1651" y="4159250"/>
                        <a:ext cx="463549" cy="946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5" name="Object 4"/>
          <p:cNvGraphicFramePr>
            <a:graphicFrameLocks noChangeAspect="1"/>
          </p:cNvGraphicFramePr>
          <p:nvPr/>
        </p:nvGraphicFramePr>
        <p:xfrm>
          <a:off x="6756401" y="4989514"/>
          <a:ext cx="495300" cy="1011237"/>
        </p:xfrm>
        <a:graphic>
          <a:graphicData uri="http://schemas.openxmlformats.org/presentationml/2006/ole">
            <mc:AlternateContent xmlns:mc="http://schemas.openxmlformats.org/markup-compatibility/2006">
              <mc:Choice xmlns:v="urn:schemas-microsoft-com:vml" Requires="v">
                <p:oleObj spid="_x0000_s6149" name="Equation" r:id="rId7" imgW="139639" imgH="393529" progId="Equation.3">
                  <p:embed/>
                </p:oleObj>
              </mc:Choice>
              <mc:Fallback>
                <p:oleObj name="Equation" r:id="rId7" imgW="139639" imgH="393529"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56401" y="4989514"/>
                        <a:ext cx="495300" cy="1011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21" name="Rectangle 28"/>
          <p:cNvSpPr>
            <a:spLocks noChangeArrowheads="1"/>
          </p:cNvSpPr>
          <p:nvPr/>
        </p:nvSpPr>
        <p:spPr bwMode="auto">
          <a:xfrm>
            <a:off x="0" y="43934"/>
            <a:ext cx="184731" cy="369332"/>
          </a:xfrm>
          <a:prstGeom prst="rect">
            <a:avLst/>
          </a:prstGeom>
          <a:noFill/>
          <a:ln w="9525">
            <a:noFill/>
            <a:miter lim="800000"/>
            <a:headEnd/>
            <a:tailEnd/>
          </a:ln>
        </p:spPr>
        <p:txBody>
          <a:bodyPr wrap="none" anchor="ctr">
            <a:spAutoFit/>
          </a:bodyPr>
          <a:lstStyle/>
          <a:p>
            <a:endParaRPr lang="vi-VN" altLang="en-US" sz="1800">
              <a:latin typeface="Arial" charset="0"/>
            </a:endParaRPr>
          </a:p>
        </p:txBody>
      </p:sp>
      <p:sp>
        <p:nvSpPr>
          <p:cNvPr id="4122" name="Rectangle 29"/>
          <p:cNvSpPr>
            <a:spLocks noChangeArrowheads="1"/>
          </p:cNvSpPr>
          <p:nvPr/>
        </p:nvSpPr>
        <p:spPr bwMode="auto">
          <a:xfrm>
            <a:off x="0" y="920234"/>
            <a:ext cx="184731" cy="369332"/>
          </a:xfrm>
          <a:prstGeom prst="rect">
            <a:avLst/>
          </a:prstGeom>
          <a:noFill/>
          <a:ln w="9525">
            <a:noFill/>
            <a:miter lim="800000"/>
            <a:headEnd/>
            <a:tailEnd/>
          </a:ln>
        </p:spPr>
        <p:txBody>
          <a:bodyPr wrap="none" anchor="ctr">
            <a:spAutoFit/>
          </a:bodyPr>
          <a:lstStyle/>
          <a:p>
            <a:endParaRPr lang="vi-VN" altLang="en-US" sz="1800">
              <a:latin typeface="Arial" charset="0"/>
            </a:endParaRPr>
          </a:p>
        </p:txBody>
      </p:sp>
      <p:sp>
        <p:nvSpPr>
          <p:cNvPr id="39" name="TextBox 38"/>
          <p:cNvSpPr txBox="1"/>
          <p:nvPr/>
        </p:nvSpPr>
        <p:spPr>
          <a:xfrm>
            <a:off x="6171661" y="5224463"/>
            <a:ext cx="2235200" cy="584200"/>
          </a:xfrm>
          <a:prstGeom prst="rect">
            <a:avLst/>
          </a:prstGeom>
          <a:noFill/>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b="1" dirty="0">
                <a:latin typeface="VNI-Times" pitchFamily="2" charset="0"/>
              </a:rPr>
              <a:t>(t=    )</a:t>
            </a:r>
            <a:endParaRPr lang="vi-VN" sz="3200" b="1" dirty="0"/>
          </a:p>
        </p:txBody>
      </p:sp>
      <p:sp>
        <p:nvSpPr>
          <p:cNvPr id="40" name="Text Box 120"/>
          <p:cNvSpPr txBox="1">
            <a:spLocks noChangeArrowheads="1"/>
          </p:cNvSpPr>
          <p:nvPr/>
        </p:nvSpPr>
        <p:spPr bwMode="auto">
          <a:xfrm>
            <a:off x="-929791" y="2245852"/>
            <a:ext cx="4775201" cy="585787"/>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3200" b="1" dirty="0">
                <a:solidFill>
                  <a:srgbClr val="000000"/>
                </a:solidFill>
                <a:latin typeface="Times New Roman" pitchFamily="18" charset="0"/>
              </a:rPr>
              <a:t>    * </a:t>
            </a:r>
            <a:r>
              <a:rPr lang="en-US" altLang="en-US" sz="3200" b="1" dirty="0" err="1">
                <a:solidFill>
                  <a:srgbClr val="000000"/>
                </a:solidFill>
                <a:latin typeface="Times New Roman" pitchFamily="18" charset="0"/>
              </a:rPr>
              <a:t>Các</a:t>
            </a:r>
            <a:r>
              <a:rPr lang="en-US" altLang="en-US" sz="3200" b="1" dirty="0">
                <a:solidFill>
                  <a:srgbClr val="000000"/>
                </a:solidFill>
                <a:latin typeface="Times New Roman" pitchFamily="18" charset="0"/>
              </a:rPr>
              <a:t> </a:t>
            </a:r>
            <a:r>
              <a:rPr lang="en-US" altLang="en-US" sz="3200" b="1" dirty="0" err="1">
                <a:solidFill>
                  <a:srgbClr val="000000"/>
                </a:solidFill>
                <a:latin typeface="Times New Roman" pitchFamily="18" charset="0"/>
              </a:rPr>
              <a:t>đại</a:t>
            </a:r>
            <a:r>
              <a:rPr lang="en-US" altLang="en-US" sz="3200" b="1" dirty="0">
                <a:solidFill>
                  <a:srgbClr val="000000"/>
                </a:solidFill>
                <a:latin typeface="Times New Roman" pitchFamily="18" charset="0"/>
              </a:rPr>
              <a:t> </a:t>
            </a:r>
            <a:r>
              <a:rPr lang="en-US" altLang="en-US" sz="3200" b="1" dirty="0" err="1">
                <a:solidFill>
                  <a:srgbClr val="000000"/>
                </a:solidFill>
                <a:latin typeface="Times New Roman" pitchFamily="18" charset="0"/>
              </a:rPr>
              <a:t>lượng</a:t>
            </a:r>
            <a:r>
              <a:rPr lang="en-US" altLang="en-US" sz="3200" b="1" dirty="0">
                <a:solidFill>
                  <a:srgbClr val="000000"/>
                </a:solidFill>
                <a:latin typeface="Arial" charset="0"/>
              </a:rPr>
              <a:t>:</a:t>
            </a:r>
          </a:p>
        </p:txBody>
      </p:sp>
      <p:sp>
        <p:nvSpPr>
          <p:cNvPr id="41" name="Text Box 32"/>
          <p:cNvSpPr txBox="1">
            <a:spLocks noChangeArrowheads="1"/>
          </p:cNvSpPr>
          <p:nvPr/>
        </p:nvSpPr>
        <p:spPr bwMode="auto">
          <a:xfrm>
            <a:off x="281518" y="127001"/>
            <a:ext cx="11628967" cy="1815882"/>
          </a:xfrm>
          <a:prstGeom prst="rect">
            <a:avLst/>
          </a:prstGeom>
          <a:solidFill>
            <a:srgbClr val="FFFFCC"/>
          </a:solidFill>
          <a:ln w="38100">
            <a:solidFill>
              <a:srgbClr val="000000"/>
            </a:solidFill>
            <a:miter lim="800000"/>
            <a:headEnd/>
            <a:tailEnd/>
          </a:ln>
        </p:spPr>
        <p:txBody>
          <a:bodyPr>
            <a:spAutoFit/>
          </a:bodyPr>
          <a:lstStyle/>
          <a:p>
            <a:pPr algn="just" eaLnBrk="1" hangingPunct="1">
              <a:spcBef>
                <a:spcPct val="50000"/>
              </a:spcBef>
            </a:pPr>
            <a:r>
              <a:rPr lang="en-US" altLang="en-US" sz="2800" b="1" u="sng" dirty="0">
                <a:solidFill>
                  <a:srgbClr val="0000FF"/>
                </a:solidFill>
                <a:latin typeface="Times New Roman" pitchFamily="18" charset="0"/>
              </a:rPr>
              <a:t>Ví </a:t>
            </a:r>
            <a:r>
              <a:rPr lang="en-US" altLang="en-US" sz="2800" b="1" u="sng" dirty="0" err="1">
                <a:solidFill>
                  <a:srgbClr val="0000FF"/>
                </a:solidFill>
                <a:latin typeface="Times New Roman" pitchFamily="18" charset="0"/>
              </a:rPr>
              <a:t>ḍu</a:t>
            </a:r>
            <a:r>
              <a:rPr lang="en-US" altLang="en-US" sz="2800" b="1" u="sng" dirty="0">
                <a:solidFill>
                  <a:srgbClr val="0000FF"/>
                </a:solidFill>
                <a:latin typeface="Times New Roman" pitchFamily="18" charset="0"/>
              </a:rPr>
              <a:t> 3</a:t>
            </a:r>
            <a:r>
              <a:rPr lang="en-US" altLang="en-US" sz="2800" dirty="0">
                <a:solidFill>
                  <a:srgbClr val="0000FF"/>
                </a:solidFill>
                <a:latin typeface="VNI-Times" pitchFamily="2"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err="1">
                <a:solidFill>
                  <a:srgbClr val="0000FF"/>
                </a:solidFill>
                <a:latin typeface="Times New Roman" pitchFamily="18" charset="0"/>
              </a:rPr>
              <a:t>xe</a:t>
            </a:r>
            <a:r>
              <a:rPr lang="en-US" altLang="en-US" sz="2800" b="1" dirty="0">
                <a:solidFill>
                  <a:srgbClr val="0000FF"/>
                </a:solidFill>
                <a:latin typeface="Times New Roman" pitchFamily="18" charset="0"/>
              </a:rPr>
              <a:t> </a:t>
            </a:r>
            <a:r>
              <a:rPr lang="en-US" altLang="en-US" sz="2800" b="1" dirty="0" err="1">
                <a:solidFill>
                  <a:srgbClr val="0000FF"/>
                </a:solidFill>
                <a:latin typeface="Times New Roman" pitchFamily="18" charset="0"/>
              </a:rPr>
              <a:t>máy</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35km/h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24 </a:t>
            </a:r>
            <a:r>
              <a:rPr lang="en-US" altLang="en-US" sz="2800" b="1" dirty="0" err="1">
                <a:solidFill>
                  <a:srgbClr val="0000FF"/>
                </a:solidFill>
                <a:latin typeface="Times New Roman" pitchFamily="18" charset="0"/>
              </a:rPr>
              <a:t>phút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trên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cùng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tuyến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ô </a:t>
            </a:r>
            <a:r>
              <a:rPr lang="en-US" altLang="en-US" sz="2800" b="1" dirty="0" err="1">
                <a:solidFill>
                  <a:srgbClr val="0000FF"/>
                </a:solidFill>
                <a:latin typeface="Times New Roman" pitchFamily="18" charset="0"/>
              </a:rPr>
              <a:t>tô</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xuất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phát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45km/h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Biết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quãng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dài</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90km</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Hỏi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bao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lâu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kê</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máy</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gặp</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nhau</a:t>
            </a:r>
            <a:r>
              <a:rPr lang="en-US" altLang="en-US" sz="2800" dirty="0">
                <a:solidFill>
                  <a:srgbClr val="0000FF"/>
                </a:solidFill>
                <a:latin typeface="Times New Roman" pitchFamily="18" charset="0"/>
              </a:rPr>
              <a:t> ?</a:t>
            </a:r>
            <a:endParaRPr lang="en-US" altLang="en-US" sz="2800" dirty="0">
              <a:solidFill>
                <a:srgbClr val="0000FF"/>
              </a:solidFill>
              <a:latin typeface="VNI-Times"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amond(in)">
                                      <p:cBhvr>
                                        <p:cTn id="7" dur="2000"/>
                                        <p:tgtEl>
                                          <p:spTgt spid="41"/>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8437"/>
                                        </p:tgtEl>
                                        <p:attrNameLst>
                                          <p:attrName>style.visibility</p:attrName>
                                        </p:attrNameLst>
                                      </p:cBhvr>
                                      <p:to>
                                        <p:strVal val="visible"/>
                                      </p:to>
                                    </p:set>
                                    <p:animEffect transition="in" filter="blinds(horizontal)">
                                      <p:cBhvr>
                                        <p:cTn id="16" dur="500"/>
                                        <p:tgtEl>
                                          <p:spTgt spid="18437"/>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8436"/>
                                        </p:tgtEl>
                                        <p:attrNameLst>
                                          <p:attrName>style.visibility</p:attrName>
                                        </p:attrNameLst>
                                      </p:cBhvr>
                                      <p:to>
                                        <p:strVal val="visible"/>
                                      </p:to>
                                    </p:set>
                                    <p:animEffect transition="in" filter="blinds(horizontal)">
                                      <p:cBhvr>
                                        <p:cTn id="19" dur="500"/>
                                        <p:tgtEl>
                                          <p:spTgt spid="1843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8438"/>
                                        </p:tgtEl>
                                        <p:attrNameLst>
                                          <p:attrName>style.visibility</p:attrName>
                                        </p:attrNameLst>
                                      </p:cBhvr>
                                      <p:to>
                                        <p:strVal val="visible"/>
                                      </p:to>
                                    </p:set>
                                    <p:animEffect transition="in" filter="blinds(horizontal)">
                                      <p:cBhvr>
                                        <p:cTn id="22" dur="500"/>
                                        <p:tgtEl>
                                          <p:spTgt spid="1843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440"/>
                                        </p:tgtEl>
                                        <p:attrNameLst>
                                          <p:attrName>style.visibility</p:attrName>
                                        </p:attrNameLst>
                                      </p:cBhvr>
                                      <p:to>
                                        <p:strVal val="visible"/>
                                      </p:to>
                                    </p:set>
                                    <p:animEffect transition="in" filter="blinds(horizontal)">
                                      <p:cBhvr>
                                        <p:cTn id="27" dur="500"/>
                                        <p:tgtEl>
                                          <p:spTgt spid="184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 calcmode="lin" valueType="num">
                                      <p:cBhvr additive="base">
                                        <p:cTn id="32" dur="500" fill="hold"/>
                                        <p:tgtEl>
                                          <p:spTgt spid="29"/>
                                        </p:tgtEl>
                                        <p:attrNameLst>
                                          <p:attrName>ppt_x</p:attrName>
                                        </p:attrNameLst>
                                      </p:cBhvr>
                                      <p:tavLst>
                                        <p:tav tm="0">
                                          <p:val>
                                            <p:strVal val="#ppt_x"/>
                                          </p:val>
                                        </p:tav>
                                        <p:tav tm="100000">
                                          <p:val>
                                            <p:strVal val="#ppt_x"/>
                                          </p:val>
                                        </p:tav>
                                      </p:tavLst>
                                    </p:anim>
                                    <p:anim calcmode="lin" valueType="num">
                                      <p:cBhvr additive="base">
                                        <p:cTn id="33"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barn(inVertical)">
                                      <p:cBhvr>
                                        <p:cTn id="38" dur="500"/>
                                        <p:tgtEl>
                                          <p:spTgt spid="30"/>
                                        </p:tgtEl>
                                      </p:cBhvr>
                                    </p:animEffect>
                                  </p:childTnLst>
                                  <p:subTnLst>
                                    <p:audio>
                                      <p:cMediaNode>
                                        <p:cTn display="0" masterRel="sameClick">
                                          <p:stCondLst>
                                            <p:cond evt="begin" delay="0">
                                              <p:tn val="36"/>
                                            </p:cond>
                                          </p:stCondLst>
                                          <p:endCondLst>
                                            <p:cond evt="onStopAudio" delay="0">
                                              <p:tgtEl>
                                                <p:sldTgt/>
                                              </p:tgtEl>
                                            </p:cond>
                                          </p:endCondLst>
                                        </p:cTn>
                                        <p:tgtEl>
                                          <p:sndTgt r:embed="rId4" name="chimes.wav"/>
                                        </p:tgtEl>
                                      </p:cMediaNode>
                                    </p:audio>
                                  </p:subTnLst>
                                </p:cTn>
                              </p:par>
                            </p:childTnLst>
                          </p:cTn>
                        </p:par>
                        <p:par>
                          <p:cTn id="39" fill="hold" nodeType="afterGroup">
                            <p:stCondLst>
                              <p:cond delay="500"/>
                            </p:stCondLst>
                            <p:childTnLst>
                              <p:par>
                                <p:cTn id="40" presetID="16" presetClass="entr" presetSubtype="21" fill="hold" grpId="0" nodeType="after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barn(inVertical)">
                                      <p:cBhvr>
                                        <p:cTn id="42" dur="500"/>
                                        <p:tgtEl>
                                          <p:spTgt spid="3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2"/>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3"/>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6"/>
                                        </p:tgtEl>
                                        <p:attrNameLst>
                                          <p:attrName>style.visibility</p:attrName>
                                        </p:attrNameLst>
                                      </p:cBhvr>
                                      <p:to>
                                        <p:strVal val="visible"/>
                                      </p:to>
                                    </p:set>
                                  </p:childTnLst>
                                  <p:subTnLst>
                                    <p:audio>
                                      <p:cMediaNode>
                                        <p:cTn display="0" masterRel="sameClick">
                                          <p:stCondLst>
                                            <p:cond evt="begin" delay="0">
                                              <p:tn val="53"/>
                                            </p:cond>
                                          </p:stCondLst>
                                          <p:endCondLst>
                                            <p:cond evt="onStopAudio" delay="0">
                                              <p:tgtEl>
                                                <p:sldTgt/>
                                              </p:tgtEl>
                                            </p:cond>
                                          </p:endCondLst>
                                        </p:cTn>
                                        <p:tgtEl>
                                          <p:sndTgt r:embed="rId4" name="chimes.wav"/>
                                        </p:tgtEl>
                                      </p:cMediaNode>
                                    </p:audio>
                                  </p:subTnLst>
                                </p:cTn>
                              </p:par>
                            </p:childTnLst>
                          </p:cTn>
                        </p:par>
                        <p:par>
                          <p:cTn id="55" fill="hold" nodeType="afterGroup">
                            <p:stCondLst>
                              <p:cond delay="500"/>
                            </p:stCondLst>
                            <p:childTnLst>
                              <p:par>
                                <p:cTn id="56" presetID="1" presetClass="entr" presetSubtype="0" fill="hold" nodeType="afterEffect">
                                  <p:stCondLst>
                                    <p:cond delay="0"/>
                                  </p:stCondLst>
                                  <p:childTnLst>
                                    <p:set>
                                      <p:cBhvr>
                                        <p:cTn id="57" dur="1" fill="hold">
                                          <p:stCondLst>
                                            <p:cond delay="499"/>
                                          </p:stCondLst>
                                        </p:cTn>
                                        <p:tgtEl>
                                          <p:spTgt spid="4"/>
                                        </p:tgtEl>
                                        <p:attrNameLst>
                                          <p:attrName>style.visibility</p:attrName>
                                        </p:attrNameLst>
                                      </p:cBhvr>
                                      <p:to>
                                        <p:strVal val="visible"/>
                                      </p:to>
                                    </p:set>
                                  </p:childTnLst>
                                </p:cTn>
                              </p:par>
                            </p:childTnLst>
                          </p:cTn>
                        </p:par>
                        <p:par>
                          <p:cTn id="58" fill="hold" nodeType="afterGroup">
                            <p:stCondLst>
                              <p:cond delay="1000"/>
                            </p:stCondLst>
                            <p:childTnLst>
                              <p:par>
                                <p:cTn id="59" presetID="1" presetClass="entr" presetSubtype="0" fill="hold" grpId="0" nodeType="afterEffect">
                                  <p:stCondLst>
                                    <p:cond delay="0"/>
                                  </p:stCondLst>
                                  <p:childTnLst>
                                    <p:set>
                                      <p:cBhvr>
                                        <p:cTn id="60" dur="1" fill="hold">
                                          <p:stCondLst>
                                            <p:cond delay="499"/>
                                          </p:stCondLst>
                                        </p:cTn>
                                        <p:tgtEl>
                                          <p:spTgt spid="20"/>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42" presetClass="entr" presetSubtype="0" fill="hold" nodeType="clickEffect">
                                  <p:stCondLst>
                                    <p:cond delay="0"/>
                                  </p:stCondLst>
                                  <p:childTnLst>
                                    <p:set>
                                      <p:cBhvr>
                                        <p:cTn id="64" dur="1" fill="hold">
                                          <p:stCondLst>
                                            <p:cond delay="0"/>
                                          </p:stCondLst>
                                        </p:cTn>
                                        <p:tgtEl>
                                          <p:spTgt spid="10264"/>
                                        </p:tgtEl>
                                        <p:attrNameLst>
                                          <p:attrName>style.visibility</p:attrName>
                                        </p:attrNameLst>
                                      </p:cBhvr>
                                      <p:to>
                                        <p:strVal val="visible"/>
                                      </p:to>
                                    </p:set>
                                    <p:animEffect transition="in" filter="fade">
                                      <p:cBhvr>
                                        <p:cTn id="65" dur="1000"/>
                                        <p:tgtEl>
                                          <p:spTgt spid="10264"/>
                                        </p:tgtEl>
                                      </p:cBhvr>
                                    </p:animEffect>
                                    <p:anim calcmode="lin" valueType="num">
                                      <p:cBhvr>
                                        <p:cTn id="66" dur="1000" fill="hold"/>
                                        <p:tgtEl>
                                          <p:spTgt spid="10264"/>
                                        </p:tgtEl>
                                        <p:attrNameLst>
                                          <p:attrName>ppt_x</p:attrName>
                                        </p:attrNameLst>
                                      </p:cBhvr>
                                      <p:tavLst>
                                        <p:tav tm="0">
                                          <p:val>
                                            <p:strVal val="#ppt_x"/>
                                          </p:val>
                                        </p:tav>
                                        <p:tav tm="100000">
                                          <p:val>
                                            <p:strVal val="#ppt_x"/>
                                          </p:val>
                                        </p:tav>
                                      </p:tavLst>
                                    </p:anim>
                                    <p:anim calcmode="lin" valueType="num">
                                      <p:cBhvr>
                                        <p:cTn id="67" dur="1000" fill="hold"/>
                                        <p:tgtEl>
                                          <p:spTgt spid="10264"/>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37"/>
                                        </p:tgtEl>
                                        <p:attrNameLst>
                                          <p:attrName>style.visibility</p:attrName>
                                        </p:attrNameLst>
                                      </p:cBhvr>
                                      <p:to>
                                        <p:strVal val="visible"/>
                                      </p:to>
                                    </p:set>
                                    <p:animEffect transition="in" filter="fade">
                                      <p:cBhvr>
                                        <p:cTn id="70" dur="1000"/>
                                        <p:tgtEl>
                                          <p:spTgt spid="37"/>
                                        </p:tgtEl>
                                      </p:cBhvr>
                                    </p:animEffect>
                                    <p:anim calcmode="lin" valueType="num">
                                      <p:cBhvr>
                                        <p:cTn id="71" dur="1000" fill="hold"/>
                                        <p:tgtEl>
                                          <p:spTgt spid="37"/>
                                        </p:tgtEl>
                                        <p:attrNameLst>
                                          <p:attrName>ppt_x</p:attrName>
                                        </p:attrNameLst>
                                      </p:cBhvr>
                                      <p:tavLst>
                                        <p:tav tm="0">
                                          <p:val>
                                            <p:strVal val="#ppt_x"/>
                                          </p:val>
                                        </p:tav>
                                        <p:tav tm="100000">
                                          <p:val>
                                            <p:strVal val="#ppt_x"/>
                                          </p:val>
                                        </p:tav>
                                      </p:tavLst>
                                    </p:anim>
                                    <p:anim calcmode="lin" valueType="num">
                                      <p:cBhvr>
                                        <p:cTn id="72"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4" presetClass="entr" presetSubtype="1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randombar(horizontal)">
                                      <p:cBhvr>
                                        <p:cTn id="77" dur="500"/>
                                        <p:tgtEl>
                                          <p:spTgt spid="2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 presetClass="entr" presetSubtype="0" fill="hold" grpId="0" nodeType="clickEffect">
                                  <p:stCondLst>
                                    <p:cond delay="0"/>
                                  </p:stCondLst>
                                  <p:childTnLst>
                                    <p:set>
                                      <p:cBhvr>
                                        <p:cTn id="81" dur="1" fill="hold">
                                          <p:stCondLst>
                                            <p:cond delay="499"/>
                                          </p:stCondLst>
                                        </p:cTn>
                                        <p:tgtEl>
                                          <p:spTgt spid="23"/>
                                        </p:tgtEl>
                                        <p:attrNameLst>
                                          <p:attrName>style.visibility</p:attrName>
                                        </p:attrNameLst>
                                      </p:cBhvr>
                                      <p:to>
                                        <p:strVal val="visible"/>
                                      </p:to>
                                    </p:set>
                                  </p:childTnLst>
                                  <p:subTnLst>
                                    <p:audio>
                                      <p:cMediaNode>
                                        <p:cTn display="0" masterRel="sameClick">
                                          <p:stCondLst>
                                            <p:cond evt="begin" delay="0">
                                              <p:tn val="80"/>
                                            </p:cond>
                                          </p:stCondLst>
                                          <p:endCondLst>
                                            <p:cond evt="onStopAudio" delay="0">
                                              <p:tgtEl>
                                                <p:sldTgt/>
                                              </p:tgtEl>
                                            </p:cond>
                                          </p:endCondLst>
                                        </p:cTn>
                                        <p:tgtEl>
                                          <p:sndTgt r:embed="rId4" name="chimes.wav"/>
                                        </p:tgtEl>
                                      </p:cMediaNode>
                                    </p:audio>
                                  </p:subTnLst>
                                </p:cTn>
                              </p:par>
                            </p:childTnLst>
                          </p:cTn>
                        </p:par>
                        <p:par>
                          <p:cTn id="82" fill="hold" nodeType="afterGroup">
                            <p:stCondLst>
                              <p:cond delay="500"/>
                            </p:stCondLst>
                            <p:childTnLst>
                              <p:par>
                                <p:cTn id="83" presetID="1" presetClass="entr" presetSubtype="0" fill="hold" nodeType="afterEffect">
                                  <p:stCondLst>
                                    <p:cond delay="0"/>
                                  </p:stCondLst>
                                  <p:childTnLst>
                                    <p:set>
                                      <p:cBhvr>
                                        <p:cTn id="84" dur="1" fill="hold">
                                          <p:stCondLst>
                                            <p:cond delay="499"/>
                                          </p:stCondLst>
                                        </p:cTn>
                                        <p:tgtEl>
                                          <p:spTgt spid="26"/>
                                        </p:tgtEl>
                                        <p:attrNameLst>
                                          <p:attrName>style.visibility</p:attrName>
                                        </p:attrNameLst>
                                      </p:cBhvr>
                                      <p:to>
                                        <p:strVal val="visible"/>
                                      </p:to>
                                    </p:set>
                                  </p:childTnLst>
                                </p:cTn>
                              </p:par>
                            </p:childTnLst>
                          </p:cTn>
                        </p:par>
                        <p:par>
                          <p:cTn id="85" fill="hold" nodeType="afterGroup">
                            <p:stCondLst>
                              <p:cond delay="1000"/>
                            </p:stCondLst>
                            <p:childTnLst>
                              <p:par>
                                <p:cTn id="86" presetID="1" presetClass="entr" presetSubtype="0" fill="hold" grpId="0" nodeType="afterEffect">
                                  <p:stCondLst>
                                    <p:cond delay="0"/>
                                  </p:stCondLst>
                                  <p:childTnLst>
                                    <p:set>
                                      <p:cBhvr>
                                        <p:cTn id="87" dur="1" fill="hold">
                                          <p:stCondLst>
                                            <p:cond delay="499"/>
                                          </p:stCondLst>
                                        </p:cTn>
                                        <p:tgtEl>
                                          <p:spTgt spid="27"/>
                                        </p:tgtEl>
                                        <p:attrNameLst>
                                          <p:attrName>style.visibility</p:attrName>
                                        </p:attrNameLst>
                                      </p:cBhvr>
                                      <p:to>
                                        <p:strVal val="visible"/>
                                      </p:to>
                                    </p:set>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39"/>
                                        </p:tgtEl>
                                        <p:attrNameLst>
                                          <p:attrName>style.visibility</p:attrName>
                                        </p:attrNameLst>
                                      </p:cBhvr>
                                      <p:to>
                                        <p:strVal val="visible"/>
                                      </p:to>
                                    </p:set>
                                    <p:anim calcmode="lin" valueType="num">
                                      <p:cBhvr additive="base">
                                        <p:cTn id="92" dur="500" fill="hold"/>
                                        <p:tgtEl>
                                          <p:spTgt spid="39"/>
                                        </p:tgtEl>
                                        <p:attrNameLst>
                                          <p:attrName>ppt_x</p:attrName>
                                        </p:attrNameLst>
                                      </p:cBhvr>
                                      <p:tavLst>
                                        <p:tav tm="0">
                                          <p:val>
                                            <p:strVal val="#ppt_x"/>
                                          </p:val>
                                        </p:tav>
                                        <p:tav tm="100000">
                                          <p:val>
                                            <p:strVal val="#ppt_x"/>
                                          </p:val>
                                        </p:tav>
                                      </p:tavLst>
                                    </p:anim>
                                    <p:anim calcmode="lin" valueType="num">
                                      <p:cBhvr additive="base">
                                        <p:cTn id="93" dur="500" fill="hold"/>
                                        <p:tgtEl>
                                          <p:spTgt spid="39"/>
                                        </p:tgtEl>
                                        <p:attrNameLst>
                                          <p:attrName>ppt_y</p:attrName>
                                        </p:attrNameLst>
                                      </p:cBhvr>
                                      <p:tavLst>
                                        <p:tav tm="0">
                                          <p:val>
                                            <p:strVal val="1+#ppt_h/2"/>
                                          </p:val>
                                        </p:tav>
                                        <p:tav tm="100000">
                                          <p:val>
                                            <p:strVal val="#ppt_y"/>
                                          </p:val>
                                        </p:tav>
                                      </p:tavLst>
                                    </p:anim>
                                  </p:childTnLst>
                                </p:cTn>
                              </p:par>
                              <p:par>
                                <p:cTn id="94" presetID="2" presetClass="entr" presetSubtype="4" fill="hold" nodeType="withEffect">
                                  <p:stCondLst>
                                    <p:cond delay="0"/>
                                  </p:stCondLst>
                                  <p:childTnLst>
                                    <p:set>
                                      <p:cBhvr>
                                        <p:cTn id="95" dur="1" fill="hold">
                                          <p:stCondLst>
                                            <p:cond delay="0"/>
                                          </p:stCondLst>
                                        </p:cTn>
                                        <p:tgtEl>
                                          <p:spTgt spid="10265"/>
                                        </p:tgtEl>
                                        <p:attrNameLst>
                                          <p:attrName>style.visibility</p:attrName>
                                        </p:attrNameLst>
                                      </p:cBhvr>
                                      <p:to>
                                        <p:strVal val="visible"/>
                                      </p:to>
                                    </p:set>
                                    <p:anim calcmode="lin" valueType="num">
                                      <p:cBhvr additive="base">
                                        <p:cTn id="96" dur="500" fill="hold"/>
                                        <p:tgtEl>
                                          <p:spTgt spid="10265"/>
                                        </p:tgtEl>
                                        <p:attrNameLst>
                                          <p:attrName>ppt_x</p:attrName>
                                        </p:attrNameLst>
                                      </p:cBhvr>
                                      <p:tavLst>
                                        <p:tav tm="0">
                                          <p:val>
                                            <p:strVal val="#ppt_x"/>
                                          </p:val>
                                        </p:tav>
                                        <p:tav tm="100000">
                                          <p:val>
                                            <p:strVal val="#ppt_x"/>
                                          </p:val>
                                        </p:tav>
                                      </p:tavLst>
                                    </p:anim>
                                    <p:anim calcmode="lin" valueType="num">
                                      <p:cBhvr additive="base">
                                        <p:cTn id="97" dur="500" fill="hold"/>
                                        <p:tgtEl>
                                          <p:spTgt spid="10265"/>
                                        </p:tgtEl>
                                        <p:attrNameLst>
                                          <p:attrName>ppt_y</p:attrName>
                                        </p:attrNameLst>
                                      </p:cBhvr>
                                      <p:tavLst>
                                        <p:tav tm="0">
                                          <p:val>
                                            <p:strVal val="1+#ppt_h/2"/>
                                          </p:val>
                                        </p:tav>
                                        <p:tav tm="100000">
                                          <p:val>
                                            <p:strVal val="#ppt_y"/>
                                          </p:val>
                                        </p:tav>
                                      </p:tavLst>
                                    </p:anim>
                                  </p:childTnLst>
                                </p:cTn>
                              </p:par>
                            </p:childTnLst>
                          </p:cTn>
                        </p:par>
                      </p:childTnLst>
                    </p:cTn>
                  </p:par>
                  <p:par>
                    <p:cTn id="98" fill="hold" nodeType="clickPar">
                      <p:stCondLst>
                        <p:cond delay="indefinite"/>
                      </p:stCondLst>
                      <p:childTnLst>
                        <p:par>
                          <p:cTn id="99" fill="hold" nodeType="withGroup">
                            <p:stCondLst>
                              <p:cond delay="0"/>
                            </p:stCondLst>
                            <p:childTnLst>
                              <p:par>
                                <p:cTn id="100" presetID="1" presetClass="entr" presetSubtype="0" fill="hold" grpId="0" nodeType="clickEffect">
                                  <p:stCondLst>
                                    <p:cond delay="0"/>
                                  </p:stCondLst>
                                  <p:childTnLst>
                                    <p:set>
                                      <p:cBhvr>
                                        <p:cTn id="101" dur="1" fill="hold">
                                          <p:stCondLst>
                                            <p:cond delay="499"/>
                                          </p:stCondLst>
                                        </p:cTn>
                                        <p:tgtEl>
                                          <p:spTgt spid="31"/>
                                        </p:tgtEl>
                                        <p:attrNameLst>
                                          <p:attrName>style.visibility</p:attrName>
                                        </p:attrNameLst>
                                      </p:cBhvr>
                                      <p:to>
                                        <p:strVal val="visible"/>
                                      </p:to>
                                    </p:se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4" presetClass="entr" presetSubtype="16" fill="hold" grpId="0" nodeType="clickEffect">
                                  <p:stCondLst>
                                    <p:cond delay="0"/>
                                  </p:stCondLst>
                                  <p:childTnLst>
                                    <p:set>
                                      <p:cBhvr>
                                        <p:cTn id="105" dur="1" fill="hold">
                                          <p:stCondLst>
                                            <p:cond delay="0"/>
                                          </p:stCondLst>
                                        </p:cTn>
                                        <p:tgtEl>
                                          <p:spTgt spid="34"/>
                                        </p:tgtEl>
                                        <p:attrNameLst>
                                          <p:attrName>style.visibility</p:attrName>
                                        </p:attrNameLst>
                                      </p:cBhvr>
                                      <p:to>
                                        <p:strVal val="visible"/>
                                      </p:to>
                                    </p:set>
                                    <p:animEffect transition="in" filter="box(in)">
                                      <p:cBhvr>
                                        <p:cTn id="106" dur="500"/>
                                        <p:tgtEl>
                                          <p:spTgt spid="34"/>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 presetClass="entr" presetSubtype="0" fill="hold" grpId="0" nodeType="clickEffect">
                                  <p:stCondLst>
                                    <p:cond delay="0"/>
                                  </p:stCondLst>
                                  <p:childTnLst>
                                    <p:set>
                                      <p:cBhvr>
                                        <p:cTn id="110" dur="1" fill="hold">
                                          <p:stCondLst>
                                            <p:cond delay="499"/>
                                          </p:stCondLst>
                                        </p:cTn>
                                        <p:tgtEl>
                                          <p:spTgt spid="35"/>
                                        </p:tgtEl>
                                        <p:attrNameLst>
                                          <p:attrName>style.visibility</p:attrName>
                                        </p:attrNameLst>
                                      </p:cBhvr>
                                      <p:to>
                                        <p:strVal val="visible"/>
                                      </p:to>
                                    </p:se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 presetClass="entr" presetSubtype="0" fill="hold" grpId="0" nodeType="clickEffect">
                                  <p:stCondLst>
                                    <p:cond delay="0"/>
                                  </p:stCondLst>
                                  <p:childTnLst>
                                    <p:set>
                                      <p:cBhvr>
                                        <p:cTn id="114" dur="1" fill="hold">
                                          <p:stCondLst>
                                            <p:cond delay="499"/>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utoUpdateAnimBg="0"/>
      <p:bldP spid="18437" grpId="0" autoUpdateAnimBg="0"/>
      <p:bldP spid="18438" grpId="0" autoUpdateAnimBg="0"/>
      <p:bldP spid="18440" grpId="0" autoUpdateAnimBg="0"/>
      <p:bldP spid="29" grpId="0" autoUpdateAnimBg="0"/>
      <p:bldP spid="30" grpId="0" autoUpdateAnimBg="0"/>
      <p:bldP spid="32" grpId="0" autoUpdateAnimBg="0"/>
      <p:bldP spid="33" grpId="0" autoUpdateAnimBg="0"/>
      <p:bldP spid="16" grpId="0" autoUpdateAnimBg="0"/>
      <p:bldP spid="20" grpId="0" autoUpdateAnimBg="0"/>
      <p:bldP spid="21" grpId="0" autoUpdateAnimBg="0"/>
      <p:bldP spid="23" grpId="0" autoUpdateAnimBg="0"/>
      <p:bldP spid="27" grpId="0" autoUpdateAnimBg="0"/>
      <p:bldP spid="2" grpId="0" animBg="1" autoUpdateAnimBg="0"/>
      <p:bldP spid="31" grpId="0" autoUpdateAnimBg="0"/>
      <p:bldP spid="34" grpId="0" autoUpdateAnimBg="0"/>
      <p:bldP spid="35" grpId="0" autoUpdateAnimBg="0"/>
      <p:bldP spid="36" grpId="0" animBg="1" autoUpdateAnimBg="0"/>
      <p:bldP spid="37" grpId="0" animBg="1"/>
      <p:bldP spid="39" grpId="0" animBg="1"/>
      <p:bldP spid="40" grpId="0"/>
      <p:bldP spid="4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WordArt 6"/>
          <p:cNvSpPr>
            <a:spLocks noChangeArrowheads="1" noChangeShapeType="1" noTextEdit="1"/>
          </p:cNvSpPr>
          <p:nvPr/>
        </p:nvSpPr>
        <p:spPr bwMode="auto">
          <a:xfrm>
            <a:off x="2036233" y="2181225"/>
            <a:ext cx="9152467" cy="2590800"/>
          </a:xfrm>
          <a:prstGeom prst="rect">
            <a:avLst/>
          </a:prstGeom>
        </p:spPr>
        <p:txBody>
          <a:bodyPr wrap="none" fromWordArt="1">
            <a:prstTxWarp prst="textPlain">
              <a:avLst>
                <a:gd name="adj" fmla="val 50000"/>
              </a:avLst>
            </a:prstTxWarp>
          </a:bodyPr>
          <a:lstStyle/>
          <a:p>
            <a:pPr algn="ctr"/>
            <a:endParaRPr lang="en-US" sz="3600" b="1" kern="10">
              <a:ln w="12700" cap="sq">
                <a:solidFill>
                  <a:srgbClr val="EAEAEA"/>
                </a:solidFill>
                <a:round/>
                <a:headEnd type="none" w="sm" len="sm"/>
                <a:tailEnd type="none" w="sm" len="sm"/>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Time"/>
            </a:endParaRPr>
          </a:p>
        </p:txBody>
      </p:sp>
      <p:sp>
        <p:nvSpPr>
          <p:cNvPr id="21507" name="WordArt 6"/>
          <p:cNvSpPr>
            <a:spLocks noChangeArrowheads="1" noChangeShapeType="1" noTextEdit="1"/>
          </p:cNvSpPr>
          <p:nvPr/>
        </p:nvSpPr>
        <p:spPr bwMode="auto">
          <a:xfrm>
            <a:off x="1837267" y="4429125"/>
            <a:ext cx="9152467" cy="2590800"/>
          </a:xfrm>
          <a:prstGeom prst="rect">
            <a:avLst/>
          </a:prstGeom>
        </p:spPr>
        <p:txBody>
          <a:bodyPr wrap="none" fromWordArt="1">
            <a:prstTxWarp prst="textPlain">
              <a:avLst>
                <a:gd name="adj" fmla="val 50000"/>
              </a:avLst>
            </a:prstTxWarp>
          </a:bodyPr>
          <a:lstStyle/>
          <a:p>
            <a:pPr algn="ctr"/>
            <a:endParaRPr lang="en-US" sz="3600" b="1" kern="10">
              <a:ln w="12700" cap="sq">
                <a:solidFill>
                  <a:srgbClr val="EAEAEA"/>
                </a:solidFill>
                <a:round/>
                <a:headEnd type="none" w="sm" len="sm"/>
                <a:tailEnd type="none" w="sm" len="sm"/>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Time"/>
            </a:endParaRPr>
          </a:p>
        </p:txBody>
      </p:sp>
      <p:sp>
        <p:nvSpPr>
          <p:cNvPr id="21508" name="Text Box 118"/>
          <p:cNvSpPr txBox="1">
            <a:spLocks noChangeArrowheads="1"/>
          </p:cNvSpPr>
          <p:nvPr/>
        </p:nvSpPr>
        <p:spPr bwMode="auto">
          <a:xfrm>
            <a:off x="-294217" y="2181226"/>
            <a:ext cx="4749801" cy="523220"/>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800" b="1" i="1" u="sng" dirty="0" err="1">
                <a:solidFill>
                  <a:srgbClr val="0000FF"/>
                </a:solidFill>
                <a:latin typeface="Times New Roman" pitchFamily="18" charset="0"/>
              </a:rPr>
              <a:t>Phân</a:t>
            </a:r>
            <a:r>
              <a:rPr lang="en-US" altLang="en-US" sz="2800" b="1" i="1" u="sng" dirty="0">
                <a:solidFill>
                  <a:srgbClr val="0000FF"/>
                </a:solidFill>
                <a:latin typeface="Times New Roman" pitchFamily="18" charset="0"/>
              </a:rPr>
              <a:t> </a:t>
            </a:r>
            <a:r>
              <a:rPr lang="en-US" altLang="en-US" sz="2800" b="1" i="1" u="sng" dirty="0" err="1">
                <a:solidFill>
                  <a:srgbClr val="0000FF"/>
                </a:solidFill>
                <a:latin typeface="Times New Roman" pitchFamily="18" charset="0"/>
              </a:rPr>
              <a:t>tích</a:t>
            </a:r>
            <a:r>
              <a:rPr lang="en-US" altLang="en-US" sz="2800" b="1" i="1" u="sng" dirty="0">
                <a:solidFill>
                  <a:srgbClr val="0000FF"/>
                </a:solidFill>
                <a:latin typeface="Times New Roman" pitchFamily="18" charset="0"/>
              </a:rPr>
              <a:t> </a:t>
            </a:r>
            <a:r>
              <a:rPr lang="en-US" altLang="en-US" sz="2800" b="1" i="1" u="sng" dirty="0" err="1">
                <a:solidFill>
                  <a:srgbClr val="0000FF"/>
                </a:solidFill>
                <a:latin typeface="Times New Roman" pitchFamily="18" charset="0"/>
              </a:rPr>
              <a:t>bài</a:t>
            </a:r>
            <a:r>
              <a:rPr lang="en-US" altLang="en-US" sz="2800" b="1" i="1" u="sng" dirty="0">
                <a:solidFill>
                  <a:srgbClr val="0000FF"/>
                </a:solidFill>
                <a:latin typeface="Times New Roman" pitchFamily="18" charset="0"/>
              </a:rPr>
              <a:t> </a:t>
            </a:r>
            <a:r>
              <a:rPr lang="en-US" altLang="en-US" sz="2800" b="1" i="1" u="sng" dirty="0" err="1">
                <a:solidFill>
                  <a:srgbClr val="0000FF"/>
                </a:solidFill>
                <a:latin typeface="Times New Roman" pitchFamily="18" charset="0"/>
              </a:rPr>
              <a:t>toán</a:t>
            </a:r>
            <a:r>
              <a:rPr lang="en-US" altLang="en-US" sz="2800" b="1" i="1" u="sng" dirty="0">
                <a:solidFill>
                  <a:srgbClr val="0000FF"/>
                </a:solidFill>
                <a:latin typeface="Times New Roman" pitchFamily="18" charset="0"/>
              </a:rPr>
              <a:t>:</a:t>
            </a:r>
          </a:p>
        </p:txBody>
      </p:sp>
      <p:sp>
        <p:nvSpPr>
          <p:cNvPr id="15366" name="Text Box 123"/>
          <p:cNvSpPr txBox="1">
            <a:spLocks noChangeArrowheads="1"/>
          </p:cNvSpPr>
          <p:nvPr/>
        </p:nvSpPr>
        <p:spPr bwMode="auto">
          <a:xfrm>
            <a:off x="8602133" y="5200650"/>
            <a:ext cx="2463800" cy="585788"/>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000" b="1">
                <a:solidFill>
                  <a:srgbClr val="000000"/>
                </a:solidFill>
                <a:latin typeface="Times New Roman" pitchFamily="18" charset="0"/>
              </a:rPr>
              <a:t> </a:t>
            </a:r>
            <a:r>
              <a:rPr lang="en-US" altLang="en-US" sz="3200" b="1">
                <a:solidFill>
                  <a:srgbClr val="FF0000"/>
                </a:solidFill>
                <a:latin typeface="Times New Roman" pitchFamily="18" charset="0"/>
              </a:rPr>
              <a:t>Xe máy</a:t>
            </a:r>
          </a:p>
        </p:txBody>
      </p:sp>
      <p:sp>
        <p:nvSpPr>
          <p:cNvPr id="15367" name="Text Box 123"/>
          <p:cNvSpPr txBox="1">
            <a:spLocks noChangeArrowheads="1"/>
          </p:cNvSpPr>
          <p:nvPr/>
        </p:nvSpPr>
        <p:spPr bwMode="auto">
          <a:xfrm>
            <a:off x="8856133" y="5786438"/>
            <a:ext cx="1600200" cy="584200"/>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3200" b="1">
                <a:solidFill>
                  <a:srgbClr val="FF0000"/>
                </a:solidFill>
                <a:latin typeface="Times New Roman" pitchFamily="18" charset="0"/>
              </a:rPr>
              <a:t> Ôtô</a:t>
            </a:r>
          </a:p>
        </p:txBody>
      </p:sp>
      <p:sp>
        <p:nvSpPr>
          <p:cNvPr id="21511" name="Text Box 126"/>
          <p:cNvSpPr txBox="1">
            <a:spLocks noChangeArrowheads="1"/>
          </p:cNvSpPr>
          <p:nvPr/>
        </p:nvSpPr>
        <p:spPr bwMode="auto">
          <a:xfrm>
            <a:off x="5961295" y="3020935"/>
            <a:ext cx="2633133" cy="46166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dirty="0">
                <a:solidFill>
                  <a:srgbClr val="000000"/>
                </a:solidFill>
                <a:latin typeface="Arial" charset="0"/>
              </a:rPr>
              <a:t> </a:t>
            </a:r>
            <a:r>
              <a:rPr lang="en-US" altLang="en-US" sz="2400" b="1" dirty="0" err="1">
                <a:solidFill>
                  <a:srgbClr val="000000"/>
                </a:solidFill>
                <a:latin typeface="Arial" charset="0"/>
              </a:rPr>
              <a:t>Thời</a:t>
            </a:r>
            <a:r>
              <a:rPr lang="en-US" altLang="en-US" sz="2400" b="1" dirty="0">
                <a:solidFill>
                  <a:srgbClr val="000000"/>
                </a:solidFill>
                <a:latin typeface="Arial" charset="0"/>
              </a:rPr>
              <a:t> </a:t>
            </a:r>
            <a:r>
              <a:rPr lang="en-US" altLang="en-US" sz="2400" b="1" dirty="0" err="1">
                <a:solidFill>
                  <a:srgbClr val="000000"/>
                </a:solidFill>
                <a:latin typeface="Arial" charset="0"/>
              </a:rPr>
              <a:t>gian</a:t>
            </a:r>
            <a:r>
              <a:rPr lang="en-US" altLang="en-US" sz="2400" b="1" dirty="0">
                <a:solidFill>
                  <a:srgbClr val="000000"/>
                </a:solidFill>
                <a:latin typeface="Arial" charset="0"/>
              </a:rPr>
              <a:t>  (h)</a:t>
            </a:r>
          </a:p>
        </p:txBody>
      </p:sp>
      <p:graphicFrame>
        <p:nvGraphicFramePr>
          <p:cNvPr id="10282" name="Group 42"/>
          <p:cNvGraphicFramePr>
            <a:graphicFrameLocks noGrp="1"/>
          </p:cNvGraphicFramePr>
          <p:nvPr/>
        </p:nvGraphicFramePr>
        <p:xfrm>
          <a:off x="188797" y="2738773"/>
          <a:ext cx="11830049" cy="2378074"/>
        </p:xfrm>
        <a:graphic>
          <a:graphicData uri="http://schemas.openxmlformats.org/drawingml/2006/table">
            <a:tbl>
              <a:tblPr/>
              <a:tblGrid>
                <a:gridCol w="3692529">
                  <a:extLst>
                    <a:ext uri="{9D8B030D-6E8A-4147-A177-3AD203B41FA5}">
                      <a16:colId xmlns:a16="http://schemas.microsoft.com/office/drawing/2014/main" val="20000"/>
                    </a:ext>
                  </a:extLst>
                </a:gridCol>
                <a:gridCol w="2341921">
                  <a:extLst>
                    <a:ext uri="{9D8B030D-6E8A-4147-A177-3AD203B41FA5}">
                      <a16:colId xmlns:a16="http://schemas.microsoft.com/office/drawing/2014/main" val="20001"/>
                    </a:ext>
                  </a:extLst>
                </a:gridCol>
                <a:gridCol w="2398350">
                  <a:extLst>
                    <a:ext uri="{9D8B030D-6E8A-4147-A177-3AD203B41FA5}">
                      <a16:colId xmlns:a16="http://schemas.microsoft.com/office/drawing/2014/main" val="20002"/>
                    </a:ext>
                  </a:extLst>
                </a:gridCol>
                <a:gridCol w="3397249">
                  <a:extLst>
                    <a:ext uri="{9D8B030D-6E8A-4147-A177-3AD203B41FA5}">
                      <a16:colId xmlns:a16="http://schemas.microsoft.com/office/drawing/2014/main" val="20003"/>
                    </a:ext>
                  </a:extLst>
                </a:gridCol>
              </a:tblGrid>
              <a:tr h="74517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rgbClr val="000000"/>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rgbClr val="000000"/>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a:ln>
                          <a:noFill/>
                        </a:ln>
                        <a:solidFill>
                          <a:srgbClr val="000000"/>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84884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0" i="0" u="none" strike="noStrike" cap="none" normalizeH="0" baseline="0" dirty="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a:t>
                      </a:r>
                    </a:p>
                  </a:txBody>
                  <a:tcPr marL="121909" marR="12190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784052">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endParaRPr>
                    </a:p>
                  </a:txBody>
                  <a:tcPr marL="121909" marR="121909" marT="45718" marB="4571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83017" name="Line 41"/>
          <p:cNvSpPr>
            <a:spLocks noChangeShapeType="1"/>
          </p:cNvSpPr>
          <p:nvPr/>
        </p:nvSpPr>
        <p:spPr bwMode="auto">
          <a:xfrm flipV="1">
            <a:off x="101600" y="4479925"/>
            <a:ext cx="11887200" cy="84138"/>
          </a:xfrm>
          <a:prstGeom prst="line">
            <a:avLst/>
          </a:prstGeom>
          <a:noFill/>
          <a:ln w="19050">
            <a:solidFill>
              <a:schemeClr val="tx1"/>
            </a:solidFill>
            <a:round/>
            <a:headEnd/>
            <a:tailEnd/>
          </a:ln>
        </p:spPr>
        <p:txBody>
          <a:bodyPr/>
          <a:lstStyle/>
          <a:p>
            <a:endParaRPr lang="en-US"/>
          </a:p>
        </p:txBody>
      </p:sp>
      <p:sp>
        <p:nvSpPr>
          <p:cNvPr id="383018" name="Line 42"/>
          <p:cNvSpPr>
            <a:spLocks noChangeShapeType="1"/>
          </p:cNvSpPr>
          <p:nvPr/>
        </p:nvSpPr>
        <p:spPr bwMode="auto">
          <a:xfrm flipV="1">
            <a:off x="203200" y="3768726"/>
            <a:ext cx="11887200" cy="23813"/>
          </a:xfrm>
          <a:prstGeom prst="line">
            <a:avLst/>
          </a:prstGeom>
          <a:noFill/>
          <a:ln w="19050">
            <a:solidFill>
              <a:schemeClr val="tx1"/>
            </a:solidFill>
            <a:round/>
            <a:headEnd/>
            <a:tailEnd/>
          </a:ln>
        </p:spPr>
        <p:txBody>
          <a:bodyPr/>
          <a:lstStyle/>
          <a:p>
            <a:endParaRPr lang="en-US"/>
          </a:p>
        </p:txBody>
      </p:sp>
      <p:sp>
        <p:nvSpPr>
          <p:cNvPr id="21534" name="Rectangle 43"/>
          <p:cNvSpPr>
            <a:spLocks noChangeArrowheads="1"/>
          </p:cNvSpPr>
          <p:nvPr/>
        </p:nvSpPr>
        <p:spPr bwMode="auto">
          <a:xfrm>
            <a:off x="6003635" y="3029228"/>
            <a:ext cx="184731" cy="369332"/>
          </a:xfrm>
          <a:prstGeom prst="rect">
            <a:avLst/>
          </a:prstGeom>
          <a:noFill/>
          <a:ln w="9525">
            <a:noFill/>
            <a:miter lim="800000"/>
            <a:headEnd/>
            <a:tailEnd/>
          </a:ln>
        </p:spPr>
        <p:txBody>
          <a:bodyPr wrap="none" anchor="ctr">
            <a:spAutoFit/>
          </a:bodyPr>
          <a:lstStyle/>
          <a:p>
            <a:pPr algn="ctr" eaLnBrk="1" hangingPunct="1">
              <a:spcBef>
                <a:spcPct val="50000"/>
              </a:spcBef>
            </a:pPr>
            <a:endParaRPr lang="vi-VN" altLang="en-US" sz="1800" b="1">
              <a:solidFill>
                <a:srgbClr val="0000FF"/>
              </a:solidFill>
              <a:latin typeface="Times New Roman" pitchFamily="18" charset="0"/>
            </a:endParaRPr>
          </a:p>
        </p:txBody>
      </p:sp>
      <p:sp>
        <p:nvSpPr>
          <p:cNvPr id="23" name="Text Box 119"/>
          <p:cNvSpPr txBox="1">
            <a:spLocks noChangeArrowheads="1"/>
          </p:cNvSpPr>
          <p:nvPr/>
        </p:nvSpPr>
        <p:spPr bwMode="auto">
          <a:xfrm>
            <a:off x="-23283" y="5599114"/>
            <a:ext cx="9235017" cy="46166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dirty="0">
                <a:solidFill>
                  <a:srgbClr val="000000"/>
                </a:solidFill>
                <a:latin typeface="Arial" charset="0"/>
              </a:rPr>
              <a:t>*</a:t>
            </a:r>
            <a:r>
              <a:rPr lang="en-US" altLang="en-US" sz="2400" b="1" dirty="0" err="1">
                <a:solidFill>
                  <a:srgbClr val="000000"/>
                </a:solidFill>
                <a:latin typeface="Arial" charset="0"/>
              </a:rPr>
              <a:t>Các</a:t>
            </a:r>
            <a:r>
              <a:rPr lang="en-US" altLang="en-US" sz="2400" b="1" dirty="0">
                <a:solidFill>
                  <a:srgbClr val="000000"/>
                </a:solidFill>
                <a:latin typeface="Arial" charset="0"/>
              </a:rPr>
              <a:t> </a:t>
            </a:r>
            <a:r>
              <a:rPr lang="en-US" altLang="en-US" sz="2400" b="1" dirty="0" err="1">
                <a:solidFill>
                  <a:srgbClr val="000000"/>
                </a:solidFill>
                <a:latin typeface="Arial" charset="0"/>
              </a:rPr>
              <a:t>đối</a:t>
            </a:r>
            <a:r>
              <a:rPr lang="en-US" altLang="en-US" sz="2400" b="1" dirty="0">
                <a:solidFill>
                  <a:srgbClr val="000000"/>
                </a:solidFill>
                <a:latin typeface="Arial" charset="0"/>
              </a:rPr>
              <a:t> </a:t>
            </a:r>
            <a:r>
              <a:rPr lang="en-US" altLang="en-US" sz="2400" b="1" dirty="0" err="1">
                <a:solidFill>
                  <a:srgbClr val="000000"/>
                </a:solidFill>
                <a:latin typeface="Arial" charset="0"/>
              </a:rPr>
              <a:t>tượng</a:t>
            </a:r>
            <a:r>
              <a:rPr lang="en-US" altLang="en-US" sz="2400" b="1" dirty="0">
                <a:solidFill>
                  <a:srgbClr val="000000"/>
                </a:solidFill>
                <a:latin typeface="Arial" charset="0"/>
              </a:rPr>
              <a:t> </a:t>
            </a:r>
            <a:r>
              <a:rPr lang="en-US" altLang="en-US" sz="2400" b="1" dirty="0" err="1">
                <a:solidFill>
                  <a:srgbClr val="000000"/>
                </a:solidFill>
                <a:latin typeface="Arial" charset="0"/>
              </a:rPr>
              <a:t>tham</a:t>
            </a:r>
            <a:r>
              <a:rPr lang="en-US" altLang="en-US" sz="2400" b="1" dirty="0">
                <a:solidFill>
                  <a:srgbClr val="000000"/>
                </a:solidFill>
                <a:latin typeface="Arial" charset="0"/>
              </a:rPr>
              <a:t> </a:t>
            </a:r>
            <a:r>
              <a:rPr lang="en-US" altLang="en-US" sz="2400" b="1" dirty="0" err="1">
                <a:solidFill>
                  <a:srgbClr val="000000"/>
                </a:solidFill>
                <a:latin typeface="Arial" charset="0"/>
              </a:rPr>
              <a:t>gia</a:t>
            </a:r>
            <a:r>
              <a:rPr lang="en-US" altLang="en-US" sz="2400" b="1" dirty="0">
                <a:solidFill>
                  <a:srgbClr val="000000"/>
                </a:solidFill>
                <a:latin typeface="Arial" charset="0"/>
              </a:rPr>
              <a:t> </a:t>
            </a:r>
            <a:r>
              <a:rPr lang="en-US" altLang="en-US" sz="2400" b="1" dirty="0" err="1">
                <a:solidFill>
                  <a:srgbClr val="000000"/>
                </a:solidFill>
                <a:latin typeface="Arial" charset="0"/>
              </a:rPr>
              <a:t>vào</a:t>
            </a:r>
            <a:r>
              <a:rPr lang="en-US" altLang="en-US" sz="2400" b="1" dirty="0">
                <a:solidFill>
                  <a:srgbClr val="000000"/>
                </a:solidFill>
                <a:latin typeface="Arial" charset="0"/>
              </a:rPr>
              <a:t> </a:t>
            </a:r>
            <a:r>
              <a:rPr lang="en-US" altLang="en-US" sz="2400" b="1" dirty="0" err="1">
                <a:solidFill>
                  <a:srgbClr val="000000"/>
                </a:solidFill>
                <a:latin typeface="Arial" charset="0"/>
              </a:rPr>
              <a:t>bài</a:t>
            </a:r>
            <a:r>
              <a:rPr lang="en-US" altLang="en-US" sz="2400" b="1" dirty="0">
                <a:solidFill>
                  <a:srgbClr val="000000"/>
                </a:solidFill>
                <a:latin typeface="Arial" charset="0"/>
              </a:rPr>
              <a:t> </a:t>
            </a:r>
            <a:r>
              <a:rPr lang="en-US" altLang="en-US" sz="2400" b="1" dirty="0" err="1">
                <a:solidFill>
                  <a:srgbClr val="000000"/>
                </a:solidFill>
                <a:latin typeface="Arial" charset="0"/>
              </a:rPr>
              <a:t>toán</a:t>
            </a:r>
            <a:r>
              <a:rPr lang="en-US" altLang="en-US" sz="2400" b="1" dirty="0">
                <a:solidFill>
                  <a:srgbClr val="000000"/>
                </a:solidFill>
                <a:latin typeface="Arial" charset="0"/>
              </a:rPr>
              <a:t>:</a:t>
            </a:r>
          </a:p>
        </p:txBody>
      </p:sp>
      <p:sp>
        <p:nvSpPr>
          <p:cNvPr id="21536" name="Text Box 126"/>
          <p:cNvSpPr txBox="1">
            <a:spLocks noChangeArrowheads="1"/>
          </p:cNvSpPr>
          <p:nvPr/>
        </p:nvSpPr>
        <p:spPr bwMode="auto">
          <a:xfrm>
            <a:off x="3706284" y="2984486"/>
            <a:ext cx="2633133" cy="46166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dirty="0">
                <a:solidFill>
                  <a:srgbClr val="000000"/>
                </a:solidFill>
                <a:latin typeface="Arial" charset="0"/>
              </a:rPr>
              <a:t> </a:t>
            </a:r>
            <a:r>
              <a:rPr lang="en-US" altLang="en-US" sz="2400" b="1" dirty="0" err="1">
                <a:solidFill>
                  <a:srgbClr val="000000"/>
                </a:solidFill>
                <a:latin typeface="Arial" charset="0"/>
              </a:rPr>
              <a:t>Vận</a:t>
            </a:r>
            <a:r>
              <a:rPr lang="en-US" altLang="en-US" sz="2400" b="1" dirty="0">
                <a:solidFill>
                  <a:srgbClr val="000000"/>
                </a:solidFill>
                <a:latin typeface="Arial" charset="0"/>
              </a:rPr>
              <a:t> </a:t>
            </a:r>
            <a:r>
              <a:rPr lang="en-US" altLang="en-US" sz="2400" b="1" dirty="0" err="1">
                <a:solidFill>
                  <a:srgbClr val="000000"/>
                </a:solidFill>
                <a:latin typeface="Arial" charset="0"/>
              </a:rPr>
              <a:t>tốc</a:t>
            </a:r>
            <a:r>
              <a:rPr lang="en-US" altLang="en-US" sz="2400" b="1" dirty="0">
                <a:solidFill>
                  <a:srgbClr val="000000"/>
                </a:solidFill>
                <a:latin typeface="Arial" charset="0"/>
              </a:rPr>
              <a:t>  (km/h)</a:t>
            </a:r>
          </a:p>
        </p:txBody>
      </p:sp>
      <p:sp>
        <p:nvSpPr>
          <p:cNvPr id="21537" name="Text Box 126"/>
          <p:cNvSpPr txBox="1">
            <a:spLocks noChangeArrowheads="1"/>
          </p:cNvSpPr>
          <p:nvPr/>
        </p:nvSpPr>
        <p:spPr bwMode="auto">
          <a:xfrm>
            <a:off x="8502651" y="3032988"/>
            <a:ext cx="3689349" cy="461665"/>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dirty="0">
                <a:solidFill>
                  <a:srgbClr val="000000"/>
                </a:solidFill>
                <a:latin typeface="Arial" charset="0"/>
              </a:rPr>
              <a:t> </a:t>
            </a:r>
            <a:r>
              <a:rPr lang="en-US" altLang="en-US" sz="2400" b="1" dirty="0" err="1">
                <a:solidFill>
                  <a:srgbClr val="000000"/>
                </a:solidFill>
                <a:latin typeface="Arial" charset="0"/>
              </a:rPr>
              <a:t>Quãng</a:t>
            </a:r>
            <a:r>
              <a:rPr lang="en-US" altLang="en-US" sz="2400" b="1" dirty="0">
                <a:solidFill>
                  <a:srgbClr val="000000"/>
                </a:solidFill>
                <a:latin typeface="Arial" charset="0"/>
              </a:rPr>
              <a:t> </a:t>
            </a:r>
            <a:r>
              <a:rPr lang="en-US" altLang="en-US" sz="2400" b="1" dirty="0" err="1">
                <a:solidFill>
                  <a:srgbClr val="000000"/>
                </a:solidFill>
                <a:latin typeface="Arial" charset="0"/>
              </a:rPr>
              <a:t>đường</a:t>
            </a:r>
            <a:r>
              <a:rPr lang="en-US" altLang="en-US" sz="2400" b="1" dirty="0">
                <a:solidFill>
                  <a:srgbClr val="000000"/>
                </a:solidFill>
                <a:latin typeface="Arial" charset="0"/>
              </a:rPr>
              <a:t>  (km)</a:t>
            </a:r>
          </a:p>
        </p:txBody>
      </p:sp>
      <p:sp>
        <p:nvSpPr>
          <p:cNvPr id="21538" name="Rectangle 28"/>
          <p:cNvSpPr>
            <a:spLocks noChangeArrowheads="1"/>
          </p:cNvSpPr>
          <p:nvPr/>
        </p:nvSpPr>
        <p:spPr bwMode="auto">
          <a:xfrm>
            <a:off x="0" y="43934"/>
            <a:ext cx="184731" cy="369332"/>
          </a:xfrm>
          <a:prstGeom prst="rect">
            <a:avLst/>
          </a:prstGeom>
          <a:solidFill>
            <a:schemeClr val="bg1"/>
          </a:solidFill>
          <a:ln w="9525">
            <a:noFill/>
            <a:miter lim="800000"/>
            <a:headEnd/>
            <a:tailEnd/>
          </a:ln>
        </p:spPr>
        <p:txBody>
          <a:bodyPr wrap="none" anchor="ctr">
            <a:spAutoFit/>
          </a:bodyPr>
          <a:lstStyle/>
          <a:p>
            <a:endParaRPr lang="vi-VN" altLang="en-US" sz="1800">
              <a:solidFill>
                <a:srgbClr val="0000FF"/>
              </a:solidFill>
              <a:latin typeface="Arial" charset="0"/>
            </a:endParaRPr>
          </a:p>
        </p:txBody>
      </p:sp>
      <p:sp>
        <p:nvSpPr>
          <p:cNvPr id="21539" name="Rectangle 28"/>
          <p:cNvSpPr>
            <a:spLocks noChangeArrowheads="1"/>
          </p:cNvSpPr>
          <p:nvPr/>
        </p:nvSpPr>
        <p:spPr bwMode="auto">
          <a:xfrm>
            <a:off x="203200" y="196334"/>
            <a:ext cx="184731" cy="369332"/>
          </a:xfrm>
          <a:prstGeom prst="rect">
            <a:avLst/>
          </a:prstGeom>
          <a:noFill/>
          <a:ln w="9525">
            <a:noFill/>
            <a:miter lim="800000"/>
            <a:headEnd/>
            <a:tailEnd/>
          </a:ln>
        </p:spPr>
        <p:txBody>
          <a:bodyPr wrap="none" anchor="ctr">
            <a:spAutoFit/>
          </a:bodyPr>
          <a:lstStyle/>
          <a:p>
            <a:endParaRPr lang="vi-VN" altLang="en-US" sz="1800">
              <a:latin typeface="Arial" charset="0"/>
            </a:endParaRPr>
          </a:p>
        </p:txBody>
      </p:sp>
      <p:sp>
        <p:nvSpPr>
          <p:cNvPr id="21540" name="Text Box 32"/>
          <p:cNvSpPr txBox="1">
            <a:spLocks noChangeArrowheads="1"/>
          </p:cNvSpPr>
          <p:nvPr/>
        </p:nvSpPr>
        <p:spPr bwMode="auto">
          <a:xfrm>
            <a:off x="52917" y="30163"/>
            <a:ext cx="12037483" cy="1815882"/>
          </a:xfrm>
          <a:prstGeom prst="rect">
            <a:avLst/>
          </a:prstGeom>
          <a:solidFill>
            <a:schemeClr val="bg1"/>
          </a:solidFill>
          <a:ln w="38100">
            <a:solidFill>
              <a:srgbClr val="000000"/>
            </a:solidFill>
            <a:miter lim="800000"/>
            <a:headEnd/>
            <a:tailEnd/>
          </a:ln>
        </p:spPr>
        <p:txBody>
          <a:bodyPr>
            <a:spAutoFit/>
          </a:bodyPr>
          <a:lstStyle/>
          <a:p>
            <a:pPr algn="just" eaLnBrk="1" hangingPunct="1">
              <a:spcBef>
                <a:spcPct val="50000"/>
              </a:spcBef>
            </a:pPr>
            <a:r>
              <a:rPr lang="en-US" altLang="en-US" sz="2400" dirty="0">
                <a:solidFill>
                  <a:srgbClr val="0000FF"/>
                </a:solidFill>
                <a:latin typeface="VNI-Times" pitchFamily="2" charset="0"/>
              </a:rPr>
              <a:t> </a:t>
            </a:r>
            <a:r>
              <a:rPr lang="en-US" altLang="en-US" sz="2800" b="1" u="sng" dirty="0">
                <a:solidFill>
                  <a:srgbClr val="0000FF"/>
                </a:solidFill>
                <a:latin typeface="Times New Roman" pitchFamily="18" charset="0"/>
              </a:rPr>
              <a:t>Ví </a:t>
            </a:r>
            <a:r>
              <a:rPr lang="en-US" altLang="en-US" sz="2800" b="1" u="sng" dirty="0" err="1">
                <a:solidFill>
                  <a:srgbClr val="0000FF"/>
                </a:solidFill>
                <a:latin typeface="Times New Roman" pitchFamily="18" charset="0"/>
              </a:rPr>
              <a:t>ḍu</a:t>
            </a:r>
            <a:r>
              <a:rPr lang="en-US" altLang="en-US" sz="2800" b="1" u="sng" dirty="0">
                <a:solidFill>
                  <a:srgbClr val="0000FF"/>
                </a:solidFill>
                <a:latin typeface="Times New Roman" pitchFamily="18" charset="0"/>
              </a:rPr>
              <a:t> 3</a:t>
            </a:r>
            <a:r>
              <a:rPr lang="en-US" altLang="en-US" sz="2800" dirty="0">
                <a:solidFill>
                  <a:srgbClr val="0000FF"/>
                </a:solidFill>
                <a:latin typeface="VNI-Times" pitchFamily="2"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err="1">
                <a:solidFill>
                  <a:srgbClr val="0000FF"/>
                </a:solidFill>
                <a:latin typeface="Times New Roman" pitchFamily="18" charset="0"/>
              </a:rPr>
              <a:t>xe</a:t>
            </a:r>
            <a:r>
              <a:rPr lang="en-US" altLang="en-US" sz="2800" b="1" dirty="0">
                <a:solidFill>
                  <a:srgbClr val="0000FF"/>
                </a:solidFill>
                <a:latin typeface="Times New Roman" pitchFamily="18" charset="0"/>
              </a:rPr>
              <a:t> </a:t>
            </a:r>
            <a:r>
              <a:rPr lang="en-US" altLang="en-US" sz="2800" b="1" dirty="0" err="1">
                <a:solidFill>
                  <a:srgbClr val="0000FF"/>
                </a:solidFill>
                <a:latin typeface="Times New Roman" pitchFamily="18" charset="0"/>
              </a:rPr>
              <a:t>máy</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35km/h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24 </a:t>
            </a:r>
            <a:r>
              <a:rPr lang="en-US" altLang="en-US" sz="2800" b="1" dirty="0" err="1">
                <a:solidFill>
                  <a:srgbClr val="0000FF"/>
                </a:solidFill>
                <a:latin typeface="Times New Roman" pitchFamily="18" charset="0"/>
              </a:rPr>
              <a:t>phút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trên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cùng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tuyến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ô </a:t>
            </a:r>
            <a:r>
              <a:rPr lang="en-US" altLang="en-US" sz="2800" b="1" dirty="0" err="1">
                <a:solidFill>
                  <a:srgbClr val="0000FF"/>
                </a:solidFill>
                <a:latin typeface="Times New Roman" pitchFamily="18" charset="0"/>
              </a:rPr>
              <a:t>tô</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xuất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phát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45km/h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Biết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quãng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dài</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90km</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Hỏi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bao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lâu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kê</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máy</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gặp</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nhau</a:t>
            </a:r>
            <a:r>
              <a:rPr lang="en-US" altLang="en-US" sz="2800" dirty="0">
                <a:solidFill>
                  <a:srgbClr val="0000FF"/>
                </a:solidFill>
                <a:latin typeface="Times New Roman" pitchFamily="18" charset="0"/>
              </a:rPr>
              <a:t> ?</a:t>
            </a:r>
            <a:endParaRPr lang="en-US" altLang="en-US" dirty="0">
              <a:solidFill>
                <a:srgbClr val="0000FF"/>
              </a:solidFill>
              <a:latin typeface="VNI-Times" pitchFamily="2" charset="0"/>
            </a:endParaRPr>
          </a:p>
        </p:txBody>
      </p:sp>
      <p:cxnSp>
        <p:nvCxnSpPr>
          <p:cNvPr id="19" name="Straight Connector 18"/>
          <p:cNvCxnSpPr/>
          <p:nvPr/>
        </p:nvCxnSpPr>
        <p:spPr>
          <a:xfrm>
            <a:off x="203200" y="2782888"/>
            <a:ext cx="3657600" cy="996950"/>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iterate type="lt">
                                    <p:tmAbs val="75"/>
                                  </p:iterate>
                                  <p:childTnLst>
                                    <p:set>
                                      <p:cBhvr>
                                        <p:cTn id="6" dur="1" fill="hold">
                                          <p:stCondLst>
                                            <p:cond delay="74"/>
                                          </p:stCondLst>
                                        </p:cTn>
                                        <p:tgtEl>
                                          <p:spTgt spid="10282"/>
                                        </p:tgtEl>
                                        <p:attrNameLst>
                                          <p:attrName>style.visibility</p:attrName>
                                        </p:attrNameLst>
                                      </p:cBhvr>
                                      <p:to>
                                        <p:strVal val="visible"/>
                                      </p:to>
                                    </p:set>
                                  </p:childTnLst>
                                </p:cTn>
                              </p:par>
                              <p:par>
                                <p:cTn id="7" presetID="22" presetClass="entr" presetSubtype="8" fill="hold" grpId="0" nodeType="withEffect">
                                  <p:stCondLst>
                                    <p:cond delay="0"/>
                                  </p:stCondLst>
                                  <p:childTnLst>
                                    <p:set>
                                      <p:cBhvr>
                                        <p:cTn id="8" dur="1" fill="hold">
                                          <p:stCondLst>
                                            <p:cond delay="0"/>
                                          </p:stCondLst>
                                        </p:cTn>
                                        <p:tgtEl>
                                          <p:spTgt spid="383018"/>
                                        </p:tgtEl>
                                        <p:attrNameLst>
                                          <p:attrName>style.visibility</p:attrName>
                                        </p:attrNameLst>
                                      </p:cBhvr>
                                      <p:to>
                                        <p:strVal val="visible"/>
                                      </p:to>
                                    </p:set>
                                    <p:animEffect transition="in" filter="wipe(left)">
                                      <p:cBhvr>
                                        <p:cTn id="9" dur="500"/>
                                        <p:tgtEl>
                                          <p:spTgt spid="383018"/>
                                        </p:tgtEl>
                                      </p:cBhvr>
                                    </p:animEffect>
                                  </p:childTnLst>
                                </p:cTn>
                              </p:par>
                              <p:par>
                                <p:cTn id="10" presetID="22" presetClass="entr" presetSubtype="8" fill="hold" grpId="0" nodeType="withEffect">
                                  <p:stCondLst>
                                    <p:cond delay="0"/>
                                  </p:stCondLst>
                                  <p:childTnLst>
                                    <p:set>
                                      <p:cBhvr>
                                        <p:cTn id="11" dur="1" fill="hold">
                                          <p:stCondLst>
                                            <p:cond delay="0"/>
                                          </p:stCondLst>
                                        </p:cTn>
                                        <p:tgtEl>
                                          <p:spTgt spid="383017"/>
                                        </p:tgtEl>
                                        <p:attrNameLst>
                                          <p:attrName>style.visibility</p:attrName>
                                        </p:attrNameLst>
                                      </p:cBhvr>
                                      <p:to>
                                        <p:strVal val="visible"/>
                                      </p:to>
                                    </p:set>
                                    <p:animEffect transition="in" filter="wipe(left)">
                                      <p:cBhvr>
                                        <p:cTn id="12" dur="1000"/>
                                        <p:tgtEl>
                                          <p:spTgt spid="3830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0" nodeType="clickEffect">
                                  <p:stCondLst>
                                    <p:cond delay="0"/>
                                  </p:stCondLst>
                                  <p:childTnLst>
                                    <p:animEffect transition="out" filter="blinds(horizontal)">
                                      <p:cBhvr>
                                        <p:cTn id="16" dur="500"/>
                                        <p:tgtEl>
                                          <p:spTgt spid="23"/>
                                        </p:tgtEl>
                                      </p:cBhvr>
                                    </p:animEffect>
                                    <p:set>
                                      <p:cBhvr>
                                        <p:cTn id="17" dur="1" fill="hold">
                                          <p:stCondLst>
                                            <p:cond delay="499"/>
                                          </p:stCondLst>
                                        </p:cTn>
                                        <p:tgtEl>
                                          <p:spTgt spid="23"/>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35" presetClass="path" presetSubtype="0" accel="50000" decel="50000" fill="hold" grpId="0" nodeType="clickEffect">
                                  <p:stCondLst>
                                    <p:cond delay="0"/>
                                  </p:stCondLst>
                                  <p:childTnLst>
                                    <p:animMotion origin="layout" path="M -3.33333E-6 -4.81481E-6 L -0.63611 -0.20139 " pathEditMode="relative" rAng="0" ptsTypes="AA">
                                      <p:cBhvr>
                                        <p:cTn id="21" dur="2000" fill="hold"/>
                                        <p:tgtEl>
                                          <p:spTgt spid="15366"/>
                                        </p:tgtEl>
                                        <p:attrNameLst>
                                          <p:attrName>ppt_x</p:attrName>
                                          <p:attrName>ppt_y</p:attrName>
                                        </p:attrNameLst>
                                      </p:cBhvr>
                                      <p:rCtr x="-30600" y="-10100"/>
                                    </p:animMotion>
                                  </p:childTnLst>
                                  <p:subTnLst>
                                    <p:audio>
                                      <p:cMediaNode>
                                        <p:cTn display="0" masterRel="sameClick">
                                          <p:stCondLst>
                                            <p:cond evt="begin" delay="0">
                                              <p:tn val="20"/>
                                            </p:cond>
                                          </p:stCondLst>
                                          <p:endCondLst>
                                            <p:cond evt="onStopAudio" delay="0">
                                              <p:tgtEl>
                                                <p:sldTgt/>
                                              </p:tgtEl>
                                            </p:cond>
                                          </p:endCondLst>
                                        </p:cTn>
                                        <p:tgtEl>
                                          <p:sndTgt r:embed="rId3" name="chimes.wav"/>
                                        </p:tgtEl>
                                      </p:cMediaNode>
                                    </p:audio>
                                  </p:subTnLst>
                                </p:cTn>
                              </p:par>
                              <p:par>
                                <p:cTn id="22" presetID="35" presetClass="path" presetSubtype="0" accel="50000" decel="50000" fill="hold" grpId="0" nodeType="withEffect">
                                  <p:stCondLst>
                                    <p:cond delay="0"/>
                                  </p:stCondLst>
                                  <p:childTnLst>
                                    <p:animMotion origin="layout" path="M -3.88889E-6 -2.59259E-6 L -0.625 -0.17453 " pathEditMode="relative" rAng="0" ptsTypes="AA">
                                      <p:cBhvr>
                                        <p:cTn id="23" dur="2000" fill="hold"/>
                                        <p:tgtEl>
                                          <p:spTgt spid="15367"/>
                                        </p:tgtEl>
                                        <p:attrNameLst>
                                          <p:attrName>ppt_x</p:attrName>
                                          <p:attrName>ppt_y</p:attrName>
                                        </p:attrNameLst>
                                      </p:cBhvr>
                                      <p:rCtr x="-31300" y="-8700"/>
                                    </p:animMotion>
                                  </p:childTnLst>
                                  <p:subTnLst>
                                    <p:audio>
                                      <p:cMediaNode>
                                        <p:cTn display="0" masterRel="sameClick">
                                          <p:stCondLst>
                                            <p:cond evt="begin" delay="0">
                                              <p:tn val="22"/>
                                            </p:cond>
                                          </p:stCondLst>
                                          <p:endCondLst>
                                            <p:cond evt="onStopAudio" delay="0">
                                              <p:tgtEl>
                                                <p:sldTgt/>
                                              </p:tgtEl>
                                            </p:cond>
                                          </p:endCondLst>
                                        </p:cTn>
                                        <p:tgtEl>
                                          <p:sndTgt r:embed="rId3" name="chimes.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barn(inVertical)">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P spid="15367" grpId="0"/>
      <p:bldP spid="383017" grpId="0" animBg="1"/>
      <p:bldP spid="383018" grpId="0" animBg="1"/>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5130" name="WordArt 6"/>
          <p:cNvSpPr>
            <a:spLocks noChangeArrowheads="1" noChangeShapeType="1" noTextEdit="1"/>
          </p:cNvSpPr>
          <p:nvPr/>
        </p:nvSpPr>
        <p:spPr bwMode="auto">
          <a:xfrm>
            <a:off x="1837267" y="4429125"/>
            <a:ext cx="9152467" cy="2590800"/>
          </a:xfrm>
          <a:prstGeom prst="rect">
            <a:avLst/>
          </a:prstGeom>
        </p:spPr>
        <p:txBody>
          <a:bodyPr wrap="none" fromWordArt="1">
            <a:prstTxWarp prst="textPlain">
              <a:avLst>
                <a:gd name="adj" fmla="val 50000"/>
              </a:avLst>
            </a:prstTxWarp>
          </a:bodyPr>
          <a:lstStyle/>
          <a:p>
            <a:pPr algn="ctr"/>
            <a:endParaRPr lang="en-US" sz="3600" b="1" kern="10">
              <a:ln w="12700" cap="sq">
                <a:solidFill>
                  <a:srgbClr val="EAEAEA"/>
                </a:solidFill>
                <a:round/>
                <a:headEnd type="none" w="sm" len="sm"/>
                <a:tailEnd type="none" w="sm" len="sm"/>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Time"/>
            </a:endParaRPr>
          </a:p>
        </p:txBody>
      </p:sp>
      <p:sp>
        <p:nvSpPr>
          <p:cNvPr id="5131" name="Text Box 123"/>
          <p:cNvSpPr txBox="1">
            <a:spLocks noChangeArrowheads="1"/>
          </p:cNvSpPr>
          <p:nvPr/>
        </p:nvSpPr>
        <p:spPr bwMode="auto">
          <a:xfrm>
            <a:off x="770467" y="2962276"/>
            <a:ext cx="2463800"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000000"/>
                </a:solidFill>
                <a:latin typeface="Times New Roman" pitchFamily="18" charset="0"/>
              </a:rPr>
              <a:t> </a:t>
            </a:r>
            <a:r>
              <a:rPr lang="en-US" altLang="en-US" b="1">
                <a:solidFill>
                  <a:srgbClr val="FF3300"/>
                </a:solidFill>
                <a:latin typeface="Times New Roman" pitchFamily="18" charset="0"/>
              </a:rPr>
              <a:t>Xe máy</a:t>
            </a:r>
          </a:p>
        </p:txBody>
      </p:sp>
      <p:sp>
        <p:nvSpPr>
          <p:cNvPr id="5132" name="Text Box 123"/>
          <p:cNvSpPr txBox="1">
            <a:spLocks noChangeArrowheads="1"/>
          </p:cNvSpPr>
          <p:nvPr/>
        </p:nvSpPr>
        <p:spPr bwMode="auto">
          <a:xfrm>
            <a:off x="1104900" y="3633789"/>
            <a:ext cx="1600200"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FF3300"/>
                </a:solidFill>
                <a:latin typeface="Times New Roman" pitchFamily="18" charset="0"/>
              </a:rPr>
              <a:t> Ôtô</a:t>
            </a:r>
          </a:p>
        </p:txBody>
      </p:sp>
      <p:sp>
        <p:nvSpPr>
          <p:cNvPr id="5133" name="Text Box 125"/>
          <p:cNvSpPr txBox="1">
            <a:spLocks noChangeArrowheads="1"/>
          </p:cNvSpPr>
          <p:nvPr/>
        </p:nvSpPr>
        <p:spPr bwMode="auto">
          <a:xfrm>
            <a:off x="3009900" y="2327276"/>
            <a:ext cx="3996267" cy="646113"/>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a:solidFill>
                  <a:srgbClr val="000000"/>
                </a:solidFill>
                <a:latin typeface="Arial" charset="0"/>
              </a:rPr>
              <a:t> </a:t>
            </a:r>
            <a:r>
              <a:rPr lang="en-US" altLang="en-US" sz="3600" b="1">
                <a:solidFill>
                  <a:srgbClr val="000000"/>
                </a:solidFill>
                <a:latin typeface="Arial" charset="0"/>
              </a:rPr>
              <a:t> </a:t>
            </a:r>
            <a:r>
              <a:rPr lang="en-US" altLang="en-US" sz="3600" b="1">
                <a:solidFill>
                  <a:srgbClr val="C00000"/>
                </a:solidFill>
                <a:latin typeface="Times New Roman" pitchFamily="18" charset="0"/>
              </a:rPr>
              <a:t>v </a:t>
            </a:r>
            <a:r>
              <a:rPr lang="en-US" altLang="en-US" b="1">
                <a:solidFill>
                  <a:srgbClr val="C00000"/>
                </a:solidFill>
                <a:latin typeface="Times New Roman" pitchFamily="18" charset="0"/>
              </a:rPr>
              <a:t>(km/h)</a:t>
            </a:r>
          </a:p>
        </p:txBody>
      </p:sp>
      <p:sp>
        <p:nvSpPr>
          <p:cNvPr id="5134" name="Text Box 126"/>
          <p:cNvSpPr txBox="1">
            <a:spLocks noChangeArrowheads="1"/>
          </p:cNvSpPr>
          <p:nvPr/>
        </p:nvSpPr>
        <p:spPr bwMode="auto">
          <a:xfrm>
            <a:off x="6197600" y="2317751"/>
            <a:ext cx="2633133" cy="646113"/>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a:solidFill>
                  <a:srgbClr val="C00000"/>
                </a:solidFill>
                <a:latin typeface="Times New Roman" pitchFamily="18" charset="0"/>
              </a:rPr>
              <a:t> </a:t>
            </a:r>
            <a:r>
              <a:rPr lang="en-US" altLang="en-US" sz="3600" b="1">
                <a:solidFill>
                  <a:srgbClr val="C00000"/>
                </a:solidFill>
                <a:latin typeface="Times New Roman" pitchFamily="18" charset="0"/>
              </a:rPr>
              <a:t>t</a:t>
            </a:r>
            <a:r>
              <a:rPr lang="en-US" altLang="en-US" b="1">
                <a:solidFill>
                  <a:srgbClr val="C00000"/>
                </a:solidFill>
                <a:latin typeface="Times New Roman" pitchFamily="18" charset="0"/>
              </a:rPr>
              <a:t> (h)</a:t>
            </a:r>
          </a:p>
        </p:txBody>
      </p:sp>
      <p:sp>
        <p:nvSpPr>
          <p:cNvPr id="5135" name="Text Box 127"/>
          <p:cNvSpPr txBox="1">
            <a:spLocks noChangeArrowheads="1"/>
          </p:cNvSpPr>
          <p:nvPr/>
        </p:nvSpPr>
        <p:spPr bwMode="auto">
          <a:xfrm>
            <a:off x="8521700" y="2290763"/>
            <a:ext cx="3259667" cy="64611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000" b="1">
                <a:solidFill>
                  <a:srgbClr val="C00000"/>
                </a:solidFill>
                <a:latin typeface="Times New Roman" pitchFamily="18" charset="0"/>
              </a:rPr>
              <a:t> </a:t>
            </a:r>
            <a:r>
              <a:rPr lang="en-US" altLang="en-US" sz="3600" b="1">
                <a:solidFill>
                  <a:srgbClr val="C00000"/>
                </a:solidFill>
                <a:latin typeface="Times New Roman" pitchFamily="18" charset="0"/>
              </a:rPr>
              <a:t>s</a:t>
            </a:r>
            <a:r>
              <a:rPr lang="en-US" altLang="en-US" b="1">
                <a:solidFill>
                  <a:srgbClr val="C00000"/>
                </a:solidFill>
                <a:latin typeface="Times New Roman" pitchFamily="18" charset="0"/>
              </a:rPr>
              <a:t> (km)</a:t>
            </a:r>
          </a:p>
        </p:txBody>
      </p:sp>
      <p:graphicFrame>
        <p:nvGraphicFramePr>
          <p:cNvPr id="381232" name="Group 304"/>
          <p:cNvGraphicFramePr>
            <a:graphicFrameLocks noGrp="1"/>
          </p:cNvGraphicFramePr>
          <p:nvPr/>
        </p:nvGraphicFramePr>
        <p:xfrm>
          <a:off x="1147234" y="2428876"/>
          <a:ext cx="10469034" cy="1819275"/>
        </p:xfrm>
        <a:graphic>
          <a:graphicData uri="http://schemas.openxmlformats.org/drawingml/2006/table">
            <a:tbl>
              <a:tblPr/>
              <a:tblGrid>
                <a:gridCol w="2387979">
                  <a:extLst>
                    <a:ext uri="{9D8B030D-6E8A-4147-A177-3AD203B41FA5}">
                      <a16:colId xmlns:a16="http://schemas.microsoft.com/office/drawing/2014/main" val="20000"/>
                    </a:ext>
                  </a:extLst>
                </a:gridCol>
                <a:gridCol w="2578324">
                  <a:extLst>
                    <a:ext uri="{9D8B030D-6E8A-4147-A177-3AD203B41FA5}">
                      <a16:colId xmlns:a16="http://schemas.microsoft.com/office/drawing/2014/main" val="20001"/>
                    </a:ext>
                  </a:extLst>
                </a:gridCol>
                <a:gridCol w="2457195">
                  <a:extLst>
                    <a:ext uri="{9D8B030D-6E8A-4147-A177-3AD203B41FA5}">
                      <a16:colId xmlns:a16="http://schemas.microsoft.com/office/drawing/2014/main" val="20002"/>
                    </a:ext>
                  </a:extLst>
                </a:gridCol>
                <a:gridCol w="3045536">
                  <a:extLst>
                    <a:ext uri="{9D8B030D-6E8A-4147-A177-3AD203B41FA5}">
                      <a16:colId xmlns:a16="http://schemas.microsoft.com/office/drawing/2014/main" val="20003"/>
                    </a:ext>
                  </a:extLst>
                </a:gridCol>
              </a:tblGrid>
              <a:tr h="57367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rgbClr val="000000"/>
                        </a:solidFill>
                        <a:effectLst>
                          <a:outerShdw blurRad="38100" dist="38100" dir="2700000" algn="tl">
                            <a:srgbClr val="FFFFFF"/>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rgbClr val="000000"/>
                        </a:solidFill>
                        <a:effectLst>
                          <a:outerShdw blurRad="38100" dist="38100" dir="2700000" algn="tl">
                            <a:srgbClr val="FFFFFF"/>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rgbClr val="000000"/>
                        </a:solidFill>
                        <a:effectLst>
                          <a:outerShdw blurRad="38100" dist="38100" dir="2700000" algn="tl">
                            <a:srgbClr val="FFFFFF"/>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65437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VNI-Times" pitchFamily="2" charset="0"/>
                        </a:rPr>
                        <a:t> </a:t>
                      </a: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59122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17" marR="121917" marT="45669" marB="4566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80970" name="Text Box 42"/>
          <p:cNvSpPr txBox="1">
            <a:spLocks noChangeArrowheads="1"/>
          </p:cNvSpPr>
          <p:nvPr/>
        </p:nvSpPr>
        <p:spPr bwMode="auto">
          <a:xfrm>
            <a:off x="9154584" y="2898776"/>
            <a:ext cx="1191683" cy="461963"/>
          </a:xfrm>
          <a:prstGeom prst="rect">
            <a:avLst/>
          </a:prstGeom>
          <a:solidFill>
            <a:srgbClr val="99FF33"/>
          </a:solidFill>
          <a:ln w="9525">
            <a:solidFill>
              <a:srgbClr val="FF3300"/>
            </a:solidFill>
            <a:miter lim="800000"/>
            <a:headEnd/>
            <a:tailEnd/>
          </a:ln>
        </p:spPr>
        <p:txBody>
          <a:bodyPr>
            <a:spAutoFit/>
          </a:bodyPr>
          <a:lstStyle/>
          <a:p>
            <a:pPr algn="ctr" eaLnBrk="1" hangingPunct="1">
              <a:spcBef>
                <a:spcPct val="50000"/>
              </a:spcBef>
            </a:pPr>
            <a:r>
              <a:rPr lang="en-US" altLang="en-US" sz="2400" b="1">
                <a:solidFill>
                  <a:srgbClr val="FF3300"/>
                </a:solidFill>
                <a:latin typeface="Times New Roman" pitchFamily="18" charset="0"/>
              </a:rPr>
              <a:t>?</a:t>
            </a:r>
          </a:p>
        </p:txBody>
      </p:sp>
      <p:sp>
        <p:nvSpPr>
          <p:cNvPr id="380971" name="Text Box 43"/>
          <p:cNvSpPr txBox="1">
            <a:spLocks noChangeArrowheads="1"/>
          </p:cNvSpPr>
          <p:nvPr/>
        </p:nvSpPr>
        <p:spPr bwMode="auto">
          <a:xfrm>
            <a:off x="6777566" y="2995614"/>
            <a:ext cx="857251" cy="466725"/>
          </a:xfrm>
          <a:prstGeom prst="rect">
            <a:avLst/>
          </a:prstGeom>
          <a:solidFill>
            <a:srgbClr val="99FF33"/>
          </a:solidFill>
          <a:ln w="9525">
            <a:solidFill>
              <a:srgbClr val="FF3300"/>
            </a:solidFill>
            <a:miter lim="800000"/>
            <a:headEnd/>
            <a:tailEnd/>
          </a:ln>
        </p:spPr>
        <p:txBody>
          <a:bodyPr>
            <a:spAutoFit/>
          </a:bodyPr>
          <a:lstStyle/>
          <a:p>
            <a:pPr algn="ctr" eaLnBrk="1" hangingPunct="1">
              <a:spcBef>
                <a:spcPct val="50000"/>
              </a:spcBef>
            </a:pPr>
            <a:r>
              <a:rPr lang="en-US" altLang="en-US" sz="2400" b="1">
                <a:solidFill>
                  <a:srgbClr val="FF3300"/>
                </a:solidFill>
                <a:latin typeface="Times New Roman" pitchFamily="18" charset="0"/>
              </a:rPr>
              <a:t>?</a:t>
            </a:r>
          </a:p>
        </p:txBody>
      </p:sp>
      <p:sp>
        <p:nvSpPr>
          <p:cNvPr id="380972" name="Text Box 44"/>
          <p:cNvSpPr txBox="1">
            <a:spLocks noChangeArrowheads="1"/>
          </p:cNvSpPr>
          <p:nvPr/>
        </p:nvSpPr>
        <p:spPr bwMode="auto">
          <a:xfrm>
            <a:off x="9247718" y="3513138"/>
            <a:ext cx="1007533" cy="461962"/>
          </a:xfrm>
          <a:prstGeom prst="rect">
            <a:avLst/>
          </a:prstGeom>
          <a:solidFill>
            <a:srgbClr val="99FF33"/>
          </a:solidFill>
          <a:ln w="9525">
            <a:solidFill>
              <a:srgbClr val="FF3300"/>
            </a:solidFill>
            <a:miter lim="800000"/>
            <a:headEnd/>
            <a:tailEnd/>
          </a:ln>
        </p:spPr>
        <p:txBody>
          <a:bodyPr>
            <a:spAutoFit/>
          </a:bodyPr>
          <a:lstStyle/>
          <a:p>
            <a:pPr algn="ctr" eaLnBrk="1" hangingPunct="1">
              <a:spcBef>
                <a:spcPct val="50000"/>
              </a:spcBef>
            </a:pPr>
            <a:r>
              <a:rPr lang="en-US" altLang="en-US" sz="2400" b="1">
                <a:solidFill>
                  <a:srgbClr val="FF3300"/>
                </a:solidFill>
                <a:latin typeface="Times New Roman" pitchFamily="18" charset="0"/>
              </a:rPr>
              <a:t>?</a:t>
            </a:r>
          </a:p>
        </p:txBody>
      </p:sp>
      <p:sp>
        <p:nvSpPr>
          <p:cNvPr id="380973" name="Text Box 45"/>
          <p:cNvSpPr txBox="1">
            <a:spLocks noChangeArrowheads="1"/>
          </p:cNvSpPr>
          <p:nvPr/>
        </p:nvSpPr>
        <p:spPr bwMode="auto">
          <a:xfrm>
            <a:off x="6578601" y="3568700"/>
            <a:ext cx="935567" cy="460375"/>
          </a:xfrm>
          <a:prstGeom prst="rect">
            <a:avLst/>
          </a:prstGeom>
          <a:solidFill>
            <a:srgbClr val="99FF33"/>
          </a:solidFill>
          <a:ln w="9525">
            <a:solidFill>
              <a:srgbClr val="FF3300"/>
            </a:solidFill>
            <a:miter lim="800000"/>
            <a:headEnd/>
            <a:tailEnd/>
          </a:ln>
        </p:spPr>
        <p:txBody>
          <a:bodyPr>
            <a:spAutoFit/>
          </a:bodyPr>
          <a:lstStyle/>
          <a:p>
            <a:pPr algn="ctr" eaLnBrk="1" hangingPunct="1">
              <a:spcBef>
                <a:spcPct val="50000"/>
              </a:spcBef>
            </a:pPr>
            <a:r>
              <a:rPr lang="en-US" altLang="en-US" sz="2400" b="1">
                <a:solidFill>
                  <a:srgbClr val="FF3300"/>
                </a:solidFill>
                <a:latin typeface="Times New Roman" pitchFamily="18" charset="0"/>
              </a:rPr>
              <a:t>?</a:t>
            </a:r>
          </a:p>
        </p:txBody>
      </p:sp>
      <p:sp>
        <p:nvSpPr>
          <p:cNvPr id="5160" name="Line 46"/>
          <p:cNvSpPr>
            <a:spLocks noChangeShapeType="1"/>
          </p:cNvSpPr>
          <p:nvPr/>
        </p:nvSpPr>
        <p:spPr bwMode="auto">
          <a:xfrm flipV="1">
            <a:off x="1104900" y="3482975"/>
            <a:ext cx="10458451" cy="1588"/>
          </a:xfrm>
          <a:prstGeom prst="line">
            <a:avLst/>
          </a:prstGeom>
          <a:noFill/>
          <a:ln w="19050">
            <a:solidFill>
              <a:srgbClr val="000000"/>
            </a:solidFill>
            <a:round/>
            <a:headEnd/>
            <a:tailEnd/>
          </a:ln>
        </p:spPr>
        <p:txBody>
          <a:bodyPr/>
          <a:lstStyle/>
          <a:p>
            <a:endParaRPr lang="en-US"/>
          </a:p>
        </p:txBody>
      </p:sp>
      <p:sp>
        <p:nvSpPr>
          <p:cNvPr id="5161" name="Line 47"/>
          <p:cNvSpPr>
            <a:spLocks noChangeShapeType="1"/>
          </p:cNvSpPr>
          <p:nvPr/>
        </p:nvSpPr>
        <p:spPr bwMode="auto">
          <a:xfrm flipV="1">
            <a:off x="1104900" y="2922588"/>
            <a:ext cx="10449984" cy="63500"/>
          </a:xfrm>
          <a:prstGeom prst="line">
            <a:avLst/>
          </a:prstGeom>
          <a:noFill/>
          <a:ln w="19050">
            <a:solidFill>
              <a:srgbClr val="000000"/>
            </a:solidFill>
            <a:round/>
            <a:headEnd/>
            <a:tailEnd/>
          </a:ln>
        </p:spPr>
        <p:txBody>
          <a:bodyPr/>
          <a:lstStyle/>
          <a:p>
            <a:endParaRPr lang="en-US"/>
          </a:p>
        </p:txBody>
      </p:sp>
      <p:graphicFrame>
        <p:nvGraphicFramePr>
          <p:cNvPr id="380977" name="Object 49"/>
          <p:cNvGraphicFramePr>
            <a:graphicFrameLocks noChangeAspect="1"/>
          </p:cNvGraphicFramePr>
          <p:nvPr/>
        </p:nvGraphicFramePr>
        <p:xfrm>
          <a:off x="8661400" y="3414714"/>
          <a:ext cx="2032000" cy="847725"/>
        </p:xfrm>
        <a:graphic>
          <a:graphicData uri="http://schemas.openxmlformats.org/presentationml/2006/ole">
            <mc:AlternateContent xmlns:mc="http://schemas.openxmlformats.org/markup-compatibility/2006">
              <mc:Choice xmlns:v="urn:schemas-microsoft-com:vml" Requires="v">
                <p:oleObj spid="_x0000_s2058" name="Equation" r:id="rId5" imgW="622030" imgH="393529" progId="Equation.DSMT4">
                  <p:embed/>
                </p:oleObj>
              </mc:Choice>
              <mc:Fallback>
                <p:oleObj name="Equation" r:id="rId5" imgW="622030" imgH="393529" progId="Equation.DSMT4">
                  <p:embed/>
                  <p:pic>
                    <p:nvPicPr>
                      <p:cNvPr id="0" name="Object 4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1400" y="3414714"/>
                        <a:ext cx="2032000" cy="847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0978" name="Object 50"/>
          <p:cNvGraphicFramePr>
            <a:graphicFrameLocks noChangeAspect="1"/>
          </p:cNvGraphicFramePr>
          <p:nvPr/>
        </p:nvGraphicFramePr>
        <p:xfrm>
          <a:off x="4618567" y="3578226"/>
          <a:ext cx="656167" cy="461963"/>
        </p:xfrm>
        <a:graphic>
          <a:graphicData uri="http://schemas.openxmlformats.org/presentationml/2006/ole">
            <mc:AlternateContent xmlns:mc="http://schemas.openxmlformats.org/markup-compatibility/2006">
              <mc:Choice xmlns:v="urn:schemas-microsoft-com:vml" Requires="v">
                <p:oleObj spid="_x0000_s2059" name="Equation" r:id="rId7" imgW="202936" imgH="177569" progId="Equation.3">
                  <p:embed/>
                </p:oleObj>
              </mc:Choice>
              <mc:Fallback>
                <p:oleObj name="Equation" r:id="rId7" imgW="202936" imgH="177569" progId="Equation.3">
                  <p:embed/>
                  <p:pic>
                    <p:nvPicPr>
                      <p:cNvPr id="0" name="Object 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8567" y="3578226"/>
                        <a:ext cx="656167"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0979" name="Object 51"/>
          <p:cNvGraphicFramePr>
            <a:graphicFrameLocks noChangeAspect="1"/>
          </p:cNvGraphicFramePr>
          <p:nvPr/>
        </p:nvGraphicFramePr>
        <p:xfrm>
          <a:off x="6951134" y="3025776"/>
          <a:ext cx="563033" cy="479425"/>
        </p:xfrm>
        <a:graphic>
          <a:graphicData uri="http://schemas.openxmlformats.org/presentationml/2006/ole">
            <mc:AlternateContent xmlns:mc="http://schemas.openxmlformats.org/markup-compatibility/2006">
              <mc:Choice xmlns:v="urn:schemas-microsoft-com:vml" Requires="v">
                <p:oleObj spid="_x0000_s2060" name="Equation" r:id="rId9" imgW="126835" imgH="139518" progId="Equation.3">
                  <p:embed/>
                </p:oleObj>
              </mc:Choice>
              <mc:Fallback>
                <p:oleObj name="Equation" r:id="rId9" imgW="126835" imgH="139518" progId="Equation.3">
                  <p:embed/>
                  <p:pic>
                    <p:nvPicPr>
                      <p:cNvPr id="0" name="Object 5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51134" y="3025776"/>
                        <a:ext cx="563033"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0980" name="Object 52"/>
          <p:cNvGraphicFramePr>
            <a:graphicFrameLocks noChangeAspect="1"/>
          </p:cNvGraphicFramePr>
          <p:nvPr/>
        </p:nvGraphicFramePr>
        <p:xfrm>
          <a:off x="6436785" y="3394075"/>
          <a:ext cx="1170516" cy="909638"/>
        </p:xfrm>
        <a:graphic>
          <a:graphicData uri="http://schemas.openxmlformats.org/presentationml/2006/ole">
            <mc:AlternateContent xmlns:mc="http://schemas.openxmlformats.org/markup-compatibility/2006">
              <mc:Choice xmlns:v="urn:schemas-microsoft-com:vml" Requires="v">
                <p:oleObj spid="_x0000_s2061" name="Equation" r:id="rId11" imgW="355292" imgH="393359" progId="Equation.DSMT4">
                  <p:embed/>
                </p:oleObj>
              </mc:Choice>
              <mc:Fallback>
                <p:oleObj name="Equation" r:id="rId11" imgW="355292" imgH="393359" progId="Equation.DSMT4">
                  <p:embed/>
                  <p:pic>
                    <p:nvPicPr>
                      <p:cNvPr id="0" name="Object 5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36785" y="3394075"/>
                        <a:ext cx="1170516" cy="909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0981" name="Object 53"/>
          <p:cNvGraphicFramePr>
            <a:graphicFrameLocks noChangeAspect="1"/>
          </p:cNvGraphicFramePr>
          <p:nvPr/>
        </p:nvGraphicFramePr>
        <p:xfrm>
          <a:off x="4637618" y="3003551"/>
          <a:ext cx="766233" cy="392113"/>
        </p:xfrm>
        <a:graphic>
          <a:graphicData uri="http://schemas.openxmlformats.org/presentationml/2006/ole">
            <mc:AlternateContent xmlns:mc="http://schemas.openxmlformats.org/markup-compatibility/2006">
              <mc:Choice xmlns:v="urn:schemas-microsoft-com:vml" Requires="v">
                <p:oleObj spid="_x0000_s2062" name="Equation" r:id="rId13" imgW="190335" imgH="177646" progId="Equation.3">
                  <p:embed/>
                </p:oleObj>
              </mc:Choice>
              <mc:Fallback>
                <p:oleObj name="Equation" r:id="rId13" imgW="190335" imgH="177646" progId="Equation.3">
                  <p:embed/>
                  <p:pic>
                    <p:nvPicPr>
                      <p:cNvPr id="0" name="Object 5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7618" y="3003551"/>
                        <a:ext cx="766233" cy="39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0982" name="Object 54"/>
          <p:cNvGraphicFramePr>
            <a:graphicFrameLocks noChangeAspect="1"/>
          </p:cNvGraphicFramePr>
          <p:nvPr/>
        </p:nvGraphicFramePr>
        <p:xfrm>
          <a:off x="9260418" y="2897188"/>
          <a:ext cx="1085849" cy="533400"/>
        </p:xfrm>
        <a:graphic>
          <a:graphicData uri="http://schemas.openxmlformats.org/presentationml/2006/ole">
            <mc:AlternateContent xmlns:mc="http://schemas.openxmlformats.org/markup-compatibility/2006">
              <mc:Choice xmlns:v="urn:schemas-microsoft-com:vml" Requires="v">
                <p:oleObj spid="_x0000_s2063" name="Equation" r:id="rId15" imgW="279158" imgH="177646" progId="Equation.DSMT4">
                  <p:embed/>
                </p:oleObj>
              </mc:Choice>
              <mc:Fallback>
                <p:oleObj name="Equation" r:id="rId15" imgW="279158" imgH="177646" progId="Equation.DSMT4">
                  <p:embed/>
                  <p:pic>
                    <p:nvPicPr>
                      <p:cNvPr id="0" name="Object 5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260418" y="2897188"/>
                        <a:ext cx="1085849"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0983" name="Line 42"/>
          <p:cNvSpPr>
            <a:spLocks noChangeShapeType="1"/>
          </p:cNvSpPr>
          <p:nvPr/>
        </p:nvSpPr>
        <p:spPr bwMode="auto">
          <a:xfrm>
            <a:off x="1735667" y="5383214"/>
            <a:ext cx="8983133" cy="46037"/>
          </a:xfrm>
          <a:prstGeom prst="line">
            <a:avLst/>
          </a:prstGeom>
          <a:noFill/>
          <a:ln w="38100" cap="sq">
            <a:solidFill>
              <a:schemeClr val="tx1"/>
            </a:solidFill>
            <a:round/>
            <a:headEnd type="none" w="sm" len="sm"/>
            <a:tailEnd type="none" w="sm" len="sm"/>
          </a:ln>
        </p:spPr>
        <p:txBody>
          <a:bodyPr anchor="ctr"/>
          <a:lstStyle/>
          <a:p>
            <a:endParaRPr lang="en-US"/>
          </a:p>
        </p:txBody>
      </p:sp>
      <p:grpSp>
        <p:nvGrpSpPr>
          <p:cNvPr id="3" name="Group 69"/>
          <p:cNvGrpSpPr>
            <a:grpSpLocks/>
          </p:cNvGrpSpPr>
          <p:nvPr/>
        </p:nvGrpSpPr>
        <p:grpSpPr bwMode="auto">
          <a:xfrm flipV="1">
            <a:off x="1701800" y="5678489"/>
            <a:ext cx="1371600" cy="47625"/>
            <a:chOff x="1600200" y="1123950"/>
            <a:chExt cx="1478559" cy="152400"/>
          </a:xfrm>
        </p:grpSpPr>
        <p:sp>
          <p:nvSpPr>
            <p:cNvPr id="5191" name="Line 47"/>
            <p:cNvSpPr>
              <a:spLocks noChangeShapeType="1"/>
            </p:cNvSpPr>
            <p:nvPr/>
          </p:nvSpPr>
          <p:spPr bwMode="auto">
            <a:xfrm>
              <a:off x="2419350" y="1178380"/>
              <a:ext cx="659409" cy="10886"/>
            </a:xfrm>
            <a:prstGeom prst="line">
              <a:avLst/>
            </a:prstGeom>
            <a:noFill/>
            <a:ln w="38100" cap="sq">
              <a:solidFill>
                <a:schemeClr val="tx1"/>
              </a:solidFill>
              <a:round/>
              <a:headEnd type="none" w="sm" len="sm"/>
              <a:tailEnd type="triangle" w="sm" len="sm"/>
            </a:ln>
          </p:spPr>
          <p:txBody>
            <a:bodyPr anchor="ctr"/>
            <a:lstStyle/>
            <a:p>
              <a:endParaRPr lang="en-US"/>
            </a:p>
          </p:txBody>
        </p:sp>
        <p:sp>
          <p:nvSpPr>
            <p:cNvPr id="5192" name="Line 48"/>
            <p:cNvSpPr>
              <a:spLocks noChangeShapeType="1"/>
            </p:cNvSpPr>
            <p:nvPr/>
          </p:nvSpPr>
          <p:spPr bwMode="auto">
            <a:xfrm flipV="1">
              <a:off x="1619250" y="1181100"/>
              <a:ext cx="781050" cy="19050"/>
            </a:xfrm>
            <a:prstGeom prst="line">
              <a:avLst/>
            </a:prstGeom>
            <a:noFill/>
            <a:ln w="28575">
              <a:solidFill>
                <a:schemeClr val="tx1"/>
              </a:solidFill>
              <a:prstDash val="dash"/>
              <a:round/>
              <a:headEnd type="none" w="sm" len="sm"/>
              <a:tailEnd type="none" w="sm" len="sm"/>
            </a:ln>
          </p:spPr>
          <p:txBody>
            <a:bodyPr anchor="ctr"/>
            <a:lstStyle/>
            <a:p>
              <a:endParaRPr lang="en-US"/>
            </a:p>
          </p:txBody>
        </p:sp>
        <p:sp>
          <p:nvSpPr>
            <p:cNvPr id="5193" name="Line 53"/>
            <p:cNvSpPr>
              <a:spLocks noChangeShapeType="1"/>
            </p:cNvSpPr>
            <p:nvPr/>
          </p:nvSpPr>
          <p:spPr bwMode="auto">
            <a:xfrm>
              <a:off x="1600200" y="1123950"/>
              <a:ext cx="0" cy="152400"/>
            </a:xfrm>
            <a:prstGeom prst="line">
              <a:avLst/>
            </a:prstGeom>
            <a:noFill/>
            <a:ln w="38100" cap="sq">
              <a:solidFill>
                <a:schemeClr val="tx1"/>
              </a:solidFill>
              <a:round/>
              <a:headEnd type="none" w="sm" len="sm"/>
              <a:tailEnd type="none" w="sm" len="sm"/>
            </a:ln>
          </p:spPr>
          <p:txBody>
            <a:bodyPr anchor="ctr"/>
            <a:lstStyle/>
            <a:p>
              <a:endParaRPr lang="en-US"/>
            </a:p>
          </p:txBody>
        </p:sp>
      </p:grpSp>
      <p:sp>
        <p:nvSpPr>
          <p:cNvPr id="2055" name="Text Box 55"/>
          <p:cNvSpPr txBox="1">
            <a:spLocks noChangeArrowheads="1"/>
          </p:cNvSpPr>
          <p:nvPr/>
        </p:nvSpPr>
        <p:spPr bwMode="auto">
          <a:xfrm>
            <a:off x="118533" y="6178551"/>
            <a:ext cx="1786467"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C00000"/>
                </a:solidFill>
                <a:latin typeface="Times New Roman" pitchFamily="18" charset="0"/>
              </a:rPr>
              <a:t>Hà Nội</a:t>
            </a:r>
          </a:p>
        </p:txBody>
      </p:sp>
      <p:sp>
        <p:nvSpPr>
          <p:cNvPr id="2056" name="Text Box 56"/>
          <p:cNvSpPr txBox="1">
            <a:spLocks noChangeArrowheads="1"/>
          </p:cNvSpPr>
          <p:nvPr/>
        </p:nvSpPr>
        <p:spPr bwMode="auto">
          <a:xfrm>
            <a:off x="9783233" y="6257926"/>
            <a:ext cx="2540000"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7030A0"/>
                </a:solidFill>
                <a:latin typeface="Times New Roman" pitchFamily="18" charset="0"/>
              </a:rPr>
              <a:t>Nam Định</a:t>
            </a:r>
          </a:p>
        </p:txBody>
      </p:sp>
      <p:sp>
        <p:nvSpPr>
          <p:cNvPr id="2057" name="Text Box 57"/>
          <p:cNvSpPr txBox="1">
            <a:spLocks noChangeArrowheads="1"/>
          </p:cNvSpPr>
          <p:nvPr/>
        </p:nvSpPr>
        <p:spPr bwMode="auto">
          <a:xfrm>
            <a:off x="-1054100" y="4202113"/>
            <a:ext cx="4580467" cy="784830"/>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C00000"/>
                </a:solidFill>
                <a:latin typeface="Times New Roman" pitchFamily="18" charset="0"/>
              </a:rPr>
              <a:t>Xe máy:</a:t>
            </a:r>
          </a:p>
          <a:p>
            <a:pPr algn="ctr" eaLnBrk="1" hangingPunct="1">
              <a:spcBef>
                <a:spcPct val="50000"/>
              </a:spcBef>
            </a:pPr>
            <a:r>
              <a:rPr lang="en-US" altLang="en-US" b="1">
                <a:solidFill>
                  <a:srgbClr val="C00000"/>
                </a:solidFill>
                <a:latin typeface="Times New Roman" pitchFamily="18" charset="0"/>
              </a:rPr>
              <a:t>V = 35km/h</a:t>
            </a:r>
          </a:p>
        </p:txBody>
      </p:sp>
      <p:sp>
        <p:nvSpPr>
          <p:cNvPr id="2058" name="Text Box 58"/>
          <p:cNvSpPr txBox="1">
            <a:spLocks noChangeArrowheads="1"/>
          </p:cNvSpPr>
          <p:nvPr/>
        </p:nvSpPr>
        <p:spPr bwMode="auto">
          <a:xfrm>
            <a:off x="9000067" y="4249739"/>
            <a:ext cx="3708400" cy="784830"/>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002060"/>
                </a:solidFill>
                <a:latin typeface="Times New Roman" pitchFamily="18" charset="0"/>
              </a:rPr>
              <a:t>Ôtô:</a:t>
            </a:r>
          </a:p>
          <a:p>
            <a:pPr algn="ctr" eaLnBrk="1" hangingPunct="1">
              <a:spcBef>
                <a:spcPct val="50000"/>
              </a:spcBef>
            </a:pPr>
            <a:r>
              <a:rPr lang="en-US" altLang="en-US" b="1">
                <a:solidFill>
                  <a:srgbClr val="002060"/>
                </a:solidFill>
                <a:latin typeface="Times New Roman" pitchFamily="18" charset="0"/>
              </a:rPr>
              <a:t>V = 45km/h</a:t>
            </a:r>
          </a:p>
        </p:txBody>
      </p:sp>
      <p:sp>
        <p:nvSpPr>
          <p:cNvPr id="2059" name="Text Box 59"/>
          <p:cNvSpPr txBox="1">
            <a:spLocks noRot="1" noChangeAspect="1" noMove="1" noResize="1" noEditPoints="1" noAdjustHandles="1" noChangeArrowheads="1" noChangeShapeType="1" noTextEdit="1"/>
          </p:cNvSpPr>
          <p:nvPr/>
        </p:nvSpPr>
        <p:spPr bwMode="auto">
          <a:xfrm>
            <a:off x="1248836" y="5343194"/>
            <a:ext cx="2203449" cy="536942"/>
          </a:xfrm>
          <a:prstGeom prst="rect">
            <a:avLst/>
          </a:prstGeom>
          <a:blipFill>
            <a:blip r:embed="rId17" cstate="print"/>
            <a:stretch>
              <a:fillRect b="-6818"/>
            </a:stretch>
          </a:blipFill>
          <a:ln>
            <a:noFill/>
          </a:ln>
        </p:spPr>
        <p:txBody>
          <a:bodyPr/>
          <a:lstStyle/>
          <a:p>
            <a:pPr>
              <a:defRPr/>
            </a:pPr>
            <a:r>
              <a:rPr lang="en-US">
                <a:noFill/>
                <a:cs typeface="Arial" panose="020B0604020202020204" pitchFamily="34" charset="0"/>
              </a:rPr>
              <a:t> </a:t>
            </a:r>
          </a:p>
        </p:txBody>
      </p:sp>
      <p:sp>
        <p:nvSpPr>
          <p:cNvPr id="2060" name="Text Box 61"/>
          <p:cNvSpPr txBox="1">
            <a:spLocks noChangeArrowheads="1"/>
          </p:cNvSpPr>
          <p:nvPr/>
        </p:nvSpPr>
        <p:spPr bwMode="auto">
          <a:xfrm>
            <a:off x="5080000" y="6297614"/>
            <a:ext cx="1940984"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0000FF"/>
                </a:solidFill>
                <a:latin typeface="Times New Roman" pitchFamily="18" charset="0"/>
              </a:rPr>
              <a:t>90km</a:t>
            </a:r>
          </a:p>
        </p:txBody>
      </p:sp>
      <p:sp>
        <p:nvSpPr>
          <p:cNvPr id="380994" name="Line 45"/>
          <p:cNvSpPr>
            <a:spLocks noChangeShapeType="1"/>
          </p:cNvSpPr>
          <p:nvPr/>
        </p:nvSpPr>
        <p:spPr bwMode="auto">
          <a:xfrm>
            <a:off x="1625600" y="5334000"/>
            <a:ext cx="0" cy="152400"/>
          </a:xfrm>
          <a:prstGeom prst="line">
            <a:avLst/>
          </a:prstGeom>
          <a:noFill/>
          <a:ln w="38100" cap="sq">
            <a:solidFill>
              <a:schemeClr val="tx1"/>
            </a:solidFill>
            <a:round/>
            <a:headEnd type="none" w="sm" len="sm"/>
            <a:tailEnd type="none" w="sm" len="sm"/>
          </a:ln>
        </p:spPr>
        <p:txBody>
          <a:bodyPr anchor="ctr"/>
          <a:lstStyle/>
          <a:p>
            <a:endParaRPr lang="en-US"/>
          </a:p>
        </p:txBody>
      </p:sp>
      <p:sp>
        <p:nvSpPr>
          <p:cNvPr id="380995" name="Line 46"/>
          <p:cNvSpPr>
            <a:spLocks noChangeShapeType="1"/>
          </p:cNvSpPr>
          <p:nvPr/>
        </p:nvSpPr>
        <p:spPr bwMode="auto">
          <a:xfrm>
            <a:off x="10752667" y="5372100"/>
            <a:ext cx="0" cy="152400"/>
          </a:xfrm>
          <a:prstGeom prst="line">
            <a:avLst/>
          </a:prstGeom>
          <a:noFill/>
          <a:ln w="38100" cap="sq">
            <a:solidFill>
              <a:schemeClr val="tx1"/>
            </a:solidFill>
            <a:round/>
            <a:headEnd type="none" w="sm" len="sm"/>
            <a:tailEnd type="none" w="sm" len="sm"/>
          </a:ln>
        </p:spPr>
        <p:txBody>
          <a:bodyPr anchor="ctr"/>
          <a:lstStyle/>
          <a:p>
            <a:endParaRPr lang="en-US"/>
          </a:p>
        </p:txBody>
      </p:sp>
      <p:sp>
        <p:nvSpPr>
          <p:cNvPr id="380996" name="Line 51"/>
          <p:cNvSpPr>
            <a:spLocks noChangeShapeType="1"/>
          </p:cNvSpPr>
          <p:nvPr/>
        </p:nvSpPr>
        <p:spPr bwMode="auto">
          <a:xfrm>
            <a:off x="3056467" y="5353050"/>
            <a:ext cx="0" cy="152400"/>
          </a:xfrm>
          <a:prstGeom prst="line">
            <a:avLst/>
          </a:prstGeom>
          <a:noFill/>
          <a:ln w="38100" cap="sq">
            <a:solidFill>
              <a:schemeClr val="tx1"/>
            </a:solidFill>
            <a:round/>
            <a:headEnd type="none" w="sm" len="sm"/>
            <a:tailEnd type="none" w="sm" len="sm"/>
          </a:ln>
        </p:spPr>
        <p:txBody>
          <a:bodyPr anchor="ctr"/>
          <a:lstStyle/>
          <a:p>
            <a:endParaRPr lang="en-US"/>
          </a:p>
        </p:txBody>
      </p:sp>
      <p:sp>
        <p:nvSpPr>
          <p:cNvPr id="380997" name="Text Box 132"/>
          <p:cNvSpPr txBox="1">
            <a:spLocks noChangeArrowheads="1"/>
          </p:cNvSpPr>
          <p:nvPr/>
        </p:nvSpPr>
        <p:spPr bwMode="auto">
          <a:xfrm>
            <a:off x="5088467" y="5348289"/>
            <a:ext cx="2472267"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0000FF"/>
                </a:solidFill>
                <a:latin typeface="Arial" charset="0"/>
              </a:rPr>
              <a:t>Gặp nhau</a:t>
            </a:r>
          </a:p>
        </p:txBody>
      </p:sp>
      <p:pic>
        <p:nvPicPr>
          <p:cNvPr id="2101" name="Picture 53"/>
          <p:cNvPicPr>
            <a:picLocks noChangeAspect="1" noChangeArrowheads="1"/>
          </p:cNvPicPr>
          <p:nvPr/>
        </p:nvPicPr>
        <p:blipFill>
          <a:blip r:embed="rId18" cstate="print"/>
          <a:srcRect/>
          <a:stretch>
            <a:fillRect/>
          </a:stretch>
        </p:blipFill>
        <p:spPr bwMode="auto">
          <a:xfrm>
            <a:off x="1" y="4365626"/>
            <a:ext cx="1843617" cy="968375"/>
          </a:xfrm>
          <a:prstGeom prst="rect">
            <a:avLst/>
          </a:prstGeom>
          <a:noFill/>
          <a:ln w="12700" cap="sq">
            <a:noFill/>
            <a:miter lim="800000"/>
            <a:headEnd type="none" w="sm" len="sm"/>
            <a:tailEnd type="none" w="sm" len="sm"/>
          </a:ln>
        </p:spPr>
      </p:pic>
      <p:sp>
        <p:nvSpPr>
          <p:cNvPr id="380999" name="Line 51"/>
          <p:cNvSpPr>
            <a:spLocks noChangeShapeType="1"/>
          </p:cNvSpPr>
          <p:nvPr/>
        </p:nvSpPr>
        <p:spPr bwMode="auto">
          <a:xfrm>
            <a:off x="6282267" y="5334000"/>
            <a:ext cx="0" cy="152400"/>
          </a:xfrm>
          <a:prstGeom prst="line">
            <a:avLst/>
          </a:prstGeom>
          <a:noFill/>
          <a:ln w="38100" cap="sq">
            <a:solidFill>
              <a:schemeClr val="tx1"/>
            </a:solidFill>
            <a:round/>
            <a:headEnd type="none" w="sm" len="sm"/>
            <a:tailEnd type="none" w="sm" len="sm"/>
          </a:ln>
        </p:spPr>
        <p:txBody>
          <a:bodyPr anchor="ctr"/>
          <a:lstStyle/>
          <a:p>
            <a:endParaRPr lang="en-US"/>
          </a:p>
        </p:txBody>
      </p:sp>
      <p:cxnSp>
        <p:nvCxnSpPr>
          <p:cNvPr id="36" name="Straight Connector 35"/>
          <p:cNvCxnSpPr/>
          <p:nvPr/>
        </p:nvCxnSpPr>
        <p:spPr>
          <a:xfrm>
            <a:off x="1625600" y="5356225"/>
            <a:ext cx="1413933" cy="635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381002" name="Text Box 132"/>
          <p:cNvSpPr txBox="1">
            <a:spLocks noChangeArrowheads="1"/>
          </p:cNvSpPr>
          <p:nvPr/>
        </p:nvSpPr>
        <p:spPr bwMode="auto">
          <a:xfrm>
            <a:off x="-69850" y="5397501"/>
            <a:ext cx="1862668"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0000FF"/>
                </a:solidFill>
                <a:latin typeface="Times New Roman" pitchFamily="18" charset="0"/>
              </a:rPr>
              <a:t>Hà Nội</a:t>
            </a:r>
          </a:p>
        </p:txBody>
      </p:sp>
      <p:sp>
        <p:nvSpPr>
          <p:cNvPr id="381003" name="Text Box 132"/>
          <p:cNvSpPr txBox="1">
            <a:spLocks noChangeArrowheads="1"/>
          </p:cNvSpPr>
          <p:nvPr/>
        </p:nvSpPr>
        <p:spPr bwMode="auto">
          <a:xfrm>
            <a:off x="9855200" y="5343526"/>
            <a:ext cx="2540000" cy="36933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b="1">
                <a:solidFill>
                  <a:srgbClr val="0000FF"/>
                </a:solidFill>
                <a:latin typeface="Times New Roman" pitchFamily="18" charset="0"/>
              </a:rPr>
              <a:t>Nam Định</a:t>
            </a:r>
          </a:p>
        </p:txBody>
      </p:sp>
      <p:cxnSp>
        <p:nvCxnSpPr>
          <p:cNvPr id="44" name="Straight Connector 43"/>
          <p:cNvCxnSpPr/>
          <p:nvPr/>
        </p:nvCxnSpPr>
        <p:spPr>
          <a:xfrm>
            <a:off x="3048000" y="5356225"/>
            <a:ext cx="3200400" cy="14288"/>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cxnSpLocks noChangeShapeType="1"/>
          </p:cNvCxnSpPr>
          <p:nvPr/>
        </p:nvCxnSpPr>
        <p:spPr bwMode="auto">
          <a:xfrm>
            <a:off x="6299200" y="5395914"/>
            <a:ext cx="4445000" cy="14287"/>
          </a:xfrm>
          <a:prstGeom prst="line">
            <a:avLst/>
          </a:prstGeom>
          <a:noFill/>
          <a:ln w="50800" algn="ctr">
            <a:solidFill>
              <a:schemeClr val="accent2"/>
            </a:solidFill>
            <a:round/>
            <a:headEnd/>
            <a:tailEnd/>
          </a:ln>
        </p:spPr>
      </p:cxnSp>
      <p:cxnSp>
        <p:nvCxnSpPr>
          <p:cNvPr id="51" name="Straight Connector 50"/>
          <p:cNvCxnSpPr>
            <a:cxnSpLocks noChangeShapeType="1"/>
          </p:cNvCxnSpPr>
          <p:nvPr/>
        </p:nvCxnSpPr>
        <p:spPr bwMode="auto">
          <a:xfrm>
            <a:off x="1678517" y="6308726"/>
            <a:ext cx="9152467" cy="23813"/>
          </a:xfrm>
          <a:prstGeom prst="line">
            <a:avLst/>
          </a:prstGeom>
          <a:noFill/>
          <a:ln w="25400" algn="ctr">
            <a:solidFill>
              <a:schemeClr val="tx1"/>
            </a:solidFill>
            <a:prstDash val="lgDash"/>
            <a:round/>
            <a:headEnd type="triangle" w="med" len="med"/>
            <a:tailEnd type="triangle" w="med" len="med"/>
          </a:ln>
        </p:spPr>
      </p:cxnSp>
      <p:pic>
        <p:nvPicPr>
          <p:cNvPr id="381009" name="Picture 81" descr="FIL4539"/>
          <p:cNvPicPr>
            <a:picLocks noChangeAspect="1" noChangeArrowheads="1"/>
          </p:cNvPicPr>
          <p:nvPr/>
        </p:nvPicPr>
        <p:blipFill>
          <a:blip r:embed="rId19" cstate="print"/>
          <a:srcRect/>
          <a:stretch>
            <a:fillRect/>
          </a:stretch>
        </p:blipFill>
        <p:spPr bwMode="auto">
          <a:xfrm>
            <a:off x="10816167" y="4491038"/>
            <a:ext cx="2243667" cy="952500"/>
          </a:xfrm>
          <a:prstGeom prst="rect">
            <a:avLst/>
          </a:prstGeom>
          <a:noFill/>
          <a:ln w="9525">
            <a:noFill/>
            <a:miter lim="800000"/>
            <a:headEnd/>
            <a:tailEnd/>
          </a:ln>
        </p:spPr>
      </p:pic>
      <p:sp>
        <p:nvSpPr>
          <p:cNvPr id="381010" name="Line 82"/>
          <p:cNvSpPr>
            <a:spLocks noChangeShapeType="1"/>
          </p:cNvSpPr>
          <p:nvPr/>
        </p:nvSpPr>
        <p:spPr bwMode="auto">
          <a:xfrm>
            <a:off x="10735734" y="5429250"/>
            <a:ext cx="1286933" cy="0"/>
          </a:xfrm>
          <a:prstGeom prst="line">
            <a:avLst/>
          </a:prstGeom>
          <a:noFill/>
          <a:ln w="9525">
            <a:solidFill>
              <a:srgbClr val="00FF00"/>
            </a:solidFill>
            <a:prstDash val="dash"/>
            <a:round/>
            <a:headEnd/>
            <a:tailEnd/>
          </a:ln>
        </p:spPr>
        <p:txBody>
          <a:bodyPr/>
          <a:lstStyle/>
          <a:p>
            <a:endParaRPr lang="en-US"/>
          </a:p>
        </p:txBody>
      </p:sp>
      <p:sp>
        <p:nvSpPr>
          <p:cNvPr id="381011" name="Line 83"/>
          <p:cNvSpPr>
            <a:spLocks noChangeShapeType="1"/>
          </p:cNvSpPr>
          <p:nvPr/>
        </p:nvSpPr>
        <p:spPr bwMode="auto">
          <a:xfrm flipH="1">
            <a:off x="863600" y="5403850"/>
            <a:ext cx="745067" cy="12700"/>
          </a:xfrm>
          <a:prstGeom prst="line">
            <a:avLst/>
          </a:prstGeom>
          <a:noFill/>
          <a:ln w="9525">
            <a:solidFill>
              <a:srgbClr val="00FF00"/>
            </a:solidFill>
            <a:prstDash val="dash"/>
            <a:round/>
            <a:headEnd/>
            <a:tailEnd/>
          </a:ln>
        </p:spPr>
        <p:txBody>
          <a:bodyPr/>
          <a:lstStyle/>
          <a:p>
            <a:endParaRPr lang="en-US"/>
          </a:p>
        </p:txBody>
      </p:sp>
      <p:cxnSp>
        <p:nvCxnSpPr>
          <p:cNvPr id="2" name="Straight Connector 50"/>
          <p:cNvCxnSpPr>
            <a:cxnSpLocks noChangeShapeType="1"/>
          </p:cNvCxnSpPr>
          <p:nvPr/>
        </p:nvCxnSpPr>
        <p:spPr bwMode="auto">
          <a:xfrm>
            <a:off x="1676400" y="5791200"/>
            <a:ext cx="4529667" cy="14288"/>
          </a:xfrm>
          <a:prstGeom prst="line">
            <a:avLst/>
          </a:prstGeom>
          <a:noFill/>
          <a:ln w="25400" algn="ctr">
            <a:solidFill>
              <a:srgbClr val="FF0066"/>
            </a:solidFill>
            <a:prstDash val="lgDash"/>
            <a:round/>
            <a:headEnd type="triangle" w="med" len="med"/>
            <a:tailEnd type="triangle" w="med" len="med"/>
          </a:ln>
        </p:spPr>
      </p:cxnSp>
      <p:cxnSp>
        <p:nvCxnSpPr>
          <p:cNvPr id="4" name="Straight Connector 50"/>
          <p:cNvCxnSpPr>
            <a:cxnSpLocks noChangeShapeType="1"/>
          </p:cNvCxnSpPr>
          <p:nvPr/>
        </p:nvCxnSpPr>
        <p:spPr bwMode="auto">
          <a:xfrm>
            <a:off x="6299200" y="5791200"/>
            <a:ext cx="4461933" cy="14288"/>
          </a:xfrm>
          <a:prstGeom prst="line">
            <a:avLst/>
          </a:prstGeom>
          <a:noFill/>
          <a:ln w="25400" algn="ctr">
            <a:solidFill>
              <a:schemeClr val="accent2"/>
            </a:solidFill>
            <a:prstDash val="lgDash"/>
            <a:round/>
            <a:headEnd type="triangle" w="med" len="med"/>
            <a:tailEnd type="triangle" w="med" len="med"/>
          </a:ln>
        </p:spPr>
      </p:cxnSp>
      <p:graphicFrame>
        <p:nvGraphicFramePr>
          <p:cNvPr id="5" name="Object 54"/>
          <p:cNvGraphicFramePr>
            <a:graphicFrameLocks noChangeAspect="1"/>
          </p:cNvGraphicFramePr>
          <p:nvPr/>
        </p:nvGraphicFramePr>
        <p:xfrm>
          <a:off x="3194051" y="5805488"/>
          <a:ext cx="984249" cy="482600"/>
        </p:xfrm>
        <a:graphic>
          <a:graphicData uri="http://schemas.openxmlformats.org/presentationml/2006/ole">
            <mc:AlternateContent xmlns:mc="http://schemas.openxmlformats.org/markup-compatibility/2006">
              <mc:Choice xmlns:v="urn:schemas-microsoft-com:vml" Requires="v">
                <p:oleObj spid="_x0000_s2064" name="Equation" r:id="rId20" imgW="279158" imgH="177646" progId="Equation.DSMT4">
                  <p:embed/>
                </p:oleObj>
              </mc:Choice>
              <mc:Fallback>
                <p:oleObj name="Equation" r:id="rId20" imgW="279158" imgH="177646" progId="Equation.DSMT4">
                  <p:embed/>
                  <p:pic>
                    <p:nvPicPr>
                      <p:cNvPr id="0" name="Picture 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94051" y="5805488"/>
                        <a:ext cx="984249"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49"/>
          <p:cNvGraphicFramePr>
            <a:graphicFrameLocks noChangeAspect="1"/>
          </p:cNvGraphicFramePr>
          <p:nvPr/>
        </p:nvGraphicFramePr>
        <p:xfrm>
          <a:off x="7804152" y="5711826"/>
          <a:ext cx="1833033" cy="765175"/>
        </p:xfrm>
        <a:graphic>
          <a:graphicData uri="http://schemas.openxmlformats.org/presentationml/2006/ole">
            <mc:AlternateContent xmlns:mc="http://schemas.openxmlformats.org/markup-compatibility/2006">
              <mc:Choice xmlns:v="urn:schemas-microsoft-com:vml" Requires="v">
                <p:oleObj spid="_x0000_s2065" name="Equation" r:id="rId22" imgW="622030" imgH="393529" progId="Equation.DSMT4">
                  <p:embed/>
                </p:oleObj>
              </mc:Choice>
              <mc:Fallback>
                <p:oleObj name="Equation" r:id="rId22" imgW="622030" imgH="393529" progId="Equation.DSMT4">
                  <p:embed/>
                  <p:pic>
                    <p:nvPicPr>
                      <p:cNvPr id="0" name="Picture 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04152" y="5711826"/>
                        <a:ext cx="1833033" cy="765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362" name="Text Box 74"/>
          <p:cNvSpPr txBox="1">
            <a:spLocks noChangeArrowheads="1"/>
          </p:cNvSpPr>
          <p:nvPr/>
        </p:nvSpPr>
        <p:spPr bwMode="auto">
          <a:xfrm>
            <a:off x="5837451" y="5778500"/>
            <a:ext cx="415498" cy="584775"/>
          </a:xfrm>
          <a:prstGeom prst="rect">
            <a:avLst/>
          </a:prstGeom>
          <a:noFill/>
          <a:ln w="12700" cap="sq" algn="ctr">
            <a:noFill/>
            <a:miter lim="800000"/>
            <a:headEnd/>
            <a:tailEnd/>
          </a:ln>
        </p:spPr>
        <p:txBody>
          <a:bodyPr wrap="none">
            <a:spAutoFit/>
          </a:bodyPr>
          <a:lstStyle/>
          <a:p>
            <a:pPr algn="ctr" eaLnBrk="1" hangingPunct="1">
              <a:spcBef>
                <a:spcPct val="50000"/>
              </a:spcBef>
            </a:pPr>
            <a:r>
              <a:rPr lang="en-US" altLang="en-US" sz="3200">
                <a:solidFill>
                  <a:srgbClr val="FF0000"/>
                </a:solidFill>
                <a:latin typeface="Times New Roman" pitchFamily="18" charset="0"/>
              </a:rPr>
              <a:t>+</a:t>
            </a:r>
          </a:p>
        </p:txBody>
      </p:sp>
      <p:sp>
        <p:nvSpPr>
          <p:cNvPr id="12363" name="Text Box 75"/>
          <p:cNvSpPr txBox="1">
            <a:spLocks noChangeArrowheads="1"/>
          </p:cNvSpPr>
          <p:nvPr/>
        </p:nvSpPr>
        <p:spPr bwMode="auto">
          <a:xfrm>
            <a:off x="4819335" y="6278564"/>
            <a:ext cx="415498" cy="584775"/>
          </a:xfrm>
          <a:prstGeom prst="rect">
            <a:avLst/>
          </a:prstGeom>
          <a:noFill/>
          <a:ln w="12700" cap="sq" algn="ctr">
            <a:noFill/>
            <a:miter lim="800000"/>
            <a:headEnd/>
            <a:tailEnd/>
          </a:ln>
        </p:spPr>
        <p:txBody>
          <a:bodyPr wrap="none">
            <a:spAutoFit/>
          </a:bodyPr>
          <a:lstStyle/>
          <a:p>
            <a:pPr algn="ctr" eaLnBrk="1" hangingPunct="1">
              <a:spcBef>
                <a:spcPct val="50000"/>
              </a:spcBef>
            </a:pPr>
            <a:r>
              <a:rPr lang="en-US" altLang="en-US" sz="3200">
                <a:solidFill>
                  <a:srgbClr val="FF0000"/>
                </a:solidFill>
                <a:latin typeface="Times New Roman" pitchFamily="18" charset="0"/>
              </a:rPr>
              <a:t>=</a:t>
            </a:r>
          </a:p>
        </p:txBody>
      </p:sp>
      <p:sp>
        <p:nvSpPr>
          <p:cNvPr id="5189" name="Text Box 32"/>
          <p:cNvSpPr txBox="1">
            <a:spLocks noChangeArrowheads="1"/>
          </p:cNvSpPr>
          <p:nvPr/>
        </p:nvSpPr>
        <p:spPr bwMode="auto">
          <a:xfrm>
            <a:off x="52917" y="30163"/>
            <a:ext cx="12037483" cy="1815882"/>
          </a:xfrm>
          <a:prstGeom prst="rect">
            <a:avLst/>
          </a:prstGeom>
          <a:solidFill>
            <a:schemeClr val="bg1"/>
          </a:solidFill>
          <a:ln w="38100">
            <a:solidFill>
              <a:srgbClr val="000000"/>
            </a:solidFill>
            <a:miter lim="800000"/>
            <a:headEnd/>
            <a:tailEnd/>
          </a:ln>
        </p:spPr>
        <p:txBody>
          <a:bodyPr>
            <a:spAutoFit/>
          </a:bodyPr>
          <a:lstStyle/>
          <a:p>
            <a:pPr algn="just" eaLnBrk="1" hangingPunct="1">
              <a:spcBef>
                <a:spcPct val="50000"/>
              </a:spcBef>
            </a:pPr>
            <a:r>
              <a:rPr lang="en-US" altLang="en-US" sz="2400" dirty="0">
                <a:solidFill>
                  <a:srgbClr val="0000FF"/>
                </a:solidFill>
                <a:latin typeface="VNI-Times" pitchFamily="2" charset="0"/>
              </a:rPr>
              <a:t> </a:t>
            </a:r>
            <a:r>
              <a:rPr lang="en-US" altLang="en-US" sz="2800" b="1" u="sng" dirty="0">
                <a:solidFill>
                  <a:srgbClr val="0000FF"/>
                </a:solidFill>
                <a:latin typeface="Times New Roman" pitchFamily="18" charset="0"/>
              </a:rPr>
              <a:t>Ví </a:t>
            </a:r>
            <a:r>
              <a:rPr lang="en-US" altLang="en-US" sz="2800" b="1" u="sng" dirty="0" err="1">
                <a:solidFill>
                  <a:srgbClr val="0000FF"/>
                </a:solidFill>
                <a:latin typeface="Times New Roman" pitchFamily="18" charset="0"/>
              </a:rPr>
              <a:t>ḍu</a:t>
            </a:r>
            <a:r>
              <a:rPr lang="en-US" altLang="en-US" sz="2800" b="1" u="sng" dirty="0">
                <a:solidFill>
                  <a:srgbClr val="0000FF"/>
                </a:solidFill>
                <a:latin typeface="Times New Roman" pitchFamily="18" charset="0"/>
              </a:rPr>
              <a:t> 3</a:t>
            </a:r>
            <a:r>
              <a:rPr lang="en-US" altLang="en-US" sz="2800" dirty="0">
                <a:solidFill>
                  <a:srgbClr val="0000FF"/>
                </a:solidFill>
                <a:latin typeface="VNI-Times" pitchFamily="2"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err="1">
                <a:solidFill>
                  <a:srgbClr val="0000FF"/>
                </a:solidFill>
                <a:latin typeface="Times New Roman" pitchFamily="18" charset="0"/>
              </a:rPr>
              <a:t>xe</a:t>
            </a:r>
            <a:r>
              <a:rPr lang="en-US" altLang="en-US" sz="2800" b="1" dirty="0">
                <a:solidFill>
                  <a:srgbClr val="0000FF"/>
                </a:solidFill>
                <a:latin typeface="Times New Roman" pitchFamily="18" charset="0"/>
              </a:rPr>
              <a:t> </a:t>
            </a:r>
            <a:r>
              <a:rPr lang="en-US" altLang="en-US" sz="2800" b="1" dirty="0" err="1">
                <a:solidFill>
                  <a:srgbClr val="0000FF"/>
                </a:solidFill>
                <a:latin typeface="Times New Roman" pitchFamily="18" charset="0"/>
              </a:rPr>
              <a:t>máy</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35km/h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24 </a:t>
            </a:r>
            <a:r>
              <a:rPr lang="en-US" altLang="en-US" sz="2800" b="1" dirty="0" err="1">
                <a:solidFill>
                  <a:srgbClr val="0000FF"/>
                </a:solidFill>
                <a:latin typeface="Times New Roman" pitchFamily="18" charset="0"/>
              </a:rPr>
              <a:t>phút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trên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cùng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tuyến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ô </a:t>
            </a:r>
            <a:r>
              <a:rPr lang="en-US" altLang="en-US" sz="2800" b="1" dirty="0" err="1">
                <a:solidFill>
                  <a:srgbClr val="0000FF"/>
                </a:solidFill>
                <a:latin typeface="Times New Roman" pitchFamily="18" charset="0"/>
              </a:rPr>
              <a:t>tô</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xuất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phát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45km/h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Biết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quãng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dài</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90km</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Hỏi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bao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lâu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kê</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máy</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gặp</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nhau</a:t>
            </a:r>
            <a:r>
              <a:rPr lang="en-US" altLang="en-US" sz="2800" dirty="0">
                <a:solidFill>
                  <a:srgbClr val="0000FF"/>
                </a:solidFill>
                <a:latin typeface="Times New Roman" pitchFamily="18" charset="0"/>
              </a:rPr>
              <a:t> ?</a:t>
            </a:r>
            <a:endParaRPr lang="en-US" altLang="en-US" dirty="0">
              <a:solidFill>
                <a:srgbClr val="0000FF"/>
              </a:solidFill>
              <a:latin typeface="VNI-Times" pitchFamily="2" charset="0"/>
            </a:endParaRPr>
          </a:p>
        </p:txBody>
      </p:sp>
      <p:cxnSp>
        <p:nvCxnSpPr>
          <p:cNvPr id="8" name="Straight Connector 7"/>
          <p:cNvCxnSpPr/>
          <p:nvPr/>
        </p:nvCxnSpPr>
        <p:spPr>
          <a:xfrm>
            <a:off x="1104900" y="2438401"/>
            <a:ext cx="2421467" cy="523875"/>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101"/>
                                        </p:tgtEl>
                                        <p:attrNameLst>
                                          <p:attrName>style.visibility</p:attrName>
                                        </p:attrNameLst>
                                      </p:cBhvr>
                                      <p:to>
                                        <p:strVal val="visible"/>
                                      </p:to>
                                    </p:set>
                                    <p:animEffect transition="in" filter="wipe(left)">
                                      <p:cBhvr>
                                        <p:cTn id="7" dur="500"/>
                                        <p:tgtEl>
                                          <p:spTgt spid="2101"/>
                                        </p:tgtEl>
                                      </p:cBhvr>
                                    </p:animEffect>
                                  </p:childTnLst>
                                  <p:subTnLst>
                                    <p:audio>
                                      <p:cMediaNode>
                                        <p:cTn display="0" masterRel="sameClick">
                                          <p:stCondLst>
                                            <p:cond evt="begin" delay="0">
                                              <p:tn val="5"/>
                                            </p:cond>
                                          </p:stCondLst>
                                          <p:endCondLst>
                                            <p:cond evt="onStopAudio" delay="0">
                                              <p:tgtEl>
                                                <p:sldTgt/>
                                              </p:tgtEl>
                                            </p:cond>
                                          </p:endCondLst>
                                        </p:cTn>
                                        <p:tgtEl>
                                          <p:sndTgt r:embed="rId4" name="wind.wav"/>
                                        </p:tgtEl>
                                      </p:cMediaNode>
                                    </p:audio>
                                  </p:subTnLst>
                                </p:cTn>
                              </p:par>
                              <p:par>
                                <p:cTn id="8" presetID="22" presetClass="entr" presetSubtype="8" fill="hold" grpId="0" nodeType="withEffect">
                                  <p:stCondLst>
                                    <p:cond delay="0"/>
                                  </p:stCondLst>
                                  <p:childTnLst>
                                    <p:set>
                                      <p:cBhvr>
                                        <p:cTn id="9" dur="1" fill="hold">
                                          <p:stCondLst>
                                            <p:cond delay="0"/>
                                          </p:stCondLst>
                                        </p:cTn>
                                        <p:tgtEl>
                                          <p:spTgt spid="381011"/>
                                        </p:tgtEl>
                                        <p:attrNameLst>
                                          <p:attrName>style.visibility</p:attrName>
                                        </p:attrNameLst>
                                      </p:cBhvr>
                                      <p:to>
                                        <p:strVal val="visible"/>
                                      </p:to>
                                    </p:set>
                                    <p:animEffect transition="in" filter="wipe(left)">
                                      <p:cBhvr>
                                        <p:cTn id="10" dur="500"/>
                                        <p:tgtEl>
                                          <p:spTgt spid="381011"/>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81002"/>
                                        </p:tgtEl>
                                        <p:attrNameLst>
                                          <p:attrName>style.visibility</p:attrName>
                                        </p:attrNameLst>
                                      </p:cBhvr>
                                      <p:to>
                                        <p:strVal val="visible"/>
                                      </p:to>
                                    </p:set>
                                    <p:animEffect transition="in" filter="wipe(left)">
                                      <p:cBhvr>
                                        <p:cTn id="13" dur="500"/>
                                        <p:tgtEl>
                                          <p:spTgt spid="381002"/>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80994"/>
                                        </p:tgtEl>
                                        <p:attrNameLst>
                                          <p:attrName>style.visibility</p:attrName>
                                        </p:attrNameLst>
                                      </p:cBhvr>
                                      <p:to>
                                        <p:strVal val="visible"/>
                                      </p:to>
                                    </p:set>
                                    <p:animEffect transition="in" filter="wipe(left)">
                                      <p:cBhvr>
                                        <p:cTn id="16" dur="500"/>
                                        <p:tgtEl>
                                          <p:spTgt spid="380994"/>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80983"/>
                                        </p:tgtEl>
                                        <p:attrNameLst>
                                          <p:attrName>style.visibility</p:attrName>
                                        </p:attrNameLst>
                                      </p:cBhvr>
                                      <p:to>
                                        <p:strVal val="visible"/>
                                      </p:to>
                                    </p:set>
                                    <p:animEffect transition="in" filter="wipe(left)">
                                      <p:cBhvr>
                                        <p:cTn id="19" dur="500"/>
                                        <p:tgtEl>
                                          <p:spTgt spid="380983"/>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380996"/>
                                        </p:tgtEl>
                                        <p:attrNameLst>
                                          <p:attrName>style.visibility</p:attrName>
                                        </p:attrNameLst>
                                      </p:cBhvr>
                                      <p:to>
                                        <p:strVal val="visible"/>
                                      </p:to>
                                    </p:set>
                                    <p:animEffect transition="in" filter="wipe(left)">
                                      <p:cBhvr>
                                        <p:cTn id="22" dur="500"/>
                                        <p:tgtEl>
                                          <p:spTgt spid="380996"/>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80999"/>
                                        </p:tgtEl>
                                        <p:attrNameLst>
                                          <p:attrName>style.visibility</p:attrName>
                                        </p:attrNameLst>
                                      </p:cBhvr>
                                      <p:to>
                                        <p:strVal val="visible"/>
                                      </p:to>
                                    </p:set>
                                    <p:animEffect transition="in" filter="wipe(left)">
                                      <p:cBhvr>
                                        <p:cTn id="25" dur="500"/>
                                        <p:tgtEl>
                                          <p:spTgt spid="380999"/>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80995"/>
                                        </p:tgtEl>
                                        <p:attrNameLst>
                                          <p:attrName>style.visibility</p:attrName>
                                        </p:attrNameLst>
                                      </p:cBhvr>
                                      <p:to>
                                        <p:strVal val="visible"/>
                                      </p:to>
                                    </p:set>
                                    <p:animEffect transition="in" filter="wipe(left)">
                                      <p:cBhvr>
                                        <p:cTn id="28" dur="500"/>
                                        <p:tgtEl>
                                          <p:spTgt spid="380995"/>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381010"/>
                                        </p:tgtEl>
                                        <p:attrNameLst>
                                          <p:attrName>style.visibility</p:attrName>
                                        </p:attrNameLst>
                                      </p:cBhvr>
                                      <p:to>
                                        <p:strVal val="visible"/>
                                      </p:to>
                                    </p:set>
                                    <p:animEffect transition="in" filter="wipe(left)">
                                      <p:cBhvr>
                                        <p:cTn id="31" dur="500"/>
                                        <p:tgtEl>
                                          <p:spTgt spid="381010"/>
                                        </p:tgtEl>
                                      </p:cBhvr>
                                    </p:animEffect>
                                  </p:childTnLst>
                                </p:cTn>
                              </p:par>
                              <p:par>
                                <p:cTn id="32" presetID="22" presetClass="entr" presetSubtype="8" fill="hold" nodeType="withEffect">
                                  <p:stCondLst>
                                    <p:cond delay="0"/>
                                  </p:stCondLst>
                                  <p:childTnLst>
                                    <p:set>
                                      <p:cBhvr>
                                        <p:cTn id="33" dur="1" fill="hold">
                                          <p:stCondLst>
                                            <p:cond delay="0"/>
                                          </p:stCondLst>
                                        </p:cTn>
                                        <p:tgtEl>
                                          <p:spTgt spid="381003"/>
                                        </p:tgtEl>
                                        <p:attrNameLst>
                                          <p:attrName>style.visibility</p:attrName>
                                        </p:attrNameLst>
                                      </p:cBhvr>
                                      <p:to>
                                        <p:strVal val="visible"/>
                                      </p:to>
                                    </p:set>
                                    <p:animEffect transition="in" filter="wipe(left)">
                                      <p:cBhvr>
                                        <p:cTn id="34" dur="500"/>
                                        <p:tgtEl>
                                          <p:spTgt spid="381003"/>
                                        </p:tgtEl>
                                      </p:cBhvr>
                                    </p:animEffect>
                                  </p:childTnLst>
                                </p:cTn>
                              </p:par>
                              <p:par>
                                <p:cTn id="35" presetID="22" presetClass="entr" presetSubtype="8" fill="hold" nodeType="withEffect">
                                  <p:stCondLst>
                                    <p:cond delay="0"/>
                                  </p:stCondLst>
                                  <p:childTnLst>
                                    <p:set>
                                      <p:cBhvr>
                                        <p:cTn id="36" dur="1" fill="hold">
                                          <p:stCondLst>
                                            <p:cond delay="0"/>
                                          </p:stCondLst>
                                        </p:cTn>
                                        <p:tgtEl>
                                          <p:spTgt spid="380997"/>
                                        </p:tgtEl>
                                        <p:attrNameLst>
                                          <p:attrName>style.visibility</p:attrName>
                                        </p:attrNameLst>
                                      </p:cBhvr>
                                      <p:to>
                                        <p:strVal val="visible"/>
                                      </p:to>
                                    </p:set>
                                    <p:animEffect transition="in" filter="wipe(left)">
                                      <p:cBhvr>
                                        <p:cTn id="37" dur="500"/>
                                        <p:tgtEl>
                                          <p:spTgt spid="380997"/>
                                        </p:tgtEl>
                                      </p:cBhvr>
                                    </p:animEffect>
                                  </p:childTnLst>
                                </p:cTn>
                              </p:par>
                              <p:par>
                                <p:cTn id="38" presetID="22" presetClass="entr" presetSubtype="8" fill="hold" nodeType="withEffect">
                                  <p:stCondLst>
                                    <p:cond delay="0"/>
                                  </p:stCondLst>
                                  <p:childTnLst>
                                    <p:set>
                                      <p:cBhvr>
                                        <p:cTn id="39" dur="1" fill="hold">
                                          <p:stCondLst>
                                            <p:cond delay="0"/>
                                          </p:stCondLst>
                                        </p:cTn>
                                        <p:tgtEl>
                                          <p:spTgt spid="381009"/>
                                        </p:tgtEl>
                                        <p:attrNameLst>
                                          <p:attrName>style.visibility</p:attrName>
                                        </p:attrNameLst>
                                      </p:cBhvr>
                                      <p:to>
                                        <p:strVal val="visible"/>
                                      </p:to>
                                    </p:set>
                                    <p:animEffect transition="in" filter="wipe(left)">
                                      <p:cBhvr>
                                        <p:cTn id="40" dur="500"/>
                                        <p:tgtEl>
                                          <p:spTgt spid="38100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63" presetClass="path" presetSubtype="0" accel="50000" decel="50000" fill="hold" nodeType="clickEffect">
                                  <p:stCondLst>
                                    <p:cond delay="0"/>
                                  </p:stCondLst>
                                  <p:childTnLst>
                                    <p:animMotion origin="layout" path="M -8.33333E-7 0.00393 L 0.11667 0.00578 " pathEditMode="relative" rAng="0" ptsTypes="AA">
                                      <p:cBhvr>
                                        <p:cTn id="44" dur="2000" fill="hold"/>
                                        <p:tgtEl>
                                          <p:spTgt spid="2101"/>
                                        </p:tgtEl>
                                        <p:attrNameLst>
                                          <p:attrName>ppt_x</p:attrName>
                                          <p:attrName>ppt_y</p:attrName>
                                        </p:attrNameLst>
                                      </p:cBhvr>
                                      <p:rCtr x="5800" y="100"/>
                                    </p:animMotion>
                                  </p:childTnLst>
                                  <p:subTnLst>
                                    <p:audio>
                                      <p:cMediaNode>
                                        <p:cTn display="0" masterRel="sameClick">
                                          <p:stCondLst>
                                            <p:cond evt="begin" delay="0">
                                              <p:tn val="43"/>
                                            </p:cond>
                                          </p:stCondLst>
                                          <p:endCondLst>
                                            <p:cond evt="onStopAudio" delay="0">
                                              <p:tgtEl>
                                                <p:sldTgt/>
                                              </p:tgtEl>
                                            </p:cond>
                                          </p:endCondLst>
                                        </p:cTn>
                                        <p:tgtEl>
                                          <p:sndTgt r:embed="rId4" name="wind.wav"/>
                                        </p:tgtEl>
                                      </p:cMediaNode>
                                    </p:audio>
                                  </p:subTnLst>
                                </p:cTn>
                              </p:par>
                              <p:par>
                                <p:cTn id="45" presetID="18" presetClass="entr" presetSubtype="6" fill="hold" nodeType="with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strips(downRight)">
                                      <p:cBhvr>
                                        <p:cTn id="47" dur="2000"/>
                                        <p:tgtEl>
                                          <p:spTgt spid="36"/>
                                        </p:tgtEl>
                                      </p:cBhvr>
                                    </p:animEffect>
                                  </p:childTnLst>
                                </p:cTn>
                              </p:par>
                              <p:par>
                                <p:cTn id="48" presetID="22" presetClass="entr" presetSubtype="8" fill="hold" nodeType="with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wipe(left)">
                                      <p:cBhvr>
                                        <p:cTn id="50" dur="2000"/>
                                        <p:tgtEl>
                                          <p:spTgt spid="3"/>
                                        </p:tgtEl>
                                      </p:cBhvr>
                                    </p:animEffect>
                                  </p:childTnLst>
                                </p:cTn>
                              </p:par>
                              <p:par>
                                <p:cTn id="51" presetID="18" presetClass="entr" presetSubtype="6" fill="hold" nodeType="withEffect">
                                  <p:stCondLst>
                                    <p:cond delay="0"/>
                                  </p:stCondLst>
                                  <p:childTnLst>
                                    <p:set>
                                      <p:cBhvr>
                                        <p:cTn id="52" dur="1" fill="hold">
                                          <p:stCondLst>
                                            <p:cond delay="0"/>
                                          </p:stCondLst>
                                        </p:cTn>
                                        <p:tgtEl>
                                          <p:spTgt spid="2059"/>
                                        </p:tgtEl>
                                        <p:attrNameLst>
                                          <p:attrName>style.visibility</p:attrName>
                                        </p:attrNameLst>
                                      </p:cBhvr>
                                      <p:to>
                                        <p:strVal val="visible"/>
                                      </p:to>
                                    </p:set>
                                    <p:animEffect transition="in" filter="strips(downRight)">
                                      <p:cBhvr>
                                        <p:cTn id="53" dur="2000"/>
                                        <p:tgtEl>
                                          <p:spTgt spid="2059"/>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2057"/>
                                        </p:tgtEl>
                                        <p:attrNameLst>
                                          <p:attrName>style.visibility</p:attrName>
                                        </p:attrNameLst>
                                      </p:cBhvr>
                                      <p:to>
                                        <p:strVal val="visible"/>
                                      </p:to>
                                    </p:set>
                                    <p:animEffect transition="in" filter="wipe(down)">
                                      <p:cBhvr>
                                        <p:cTn id="56" dur="500"/>
                                        <p:tgtEl>
                                          <p:spTgt spid="205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5" presetClass="path" presetSubtype="0" accel="50000" decel="50000" fill="hold" nodeType="clickEffect">
                                  <p:stCondLst>
                                    <p:cond delay="0"/>
                                  </p:stCondLst>
                                  <p:childTnLst>
                                    <p:animMotion origin="layout" path="M 3.33333E-6 4.44444E-6 L -0.36667 -0.00371 " pathEditMode="relative" rAng="0" ptsTypes="AA">
                                      <p:cBhvr>
                                        <p:cTn id="60" dur="2000" fill="hold"/>
                                        <p:tgtEl>
                                          <p:spTgt spid="381009"/>
                                        </p:tgtEl>
                                        <p:attrNameLst>
                                          <p:attrName>ppt_x</p:attrName>
                                          <p:attrName>ppt_y</p:attrName>
                                        </p:attrNameLst>
                                      </p:cBhvr>
                                      <p:rCtr x="-18300" y="-200"/>
                                    </p:animMotion>
                                  </p:childTnLst>
                                </p:cTn>
                              </p:par>
                              <p:par>
                                <p:cTn id="61" presetID="18" presetClass="entr" presetSubtype="6" fill="hold" nodeType="withEffect">
                                  <p:stCondLst>
                                    <p:cond delay="0"/>
                                  </p:stCondLst>
                                  <p:childTnLst>
                                    <p:set>
                                      <p:cBhvr>
                                        <p:cTn id="62" dur="1" fill="hold">
                                          <p:stCondLst>
                                            <p:cond delay="0"/>
                                          </p:stCondLst>
                                        </p:cTn>
                                        <p:tgtEl>
                                          <p:spTgt spid="44"/>
                                        </p:tgtEl>
                                        <p:attrNameLst>
                                          <p:attrName>style.visibility</p:attrName>
                                        </p:attrNameLst>
                                      </p:cBhvr>
                                      <p:to>
                                        <p:strVal val="visible"/>
                                      </p:to>
                                    </p:set>
                                    <p:animEffect transition="in" filter="strips(downRight)">
                                      <p:cBhvr>
                                        <p:cTn id="63" dur="2000"/>
                                        <p:tgtEl>
                                          <p:spTgt spid="44"/>
                                        </p:tgtEl>
                                      </p:cBhvr>
                                    </p:animEffect>
                                  </p:childTnLst>
                                </p:cTn>
                              </p:par>
                              <p:par>
                                <p:cTn id="64" presetID="18" presetClass="entr" presetSubtype="12" fill="hold" nodeType="withEffect">
                                  <p:stCondLst>
                                    <p:cond delay="0"/>
                                  </p:stCondLst>
                                  <p:childTnLst>
                                    <p:set>
                                      <p:cBhvr>
                                        <p:cTn id="65" dur="1" fill="hold">
                                          <p:stCondLst>
                                            <p:cond delay="0"/>
                                          </p:stCondLst>
                                        </p:cTn>
                                        <p:tgtEl>
                                          <p:spTgt spid="47"/>
                                        </p:tgtEl>
                                        <p:attrNameLst>
                                          <p:attrName>style.visibility</p:attrName>
                                        </p:attrNameLst>
                                      </p:cBhvr>
                                      <p:to>
                                        <p:strVal val="visible"/>
                                      </p:to>
                                    </p:set>
                                    <p:animEffect transition="in" filter="strips(downLeft)">
                                      <p:cBhvr>
                                        <p:cTn id="66" dur="2000"/>
                                        <p:tgtEl>
                                          <p:spTgt spid="47"/>
                                        </p:tgtEl>
                                      </p:cBhvr>
                                    </p:animEffect>
                                  </p:childTnLst>
                                </p:cTn>
                              </p:par>
                              <p:par>
                                <p:cTn id="67" presetID="63" presetClass="path" presetSubtype="0" accel="50000" decel="50000" fill="hold" nodeType="withEffect">
                                  <p:stCondLst>
                                    <p:cond delay="0"/>
                                  </p:stCondLst>
                                  <p:childTnLst>
                                    <p:animMotion origin="layout" path="M 0.12222 0.00578 L 0.37778 0.00763 " pathEditMode="relative" rAng="0" ptsTypes="AA">
                                      <p:cBhvr>
                                        <p:cTn id="68" dur="2000" fill="hold"/>
                                        <p:tgtEl>
                                          <p:spTgt spid="2101"/>
                                        </p:tgtEl>
                                        <p:attrNameLst>
                                          <p:attrName>ppt_x</p:attrName>
                                          <p:attrName>ppt_y</p:attrName>
                                        </p:attrNameLst>
                                      </p:cBhvr>
                                      <p:rCtr x="12800" y="100"/>
                                    </p:animMotion>
                                  </p:childTnLst>
                                  <p:subTnLst>
                                    <p:audio>
                                      <p:cMediaNode>
                                        <p:cTn display="0" masterRel="sameClick">
                                          <p:stCondLst>
                                            <p:cond evt="begin" delay="0">
                                              <p:tn val="67"/>
                                            </p:cond>
                                          </p:stCondLst>
                                          <p:endCondLst>
                                            <p:cond evt="onStopAudio" delay="0">
                                              <p:tgtEl>
                                                <p:sldTgt/>
                                              </p:tgtEl>
                                            </p:cond>
                                          </p:endCondLst>
                                        </p:cTn>
                                        <p:tgtEl>
                                          <p:sndTgt r:embed="rId4" name="wind.wav"/>
                                        </p:tgtEl>
                                      </p:cMediaNode>
                                    </p:audio>
                                  </p:subTnLst>
                                </p:cTn>
                              </p:par>
                              <p:par>
                                <p:cTn id="69" presetID="4" presetClass="entr" presetSubtype="16" fill="hold" grpId="0" nodeType="withEffect">
                                  <p:stCondLst>
                                    <p:cond delay="0"/>
                                  </p:stCondLst>
                                  <p:childTnLst>
                                    <p:set>
                                      <p:cBhvr>
                                        <p:cTn id="70" dur="1" fill="hold">
                                          <p:stCondLst>
                                            <p:cond delay="0"/>
                                          </p:stCondLst>
                                        </p:cTn>
                                        <p:tgtEl>
                                          <p:spTgt spid="2058"/>
                                        </p:tgtEl>
                                        <p:attrNameLst>
                                          <p:attrName>style.visibility</p:attrName>
                                        </p:attrNameLst>
                                      </p:cBhvr>
                                      <p:to>
                                        <p:strVal val="visible"/>
                                      </p:to>
                                    </p:set>
                                    <p:animEffect transition="in" filter="box(in)">
                                      <p:cBhvr>
                                        <p:cTn id="71" dur="500"/>
                                        <p:tgtEl>
                                          <p:spTgt spid="2058"/>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nodeType="clickEffect">
                                  <p:stCondLst>
                                    <p:cond delay="0"/>
                                  </p:stCondLst>
                                  <p:childTnLst>
                                    <p:set>
                                      <p:cBhvr>
                                        <p:cTn id="75" dur="1" fill="hold">
                                          <p:stCondLst>
                                            <p:cond delay="0"/>
                                          </p:stCondLst>
                                        </p:cTn>
                                        <p:tgtEl>
                                          <p:spTgt spid="380981"/>
                                        </p:tgtEl>
                                        <p:attrNameLst>
                                          <p:attrName>style.visibility</p:attrName>
                                        </p:attrNameLst>
                                      </p:cBhvr>
                                      <p:to>
                                        <p:strVal val="visible"/>
                                      </p:to>
                                    </p:set>
                                    <p:animEffect transition="in" filter="wipe(up)">
                                      <p:cBhvr>
                                        <p:cTn id="76" dur="500"/>
                                        <p:tgtEl>
                                          <p:spTgt spid="380981"/>
                                        </p:tgtEl>
                                      </p:cBhvr>
                                    </p:animEffect>
                                  </p:childTnLst>
                                </p:cTn>
                              </p:par>
                              <p:par>
                                <p:cTn id="77" presetID="22" presetClass="entr" presetSubtype="1" fill="hold" nodeType="withEffect">
                                  <p:stCondLst>
                                    <p:cond delay="0"/>
                                  </p:stCondLst>
                                  <p:childTnLst>
                                    <p:set>
                                      <p:cBhvr>
                                        <p:cTn id="78" dur="1" fill="hold">
                                          <p:stCondLst>
                                            <p:cond delay="0"/>
                                          </p:stCondLst>
                                        </p:cTn>
                                        <p:tgtEl>
                                          <p:spTgt spid="380978"/>
                                        </p:tgtEl>
                                        <p:attrNameLst>
                                          <p:attrName>style.visibility</p:attrName>
                                        </p:attrNameLst>
                                      </p:cBhvr>
                                      <p:to>
                                        <p:strVal val="visible"/>
                                      </p:to>
                                    </p:set>
                                    <p:animEffect transition="in" filter="wipe(up)">
                                      <p:cBhvr>
                                        <p:cTn id="79" dur="500"/>
                                        <p:tgtEl>
                                          <p:spTgt spid="380978"/>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8" presetClass="entr" presetSubtype="6" fill="hold" nodeType="clickEffect">
                                  <p:stCondLst>
                                    <p:cond delay="0"/>
                                  </p:stCondLst>
                                  <p:childTnLst>
                                    <p:set>
                                      <p:cBhvr>
                                        <p:cTn id="83" dur="1" fill="hold">
                                          <p:stCondLst>
                                            <p:cond delay="0"/>
                                          </p:stCondLst>
                                        </p:cTn>
                                        <p:tgtEl>
                                          <p:spTgt spid="2"/>
                                        </p:tgtEl>
                                        <p:attrNameLst>
                                          <p:attrName>style.visibility</p:attrName>
                                        </p:attrNameLst>
                                      </p:cBhvr>
                                      <p:to>
                                        <p:strVal val="visible"/>
                                      </p:to>
                                    </p:set>
                                    <p:animEffect transition="in" filter="strips(downRight)">
                                      <p:cBhvr>
                                        <p:cTn id="84" dur="1000"/>
                                        <p:tgtEl>
                                          <p:spTgt spid="2"/>
                                        </p:tgtEl>
                                      </p:cBhvr>
                                    </p:animEffect>
                                  </p:childTnLst>
                                </p:cTn>
                              </p:par>
                              <p:par>
                                <p:cTn id="85" presetID="18" presetClass="entr" presetSubtype="6" fill="hold" nodeType="withEffect">
                                  <p:stCondLst>
                                    <p:cond delay="0"/>
                                  </p:stCondLst>
                                  <p:childTnLst>
                                    <p:set>
                                      <p:cBhvr>
                                        <p:cTn id="86" dur="1" fill="hold">
                                          <p:stCondLst>
                                            <p:cond delay="0"/>
                                          </p:stCondLst>
                                        </p:cTn>
                                        <p:tgtEl>
                                          <p:spTgt spid="4"/>
                                        </p:tgtEl>
                                        <p:attrNameLst>
                                          <p:attrName>style.visibility</p:attrName>
                                        </p:attrNameLst>
                                      </p:cBhvr>
                                      <p:to>
                                        <p:strVal val="visible"/>
                                      </p:to>
                                    </p:set>
                                    <p:animEffect transition="in" filter="strips(downRight)">
                                      <p:cBhvr>
                                        <p:cTn id="87" dur="500"/>
                                        <p:tgtEl>
                                          <p:spTgt spid="4"/>
                                        </p:tgtEl>
                                      </p:cBhvr>
                                    </p:animEffect>
                                  </p:childTnLst>
                                </p:cTn>
                              </p:par>
                              <p:par>
                                <p:cTn id="88" presetID="22" presetClass="entr" presetSubtype="1" fill="hold" grpId="0" nodeType="withEffect">
                                  <p:stCondLst>
                                    <p:cond delay="0"/>
                                  </p:stCondLst>
                                  <p:childTnLst>
                                    <p:set>
                                      <p:cBhvr>
                                        <p:cTn id="89" dur="1" fill="hold">
                                          <p:stCondLst>
                                            <p:cond delay="0"/>
                                          </p:stCondLst>
                                        </p:cTn>
                                        <p:tgtEl>
                                          <p:spTgt spid="380971"/>
                                        </p:tgtEl>
                                        <p:attrNameLst>
                                          <p:attrName>style.visibility</p:attrName>
                                        </p:attrNameLst>
                                      </p:cBhvr>
                                      <p:to>
                                        <p:strVal val="visible"/>
                                      </p:to>
                                    </p:set>
                                    <p:animEffect transition="in" filter="wipe(up)">
                                      <p:cBhvr>
                                        <p:cTn id="90" dur="500"/>
                                        <p:tgtEl>
                                          <p:spTgt spid="380971"/>
                                        </p:tgtEl>
                                      </p:cBhvr>
                                    </p:animEffect>
                                  </p:childTnLst>
                                </p:cTn>
                              </p:par>
                              <p:par>
                                <p:cTn id="91" presetID="22" presetClass="entr" presetSubtype="1" fill="hold" grpId="0" nodeType="withEffect">
                                  <p:stCondLst>
                                    <p:cond delay="0"/>
                                  </p:stCondLst>
                                  <p:childTnLst>
                                    <p:set>
                                      <p:cBhvr>
                                        <p:cTn id="92" dur="1" fill="hold">
                                          <p:stCondLst>
                                            <p:cond delay="0"/>
                                          </p:stCondLst>
                                        </p:cTn>
                                        <p:tgtEl>
                                          <p:spTgt spid="380973"/>
                                        </p:tgtEl>
                                        <p:attrNameLst>
                                          <p:attrName>style.visibility</p:attrName>
                                        </p:attrNameLst>
                                      </p:cBhvr>
                                      <p:to>
                                        <p:strVal val="visible"/>
                                      </p:to>
                                    </p:set>
                                    <p:animEffect transition="in" filter="wipe(up)">
                                      <p:cBhvr>
                                        <p:cTn id="93" dur="500"/>
                                        <p:tgtEl>
                                          <p:spTgt spid="380973"/>
                                        </p:tgtEl>
                                      </p:cBhvr>
                                    </p:animEffect>
                                  </p:childTnLst>
                                </p:cTn>
                              </p:par>
                              <p:par>
                                <p:cTn id="94" presetID="22" presetClass="entr" presetSubtype="1" fill="hold" grpId="0" nodeType="withEffect">
                                  <p:stCondLst>
                                    <p:cond delay="0"/>
                                  </p:stCondLst>
                                  <p:childTnLst>
                                    <p:set>
                                      <p:cBhvr>
                                        <p:cTn id="95" dur="1" fill="hold">
                                          <p:stCondLst>
                                            <p:cond delay="0"/>
                                          </p:stCondLst>
                                        </p:cTn>
                                        <p:tgtEl>
                                          <p:spTgt spid="380970"/>
                                        </p:tgtEl>
                                        <p:attrNameLst>
                                          <p:attrName>style.visibility</p:attrName>
                                        </p:attrNameLst>
                                      </p:cBhvr>
                                      <p:to>
                                        <p:strVal val="visible"/>
                                      </p:to>
                                    </p:set>
                                    <p:animEffect transition="in" filter="wipe(up)">
                                      <p:cBhvr>
                                        <p:cTn id="96" dur="500"/>
                                        <p:tgtEl>
                                          <p:spTgt spid="380970"/>
                                        </p:tgtEl>
                                      </p:cBhvr>
                                    </p:animEffect>
                                  </p:childTnLst>
                                </p:cTn>
                              </p:par>
                              <p:par>
                                <p:cTn id="97" presetID="22" presetClass="entr" presetSubtype="1" fill="hold" grpId="0" nodeType="withEffect">
                                  <p:stCondLst>
                                    <p:cond delay="0"/>
                                  </p:stCondLst>
                                  <p:childTnLst>
                                    <p:set>
                                      <p:cBhvr>
                                        <p:cTn id="98" dur="1" fill="hold">
                                          <p:stCondLst>
                                            <p:cond delay="0"/>
                                          </p:stCondLst>
                                        </p:cTn>
                                        <p:tgtEl>
                                          <p:spTgt spid="380972"/>
                                        </p:tgtEl>
                                        <p:attrNameLst>
                                          <p:attrName>style.visibility</p:attrName>
                                        </p:attrNameLst>
                                      </p:cBhvr>
                                      <p:to>
                                        <p:strVal val="visible"/>
                                      </p:to>
                                    </p:set>
                                    <p:animEffect transition="in" filter="wipe(up)">
                                      <p:cBhvr>
                                        <p:cTn id="99" dur="500"/>
                                        <p:tgtEl>
                                          <p:spTgt spid="380972"/>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1" fill="hold" nodeType="clickEffect">
                                  <p:stCondLst>
                                    <p:cond delay="0"/>
                                  </p:stCondLst>
                                  <p:childTnLst>
                                    <p:set>
                                      <p:cBhvr>
                                        <p:cTn id="103" dur="1" fill="hold">
                                          <p:stCondLst>
                                            <p:cond delay="0"/>
                                          </p:stCondLst>
                                        </p:cTn>
                                        <p:tgtEl>
                                          <p:spTgt spid="380979"/>
                                        </p:tgtEl>
                                        <p:attrNameLst>
                                          <p:attrName>style.visibility</p:attrName>
                                        </p:attrNameLst>
                                      </p:cBhvr>
                                      <p:to>
                                        <p:strVal val="visible"/>
                                      </p:to>
                                    </p:set>
                                    <p:animEffect transition="in" filter="wipe(up)">
                                      <p:cBhvr>
                                        <p:cTn id="104" dur="500"/>
                                        <p:tgtEl>
                                          <p:spTgt spid="380979"/>
                                        </p:tgtEl>
                                      </p:cBhvr>
                                    </p:animEffect>
                                  </p:childTnLst>
                                </p:cTn>
                              </p:par>
                              <p:par>
                                <p:cTn id="105" presetID="5" presetClass="exit" presetSubtype="10" fill="hold" grpId="1" nodeType="withEffect">
                                  <p:stCondLst>
                                    <p:cond delay="0"/>
                                  </p:stCondLst>
                                  <p:childTnLst>
                                    <p:animEffect transition="out" filter="checkerboard(across)">
                                      <p:cBhvr>
                                        <p:cTn id="106" dur="500"/>
                                        <p:tgtEl>
                                          <p:spTgt spid="380971"/>
                                        </p:tgtEl>
                                      </p:cBhvr>
                                    </p:animEffect>
                                    <p:set>
                                      <p:cBhvr>
                                        <p:cTn id="107" dur="1" fill="hold">
                                          <p:stCondLst>
                                            <p:cond delay="499"/>
                                          </p:stCondLst>
                                        </p:cTn>
                                        <p:tgtEl>
                                          <p:spTgt spid="380971"/>
                                        </p:tgtEl>
                                        <p:attrNameLst>
                                          <p:attrName>style.visibility</p:attrName>
                                        </p:attrNameLst>
                                      </p:cBhvr>
                                      <p:to>
                                        <p:strVal val="hidden"/>
                                      </p:to>
                                    </p:se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1" fill="hold" nodeType="clickEffect">
                                  <p:stCondLst>
                                    <p:cond delay="0"/>
                                  </p:stCondLst>
                                  <p:childTnLst>
                                    <p:set>
                                      <p:cBhvr>
                                        <p:cTn id="111" dur="1" fill="hold">
                                          <p:stCondLst>
                                            <p:cond delay="0"/>
                                          </p:stCondLst>
                                        </p:cTn>
                                        <p:tgtEl>
                                          <p:spTgt spid="380980"/>
                                        </p:tgtEl>
                                        <p:attrNameLst>
                                          <p:attrName>style.visibility</p:attrName>
                                        </p:attrNameLst>
                                      </p:cBhvr>
                                      <p:to>
                                        <p:strVal val="visible"/>
                                      </p:to>
                                    </p:set>
                                    <p:animEffect transition="in" filter="wipe(up)">
                                      <p:cBhvr>
                                        <p:cTn id="112" dur="500"/>
                                        <p:tgtEl>
                                          <p:spTgt spid="380980"/>
                                        </p:tgtEl>
                                      </p:cBhvr>
                                    </p:animEffect>
                                  </p:childTnLst>
                                </p:cTn>
                              </p:par>
                              <p:par>
                                <p:cTn id="113" presetID="5" presetClass="exit" presetSubtype="10" fill="hold" grpId="1" nodeType="withEffect">
                                  <p:stCondLst>
                                    <p:cond delay="0"/>
                                  </p:stCondLst>
                                  <p:childTnLst>
                                    <p:animEffect transition="out" filter="checkerboard(across)">
                                      <p:cBhvr>
                                        <p:cTn id="114" dur="500"/>
                                        <p:tgtEl>
                                          <p:spTgt spid="380973"/>
                                        </p:tgtEl>
                                      </p:cBhvr>
                                    </p:animEffect>
                                    <p:set>
                                      <p:cBhvr>
                                        <p:cTn id="115" dur="1" fill="hold">
                                          <p:stCondLst>
                                            <p:cond delay="499"/>
                                          </p:stCondLst>
                                        </p:cTn>
                                        <p:tgtEl>
                                          <p:spTgt spid="380973"/>
                                        </p:tgtEl>
                                        <p:attrNameLst>
                                          <p:attrName>style.visibility</p:attrName>
                                        </p:attrNameLst>
                                      </p:cBhvr>
                                      <p:to>
                                        <p:strVal val="hidden"/>
                                      </p:to>
                                    </p:se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5" presetClass="exit" presetSubtype="10" fill="hold" grpId="1" nodeType="clickEffect">
                                  <p:stCondLst>
                                    <p:cond delay="0"/>
                                  </p:stCondLst>
                                  <p:childTnLst>
                                    <p:animEffect transition="out" filter="checkerboard(across)">
                                      <p:cBhvr>
                                        <p:cTn id="119" dur="500"/>
                                        <p:tgtEl>
                                          <p:spTgt spid="380970"/>
                                        </p:tgtEl>
                                      </p:cBhvr>
                                    </p:animEffect>
                                    <p:set>
                                      <p:cBhvr>
                                        <p:cTn id="120" dur="1" fill="hold">
                                          <p:stCondLst>
                                            <p:cond delay="499"/>
                                          </p:stCondLst>
                                        </p:cTn>
                                        <p:tgtEl>
                                          <p:spTgt spid="380970"/>
                                        </p:tgtEl>
                                        <p:attrNameLst>
                                          <p:attrName>style.visibility</p:attrName>
                                        </p:attrNameLst>
                                      </p:cBhvr>
                                      <p:to>
                                        <p:strVal val="hidden"/>
                                      </p:to>
                                    </p:se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2" presetClass="entr" presetSubtype="1" fill="hold" nodeType="clickEffect">
                                  <p:stCondLst>
                                    <p:cond delay="0"/>
                                  </p:stCondLst>
                                  <p:childTnLst>
                                    <p:set>
                                      <p:cBhvr>
                                        <p:cTn id="124" dur="1" fill="hold">
                                          <p:stCondLst>
                                            <p:cond delay="0"/>
                                          </p:stCondLst>
                                        </p:cTn>
                                        <p:tgtEl>
                                          <p:spTgt spid="380982"/>
                                        </p:tgtEl>
                                        <p:attrNameLst>
                                          <p:attrName>style.visibility</p:attrName>
                                        </p:attrNameLst>
                                      </p:cBhvr>
                                      <p:to>
                                        <p:strVal val="visible"/>
                                      </p:to>
                                    </p:set>
                                    <p:animEffect transition="in" filter="wipe(up)">
                                      <p:cBhvr>
                                        <p:cTn id="125" dur="500"/>
                                        <p:tgtEl>
                                          <p:spTgt spid="380982"/>
                                        </p:tgtEl>
                                      </p:cBhvr>
                                    </p:animEffect>
                                  </p:childTnLst>
                                </p:cTn>
                              </p:par>
                              <p:par>
                                <p:cTn id="126" presetID="3" presetClass="entr" presetSubtype="10" fill="hold" nodeType="withEffect">
                                  <p:stCondLst>
                                    <p:cond delay="0"/>
                                  </p:stCondLst>
                                  <p:childTnLst>
                                    <p:set>
                                      <p:cBhvr>
                                        <p:cTn id="127" dur="1" fill="hold">
                                          <p:stCondLst>
                                            <p:cond delay="0"/>
                                          </p:stCondLst>
                                        </p:cTn>
                                        <p:tgtEl>
                                          <p:spTgt spid="2"/>
                                        </p:tgtEl>
                                        <p:attrNameLst>
                                          <p:attrName>style.visibility</p:attrName>
                                        </p:attrNameLst>
                                      </p:cBhvr>
                                      <p:to>
                                        <p:strVal val="visible"/>
                                      </p:to>
                                    </p:set>
                                    <p:animEffect transition="in" filter="blinds(horizontal)">
                                      <p:cBhvr>
                                        <p:cTn id="128" dur="500"/>
                                        <p:tgtEl>
                                          <p:spTgt spid="2"/>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2" presetClass="entr" presetSubtype="1" fill="hold" nodeType="clickEffect">
                                  <p:stCondLst>
                                    <p:cond delay="0"/>
                                  </p:stCondLst>
                                  <p:childTnLst>
                                    <p:set>
                                      <p:cBhvr>
                                        <p:cTn id="132" dur="1" fill="hold">
                                          <p:stCondLst>
                                            <p:cond delay="0"/>
                                          </p:stCondLst>
                                        </p:cTn>
                                        <p:tgtEl>
                                          <p:spTgt spid="5"/>
                                        </p:tgtEl>
                                        <p:attrNameLst>
                                          <p:attrName>style.visibility</p:attrName>
                                        </p:attrNameLst>
                                      </p:cBhvr>
                                      <p:to>
                                        <p:strVal val="visible"/>
                                      </p:to>
                                    </p:set>
                                    <p:animEffect transition="in" filter="wipe(up)">
                                      <p:cBhvr>
                                        <p:cTn id="133" dur="500"/>
                                        <p:tgtEl>
                                          <p:spTgt spid="5"/>
                                        </p:tgtEl>
                                      </p:cBhvr>
                                    </p:animEffect>
                                  </p:childTnLst>
                                </p:cTn>
                              </p:par>
                              <p:par>
                                <p:cTn id="134" presetID="5" presetClass="exit" presetSubtype="10" fill="hold" grpId="1" nodeType="withEffect">
                                  <p:stCondLst>
                                    <p:cond delay="0"/>
                                  </p:stCondLst>
                                  <p:childTnLst>
                                    <p:animEffect transition="out" filter="checkerboard(across)">
                                      <p:cBhvr>
                                        <p:cTn id="135" dur="500"/>
                                        <p:tgtEl>
                                          <p:spTgt spid="380972"/>
                                        </p:tgtEl>
                                      </p:cBhvr>
                                    </p:animEffect>
                                    <p:set>
                                      <p:cBhvr>
                                        <p:cTn id="136" dur="1" fill="hold">
                                          <p:stCondLst>
                                            <p:cond delay="499"/>
                                          </p:stCondLst>
                                        </p:cTn>
                                        <p:tgtEl>
                                          <p:spTgt spid="380972"/>
                                        </p:tgtEl>
                                        <p:attrNameLst>
                                          <p:attrName>style.visibility</p:attrName>
                                        </p:attrNameLst>
                                      </p:cBhvr>
                                      <p:to>
                                        <p:strVal val="hidden"/>
                                      </p:to>
                                    </p:set>
                                  </p:childTnLst>
                                </p:cTn>
                              </p:par>
                              <p:par>
                                <p:cTn id="137" presetID="3" presetClass="entr" presetSubtype="10" fill="hold" nodeType="withEffect">
                                  <p:stCondLst>
                                    <p:cond delay="0"/>
                                  </p:stCondLst>
                                  <p:childTnLst>
                                    <p:set>
                                      <p:cBhvr>
                                        <p:cTn id="138" dur="1" fill="hold">
                                          <p:stCondLst>
                                            <p:cond delay="0"/>
                                          </p:stCondLst>
                                        </p:cTn>
                                        <p:tgtEl>
                                          <p:spTgt spid="4"/>
                                        </p:tgtEl>
                                        <p:attrNameLst>
                                          <p:attrName>style.visibility</p:attrName>
                                        </p:attrNameLst>
                                      </p:cBhvr>
                                      <p:to>
                                        <p:strVal val="visible"/>
                                      </p:to>
                                    </p:set>
                                    <p:animEffect transition="in" filter="blinds(horizontal)">
                                      <p:cBhvr>
                                        <p:cTn id="139" dur="500"/>
                                        <p:tgtEl>
                                          <p:spTgt spid="4"/>
                                        </p:tgtEl>
                                      </p:cBhvr>
                                    </p:animEffect>
                                  </p:childTnLst>
                                </p:cTn>
                              </p:par>
                              <p:par>
                                <p:cTn id="140" presetID="22" presetClass="entr" presetSubtype="1" fill="hold" nodeType="withEffect">
                                  <p:stCondLst>
                                    <p:cond delay="0"/>
                                  </p:stCondLst>
                                  <p:childTnLst>
                                    <p:set>
                                      <p:cBhvr>
                                        <p:cTn id="141" dur="1" fill="hold">
                                          <p:stCondLst>
                                            <p:cond delay="0"/>
                                          </p:stCondLst>
                                        </p:cTn>
                                        <p:tgtEl>
                                          <p:spTgt spid="380977"/>
                                        </p:tgtEl>
                                        <p:attrNameLst>
                                          <p:attrName>style.visibility</p:attrName>
                                        </p:attrNameLst>
                                      </p:cBhvr>
                                      <p:to>
                                        <p:strVal val="visible"/>
                                      </p:to>
                                    </p:set>
                                    <p:animEffect transition="in" filter="wipe(up)">
                                      <p:cBhvr>
                                        <p:cTn id="142" dur="500"/>
                                        <p:tgtEl>
                                          <p:spTgt spid="380977"/>
                                        </p:tgtEl>
                                      </p:cBhvr>
                                    </p:animEffect>
                                  </p:childTnLst>
                                </p:cTn>
                              </p:par>
                              <p:par>
                                <p:cTn id="143" presetID="22" presetClass="entr" presetSubtype="1" fill="hold" nodeType="withEffect">
                                  <p:stCondLst>
                                    <p:cond delay="0"/>
                                  </p:stCondLst>
                                  <p:childTnLst>
                                    <p:set>
                                      <p:cBhvr>
                                        <p:cTn id="144" dur="1" fill="hold">
                                          <p:stCondLst>
                                            <p:cond delay="0"/>
                                          </p:stCondLst>
                                        </p:cTn>
                                        <p:tgtEl>
                                          <p:spTgt spid="6"/>
                                        </p:tgtEl>
                                        <p:attrNameLst>
                                          <p:attrName>style.visibility</p:attrName>
                                        </p:attrNameLst>
                                      </p:cBhvr>
                                      <p:to>
                                        <p:strVal val="visible"/>
                                      </p:to>
                                    </p:set>
                                    <p:animEffect transition="in" filter="wipe(up)">
                                      <p:cBhvr>
                                        <p:cTn id="145" dur="500"/>
                                        <p:tgtEl>
                                          <p:spTgt spid="6"/>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8" presetClass="entr" presetSubtype="6" fill="hold" grpId="0" nodeType="clickEffect">
                                  <p:stCondLst>
                                    <p:cond delay="0"/>
                                  </p:stCondLst>
                                  <p:childTnLst>
                                    <p:set>
                                      <p:cBhvr>
                                        <p:cTn id="149" dur="1" fill="hold">
                                          <p:stCondLst>
                                            <p:cond delay="0"/>
                                          </p:stCondLst>
                                        </p:cTn>
                                        <p:tgtEl>
                                          <p:spTgt spid="2055"/>
                                        </p:tgtEl>
                                        <p:attrNameLst>
                                          <p:attrName>style.visibility</p:attrName>
                                        </p:attrNameLst>
                                      </p:cBhvr>
                                      <p:to>
                                        <p:strVal val="visible"/>
                                      </p:to>
                                    </p:set>
                                    <p:animEffect transition="in" filter="strips(downRight)">
                                      <p:cBhvr>
                                        <p:cTn id="150" dur="1000"/>
                                        <p:tgtEl>
                                          <p:spTgt spid="2055"/>
                                        </p:tgtEl>
                                      </p:cBhvr>
                                    </p:animEffect>
                                  </p:childTnLst>
                                </p:cTn>
                              </p:par>
                              <p:par>
                                <p:cTn id="151" presetID="18" presetClass="entr" presetSubtype="6" fill="hold" grpId="0" nodeType="withEffect">
                                  <p:stCondLst>
                                    <p:cond delay="0"/>
                                  </p:stCondLst>
                                  <p:childTnLst>
                                    <p:set>
                                      <p:cBhvr>
                                        <p:cTn id="152" dur="1" fill="hold">
                                          <p:stCondLst>
                                            <p:cond delay="0"/>
                                          </p:stCondLst>
                                        </p:cTn>
                                        <p:tgtEl>
                                          <p:spTgt spid="2056"/>
                                        </p:tgtEl>
                                        <p:attrNameLst>
                                          <p:attrName>style.visibility</p:attrName>
                                        </p:attrNameLst>
                                      </p:cBhvr>
                                      <p:to>
                                        <p:strVal val="visible"/>
                                      </p:to>
                                    </p:set>
                                    <p:animEffect transition="in" filter="strips(downRight)">
                                      <p:cBhvr>
                                        <p:cTn id="153" dur="1000"/>
                                        <p:tgtEl>
                                          <p:spTgt spid="2056"/>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8" presetClass="entr" presetSubtype="6" fill="hold" nodeType="clickEffect">
                                  <p:stCondLst>
                                    <p:cond delay="0"/>
                                  </p:stCondLst>
                                  <p:childTnLst>
                                    <p:set>
                                      <p:cBhvr>
                                        <p:cTn id="157" dur="1" fill="hold">
                                          <p:stCondLst>
                                            <p:cond delay="0"/>
                                          </p:stCondLst>
                                        </p:cTn>
                                        <p:tgtEl>
                                          <p:spTgt spid="51"/>
                                        </p:tgtEl>
                                        <p:attrNameLst>
                                          <p:attrName>style.visibility</p:attrName>
                                        </p:attrNameLst>
                                      </p:cBhvr>
                                      <p:to>
                                        <p:strVal val="visible"/>
                                      </p:to>
                                    </p:set>
                                    <p:animEffect transition="in" filter="strips(downRight)">
                                      <p:cBhvr>
                                        <p:cTn id="158" dur="1000"/>
                                        <p:tgtEl>
                                          <p:spTgt spid="51"/>
                                        </p:tgtEl>
                                      </p:cBhvr>
                                    </p:animEffect>
                                  </p:childTnLst>
                                </p:cTn>
                              </p:par>
                              <p:par>
                                <p:cTn id="159" presetID="18" presetClass="entr" presetSubtype="6" fill="hold" grpId="0" nodeType="withEffect">
                                  <p:stCondLst>
                                    <p:cond delay="0"/>
                                  </p:stCondLst>
                                  <p:childTnLst>
                                    <p:set>
                                      <p:cBhvr>
                                        <p:cTn id="160" dur="1" fill="hold">
                                          <p:stCondLst>
                                            <p:cond delay="0"/>
                                          </p:stCondLst>
                                        </p:cTn>
                                        <p:tgtEl>
                                          <p:spTgt spid="2060"/>
                                        </p:tgtEl>
                                        <p:attrNameLst>
                                          <p:attrName>style.visibility</p:attrName>
                                        </p:attrNameLst>
                                      </p:cBhvr>
                                      <p:to>
                                        <p:strVal val="visible"/>
                                      </p:to>
                                    </p:set>
                                    <p:animEffect transition="in" filter="strips(downRight)">
                                      <p:cBhvr>
                                        <p:cTn id="161" dur="1000"/>
                                        <p:tgtEl>
                                          <p:spTgt spid="2060"/>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12362"/>
                                        </p:tgtEl>
                                        <p:attrNameLst>
                                          <p:attrName>style.visibility</p:attrName>
                                        </p:attrNameLst>
                                      </p:cBhvr>
                                      <p:to>
                                        <p:strVal val="visible"/>
                                      </p:to>
                                    </p:set>
                                    <p:animEffect transition="in" filter="blinds(horizontal)">
                                      <p:cBhvr>
                                        <p:cTn id="166" dur="500"/>
                                        <p:tgtEl>
                                          <p:spTgt spid="12362"/>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12363"/>
                                        </p:tgtEl>
                                        <p:attrNameLst>
                                          <p:attrName>style.visibility</p:attrName>
                                        </p:attrNameLst>
                                      </p:cBhvr>
                                      <p:to>
                                        <p:strVal val="visible"/>
                                      </p:to>
                                    </p:set>
                                    <p:animEffect transition="in" filter="blinds(horizontal)">
                                      <p:cBhvr>
                                        <p:cTn id="171" dur="500"/>
                                        <p:tgtEl>
                                          <p:spTgt spid="12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70" grpId="0" animBg="1"/>
      <p:bldP spid="380970" grpId="1" animBg="1"/>
      <p:bldP spid="380971" grpId="0" animBg="1"/>
      <p:bldP spid="380971" grpId="1" animBg="1"/>
      <p:bldP spid="380972" grpId="0" animBg="1"/>
      <p:bldP spid="380972" grpId="1" animBg="1"/>
      <p:bldP spid="380973" grpId="0" animBg="1"/>
      <p:bldP spid="380973" grpId="1" animBg="1"/>
      <p:bldP spid="380983" grpId="0" animBg="1"/>
      <p:bldP spid="2055" grpId="0"/>
      <p:bldP spid="2056" grpId="0"/>
      <p:bldP spid="2057" grpId="0"/>
      <p:bldP spid="2058" grpId="0"/>
      <p:bldP spid="2060" grpId="0"/>
      <p:bldP spid="380994" grpId="0" animBg="1"/>
      <p:bldP spid="380995" grpId="0" animBg="1"/>
      <p:bldP spid="380996" grpId="0" animBg="1"/>
      <p:bldP spid="380999" grpId="0" animBg="1"/>
      <p:bldP spid="381002" grpId="0"/>
      <p:bldP spid="381010" grpId="0" animBg="1"/>
      <p:bldP spid="381011" grpId="0" animBg="1"/>
      <p:bldP spid="12362" grpId="0"/>
      <p:bldP spid="1236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101600" y="1360488"/>
            <a:ext cx="1524000" cy="400050"/>
          </a:xfrm>
          <a:prstGeom prst="rect">
            <a:avLst/>
          </a:prstGeom>
          <a:noFill/>
          <a:ln w="9525">
            <a:noFill/>
            <a:miter lim="800000"/>
            <a:headEnd/>
            <a:tailEnd/>
          </a:ln>
        </p:spPr>
        <p:txBody>
          <a:bodyPr>
            <a:spAutoFit/>
          </a:bodyPr>
          <a:lstStyle/>
          <a:p>
            <a:r>
              <a:rPr lang="en-US" altLang="en-US" sz="2000" b="1" u="sng">
                <a:solidFill>
                  <a:srgbClr val="FF0000"/>
                </a:solidFill>
                <a:latin typeface="VNI-Times" pitchFamily="2" charset="0"/>
              </a:rPr>
              <a:t>Giaûi:</a:t>
            </a:r>
            <a:endParaRPr lang="vi-VN" altLang="en-US" sz="2000" b="1" u="sng">
              <a:solidFill>
                <a:srgbClr val="FF0000"/>
              </a:solidFill>
              <a:latin typeface="Arial" charset="0"/>
            </a:endParaRPr>
          </a:p>
        </p:txBody>
      </p:sp>
      <p:sp>
        <p:nvSpPr>
          <p:cNvPr id="21507" name="TextBox 3"/>
          <p:cNvSpPr txBox="1">
            <a:spLocks noRot="1" noChangeAspect="1" noMove="1" noResize="1" noEditPoints="1" noAdjustHandles="1" noChangeArrowheads="1" noChangeShapeType="1" noTextEdit="1"/>
          </p:cNvSpPr>
          <p:nvPr/>
        </p:nvSpPr>
        <p:spPr bwMode="auto">
          <a:xfrm>
            <a:off x="295981" y="1715372"/>
            <a:ext cx="11764473" cy="529504"/>
          </a:xfrm>
          <a:prstGeom prst="rect">
            <a:avLst/>
          </a:prstGeom>
          <a:blipFill>
            <a:blip r:embed="rId3" cstate="print"/>
            <a:stretch>
              <a:fillRect l="-691" b="-6897"/>
            </a:stretch>
          </a:blipFill>
          <a:ln>
            <a:noFill/>
          </a:ln>
        </p:spPr>
        <p:txBody>
          <a:bodyPr/>
          <a:lstStyle/>
          <a:p>
            <a:pPr>
              <a:defRPr/>
            </a:pPr>
            <a:r>
              <a:rPr lang="en-US">
                <a:noFill/>
                <a:cs typeface="Arial" panose="020B0604020202020204" pitchFamily="34" charset="0"/>
              </a:rPr>
              <a:t> </a:t>
            </a:r>
          </a:p>
        </p:txBody>
      </p:sp>
      <p:graphicFrame>
        <p:nvGraphicFramePr>
          <p:cNvPr id="20" name="Group 304"/>
          <p:cNvGraphicFramePr>
            <a:graphicFrameLocks noGrp="1"/>
          </p:cNvGraphicFramePr>
          <p:nvPr/>
        </p:nvGraphicFramePr>
        <p:xfrm>
          <a:off x="1178985" y="60326"/>
          <a:ext cx="10676468" cy="1597025"/>
        </p:xfrm>
        <a:graphic>
          <a:graphicData uri="http://schemas.openxmlformats.org/drawingml/2006/table">
            <a:tbl>
              <a:tblPr/>
              <a:tblGrid>
                <a:gridCol w="2435293">
                  <a:extLst>
                    <a:ext uri="{9D8B030D-6E8A-4147-A177-3AD203B41FA5}">
                      <a16:colId xmlns:a16="http://schemas.microsoft.com/office/drawing/2014/main" val="20000"/>
                    </a:ext>
                  </a:extLst>
                </a:gridCol>
                <a:gridCol w="2629411">
                  <a:extLst>
                    <a:ext uri="{9D8B030D-6E8A-4147-A177-3AD203B41FA5}">
                      <a16:colId xmlns:a16="http://schemas.microsoft.com/office/drawing/2014/main" val="20001"/>
                    </a:ext>
                  </a:extLst>
                </a:gridCol>
                <a:gridCol w="2505883">
                  <a:extLst>
                    <a:ext uri="{9D8B030D-6E8A-4147-A177-3AD203B41FA5}">
                      <a16:colId xmlns:a16="http://schemas.microsoft.com/office/drawing/2014/main" val="20002"/>
                    </a:ext>
                  </a:extLst>
                </a:gridCol>
                <a:gridCol w="3105881">
                  <a:extLst>
                    <a:ext uri="{9D8B030D-6E8A-4147-A177-3AD203B41FA5}">
                      <a16:colId xmlns:a16="http://schemas.microsoft.com/office/drawing/2014/main" val="20003"/>
                    </a:ext>
                  </a:extLst>
                </a:gridCol>
              </a:tblGrid>
              <a:tr h="5184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rgbClr val="000000"/>
                        </a:solidFill>
                        <a:effectLst>
                          <a:outerShdw blurRad="38100" dist="38100" dir="2700000" algn="tl">
                            <a:srgbClr val="FFFFFF"/>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dirty="0">
                        <a:ln>
                          <a:noFill/>
                        </a:ln>
                        <a:solidFill>
                          <a:srgbClr val="000000"/>
                        </a:solidFill>
                        <a:effectLst>
                          <a:outerShdw blurRad="38100" dist="38100" dir="2700000" algn="tl">
                            <a:srgbClr val="FFFFFF"/>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000" b="0" i="0" u="none" strike="noStrike" cap="none" normalizeH="0" baseline="0">
                        <a:ln>
                          <a:noFill/>
                        </a:ln>
                        <a:solidFill>
                          <a:srgbClr val="000000"/>
                        </a:solidFill>
                        <a:effectLst>
                          <a:outerShdw blurRad="38100" dist="38100" dir="2700000" algn="tl">
                            <a:srgbClr val="FFFFFF"/>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5601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400" b="0" i="0" u="none" strike="noStrike" cap="none" normalizeH="0" baseline="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VNI-Times" pitchFamily="2" charset="0"/>
                        </a:rPr>
                        <a:t> </a:t>
                      </a: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1"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5184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4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vi-VN" sz="2800" b="0" i="0" u="none" strike="noStrike" cap="none" normalizeH="0" baseline="0" dirty="0">
                        <a:ln>
                          <a:noFill/>
                        </a:ln>
                        <a:solidFill>
                          <a:schemeClr val="tx1"/>
                        </a:solidFill>
                        <a:effectLst>
                          <a:outerShdw blurRad="38100" dist="38100" dir="2700000" algn="tl">
                            <a:srgbClr val="000000"/>
                          </a:outerShdw>
                        </a:effectLst>
                        <a:latin typeface="VNI-Times" pitchFamily="2" charset="0"/>
                      </a:endParaRPr>
                    </a:p>
                  </a:txBody>
                  <a:tcPr marL="121932" marR="121932" marT="45756" marB="457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174" name="Text Box 123"/>
          <p:cNvSpPr txBox="1">
            <a:spLocks noChangeArrowheads="1"/>
          </p:cNvSpPr>
          <p:nvPr/>
        </p:nvSpPr>
        <p:spPr bwMode="auto">
          <a:xfrm>
            <a:off x="958851" y="625476"/>
            <a:ext cx="2463800" cy="430213"/>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200" b="1">
                <a:solidFill>
                  <a:srgbClr val="FF3300"/>
                </a:solidFill>
                <a:latin typeface="Times New Roman" pitchFamily="18" charset="0"/>
              </a:rPr>
              <a:t> </a:t>
            </a:r>
            <a:r>
              <a:rPr lang="en-US" altLang="en-US" sz="2200" b="1">
                <a:solidFill>
                  <a:srgbClr val="002060"/>
                </a:solidFill>
                <a:latin typeface="Times New Roman" pitchFamily="18" charset="0"/>
              </a:rPr>
              <a:t>Xe máy</a:t>
            </a:r>
          </a:p>
        </p:txBody>
      </p:sp>
      <p:sp>
        <p:nvSpPr>
          <p:cNvPr id="6175" name="Text Box 123"/>
          <p:cNvSpPr txBox="1">
            <a:spLocks noChangeArrowheads="1"/>
          </p:cNvSpPr>
          <p:nvPr/>
        </p:nvSpPr>
        <p:spPr bwMode="auto">
          <a:xfrm>
            <a:off x="1397000" y="1169988"/>
            <a:ext cx="1481667" cy="43021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200" b="1">
                <a:solidFill>
                  <a:srgbClr val="000000"/>
                </a:solidFill>
                <a:latin typeface="Times New Roman" pitchFamily="18" charset="0"/>
              </a:rPr>
              <a:t> </a:t>
            </a:r>
            <a:r>
              <a:rPr lang="en-US" altLang="en-US" sz="2200" b="1">
                <a:solidFill>
                  <a:srgbClr val="002060"/>
                </a:solidFill>
                <a:latin typeface="Times New Roman" pitchFamily="18" charset="0"/>
              </a:rPr>
              <a:t>Ôtô</a:t>
            </a:r>
          </a:p>
        </p:txBody>
      </p:sp>
      <p:sp>
        <p:nvSpPr>
          <p:cNvPr id="6176" name="Text Box 125"/>
          <p:cNvSpPr txBox="1">
            <a:spLocks noChangeArrowheads="1"/>
          </p:cNvSpPr>
          <p:nvPr/>
        </p:nvSpPr>
        <p:spPr bwMode="auto">
          <a:xfrm>
            <a:off x="2878667" y="101601"/>
            <a:ext cx="3996267" cy="461963"/>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a:solidFill>
                  <a:srgbClr val="000000"/>
                </a:solidFill>
                <a:latin typeface="Arial" charset="0"/>
              </a:rPr>
              <a:t>  </a:t>
            </a:r>
            <a:r>
              <a:rPr lang="en-US" altLang="en-US" sz="2400" b="1">
                <a:solidFill>
                  <a:srgbClr val="C00000"/>
                </a:solidFill>
                <a:latin typeface="Times New Roman" pitchFamily="18" charset="0"/>
              </a:rPr>
              <a:t>v (km/h)</a:t>
            </a:r>
          </a:p>
        </p:txBody>
      </p:sp>
      <p:sp>
        <p:nvSpPr>
          <p:cNvPr id="6177" name="Text Box 126"/>
          <p:cNvSpPr txBox="1">
            <a:spLocks noChangeArrowheads="1"/>
          </p:cNvSpPr>
          <p:nvPr/>
        </p:nvSpPr>
        <p:spPr bwMode="auto">
          <a:xfrm>
            <a:off x="6229351" y="119063"/>
            <a:ext cx="2633133" cy="46196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a:solidFill>
                  <a:srgbClr val="000000"/>
                </a:solidFill>
                <a:latin typeface="Times New Roman" pitchFamily="18" charset="0"/>
              </a:rPr>
              <a:t> </a:t>
            </a:r>
            <a:r>
              <a:rPr lang="en-US" altLang="en-US" sz="2400" b="1">
                <a:solidFill>
                  <a:srgbClr val="C00000"/>
                </a:solidFill>
                <a:latin typeface="Times New Roman" pitchFamily="18" charset="0"/>
              </a:rPr>
              <a:t>t (h)</a:t>
            </a:r>
          </a:p>
        </p:txBody>
      </p:sp>
      <p:sp>
        <p:nvSpPr>
          <p:cNvPr id="6178" name="Text Box 127"/>
          <p:cNvSpPr txBox="1">
            <a:spLocks noChangeArrowheads="1"/>
          </p:cNvSpPr>
          <p:nvPr/>
        </p:nvSpPr>
        <p:spPr bwMode="auto">
          <a:xfrm>
            <a:off x="8574617" y="80963"/>
            <a:ext cx="3259667" cy="461962"/>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400" b="1">
                <a:solidFill>
                  <a:srgbClr val="000000"/>
                </a:solidFill>
                <a:latin typeface="Times New Roman" pitchFamily="18" charset="0"/>
              </a:rPr>
              <a:t> </a:t>
            </a:r>
            <a:r>
              <a:rPr lang="en-US" altLang="en-US" sz="2400" b="1">
                <a:solidFill>
                  <a:srgbClr val="C00000"/>
                </a:solidFill>
                <a:latin typeface="Times New Roman" pitchFamily="18" charset="0"/>
              </a:rPr>
              <a:t>s (km)</a:t>
            </a:r>
          </a:p>
        </p:txBody>
      </p:sp>
      <p:sp>
        <p:nvSpPr>
          <p:cNvPr id="6179" name="Line 47"/>
          <p:cNvSpPr>
            <a:spLocks noChangeShapeType="1"/>
          </p:cNvSpPr>
          <p:nvPr/>
        </p:nvSpPr>
        <p:spPr bwMode="auto">
          <a:xfrm>
            <a:off x="1234018" y="517525"/>
            <a:ext cx="10612967" cy="19050"/>
          </a:xfrm>
          <a:prstGeom prst="line">
            <a:avLst/>
          </a:prstGeom>
          <a:noFill/>
          <a:ln w="19050">
            <a:solidFill>
              <a:srgbClr val="000000"/>
            </a:solidFill>
            <a:round/>
            <a:headEnd/>
            <a:tailEnd/>
          </a:ln>
        </p:spPr>
        <p:txBody>
          <a:bodyPr/>
          <a:lstStyle/>
          <a:p>
            <a:endParaRPr lang="en-US"/>
          </a:p>
        </p:txBody>
      </p:sp>
      <p:graphicFrame>
        <p:nvGraphicFramePr>
          <p:cNvPr id="6146" name="Object 49"/>
          <p:cNvGraphicFramePr>
            <a:graphicFrameLocks noChangeAspect="1"/>
          </p:cNvGraphicFramePr>
          <p:nvPr/>
        </p:nvGraphicFramePr>
        <p:xfrm>
          <a:off x="9453034" y="1031875"/>
          <a:ext cx="1403351" cy="585788"/>
        </p:xfrm>
        <a:graphic>
          <a:graphicData uri="http://schemas.openxmlformats.org/presentationml/2006/ole">
            <mc:AlternateContent xmlns:mc="http://schemas.openxmlformats.org/markup-compatibility/2006">
              <mc:Choice xmlns:v="urn:schemas-microsoft-com:vml" Requires="v">
                <p:oleObj spid="_x0000_s3080" name="Equation" r:id="rId4" imgW="622030" imgH="393529" progId="Equation.DSMT4">
                  <p:embed/>
                </p:oleObj>
              </mc:Choice>
              <mc:Fallback>
                <p:oleObj name="Equation" r:id="rId4" imgW="622030" imgH="393529" progId="Equation.DSMT4">
                  <p:embed/>
                  <p:pic>
                    <p:nvPicPr>
                      <p:cNvPr id="0" name="Object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53034" y="1031875"/>
                        <a:ext cx="1403351"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50"/>
          <p:cNvGraphicFramePr>
            <a:graphicFrameLocks noChangeAspect="1"/>
          </p:cNvGraphicFramePr>
          <p:nvPr/>
        </p:nvGraphicFramePr>
        <p:xfrm>
          <a:off x="4639733" y="1216026"/>
          <a:ext cx="527051" cy="371475"/>
        </p:xfrm>
        <a:graphic>
          <a:graphicData uri="http://schemas.openxmlformats.org/presentationml/2006/ole">
            <mc:AlternateContent xmlns:mc="http://schemas.openxmlformats.org/markup-compatibility/2006">
              <mc:Choice xmlns:v="urn:schemas-microsoft-com:vml" Requires="v">
                <p:oleObj spid="_x0000_s3081" name="Equation" r:id="rId6" imgW="202936" imgH="177569" progId="Equation.3">
                  <p:embed/>
                </p:oleObj>
              </mc:Choice>
              <mc:Fallback>
                <p:oleObj name="Equation" r:id="rId6" imgW="202936" imgH="177569" progId="Equation.3">
                  <p:embed/>
                  <p:pic>
                    <p:nvPicPr>
                      <p:cNvPr id="0" name="Object 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39733" y="1216026"/>
                        <a:ext cx="527051"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52"/>
          <p:cNvGraphicFramePr>
            <a:graphicFrameLocks noChangeAspect="1"/>
          </p:cNvGraphicFramePr>
          <p:nvPr/>
        </p:nvGraphicFramePr>
        <p:xfrm>
          <a:off x="7016751" y="1038225"/>
          <a:ext cx="825500" cy="641350"/>
        </p:xfrm>
        <a:graphic>
          <a:graphicData uri="http://schemas.openxmlformats.org/presentationml/2006/ole">
            <mc:AlternateContent xmlns:mc="http://schemas.openxmlformats.org/markup-compatibility/2006">
              <mc:Choice xmlns:v="urn:schemas-microsoft-com:vml" Requires="v">
                <p:oleObj spid="_x0000_s3082" name="Equation" r:id="rId8" imgW="355292" imgH="393359" progId="Equation.DSMT4">
                  <p:embed/>
                </p:oleObj>
              </mc:Choice>
              <mc:Fallback>
                <p:oleObj name="Equation" r:id="rId8" imgW="355292" imgH="393359" progId="Equation.DSMT4">
                  <p:embed/>
                  <p:pic>
                    <p:nvPicPr>
                      <p:cNvPr id="0" name="Object 5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16751" y="1038225"/>
                        <a:ext cx="825500" cy="641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nvGraphicFramePr>
        <p:xfrm>
          <a:off x="4677834" y="620713"/>
          <a:ext cx="740833" cy="379412"/>
        </p:xfrm>
        <a:graphic>
          <a:graphicData uri="http://schemas.openxmlformats.org/presentationml/2006/ole">
            <mc:AlternateContent xmlns:mc="http://schemas.openxmlformats.org/markup-compatibility/2006">
              <mc:Choice xmlns:v="urn:schemas-microsoft-com:vml" Requires="v">
                <p:oleObj spid="_x0000_s3083" name="Equation" r:id="rId10" imgW="190335" imgH="177646" progId="Equation.3">
                  <p:embed/>
                </p:oleObj>
              </mc:Choice>
              <mc:Fallback>
                <p:oleObj name="Equation" r:id="rId10" imgW="190335" imgH="177646" progId="Equation.3">
                  <p:embed/>
                  <p:pic>
                    <p:nvPicPr>
                      <p:cNvPr id="0" name="Object 5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7834" y="620713"/>
                        <a:ext cx="740833" cy="379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54"/>
          <p:cNvGraphicFramePr>
            <a:graphicFrameLocks noChangeAspect="1"/>
          </p:cNvGraphicFramePr>
          <p:nvPr/>
        </p:nvGraphicFramePr>
        <p:xfrm>
          <a:off x="9922934" y="612776"/>
          <a:ext cx="656167" cy="322263"/>
        </p:xfrm>
        <a:graphic>
          <a:graphicData uri="http://schemas.openxmlformats.org/presentationml/2006/ole">
            <mc:AlternateContent xmlns:mc="http://schemas.openxmlformats.org/markup-compatibility/2006">
              <mc:Choice xmlns:v="urn:schemas-microsoft-com:vml" Requires="v">
                <p:oleObj spid="_x0000_s3084" name="Equation" r:id="rId12" imgW="279158" imgH="177646" progId="Equation.DSMT4">
                  <p:embed/>
                </p:oleObj>
              </mc:Choice>
              <mc:Fallback>
                <p:oleObj name="Equation" r:id="rId12" imgW="279158" imgH="177646" progId="Equation.DSMT4">
                  <p:embed/>
                  <p:pic>
                    <p:nvPicPr>
                      <p:cNvPr id="0" name="Object 5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922934" y="612776"/>
                        <a:ext cx="656167"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80" name="Line 46"/>
          <p:cNvSpPr>
            <a:spLocks noChangeShapeType="1"/>
          </p:cNvSpPr>
          <p:nvPr/>
        </p:nvSpPr>
        <p:spPr bwMode="auto">
          <a:xfrm flipV="1">
            <a:off x="1242484" y="1028700"/>
            <a:ext cx="10591800" cy="65088"/>
          </a:xfrm>
          <a:prstGeom prst="line">
            <a:avLst/>
          </a:prstGeom>
          <a:noFill/>
          <a:ln w="19050">
            <a:solidFill>
              <a:srgbClr val="000000"/>
            </a:solidFill>
            <a:round/>
            <a:headEnd/>
            <a:tailEnd/>
          </a:ln>
        </p:spPr>
        <p:txBody>
          <a:bodyPr/>
          <a:lstStyle/>
          <a:p>
            <a:endParaRPr lang="en-US"/>
          </a:p>
        </p:txBody>
      </p:sp>
      <p:graphicFrame>
        <p:nvGraphicFramePr>
          <p:cNvPr id="6151" name="Object 51"/>
          <p:cNvGraphicFramePr>
            <a:graphicFrameLocks noChangeAspect="1"/>
          </p:cNvGraphicFramePr>
          <p:nvPr/>
        </p:nvGraphicFramePr>
        <p:xfrm>
          <a:off x="7393518" y="641351"/>
          <a:ext cx="433916" cy="366713"/>
        </p:xfrm>
        <a:graphic>
          <a:graphicData uri="http://schemas.openxmlformats.org/presentationml/2006/ole">
            <mc:AlternateContent xmlns:mc="http://schemas.openxmlformats.org/markup-compatibility/2006">
              <mc:Choice xmlns:v="urn:schemas-microsoft-com:vml" Requires="v">
                <p:oleObj spid="_x0000_s3085" name="Equation" r:id="rId14" imgW="126835" imgH="139518" progId="Equation.3">
                  <p:embed/>
                </p:oleObj>
              </mc:Choice>
              <mc:Fallback>
                <p:oleObj name="Equation" r:id="rId14" imgW="126835" imgH="139518" progId="Equation.3">
                  <p:embed/>
                  <p:pic>
                    <p:nvPicPr>
                      <p:cNvPr id="0" name="Object 5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93518" y="641351"/>
                        <a:ext cx="433916" cy="366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5" name="Straight Connector 24"/>
          <p:cNvCxnSpPr>
            <a:cxnSpLocks/>
          </p:cNvCxnSpPr>
          <p:nvPr/>
        </p:nvCxnSpPr>
        <p:spPr>
          <a:xfrm>
            <a:off x="1157817" y="60326"/>
            <a:ext cx="2487083" cy="454025"/>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1542" name="TextBox 3"/>
          <p:cNvSpPr txBox="1">
            <a:spLocks noChangeArrowheads="1"/>
          </p:cNvSpPr>
          <p:nvPr/>
        </p:nvSpPr>
        <p:spPr bwMode="auto">
          <a:xfrm>
            <a:off x="279401" y="2130425"/>
            <a:ext cx="9539817" cy="400050"/>
          </a:xfrm>
          <a:prstGeom prst="rect">
            <a:avLst/>
          </a:prstGeom>
          <a:noFill/>
          <a:ln w="9525">
            <a:noFill/>
            <a:miter lim="800000"/>
            <a:headEnd/>
            <a:tailEnd/>
          </a:ln>
        </p:spPr>
        <p:txBody>
          <a:bodyPr>
            <a:spAutoFit/>
          </a:bodyPr>
          <a:lstStyle/>
          <a:p>
            <a:r>
              <a:rPr lang="en-US" altLang="en-US" sz="2000">
                <a:solidFill>
                  <a:srgbClr val="0000FF"/>
                </a:solidFill>
                <a:latin typeface="Times New Roman" pitchFamily="18" charset="0"/>
                <a:cs typeface="Times New Roman" pitchFamily="18" charset="0"/>
              </a:rPr>
              <a:t>- Vận tốc của xe máy là 35km/h</a:t>
            </a:r>
          </a:p>
        </p:txBody>
      </p:sp>
      <p:sp>
        <p:nvSpPr>
          <p:cNvPr id="21543" name="TextBox 3"/>
          <p:cNvSpPr txBox="1">
            <a:spLocks noChangeArrowheads="1"/>
          </p:cNvSpPr>
          <p:nvPr/>
        </p:nvSpPr>
        <p:spPr bwMode="auto">
          <a:xfrm>
            <a:off x="254000" y="2455863"/>
            <a:ext cx="12090400" cy="400050"/>
          </a:xfrm>
          <a:prstGeom prst="rect">
            <a:avLst/>
          </a:prstGeom>
          <a:noFill/>
          <a:ln w="9525">
            <a:noFill/>
            <a:miter lim="800000"/>
            <a:headEnd/>
            <a:tailEnd/>
          </a:ln>
        </p:spPr>
        <p:txBody>
          <a:bodyPr>
            <a:spAutoFit/>
          </a:bodyPr>
          <a:lstStyle/>
          <a:p>
            <a:r>
              <a:rPr lang="en-US" altLang="en-US" sz="2000">
                <a:solidFill>
                  <a:srgbClr val="0000FF"/>
                </a:solidFill>
                <a:latin typeface="Times New Roman" pitchFamily="18" charset="0"/>
                <a:cs typeface="Times New Roman" pitchFamily="18" charset="0"/>
              </a:rPr>
              <a:t>- Quãng đường xe máy đi từ Hà Nội đến chỗ hai xe gặp nhau là: 35x(km)</a:t>
            </a:r>
            <a:endParaRPr lang="vi-VN" altLang="en-US" sz="2000">
              <a:solidFill>
                <a:srgbClr val="0000FF"/>
              </a:solidFill>
              <a:latin typeface="Times New Roman" pitchFamily="18" charset="0"/>
              <a:cs typeface="Times New Roman" pitchFamily="18" charset="0"/>
            </a:endParaRPr>
          </a:p>
        </p:txBody>
      </p:sp>
      <p:sp>
        <p:nvSpPr>
          <p:cNvPr id="33" name="TextBox 3"/>
          <p:cNvSpPr txBox="1">
            <a:spLocks noRot="1" noChangeAspect="1" noMove="1" noResize="1" noEditPoints="1" noAdjustHandles="1" noChangeArrowheads="1" noChangeShapeType="1" noTextEdit="1"/>
          </p:cNvSpPr>
          <p:nvPr/>
        </p:nvSpPr>
        <p:spPr bwMode="auto">
          <a:xfrm>
            <a:off x="240613" y="2779053"/>
            <a:ext cx="11639116" cy="966675"/>
          </a:xfrm>
          <a:prstGeom prst="rect">
            <a:avLst/>
          </a:prstGeom>
          <a:blipFill>
            <a:blip r:embed="rId16" cstate="print"/>
            <a:stretch>
              <a:fillRect l="-768" b="-3797"/>
            </a:stretch>
          </a:blipFill>
          <a:ln>
            <a:noFill/>
          </a:ln>
        </p:spPr>
        <p:txBody>
          <a:bodyPr/>
          <a:lstStyle/>
          <a:p>
            <a:pPr>
              <a:defRPr/>
            </a:pPr>
            <a:r>
              <a:rPr lang="en-US">
                <a:noFill/>
                <a:cs typeface="Arial" panose="020B0604020202020204" pitchFamily="34" charset="0"/>
              </a:rPr>
              <a:t> </a:t>
            </a:r>
          </a:p>
        </p:txBody>
      </p:sp>
      <p:sp>
        <p:nvSpPr>
          <p:cNvPr id="21545" name="TextBox 3"/>
          <p:cNvSpPr txBox="1">
            <a:spLocks noChangeArrowheads="1"/>
          </p:cNvSpPr>
          <p:nvPr/>
        </p:nvSpPr>
        <p:spPr bwMode="auto">
          <a:xfrm>
            <a:off x="241301" y="3594100"/>
            <a:ext cx="6339417" cy="400050"/>
          </a:xfrm>
          <a:prstGeom prst="rect">
            <a:avLst/>
          </a:prstGeom>
          <a:noFill/>
          <a:ln w="9525">
            <a:noFill/>
            <a:miter lim="800000"/>
            <a:headEnd/>
            <a:tailEnd/>
          </a:ln>
        </p:spPr>
        <p:txBody>
          <a:bodyPr>
            <a:spAutoFit/>
          </a:bodyPr>
          <a:lstStyle/>
          <a:p>
            <a:r>
              <a:rPr lang="en-US" altLang="en-US" sz="2000">
                <a:solidFill>
                  <a:srgbClr val="6600CC"/>
                </a:solidFill>
                <a:latin typeface="Times New Roman" pitchFamily="18" charset="0"/>
                <a:cs typeface="Times New Roman" pitchFamily="18" charset="0"/>
              </a:rPr>
              <a:t>- Vận tốc của ô tô là 45km/h</a:t>
            </a:r>
          </a:p>
        </p:txBody>
      </p:sp>
      <p:sp>
        <p:nvSpPr>
          <p:cNvPr id="35" name="TextBox 3"/>
          <p:cNvSpPr txBox="1">
            <a:spLocks noRot="1" noChangeAspect="1" noMove="1" noResize="1" noEditPoints="1" noAdjustHandles="1" noChangeArrowheads="1" noChangeShapeType="1" noTextEdit="1"/>
          </p:cNvSpPr>
          <p:nvPr/>
        </p:nvSpPr>
        <p:spPr bwMode="auto">
          <a:xfrm>
            <a:off x="240613" y="3843013"/>
            <a:ext cx="12090399" cy="552972"/>
          </a:xfrm>
          <a:prstGeom prst="rect">
            <a:avLst/>
          </a:prstGeom>
          <a:blipFill>
            <a:blip r:embed="rId17" cstate="print"/>
            <a:stretch>
              <a:fillRect l="-740" b="-4396"/>
            </a:stretch>
          </a:blipFill>
          <a:ln>
            <a:noFill/>
          </a:ln>
        </p:spPr>
        <p:txBody>
          <a:bodyPr/>
          <a:lstStyle/>
          <a:p>
            <a:pPr>
              <a:defRPr/>
            </a:pPr>
            <a:r>
              <a:rPr lang="en-US">
                <a:noFill/>
                <a:cs typeface="Arial" panose="020B0604020202020204" pitchFamily="34" charset="0"/>
              </a:rPr>
              <a:t> </a:t>
            </a:r>
          </a:p>
        </p:txBody>
      </p:sp>
      <p:sp>
        <p:nvSpPr>
          <p:cNvPr id="36" name="TextBox 3"/>
          <p:cNvSpPr txBox="1">
            <a:spLocks noRot="1" noChangeAspect="1" noMove="1" noResize="1" noEditPoints="1" noAdjustHandles="1" noChangeArrowheads="1" noChangeShapeType="1" noTextEdit="1"/>
          </p:cNvSpPr>
          <p:nvPr/>
        </p:nvSpPr>
        <p:spPr bwMode="auto">
          <a:xfrm>
            <a:off x="255042" y="4237847"/>
            <a:ext cx="12090399" cy="906787"/>
          </a:xfrm>
          <a:prstGeom prst="rect">
            <a:avLst/>
          </a:prstGeom>
          <a:blipFill>
            <a:blip r:embed="rId18" cstate="print"/>
            <a:stretch>
              <a:fillRect l="-672" t="-3356" b="-4027"/>
            </a:stretch>
          </a:blipFill>
          <a:ln>
            <a:noFill/>
          </a:ln>
        </p:spPr>
        <p:txBody>
          <a:bodyPr/>
          <a:lstStyle/>
          <a:p>
            <a:pPr>
              <a:defRPr/>
            </a:pPr>
            <a:r>
              <a:rPr lang="en-US">
                <a:noFill/>
                <a:cs typeface="Arial" panose="020B0604020202020204" pitchFamily="34" charset="0"/>
              </a:rPr>
              <a:t> </a:t>
            </a:r>
          </a:p>
        </p:txBody>
      </p:sp>
      <p:sp>
        <p:nvSpPr>
          <p:cNvPr id="21548" name="TextBox 3"/>
          <p:cNvSpPr txBox="1">
            <a:spLocks noChangeArrowheads="1"/>
          </p:cNvSpPr>
          <p:nvPr/>
        </p:nvSpPr>
        <p:spPr bwMode="auto">
          <a:xfrm>
            <a:off x="296333" y="5067300"/>
            <a:ext cx="3767667" cy="431800"/>
          </a:xfrm>
          <a:prstGeom prst="rect">
            <a:avLst/>
          </a:prstGeom>
          <a:noFill/>
          <a:ln w="9525">
            <a:noFill/>
            <a:miter lim="800000"/>
            <a:headEnd/>
            <a:tailEnd/>
          </a:ln>
        </p:spPr>
        <p:txBody>
          <a:bodyPr>
            <a:spAutoFit/>
          </a:bodyPr>
          <a:lstStyle/>
          <a:p>
            <a:r>
              <a:rPr lang="en-US" altLang="en-US" sz="2200">
                <a:latin typeface="Times New Roman" pitchFamily="18" charset="0"/>
                <a:cs typeface="Times New Roman" pitchFamily="18" charset="0"/>
                <a:sym typeface="Symbol" pitchFamily="18" charset="2"/>
              </a:rPr>
              <a:t></a:t>
            </a:r>
            <a:r>
              <a:rPr lang="en-US" altLang="en-US" sz="2200">
                <a:latin typeface="Times New Roman" pitchFamily="18" charset="0"/>
                <a:cs typeface="Times New Roman" pitchFamily="18" charset="0"/>
              </a:rPr>
              <a:t>35x + 45x - 18 = 90</a:t>
            </a:r>
            <a:endParaRPr lang="vi-VN" altLang="en-US" sz="2200">
              <a:latin typeface="Times New Roman" pitchFamily="18" charset="0"/>
              <a:cs typeface="Times New Roman" pitchFamily="18" charset="0"/>
            </a:endParaRPr>
          </a:p>
        </p:txBody>
      </p:sp>
      <p:sp>
        <p:nvSpPr>
          <p:cNvPr id="21549" name="TextBox 3"/>
          <p:cNvSpPr txBox="1">
            <a:spLocks noChangeArrowheads="1"/>
          </p:cNvSpPr>
          <p:nvPr/>
        </p:nvSpPr>
        <p:spPr bwMode="auto">
          <a:xfrm>
            <a:off x="3788833" y="5062538"/>
            <a:ext cx="3175000" cy="430212"/>
          </a:xfrm>
          <a:prstGeom prst="rect">
            <a:avLst/>
          </a:prstGeom>
          <a:noFill/>
          <a:ln w="9525">
            <a:noFill/>
            <a:miter lim="800000"/>
            <a:headEnd/>
            <a:tailEnd/>
          </a:ln>
        </p:spPr>
        <p:txBody>
          <a:bodyPr>
            <a:spAutoFit/>
          </a:bodyPr>
          <a:lstStyle/>
          <a:p>
            <a:r>
              <a:rPr lang="en-US" altLang="en-US" sz="2200">
                <a:latin typeface="Times New Roman" pitchFamily="18" charset="0"/>
                <a:cs typeface="Times New Roman" pitchFamily="18" charset="0"/>
                <a:sym typeface="Symbol" pitchFamily="18" charset="2"/>
              </a:rPr>
              <a:t> 80x = 108</a:t>
            </a:r>
            <a:endParaRPr lang="vi-VN" altLang="en-US" sz="2200">
              <a:latin typeface="Times New Roman" pitchFamily="18" charset="0"/>
              <a:cs typeface="Times New Roman" pitchFamily="18" charset="0"/>
            </a:endParaRPr>
          </a:p>
        </p:txBody>
      </p:sp>
      <p:sp>
        <p:nvSpPr>
          <p:cNvPr id="40" name="TextBox 3"/>
          <p:cNvSpPr txBox="1">
            <a:spLocks noRot="1" noChangeAspect="1" noMove="1" noResize="1" noEditPoints="1" noAdjustHandles="1" noChangeArrowheads="1" noChangeShapeType="1" noTextEdit="1"/>
          </p:cNvSpPr>
          <p:nvPr/>
        </p:nvSpPr>
        <p:spPr bwMode="auto">
          <a:xfrm>
            <a:off x="5815846" y="4981531"/>
            <a:ext cx="2116708" cy="573427"/>
          </a:xfrm>
          <a:prstGeom prst="rect">
            <a:avLst/>
          </a:prstGeom>
          <a:blipFill>
            <a:blip r:embed="rId19" cstate="print"/>
            <a:stretch>
              <a:fillRect l="-5000" b="-8511"/>
            </a:stretch>
          </a:blipFill>
          <a:ln>
            <a:noFill/>
          </a:ln>
        </p:spPr>
        <p:txBody>
          <a:bodyPr/>
          <a:lstStyle/>
          <a:p>
            <a:pPr>
              <a:defRPr/>
            </a:pPr>
            <a:r>
              <a:rPr lang="en-US">
                <a:noFill/>
                <a:cs typeface="Arial" panose="020B0604020202020204" pitchFamily="34" charset="0"/>
              </a:rPr>
              <a:t> </a:t>
            </a:r>
          </a:p>
        </p:txBody>
      </p:sp>
      <p:sp>
        <p:nvSpPr>
          <p:cNvPr id="41" name="TextBox 3"/>
          <p:cNvSpPr txBox="1">
            <a:spLocks noRot="1" noChangeAspect="1" noMove="1" noResize="1" noEditPoints="1" noAdjustHandles="1" noChangeArrowheads="1" noChangeShapeType="1" noTextEdit="1"/>
          </p:cNvSpPr>
          <p:nvPr/>
        </p:nvSpPr>
        <p:spPr bwMode="auto">
          <a:xfrm>
            <a:off x="7549098" y="4983122"/>
            <a:ext cx="1903188" cy="573234"/>
          </a:xfrm>
          <a:prstGeom prst="rect">
            <a:avLst/>
          </a:prstGeom>
          <a:blipFill>
            <a:blip r:embed="rId20" cstate="print"/>
            <a:stretch>
              <a:fillRect l="-5556" b="-8511"/>
            </a:stretch>
          </a:blipFill>
          <a:ln>
            <a:noFill/>
          </a:ln>
        </p:spPr>
        <p:txBody>
          <a:bodyPr/>
          <a:lstStyle/>
          <a:p>
            <a:pPr>
              <a:defRPr/>
            </a:pPr>
            <a:r>
              <a:rPr lang="en-US">
                <a:noFill/>
                <a:cs typeface="Arial" panose="020B0604020202020204" pitchFamily="34" charset="0"/>
              </a:rPr>
              <a:t> </a:t>
            </a:r>
          </a:p>
        </p:txBody>
      </p:sp>
      <p:sp>
        <p:nvSpPr>
          <p:cNvPr id="21552" name="TextBox 3"/>
          <p:cNvSpPr txBox="1">
            <a:spLocks noChangeArrowheads="1"/>
          </p:cNvSpPr>
          <p:nvPr/>
        </p:nvSpPr>
        <p:spPr bwMode="auto">
          <a:xfrm>
            <a:off x="8993717" y="5053013"/>
            <a:ext cx="3807883" cy="430212"/>
          </a:xfrm>
          <a:prstGeom prst="rect">
            <a:avLst/>
          </a:prstGeom>
          <a:noFill/>
          <a:ln w="9525">
            <a:noFill/>
            <a:miter lim="800000"/>
            <a:headEnd/>
            <a:tailEnd/>
          </a:ln>
        </p:spPr>
        <p:txBody>
          <a:bodyPr>
            <a:spAutoFit/>
          </a:bodyPr>
          <a:lstStyle/>
          <a:p>
            <a:r>
              <a:rPr lang="en-US" altLang="en-US" sz="2200">
                <a:latin typeface="Times New Roman" pitchFamily="18" charset="0"/>
                <a:cs typeface="Times New Roman" pitchFamily="18" charset="0"/>
                <a:sym typeface="Symbol" pitchFamily="18" charset="2"/>
              </a:rPr>
              <a:t>(thoả mãn ĐK)</a:t>
            </a:r>
            <a:endParaRPr lang="vi-VN" altLang="en-US" sz="2200">
              <a:latin typeface="Times New Roman" pitchFamily="18" charset="0"/>
              <a:cs typeface="Times New Roman" pitchFamily="18" charset="0"/>
            </a:endParaRPr>
          </a:p>
        </p:txBody>
      </p:sp>
      <p:sp>
        <p:nvSpPr>
          <p:cNvPr id="43" name="TextBox 3"/>
          <p:cNvSpPr txBox="1">
            <a:spLocks noRot="1" noChangeAspect="1" noMove="1" noResize="1" noEditPoints="1" noAdjustHandles="1" noChangeArrowheads="1" noChangeShapeType="1" noTextEdit="1"/>
          </p:cNvSpPr>
          <p:nvPr/>
        </p:nvSpPr>
        <p:spPr bwMode="auto">
          <a:xfrm>
            <a:off x="240613" y="5504186"/>
            <a:ext cx="12912020" cy="911788"/>
          </a:xfrm>
          <a:prstGeom prst="rect">
            <a:avLst/>
          </a:prstGeom>
          <a:blipFill>
            <a:blip r:embed="rId21" cstate="print"/>
            <a:stretch>
              <a:fillRect l="-819" b="-12752"/>
            </a:stretch>
          </a:blipFill>
          <a:ln>
            <a:noFill/>
          </a:ln>
        </p:spPr>
        <p:txBody>
          <a:bodyPr/>
          <a:lstStyle/>
          <a:p>
            <a:pPr>
              <a:defRPr/>
            </a:pPr>
            <a:r>
              <a:rPr lang="en-US">
                <a:noFill/>
                <a:cs typeface="Arial" panose="020B0604020202020204"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1000"/>
                                        <p:tgtEl>
                                          <p:spTgt spid="21506"/>
                                        </p:tgtEl>
                                      </p:cBhvr>
                                    </p:animEffect>
                                    <p:anim calcmode="lin" valueType="num">
                                      <p:cBhvr>
                                        <p:cTn id="8" dur="1000" fill="hold"/>
                                        <p:tgtEl>
                                          <p:spTgt spid="21506"/>
                                        </p:tgtEl>
                                        <p:attrNameLst>
                                          <p:attrName>ppt_x</p:attrName>
                                        </p:attrNameLst>
                                      </p:cBhvr>
                                      <p:tavLst>
                                        <p:tav tm="0">
                                          <p:val>
                                            <p:strVal val="#ppt_x"/>
                                          </p:val>
                                        </p:tav>
                                        <p:tav tm="100000">
                                          <p:val>
                                            <p:strVal val="#ppt_x"/>
                                          </p:val>
                                        </p:tav>
                                      </p:tavLst>
                                    </p:anim>
                                    <p:anim calcmode="lin" valueType="num">
                                      <p:cBhvr>
                                        <p:cTn id="9" dur="1000" fill="hold"/>
                                        <p:tgtEl>
                                          <p:spTgt spid="2150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1507"/>
                                        </p:tgtEl>
                                        <p:attrNameLst>
                                          <p:attrName>style.visibility</p:attrName>
                                        </p:attrNameLst>
                                      </p:cBhvr>
                                      <p:to>
                                        <p:strVal val="visible"/>
                                      </p:to>
                                    </p:set>
                                    <p:animEffect transition="in" filter="fade">
                                      <p:cBhvr>
                                        <p:cTn id="14" dur="1000"/>
                                        <p:tgtEl>
                                          <p:spTgt spid="21507"/>
                                        </p:tgtEl>
                                      </p:cBhvr>
                                    </p:animEffect>
                                    <p:anim calcmode="lin" valueType="num">
                                      <p:cBhvr>
                                        <p:cTn id="15" dur="1000" fill="hold"/>
                                        <p:tgtEl>
                                          <p:spTgt spid="21507"/>
                                        </p:tgtEl>
                                        <p:attrNameLst>
                                          <p:attrName>ppt_x</p:attrName>
                                        </p:attrNameLst>
                                      </p:cBhvr>
                                      <p:tavLst>
                                        <p:tav tm="0">
                                          <p:val>
                                            <p:strVal val="#ppt_x"/>
                                          </p:val>
                                        </p:tav>
                                        <p:tav tm="100000">
                                          <p:val>
                                            <p:strVal val="#ppt_x"/>
                                          </p:val>
                                        </p:tav>
                                      </p:tavLst>
                                    </p:anim>
                                    <p:anim calcmode="lin" valueType="num">
                                      <p:cBhvr>
                                        <p:cTn id="16" dur="1000" fill="hold"/>
                                        <p:tgtEl>
                                          <p:spTgt spid="21507"/>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542"/>
                                        </p:tgtEl>
                                        <p:attrNameLst>
                                          <p:attrName>style.visibility</p:attrName>
                                        </p:attrNameLst>
                                      </p:cBhvr>
                                      <p:to>
                                        <p:strVal val="visible"/>
                                      </p:to>
                                    </p:set>
                                    <p:animEffect transition="in" filter="fade">
                                      <p:cBhvr>
                                        <p:cTn id="21" dur="1000"/>
                                        <p:tgtEl>
                                          <p:spTgt spid="21542"/>
                                        </p:tgtEl>
                                      </p:cBhvr>
                                    </p:animEffect>
                                    <p:anim calcmode="lin" valueType="num">
                                      <p:cBhvr>
                                        <p:cTn id="22" dur="1000" fill="hold"/>
                                        <p:tgtEl>
                                          <p:spTgt spid="21542"/>
                                        </p:tgtEl>
                                        <p:attrNameLst>
                                          <p:attrName>ppt_x</p:attrName>
                                        </p:attrNameLst>
                                      </p:cBhvr>
                                      <p:tavLst>
                                        <p:tav tm="0">
                                          <p:val>
                                            <p:strVal val="#ppt_x"/>
                                          </p:val>
                                        </p:tav>
                                        <p:tav tm="100000">
                                          <p:val>
                                            <p:strVal val="#ppt_x"/>
                                          </p:val>
                                        </p:tav>
                                      </p:tavLst>
                                    </p:anim>
                                    <p:anim calcmode="lin" valueType="num">
                                      <p:cBhvr>
                                        <p:cTn id="23" dur="1000" fill="hold"/>
                                        <p:tgtEl>
                                          <p:spTgt spid="21542"/>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1543"/>
                                        </p:tgtEl>
                                        <p:attrNameLst>
                                          <p:attrName>style.visibility</p:attrName>
                                        </p:attrNameLst>
                                      </p:cBhvr>
                                      <p:to>
                                        <p:strVal val="visible"/>
                                      </p:to>
                                    </p:set>
                                    <p:animEffect transition="in" filter="fade">
                                      <p:cBhvr>
                                        <p:cTn id="28" dur="1000"/>
                                        <p:tgtEl>
                                          <p:spTgt spid="21543"/>
                                        </p:tgtEl>
                                      </p:cBhvr>
                                    </p:animEffect>
                                    <p:anim calcmode="lin" valueType="num">
                                      <p:cBhvr>
                                        <p:cTn id="29" dur="1000" fill="hold"/>
                                        <p:tgtEl>
                                          <p:spTgt spid="21543"/>
                                        </p:tgtEl>
                                        <p:attrNameLst>
                                          <p:attrName>ppt_x</p:attrName>
                                        </p:attrNameLst>
                                      </p:cBhvr>
                                      <p:tavLst>
                                        <p:tav tm="0">
                                          <p:val>
                                            <p:strVal val="#ppt_x"/>
                                          </p:val>
                                        </p:tav>
                                        <p:tav tm="100000">
                                          <p:val>
                                            <p:strVal val="#ppt_x"/>
                                          </p:val>
                                        </p:tav>
                                      </p:tavLst>
                                    </p:anim>
                                    <p:anim calcmode="lin" valueType="num">
                                      <p:cBhvr>
                                        <p:cTn id="30" dur="1000" fill="hold"/>
                                        <p:tgtEl>
                                          <p:spTgt spid="21543"/>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1000"/>
                                        <p:tgtEl>
                                          <p:spTgt spid="33"/>
                                        </p:tgtEl>
                                      </p:cBhvr>
                                    </p:animEffect>
                                    <p:anim calcmode="lin" valueType="num">
                                      <p:cBhvr>
                                        <p:cTn id="36" dur="1000" fill="hold"/>
                                        <p:tgtEl>
                                          <p:spTgt spid="33"/>
                                        </p:tgtEl>
                                        <p:attrNameLst>
                                          <p:attrName>ppt_x</p:attrName>
                                        </p:attrNameLst>
                                      </p:cBhvr>
                                      <p:tavLst>
                                        <p:tav tm="0">
                                          <p:val>
                                            <p:strVal val="#ppt_x"/>
                                          </p:val>
                                        </p:tav>
                                        <p:tav tm="100000">
                                          <p:val>
                                            <p:strVal val="#ppt_x"/>
                                          </p:val>
                                        </p:tav>
                                      </p:tavLst>
                                    </p:anim>
                                    <p:anim calcmode="lin" valueType="num">
                                      <p:cBhvr>
                                        <p:cTn id="37"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1545"/>
                                        </p:tgtEl>
                                        <p:attrNameLst>
                                          <p:attrName>style.visibility</p:attrName>
                                        </p:attrNameLst>
                                      </p:cBhvr>
                                      <p:to>
                                        <p:strVal val="visible"/>
                                      </p:to>
                                    </p:set>
                                    <p:animEffect transition="in" filter="fade">
                                      <p:cBhvr>
                                        <p:cTn id="42" dur="1000"/>
                                        <p:tgtEl>
                                          <p:spTgt spid="21545"/>
                                        </p:tgtEl>
                                      </p:cBhvr>
                                    </p:animEffect>
                                    <p:anim calcmode="lin" valueType="num">
                                      <p:cBhvr>
                                        <p:cTn id="43" dur="1000" fill="hold"/>
                                        <p:tgtEl>
                                          <p:spTgt spid="21545"/>
                                        </p:tgtEl>
                                        <p:attrNameLst>
                                          <p:attrName>ppt_x</p:attrName>
                                        </p:attrNameLst>
                                      </p:cBhvr>
                                      <p:tavLst>
                                        <p:tav tm="0">
                                          <p:val>
                                            <p:strVal val="#ppt_x"/>
                                          </p:val>
                                        </p:tav>
                                        <p:tav tm="100000">
                                          <p:val>
                                            <p:strVal val="#ppt_x"/>
                                          </p:val>
                                        </p:tav>
                                      </p:tavLst>
                                    </p:anim>
                                    <p:anim calcmode="lin" valueType="num">
                                      <p:cBhvr>
                                        <p:cTn id="44" dur="1000" fill="hold"/>
                                        <p:tgtEl>
                                          <p:spTgt spid="21545"/>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fade">
                                      <p:cBhvr>
                                        <p:cTn id="49" dur="1000"/>
                                        <p:tgtEl>
                                          <p:spTgt spid="35"/>
                                        </p:tgtEl>
                                      </p:cBhvr>
                                    </p:animEffect>
                                    <p:anim calcmode="lin" valueType="num">
                                      <p:cBhvr>
                                        <p:cTn id="50" dur="1000" fill="hold"/>
                                        <p:tgtEl>
                                          <p:spTgt spid="35"/>
                                        </p:tgtEl>
                                        <p:attrNameLst>
                                          <p:attrName>ppt_x</p:attrName>
                                        </p:attrNameLst>
                                      </p:cBhvr>
                                      <p:tavLst>
                                        <p:tav tm="0">
                                          <p:val>
                                            <p:strVal val="#ppt_x"/>
                                          </p:val>
                                        </p:tav>
                                        <p:tav tm="100000">
                                          <p:val>
                                            <p:strVal val="#ppt_x"/>
                                          </p:val>
                                        </p:tav>
                                      </p:tavLst>
                                    </p:anim>
                                    <p:anim calcmode="lin" valueType="num">
                                      <p:cBhvr>
                                        <p:cTn id="51"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fade">
                                      <p:cBhvr>
                                        <p:cTn id="56" dur="1000"/>
                                        <p:tgtEl>
                                          <p:spTgt spid="36"/>
                                        </p:tgtEl>
                                      </p:cBhvr>
                                    </p:animEffect>
                                    <p:anim calcmode="lin" valueType="num">
                                      <p:cBhvr>
                                        <p:cTn id="57" dur="1000" fill="hold"/>
                                        <p:tgtEl>
                                          <p:spTgt spid="36"/>
                                        </p:tgtEl>
                                        <p:attrNameLst>
                                          <p:attrName>ppt_x</p:attrName>
                                        </p:attrNameLst>
                                      </p:cBhvr>
                                      <p:tavLst>
                                        <p:tav tm="0">
                                          <p:val>
                                            <p:strVal val="#ppt_x"/>
                                          </p:val>
                                        </p:tav>
                                        <p:tav tm="100000">
                                          <p:val>
                                            <p:strVal val="#ppt_x"/>
                                          </p:val>
                                        </p:tav>
                                      </p:tavLst>
                                    </p:anim>
                                    <p:anim calcmode="lin" valueType="num">
                                      <p:cBhvr>
                                        <p:cTn id="58"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1548"/>
                                        </p:tgtEl>
                                        <p:attrNameLst>
                                          <p:attrName>style.visibility</p:attrName>
                                        </p:attrNameLst>
                                      </p:cBhvr>
                                      <p:to>
                                        <p:strVal val="visible"/>
                                      </p:to>
                                    </p:set>
                                    <p:animEffect transition="in" filter="fade">
                                      <p:cBhvr>
                                        <p:cTn id="63" dur="1000"/>
                                        <p:tgtEl>
                                          <p:spTgt spid="21548"/>
                                        </p:tgtEl>
                                      </p:cBhvr>
                                    </p:animEffect>
                                    <p:anim calcmode="lin" valueType="num">
                                      <p:cBhvr>
                                        <p:cTn id="64" dur="1000" fill="hold"/>
                                        <p:tgtEl>
                                          <p:spTgt spid="21548"/>
                                        </p:tgtEl>
                                        <p:attrNameLst>
                                          <p:attrName>ppt_x</p:attrName>
                                        </p:attrNameLst>
                                      </p:cBhvr>
                                      <p:tavLst>
                                        <p:tav tm="0">
                                          <p:val>
                                            <p:strVal val="#ppt_x"/>
                                          </p:val>
                                        </p:tav>
                                        <p:tav tm="100000">
                                          <p:val>
                                            <p:strVal val="#ppt_x"/>
                                          </p:val>
                                        </p:tav>
                                      </p:tavLst>
                                    </p:anim>
                                    <p:anim calcmode="lin" valueType="num">
                                      <p:cBhvr>
                                        <p:cTn id="65" dur="1000" fill="hold"/>
                                        <p:tgtEl>
                                          <p:spTgt spid="21548"/>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1549"/>
                                        </p:tgtEl>
                                        <p:attrNameLst>
                                          <p:attrName>style.visibility</p:attrName>
                                        </p:attrNameLst>
                                      </p:cBhvr>
                                      <p:to>
                                        <p:strVal val="visible"/>
                                      </p:to>
                                    </p:set>
                                    <p:animEffect transition="in" filter="fade">
                                      <p:cBhvr>
                                        <p:cTn id="70" dur="1000"/>
                                        <p:tgtEl>
                                          <p:spTgt spid="21549"/>
                                        </p:tgtEl>
                                      </p:cBhvr>
                                    </p:animEffect>
                                    <p:anim calcmode="lin" valueType="num">
                                      <p:cBhvr>
                                        <p:cTn id="71" dur="1000" fill="hold"/>
                                        <p:tgtEl>
                                          <p:spTgt spid="21549"/>
                                        </p:tgtEl>
                                        <p:attrNameLst>
                                          <p:attrName>ppt_x</p:attrName>
                                        </p:attrNameLst>
                                      </p:cBhvr>
                                      <p:tavLst>
                                        <p:tav tm="0">
                                          <p:val>
                                            <p:strVal val="#ppt_x"/>
                                          </p:val>
                                        </p:tav>
                                        <p:tav tm="100000">
                                          <p:val>
                                            <p:strVal val="#ppt_x"/>
                                          </p:val>
                                        </p:tav>
                                      </p:tavLst>
                                    </p:anim>
                                    <p:anim calcmode="lin" valueType="num">
                                      <p:cBhvr>
                                        <p:cTn id="72" dur="1000" fill="hold"/>
                                        <p:tgtEl>
                                          <p:spTgt spid="21549"/>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fade">
                                      <p:cBhvr>
                                        <p:cTn id="77" dur="1000"/>
                                        <p:tgtEl>
                                          <p:spTgt spid="40"/>
                                        </p:tgtEl>
                                      </p:cBhvr>
                                    </p:animEffect>
                                    <p:anim calcmode="lin" valueType="num">
                                      <p:cBhvr>
                                        <p:cTn id="78" dur="1000" fill="hold"/>
                                        <p:tgtEl>
                                          <p:spTgt spid="40"/>
                                        </p:tgtEl>
                                        <p:attrNameLst>
                                          <p:attrName>ppt_x</p:attrName>
                                        </p:attrNameLst>
                                      </p:cBhvr>
                                      <p:tavLst>
                                        <p:tav tm="0">
                                          <p:val>
                                            <p:strVal val="#ppt_x"/>
                                          </p:val>
                                        </p:tav>
                                        <p:tav tm="100000">
                                          <p:val>
                                            <p:strVal val="#ppt_x"/>
                                          </p:val>
                                        </p:tav>
                                      </p:tavLst>
                                    </p:anim>
                                    <p:anim calcmode="lin" valueType="num">
                                      <p:cBhvr>
                                        <p:cTn id="79"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nodeType="clickEffect">
                                  <p:stCondLst>
                                    <p:cond delay="0"/>
                                  </p:stCondLst>
                                  <p:childTnLst>
                                    <p:set>
                                      <p:cBhvr>
                                        <p:cTn id="83" dur="1" fill="hold">
                                          <p:stCondLst>
                                            <p:cond delay="0"/>
                                          </p:stCondLst>
                                        </p:cTn>
                                        <p:tgtEl>
                                          <p:spTgt spid="41"/>
                                        </p:tgtEl>
                                        <p:attrNameLst>
                                          <p:attrName>style.visibility</p:attrName>
                                        </p:attrNameLst>
                                      </p:cBhvr>
                                      <p:to>
                                        <p:strVal val="visible"/>
                                      </p:to>
                                    </p:set>
                                    <p:animEffect transition="in" filter="fade">
                                      <p:cBhvr>
                                        <p:cTn id="84" dur="1000"/>
                                        <p:tgtEl>
                                          <p:spTgt spid="41"/>
                                        </p:tgtEl>
                                      </p:cBhvr>
                                    </p:animEffect>
                                    <p:anim calcmode="lin" valueType="num">
                                      <p:cBhvr>
                                        <p:cTn id="85" dur="1000" fill="hold"/>
                                        <p:tgtEl>
                                          <p:spTgt spid="41"/>
                                        </p:tgtEl>
                                        <p:attrNameLst>
                                          <p:attrName>ppt_x</p:attrName>
                                        </p:attrNameLst>
                                      </p:cBhvr>
                                      <p:tavLst>
                                        <p:tav tm="0">
                                          <p:val>
                                            <p:strVal val="#ppt_x"/>
                                          </p:val>
                                        </p:tav>
                                        <p:tav tm="100000">
                                          <p:val>
                                            <p:strVal val="#ppt_x"/>
                                          </p:val>
                                        </p:tav>
                                      </p:tavLst>
                                    </p:anim>
                                    <p:anim calcmode="lin" valueType="num">
                                      <p:cBhvr>
                                        <p:cTn id="86"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21552"/>
                                        </p:tgtEl>
                                        <p:attrNameLst>
                                          <p:attrName>style.visibility</p:attrName>
                                        </p:attrNameLst>
                                      </p:cBhvr>
                                      <p:to>
                                        <p:strVal val="visible"/>
                                      </p:to>
                                    </p:set>
                                    <p:animEffect transition="in" filter="fade">
                                      <p:cBhvr>
                                        <p:cTn id="91" dur="1000"/>
                                        <p:tgtEl>
                                          <p:spTgt spid="21552"/>
                                        </p:tgtEl>
                                      </p:cBhvr>
                                    </p:animEffect>
                                    <p:anim calcmode="lin" valueType="num">
                                      <p:cBhvr>
                                        <p:cTn id="92" dur="1000" fill="hold"/>
                                        <p:tgtEl>
                                          <p:spTgt spid="21552"/>
                                        </p:tgtEl>
                                        <p:attrNameLst>
                                          <p:attrName>ppt_x</p:attrName>
                                        </p:attrNameLst>
                                      </p:cBhvr>
                                      <p:tavLst>
                                        <p:tav tm="0">
                                          <p:val>
                                            <p:strVal val="#ppt_x"/>
                                          </p:val>
                                        </p:tav>
                                        <p:tav tm="100000">
                                          <p:val>
                                            <p:strVal val="#ppt_x"/>
                                          </p:val>
                                        </p:tav>
                                      </p:tavLst>
                                    </p:anim>
                                    <p:anim calcmode="lin" valueType="num">
                                      <p:cBhvr>
                                        <p:cTn id="93" dur="1000" fill="hold"/>
                                        <p:tgtEl>
                                          <p:spTgt spid="21552"/>
                                        </p:tgtEl>
                                        <p:attrNameLst>
                                          <p:attrName>ppt_y</p:attrName>
                                        </p:attrNameLst>
                                      </p:cBhvr>
                                      <p:tavLst>
                                        <p:tav tm="0">
                                          <p:val>
                                            <p:strVal val="#ppt_y+.1"/>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42" presetClass="entr" presetSubtype="0" fill="hold" nodeType="clickEffect">
                                  <p:stCondLst>
                                    <p:cond delay="0"/>
                                  </p:stCondLst>
                                  <p:childTnLst>
                                    <p:set>
                                      <p:cBhvr>
                                        <p:cTn id="97" dur="1" fill="hold">
                                          <p:stCondLst>
                                            <p:cond delay="0"/>
                                          </p:stCondLst>
                                        </p:cTn>
                                        <p:tgtEl>
                                          <p:spTgt spid="43"/>
                                        </p:tgtEl>
                                        <p:attrNameLst>
                                          <p:attrName>style.visibility</p:attrName>
                                        </p:attrNameLst>
                                      </p:cBhvr>
                                      <p:to>
                                        <p:strVal val="visible"/>
                                      </p:to>
                                    </p:set>
                                    <p:animEffect transition="in" filter="fade">
                                      <p:cBhvr>
                                        <p:cTn id="98" dur="1000"/>
                                        <p:tgtEl>
                                          <p:spTgt spid="43"/>
                                        </p:tgtEl>
                                      </p:cBhvr>
                                    </p:animEffect>
                                    <p:anim calcmode="lin" valueType="num">
                                      <p:cBhvr>
                                        <p:cTn id="99" dur="1000" fill="hold"/>
                                        <p:tgtEl>
                                          <p:spTgt spid="43"/>
                                        </p:tgtEl>
                                        <p:attrNameLst>
                                          <p:attrName>ppt_x</p:attrName>
                                        </p:attrNameLst>
                                      </p:cBhvr>
                                      <p:tavLst>
                                        <p:tav tm="0">
                                          <p:val>
                                            <p:strVal val="#ppt_x"/>
                                          </p:val>
                                        </p:tav>
                                        <p:tav tm="100000">
                                          <p:val>
                                            <p:strVal val="#ppt_x"/>
                                          </p:val>
                                        </p:tav>
                                      </p:tavLst>
                                    </p:anim>
                                    <p:anim calcmode="lin" valueType="num">
                                      <p:cBhvr>
                                        <p:cTn id="100"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42" grpId="0"/>
      <p:bldP spid="21543" grpId="0"/>
      <p:bldP spid="21545" grpId="0"/>
      <p:bldP spid="21548" grpId="0"/>
      <p:bldP spid="21549" grpId="0"/>
      <p:bldP spid="2155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17414" name="Text Box 93"/>
          <p:cNvSpPr txBox="1">
            <a:spLocks noChangeArrowheads="1"/>
          </p:cNvSpPr>
          <p:nvPr/>
        </p:nvSpPr>
        <p:spPr bwMode="auto">
          <a:xfrm>
            <a:off x="3471334" y="5089525"/>
            <a:ext cx="1231900" cy="584200"/>
          </a:xfrm>
          <a:prstGeom prst="rect">
            <a:avLst/>
          </a:prstGeom>
          <a:noFill/>
          <a:ln w="12700" cap="sq" algn="ctr">
            <a:noFill/>
            <a:miter lim="800000"/>
            <a:headEnd/>
            <a:tailEnd/>
          </a:ln>
        </p:spPr>
        <p:txBody>
          <a:bodyPr>
            <a:spAutoFit/>
          </a:bodyPr>
          <a:lstStyle/>
          <a:p>
            <a:pPr algn="ctr" eaLnBrk="1" hangingPunct="1">
              <a:spcBef>
                <a:spcPct val="50000"/>
              </a:spcBef>
            </a:pPr>
            <a:r>
              <a:rPr lang="en-US" altLang="en-US" sz="3200" b="1">
                <a:solidFill>
                  <a:srgbClr val="0000FF"/>
                </a:solidFill>
                <a:latin typeface="Times New Roman" pitchFamily="18" charset="0"/>
              </a:rPr>
              <a:t>35</a:t>
            </a:r>
          </a:p>
        </p:txBody>
      </p:sp>
      <p:sp>
        <p:nvSpPr>
          <p:cNvPr id="17415" name="Text Box 94"/>
          <p:cNvSpPr txBox="1">
            <a:spLocks noChangeArrowheads="1"/>
          </p:cNvSpPr>
          <p:nvPr/>
        </p:nvSpPr>
        <p:spPr bwMode="auto">
          <a:xfrm>
            <a:off x="3471334" y="5937250"/>
            <a:ext cx="971551" cy="585788"/>
          </a:xfrm>
          <a:prstGeom prst="rect">
            <a:avLst/>
          </a:prstGeom>
          <a:noFill/>
          <a:ln w="12700" cap="sq" algn="ctr">
            <a:noFill/>
            <a:miter lim="800000"/>
            <a:headEnd/>
            <a:tailEnd/>
          </a:ln>
        </p:spPr>
        <p:txBody>
          <a:bodyPr>
            <a:spAutoFit/>
          </a:bodyPr>
          <a:lstStyle/>
          <a:p>
            <a:pPr algn="ctr" eaLnBrk="1" hangingPunct="1">
              <a:spcBef>
                <a:spcPct val="50000"/>
              </a:spcBef>
            </a:pPr>
            <a:r>
              <a:rPr lang="en-US" altLang="en-US" sz="3200" b="1">
                <a:solidFill>
                  <a:srgbClr val="0000FF"/>
                </a:solidFill>
                <a:latin typeface="Times New Roman" pitchFamily="18" charset="0"/>
              </a:rPr>
              <a:t>45</a:t>
            </a:r>
          </a:p>
        </p:txBody>
      </p:sp>
      <p:sp>
        <p:nvSpPr>
          <p:cNvPr id="4107" name="Text Box 95"/>
          <p:cNvSpPr txBox="1">
            <a:spLocks noChangeArrowheads="1"/>
          </p:cNvSpPr>
          <p:nvPr/>
        </p:nvSpPr>
        <p:spPr bwMode="auto">
          <a:xfrm>
            <a:off x="7186084" y="5168900"/>
            <a:ext cx="768349" cy="585788"/>
          </a:xfrm>
          <a:prstGeom prst="rect">
            <a:avLst/>
          </a:prstGeom>
          <a:noFill/>
          <a:ln w="12700" cap="sq" algn="ctr">
            <a:noFill/>
            <a:miter lim="800000"/>
            <a:headEnd/>
            <a:tailEnd/>
          </a:ln>
        </p:spPr>
        <p:txBody>
          <a:bodyPr>
            <a:spAutoFit/>
          </a:bodyPr>
          <a:lstStyle/>
          <a:p>
            <a:pPr algn="ctr" eaLnBrk="1" hangingPunct="1">
              <a:spcBef>
                <a:spcPct val="50000"/>
              </a:spcBef>
            </a:pPr>
            <a:r>
              <a:rPr lang="en-US" altLang="en-US" sz="3200" b="1">
                <a:solidFill>
                  <a:srgbClr val="FF0000"/>
                </a:solidFill>
                <a:latin typeface="Times New Roman" pitchFamily="18" charset="0"/>
              </a:rPr>
              <a:t>x</a:t>
            </a:r>
          </a:p>
        </p:txBody>
      </p:sp>
      <p:sp>
        <p:nvSpPr>
          <p:cNvPr id="13418" name="Text Box 106"/>
          <p:cNvSpPr txBox="1">
            <a:spLocks noChangeArrowheads="1"/>
          </p:cNvSpPr>
          <p:nvPr/>
        </p:nvSpPr>
        <p:spPr bwMode="auto">
          <a:xfrm>
            <a:off x="6637867" y="5857875"/>
            <a:ext cx="1570567" cy="584200"/>
          </a:xfrm>
          <a:prstGeom prst="rect">
            <a:avLst/>
          </a:prstGeom>
          <a:noFill/>
          <a:ln w="12700" cap="sq" algn="ctr">
            <a:noFill/>
            <a:miter lim="800000"/>
            <a:headEnd/>
            <a:tailEnd/>
          </a:ln>
        </p:spPr>
        <p:txBody>
          <a:bodyPr>
            <a:spAutoFit/>
          </a:bodyPr>
          <a:lstStyle/>
          <a:p>
            <a:pPr algn="ctr" eaLnBrk="1" hangingPunct="1">
              <a:spcBef>
                <a:spcPct val="50000"/>
              </a:spcBef>
            </a:pPr>
            <a:r>
              <a:rPr lang="en-US" altLang="en-US" sz="3200" b="1">
                <a:solidFill>
                  <a:srgbClr val="0000FF"/>
                </a:solidFill>
                <a:latin typeface="Times New Roman" pitchFamily="18" charset="0"/>
              </a:rPr>
              <a:t>90 - </a:t>
            </a:r>
            <a:r>
              <a:rPr lang="en-US" altLang="en-US" sz="3200" b="1">
                <a:solidFill>
                  <a:srgbClr val="FF0000"/>
                </a:solidFill>
                <a:latin typeface="Times New Roman" pitchFamily="18" charset="0"/>
              </a:rPr>
              <a:t>x</a:t>
            </a:r>
          </a:p>
        </p:txBody>
      </p:sp>
      <p:graphicFrame>
        <p:nvGraphicFramePr>
          <p:cNvPr id="13419" name="Object 107"/>
          <p:cNvGraphicFramePr>
            <a:graphicFrameLocks noChangeAspect="1"/>
          </p:cNvGraphicFramePr>
          <p:nvPr/>
        </p:nvGraphicFramePr>
        <p:xfrm>
          <a:off x="5416551" y="4906963"/>
          <a:ext cx="694267" cy="950912"/>
        </p:xfrm>
        <a:graphic>
          <a:graphicData uri="http://schemas.openxmlformats.org/presentationml/2006/ole">
            <mc:AlternateContent xmlns:mc="http://schemas.openxmlformats.org/markup-compatibility/2006">
              <mc:Choice xmlns:v="urn:schemas-microsoft-com:vml" Requires="v">
                <p:oleObj spid="_x0000_s4101" name="Equation" r:id="rId5" imgW="215713" imgH="393359" progId="Equation.DSMT4">
                  <p:embed/>
                </p:oleObj>
              </mc:Choice>
              <mc:Fallback>
                <p:oleObj name="Equation" r:id="rId5" imgW="215713" imgH="393359" progId="Equation.DSMT4">
                  <p:embed/>
                  <p:pic>
                    <p:nvPicPr>
                      <p:cNvPr id="0" name="Object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6551" y="4906963"/>
                        <a:ext cx="694267" cy="950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420" name="Object 108"/>
          <p:cNvGraphicFramePr>
            <a:graphicFrameLocks noChangeAspect="1"/>
          </p:cNvGraphicFramePr>
          <p:nvPr/>
        </p:nvGraphicFramePr>
        <p:xfrm>
          <a:off x="5266267" y="5813425"/>
          <a:ext cx="1219200" cy="833438"/>
        </p:xfrm>
        <a:graphic>
          <a:graphicData uri="http://schemas.openxmlformats.org/presentationml/2006/ole">
            <mc:AlternateContent xmlns:mc="http://schemas.openxmlformats.org/markup-compatibility/2006">
              <mc:Choice xmlns:v="urn:schemas-microsoft-com:vml" Requires="v">
                <p:oleObj spid="_x0000_s4102" name="Equation" r:id="rId7" imgW="431613" imgH="393529" progId="Equation.DSMT4">
                  <p:embed/>
                </p:oleObj>
              </mc:Choice>
              <mc:Fallback>
                <p:oleObj name="Equation" r:id="rId7" imgW="431613" imgH="393529" progId="Equation.DSMT4">
                  <p:embed/>
                  <p:pic>
                    <p:nvPicPr>
                      <p:cNvPr id="0" name="Object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66267" y="5813425"/>
                        <a:ext cx="1219200" cy="833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8" name="TextBox 49"/>
          <p:cNvSpPr txBox="1">
            <a:spLocks noChangeArrowheads="1"/>
          </p:cNvSpPr>
          <p:nvPr/>
        </p:nvSpPr>
        <p:spPr bwMode="auto">
          <a:xfrm>
            <a:off x="0" y="2042813"/>
            <a:ext cx="11679767" cy="1384995"/>
          </a:xfrm>
          <a:prstGeom prst="rect">
            <a:avLst/>
          </a:prstGeom>
          <a:noFill/>
          <a:ln w="9525">
            <a:noFill/>
            <a:miter lim="800000"/>
            <a:headEnd/>
            <a:tailEnd/>
          </a:ln>
        </p:spPr>
        <p:txBody>
          <a:bodyPr>
            <a:spAutoFit/>
          </a:bodyPr>
          <a:lstStyle/>
          <a:p>
            <a:pPr eaLnBrk="1" hangingPunct="1"/>
            <a:r>
              <a:rPr lang="en-US" altLang="en-US" sz="2400" b="1" dirty="0">
                <a:solidFill>
                  <a:srgbClr val="0000FF"/>
                </a:solidFill>
                <a:latin typeface="Times New Roman" pitchFamily="18" charset="0"/>
              </a:rPr>
              <a:t>    </a:t>
            </a:r>
            <a:r>
              <a:rPr lang="en-US" altLang="en-US" sz="2800" b="1" dirty="0">
                <a:solidFill>
                  <a:srgbClr val="0000FF"/>
                </a:solidFill>
                <a:latin typeface="Times New Roman" pitchFamily="18" charset="0"/>
              </a:rPr>
              <a:t>?4. </a:t>
            </a:r>
            <a:r>
              <a:rPr lang="en-US" altLang="en-US" sz="2800" b="1" i="1" dirty="0" err="1">
                <a:solidFill>
                  <a:srgbClr val="0070C0"/>
                </a:solidFill>
                <a:latin typeface="Times New Roman" pitchFamily="18" charset="0"/>
              </a:rPr>
              <a:t>Trong</a:t>
            </a:r>
            <a:r>
              <a:rPr lang="en-US" altLang="en-US" sz="2800" b="1" i="1" dirty="0">
                <a:solidFill>
                  <a:srgbClr val="0070C0"/>
                </a:solidFill>
                <a:latin typeface="Times New Roman" pitchFamily="18" charset="0"/>
              </a:rPr>
              <a:t> ví dụ </a:t>
            </a:r>
            <a:r>
              <a:rPr lang="en-US" altLang="en-US" sz="2800" b="1" i="1" dirty="0" err="1">
                <a:solidFill>
                  <a:srgbClr val="0070C0"/>
                </a:solidFill>
                <a:latin typeface="Times New Roman" pitchFamily="18" charset="0"/>
              </a:rPr>
              <a:t>trên</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hãy</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thư</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chọn</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ẩn</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sô</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theo</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cách</a:t>
            </a:r>
            <a:r>
              <a:rPr lang="en-US" altLang="en-US" sz="2800" b="1" i="1" dirty="0">
                <a:solidFill>
                  <a:srgbClr val="0070C0"/>
                </a:solidFill>
                <a:latin typeface="Times New Roman" pitchFamily="18" charset="0"/>
              </a:rPr>
              <a:t> </a:t>
            </a:r>
            <a:r>
              <a:rPr lang="en-US" altLang="en-US" sz="2800" b="1" i="1" dirty="0" err="1">
                <a:solidFill>
                  <a:srgbClr val="0070C0"/>
                </a:solidFill>
                <a:latin typeface="Times New Roman" pitchFamily="18" charset="0"/>
              </a:rPr>
              <a:t>khác</a:t>
            </a:r>
            <a:r>
              <a:rPr lang="en-US" altLang="en-US" sz="2800" b="1" i="1" dirty="0">
                <a:solidFill>
                  <a:srgbClr val="0070C0"/>
                </a:solidFill>
                <a:latin typeface="Times New Roman" pitchFamily="18" charset="0"/>
              </a:rPr>
              <a:t>: </a:t>
            </a:r>
          </a:p>
          <a:p>
            <a:pPr eaLnBrk="1" hangingPunct="1"/>
            <a:r>
              <a:rPr lang="en-US" altLang="en-US" sz="2800" b="1" dirty="0" err="1">
                <a:solidFill>
                  <a:srgbClr val="FF3300"/>
                </a:solidFill>
                <a:latin typeface="Times New Roman" pitchFamily="18" charset="0"/>
              </a:rPr>
              <a:t>Gọi</a:t>
            </a:r>
            <a:r>
              <a:rPr lang="en-US" altLang="en-US" sz="2800" b="1" dirty="0">
                <a:solidFill>
                  <a:srgbClr val="FF3300"/>
                </a:solidFill>
                <a:latin typeface="Times New Roman" pitchFamily="18" charset="0"/>
              </a:rPr>
              <a:t> x(km) là </a:t>
            </a:r>
            <a:r>
              <a:rPr lang="en-US" altLang="en-US" sz="2800" b="1" dirty="0" err="1">
                <a:solidFill>
                  <a:srgbClr val="FF3300"/>
                </a:solidFill>
                <a:latin typeface="Times New Roman" pitchFamily="18" charset="0"/>
              </a:rPr>
              <a:t>quãng</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đường</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tư</a:t>
            </a:r>
            <a:r>
              <a:rPr lang="en-US" altLang="en-US" sz="2800" b="1" dirty="0">
                <a:solidFill>
                  <a:srgbClr val="FF3300"/>
                </a:solidFill>
                <a:latin typeface="Times New Roman" pitchFamily="18" charset="0"/>
              </a:rPr>
              <a:t>̀ Hà </a:t>
            </a:r>
            <a:r>
              <a:rPr lang="en-US" altLang="en-US" sz="2800" b="1" dirty="0" err="1">
                <a:solidFill>
                  <a:srgbClr val="FF3300"/>
                </a:solidFill>
                <a:latin typeface="Times New Roman" pitchFamily="18" charset="0"/>
              </a:rPr>
              <a:t>Nội</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đến</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điểm</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gặp</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nhau</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của</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hai</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xe</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Điền</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vào</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bảng</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sau</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rồi</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lập</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phương</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trình</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với</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ẩn</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sô</a:t>
            </a:r>
            <a:r>
              <a:rPr lang="en-US" altLang="en-US" sz="2800" b="1" dirty="0">
                <a:solidFill>
                  <a:srgbClr val="FF3300"/>
                </a:solidFill>
                <a:latin typeface="Times New Roman" pitchFamily="18" charset="0"/>
              </a:rPr>
              <a:t>́ x</a:t>
            </a:r>
            <a:r>
              <a:rPr lang="en-US" altLang="en-US" sz="2800" b="1" dirty="0">
                <a:solidFill>
                  <a:srgbClr val="FF3300"/>
                </a:solidFill>
                <a:latin typeface="Arial" charset="0"/>
              </a:rPr>
              <a:t>   </a:t>
            </a:r>
          </a:p>
        </p:txBody>
      </p:sp>
      <p:graphicFrame>
        <p:nvGraphicFramePr>
          <p:cNvPr id="17" name="Group 102"/>
          <p:cNvGraphicFramePr>
            <a:graphicFrameLocks noGrp="1"/>
          </p:cNvGraphicFramePr>
          <p:nvPr>
            <p:ph idx="4294967295"/>
          </p:nvPr>
        </p:nvGraphicFramePr>
        <p:xfrm>
          <a:off x="452967" y="3787776"/>
          <a:ext cx="7755466" cy="2917825"/>
        </p:xfrm>
        <a:graphic>
          <a:graphicData uri="http://schemas.openxmlformats.org/drawingml/2006/table">
            <a:tbl>
              <a:tblPr/>
              <a:tblGrid>
                <a:gridCol w="2437433">
                  <a:extLst>
                    <a:ext uri="{9D8B030D-6E8A-4147-A177-3AD203B41FA5}">
                      <a16:colId xmlns:a16="http://schemas.microsoft.com/office/drawing/2014/main" val="20000"/>
                    </a:ext>
                  </a:extLst>
                </a:gridCol>
                <a:gridCol w="2080969">
                  <a:extLst>
                    <a:ext uri="{9D8B030D-6E8A-4147-A177-3AD203B41FA5}">
                      <a16:colId xmlns:a16="http://schemas.microsoft.com/office/drawing/2014/main" val="20001"/>
                    </a:ext>
                  </a:extLst>
                </a:gridCol>
                <a:gridCol w="1502923">
                  <a:extLst>
                    <a:ext uri="{9D8B030D-6E8A-4147-A177-3AD203B41FA5}">
                      <a16:colId xmlns:a16="http://schemas.microsoft.com/office/drawing/2014/main" val="20002"/>
                    </a:ext>
                  </a:extLst>
                </a:gridCol>
                <a:gridCol w="1734141">
                  <a:extLst>
                    <a:ext uri="{9D8B030D-6E8A-4147-A177-3AD203B41FA5}">
                      <a16:colId xmlns:a16="http://schemas.microsoft.com/office/drawing/2014/main" val="20003"/>
                    </a:ext>
                  </a:extLst>
                </a:gridCol>
              </a:tblGrid>
              <a:tr h="12259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dirty="0">
                          <a:ln>
                            <a:noFill/>
                          </a:ln>
                          <a:solidFill>
                            <a:schemeClr val="tx1"/>
                          </a:solidFill>
                          <a:effectLst/>
                          <a:latin typeface="Arial" charset="0"/>
                          <a:cs typeface="Arial" charset="0"/>
                        </a:rPr>
                        <a:t>v</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dirty="0">
                          <a:ln>
                            <a:noFill/>
                          </a:ln>
                          <a:solidFill>
                            <a:schemeClr val="tx1"/>
                          </a:solidFill>
                          <a:effectLst/>
                          <a:latin typeface="Arial" charset="0"/>
                          <a:cs typeface="Arial" charset="0"/>
                        </a:rPr>
                        <a:t>(km/h)</a:t>
                      </a:r>
                    </a:p>
                  </a:txBody>
                  <a:tcPr marL="121915" marR="121915" marT="45786" marB="457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cs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a:ln>
                            <a:noFill/>
                          </a:ln>
                          <a:solidFill>
                            <a:schemeClr val="tx1"/>
                          </a:solidFill>
                          <a:effectLst/>
                          <a:latin typeface="Arial" charset="0"/>
                          <a:cs typeface="Arial" charset="0"/>
                        </a:rPr>
                        <a:t>(h)</a:t>
                      </a:r>
                      <a:endParaRPr kumimoji="0" lang="en-US" sz="32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dirty="0">
                          <a:ln>
                            <a:noFill/>
                          </a:ln>
                          <a:solidFill>
                            <a:schemeClr val="tx1"/>
                          </a:solidFill>
                          <a:effectLst/>
                          <a:latin typeface="Arial" charset="0"/>
                          <a:cs typeface="Arial" charset="0"/>
                        </a:rPr>
                        <a: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dirty="0">
                          <a:ln>
                            <a:noFill/>
                          </a:ln>
                          <a:solidFill>
                            <a:schemeClr val="tx1"/>
                          </a:solidFill>
                          <a:effectLst/>
                          <a:latin typeface="Arial" charset="0"/>
                          <a:cs typeface="Arial" charset="0"/>
                        </a:rPr>
                        <a:t>(km)</a:t>
                      </a:r>
                    </a:p>
                  </a:txBody>
                  <a:tcPr marL="121915" marR="121915" marT="45786" marB="457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5345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dirty="0">
                          <a:ln>
                            <a:noFill/>
                          </a:ln>
                          <a:solidFill>
                            <a:schemeClr val="tx1"/>
                          </a:solidFill>
                          <a:effectLst/>
                          <a:latin typeface="Arial" charset="0"/>
                          <a:cs typeface="Arial" charset="0"/>
                        </a:rPr>
                        <a:t>Xe </a:t>
                      </a:r>
                      <a:r>
                        <a:rPr kumimoji="0" lang="en-US" sz="3200" b="0" i="0" u="none" strike="noStrike" cap="none" normalizeH="0" baseline="0" dirty="0" err="1">
                          <a:ln>
                            <a:noFill/>
                          </a:ln>
                          <a:solidFill>
                            <a:schemeClr val="tx1"/>
                          </a:solidFill>
                          <a:effectLst/>
                          <a:latin typeface="Arial" charset="0"/>
                          <a:cs typeface="Arial" charset="0"/>
                        </a:rPr>
                        <a:t>máy</a:t>
                      </a:r>
                      <a:endParaRPr kumimoji="0" lang="en-US" sz="32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dirty="0">
                          <a:ln>
                            <a:noFill/>
                          </a:ln>
                          <a:solidFill>
                            <a:schemeClr val="tx1"/>
                          </a:solidFill>
                          <a:effectLst/>
                          <a:latin typeface="Arial" charset="0"/>
                          <a:cs typeface="Arial" charset="0"/>
                        </a:rPr>
                        <a:t>Ô </a:t>
                      </a:r>
                      <a:r>
                        <a:rPr kumimoji="0" lang="en-US" sz="3200" b="0" i="0" u="none" strike="noStrike" cap="none" normalizeH="0" baseline="0" dirty="0" err="1">
                          <a:ln>
                            <a:noFill/>
                          </a:ln>
                          <a:solidFill>
                            <a:schemeClr val="tx1"/>
                          </a:solidFill>
                          <a:effectLst/>
                          <a:latin typeface="Arial" charset="0"/>
                          <a:cs typeface="Arial" charset="0"/>
                        </a:rPr>
                        <a:t>tô</a:t>
                      </a:r>
                      <a:endParaRPr kumimoji="0" lang="en-US" sz="32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a:t>
                      </a:r>
                    </a:p>
                  </a:txBody>
                  <a:tcPr marL="121915" marR="121915" marT="45786" marB="457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cs typeface="Arial" charset="0"/>
                      </a:endParaRPr>
                    </a:p>
                  </a:txBody>
                  <a:tcPr marL="121915" marR="121915" marT="45786" marB="457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13461" name="Object 149"/>
          <p:cNvGraphicFramePr>
            <a:graphicFrameLocks noChangeAspect="1"/>
          </p:cNvGraphicFramePr>
          <p:nvPr/>
        </p:nvGraphicFramePr>
        <p:xfrm>
          <a:off x="8670707" y="4206487"/>
          <a:ext cx="2688167" cy="801687"/>
        </p:xfrm>
        <a:graphic>
          <a:graphicData uri="http://schemas.openxmlformats.org/presentationml/2006/ole">
            <mc:AlternateContent xmlns:mc="http://schemas.openxmlformats.org/markup-compatibility/2006">
              <mc:Choice xmlns:v="urn:schemas-microsoft-com:vml" Requires="v">
                <p:oleObj spid="_x0000_s4103" name="Equation" r:id="rId9" imgW="990170" imgH="393529" progId="Equation.DSMT4">
                  <p:embed/>
                </p:oleObj>
              </mc:Choice>
              <mc:Fallback>
                <p:oleObj name="Equation" r:id="rId9" imgW="990170" imgH="393529" progId="Equation.DSMT4">
                  <p:embed/>
                  <p:pic>
                    <p:nvPicPr>
                      <p:cNvPr id="0" name="Object 14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70707" y="4206487"/>
                        <a:ext cx="2688167" cy="801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60" name="TextBox 17"/>
          <p:cNvSpPr txBox="1">
            <a:spLocks noChangeArrowheads="1"/>
          </p:cNvSpPr>
          <p:nvPr/>
        </p:nvSpPr>
        <p:spPr bwMode="auto">
          <a:xfrm>
            <a:off x="8513234" y="3697288"/>
            <a:ext cx="2992967" cy="457200"/>
          </a:xfrm>
          <a:prstGeom prst="rect">
            <a:avLst/>
          </a:prstGeom>
          <a:noFill/>
          <a:ln w="9525">
            <a:noFill/>
            <a:miter lim="800000"/>
            <a:headEnd/>
            <a:tailEnd/>
          </a:ln>
        </p:spPr>
        <p:txBody>
          <a:bodyPr>
            <a:spAutoFit/>
          </a:bodyPr>
          <a:lstStyle/>
          <a:p>
            <a:pPr algn="ctr" eaLnBrk="1" hangingPunct="1">
              <a:spcBef>
                <a:spcPct val="50000"/>
              </a:spcBef>
            </a:pPr>
            <a:r>
              <a:rPr lang="en-US" altLang="en-US" sz="2400" b="1" dirty="0" err="1">
                <a:solidFill>
                  <a:srgbClr val="0000FF"/>
                </a:solidFill>
                <a:latin typeface="Times New Roman" pitchFamily="18" charset="0"/>
              </a:rPr>
              <a:t>Phương</a:t>
            </a:r>
            <a:r>
              <a:rPr lang="en-US" altLang="en-US" sz="2400" b="1" dirty="0">
                <a:solidFill>
                  <a:srgbClr val="0000FF"/>
                </a:solidFill>
                <a:latin typeface="Times New Roman" pitchFamily="18" charset="0"/>
              </a:rPr>
              <a:t> </a:t>
            </a:r>
            <a:r>
              <a:rPr lang="en-US" altLang="en-US" sz="2400" b="1" dirty="0" err="1">
                <a:solidFill>
                  <a:srgbClr val="0000FF"/>
                </a:solidFill>
                <a:latin typeface="Times New Roman" pitchFamily="18" charset="0"/>
              </a:rPr>
              <a:t>trình</a:t>
            </a:r>
            <a:r>
              <a:rPr lang="en-US" altLang="en-US" sz="2400" b="1" dirty="0">
                <a:solidFill>
                  <a:srgbClr val="0000FF"/>
                </a:solidFill>
                <a:latin typeface="Times New Roman" pitchFamily="18" charset="0"/>
              </a:rPr>
              <a:t>:</a:t>
            </a:r>
          </a:p>
        </p:txBody>
      </p:sp>
      <p:sp>
        <p:nvSpPr>
          <p:cNvPr id="7201" name="Text Box 32"/>
          <p:cNvSpPr txBox="1">
            <a:spLocks noChangeArrowheads="1"/>
          </p:cNvSpPr>
          <p:nvPr/>
        </p:nvSpPr>
        <p:spPr bwMode="auto">
          <a:xfrm>
            <a:off x="52917" y="39688"/>
            <a:ext cx="12037483" cy="1815882"/>
          </a:xfrm>
          <a:prstGeom prst="rect">
            <a:avLst/>
          </a:prstGeom>
          <a:solidFill>
            <a:schemeClr val="bg1"/>
          </a:solidFill>
          <a:ln w="38100">
            <a:solidFill>
              <a:srgbClr val="000000"/>
            </a:solidFill>
            <a:miter lim="800000"/>
            <a:headEnd/>
            <a:tailEnd/>
          </a:ln>
        </p:spPr>
        <p:txBody>
          <a:bodyPr>
            <a:spAutoFit/>
          </a:bodyPr>
          <a:lstStyle/>
          <a:p>
            <a:pPr algn="just" eaLnBrk="1" hangingPunct="1">
              <a:spcBef>
                <a:spcPct val="50000"/>
              </a:spcBef>
            </a:pPr>
            <a:r>
              <a:rPr lang="en-US" altLang="en-US" sz="2800" b="1" u="sng" dirty="0">
                <a:solidFill>
                  <a:srgbClr val="0000FF"/>
                </a:solidFill>
                <a:latin typeface="Times New Roman" pitchFamily="18" charset="0"/>
              </a:rPr>
              <a:t>Ví </a:t>
            </a:r>
            <a:r>
              <a:rPr lang="en-US" altLang="en-US" sz="2800" b="1" u="sng" dirty="0" err="1">
                <a:solidFill>
                  <a:srgbClr val="0000FF"/>
                </a:solidFill>
                <a:latin typeface="Times New Roman" pitchFamily="18" charset="0"/>
              </a:rPr>
              <a:t>ḍu</a:t>
            </a:r>
            <a:r>
              <a:rPr lang="en-US" altLang="en-US" sz="2800" b="1" u="sng" dirty="0">
                <a:solidFill>
                  <a:srgbClr val="0000FF"/>
                </a:solidFill>
                <a:latin typeface="Times New Roman" pitchFamily="18" charset="0"/>
              </a:rPr>
              <a:t> 3</a:t>
            </a:r>
            <a:r>
              <a:rPr lang="en-US" altLang="en-US" sz="2800" dirty="0">
                <a:solidFill>
                  <a:srgbClr val="0000FF"/>
                </a:solidFill>
                <a:latin typeface="VNI-Times" pitchFamily="2"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err="1">
                <a:solidFill>
                  <a:srgbClr val="0000FF"/>
                </a:solidFill>
                <a:latin typeface="Times New Roman" pitchFamily="18" charset="0"/>
              </a:rPr>
              <a:t>xe</a:t>
            </a:r>
            <a:r>
              <a:rPr lang="en-US" altLang="en-US" sz="2800" b="1" dirty="0">
                <a:solidFill>
                  <a:srgbClr val="0000FF"/>
                </a:solidFill>
                <a:latin typeface="Times New Roman" pitchFamily="18" charset="0"/>
              </a:rPr>
              <a:t> </a:t>
            </a:r>
            <a:r>
              <a:rPr lang="en-US" altLang="en-US" sz="2800" b="1" dirty="0" err="1">
                <a:solidFill>
                  <a:srgbClr val="0000FF"/>
                </a:solidFill>
                <a:latin typeface="Times New Roman" pitchFamily="18" charset="0"/>
              </a:rPr>
              <a:t>máy</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35km/h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24 </a:t>
            </a:r>
            <a:r>
              <a:rPr lang="en-US" altLang="en-US" sz="2800" b="1" dirty="0" err="1">
                <a:solidFill>
                  <a:srgbClr val="0000FF"/>
                </a:solidFill>
                <a:latin typeface="Times New Roman" pitchFamily="18" charset="0"/>
              </a:rPr>
              <a:t>phút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trên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cùng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tuyến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một</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ô </a:t>
            </a:r>
            <a:r>
              <a:rPr lang="en-US" altLang="en-US" sz="2800" b="1" dirty="0" err="1">
                <a:solidFill>
                  <a:srgbClr val="0000FF"/>
                </a:solidFill>
                <a:latin typeface="Times New Roman" pitchFamily="18" charset="0"/>
              </a:rPr>
              <a:t>tô</a:t>
            </a:r>
            <a:r>
              <a:rPr lang="en-US" altLang="en-US" sz="2800" b="1" dirty="0">
                <a:solidFill>
                  <a:srgbClr val="0000FF"/>
                </a:solidFill>
                <a:latin typeface="Times New Roman" pitchFamily="18" charset="0"/>
              </a:rPr>
              <a:t> </a:t>
            </a:r>
            <a:r>
              <a:rPr lang="en-US" altLang="en-US" sz="2800" dirty="0" err="1">
                <a:solidFill>
                  <a:srgbClr val="0000FF"/>
                </a:solidFill>
                <a:latin typeface="Times New Roman" pitchFamily="18" charset="0"/>
              </a:rPr>
              <a:t>xuất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phát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đi</a:t>
            </a:r>
            <a:r>
              <a:rPr lang="en-US" altLang="en-US" sz="2800" dirty="0">
                <a:solidFill>
                  <a:srgbClr val="0000FF"/>
                </a:solidFill>
                <a:latin typeface="Times New Roman" pitchFamily="18" charset="0"/>
              </a:rPr>
              <a:t> 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vận</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tốc</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45km/h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Biết</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quãng</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đường</a:t>
            </a:r>
            <a:r>
              <a:rPr lang="en-US" altLang="en-US" sz="2800" dirty="0">
                <a:solidFill>
                  <a:srgbClr val="0000FF"/>
                </a:solidFill>
                <a:latin typeface="Times New Roman" pitchFamily="18" charset="0"/>
              </a:rPr>
              <a:t> Nam </a:t>
            </a:r>
            <a:r>
              <a:rPr lang="en-US" altLang="en-US" sz="2800" dirty="0" err="1">
                <a:solidFill>
                  <a:srgbClr val="0000FF"/>
                </a:solidFill>
                <a:latin typeface="Times New Roman" pitchFamily="18" charset="0"/>
              </a:rPr>
              <a:t>Định</a:t>
            </a:r>
            <a:r>
              <a:rPr lang="en-US" altLang="en-US" sz="2800" dirty="0">
                <a:solidFill>
                  <a:srgbClr val="0000FF"/>
                </a:solidFill>
                <a:latin typeface="Times New Roman" pitchFamily="18" charset="0"/>
              </a:rPr>
              <a:t>–Hà </a:t>
            </a:r>
            <a:r>
              <a:rPr lang="en-US" altLang="en-US" sz="2800" dirty="0" err="1">
                <a:solidFill>
                  <a:srgbClr val="0000FF"/>
                </a:solidFill>
                <a:latin typeface="Times New Roman" pitchFamily="18" charset="0"/>
              </a:rPr>
              <a:t>Nội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dài</a:t>
            </a:r>
            <a:r>
              <a:rPr lang="en-US" altLang="en-US" sz="2800" dirty="0">
                <a:solidFill>
                  <a:srgbClr val="0000FF"/>
                </a:solidFill>
                <a:latin typeface="Times New Roman" pitchFamily="18" charset="0"/>
              </a:rPr>
              <a:t> </a:t>
            </a:r>
            <a:r>
              <a:rPr lang="en-US" altLang="en-US" sz="2800" b="1" dirty="0">
                <a:solidFill>
                  <a:srgbClr val="0000FF"/>
                </a:solidFill>
                <a:latin typeface="Times New Roman" pitchFamily="18" charset="0"/>
              </a:rPr>
              <a:t>90km</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Hỏi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sau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bao</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lâu</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kê</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tư</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máy</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khởi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hành</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hai</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xe</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gặp</a:t>
            </a:r>
            <a:r>
              <a:rPr lang="en-US" altLang="en-US" sz="2800" dirty="0">
                <a:solidFill>
                  <a:srgbClr val="0000FF"/>
                </a:solidFill>
                <a:latin typeface="Times New Roman" pitchFamily="18" charset="0"/>
              </a:rPr>
              <a:t> </a:t>
            </a:r>
            <a:r>
              <a:rPr lang="en-US" altLang="en-US" sz="2800" dirty="0" err="1">
                <a:solidFill>
                  <a:srgbClr val="0000FF"/>
                </a:solidFill>
                <a:latin typeface="Times New Roman" pitchFamily="18" charset="0"/>
              </a:rPr>
              <a:t>nhau</a:t>
            </a:r>
            <a:r>
              <a:rPr lang="en-US" altLang="en-US" sz="2800" dirty="0">
                <a:solidFill>
                  <a:srgbClr val="0000FF"/>
                </a:solidFill>
                <a:latin typeface="Times New Roman" pitchFamily="18" charset="0"/>
              </a:rPr>
              <a:t> ?</a:t>
            </a:r>
            <a:endParaRPr lang="en-US" altLang="en-US" sz="2800" dirty="0">
              <a:solidFill>
                <a:srgbClr val="0000FF"/>
              </a:solidFill>
              <a:latin typeface="VNI-Times" pitchFamily="2" charset="0"/>
            </a:endParaRPr>
          </a:p>
        </p:txBody>
      </p:sp>
      <p:cxnSp>
        <p:nvCxnSpPr>
          <p:cNvPr id="13" name="Straight Connector 12"/>
          <p:cNvCxnSpPr>
            <a:cxnSpLocks/>
          </p:cNvCxnSpPr>
          <p:nvPr/>
        </p:nvCxnSpPr>
        <p:spPr>
          <a:xfrm>
            <a:off x="484717" y="3802063"/>
            <a:ext cx="2360083" cy="1104900"/>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8359003" y="5305254"/>
            <a:ext cx="3377361" cy="1077218"/>
          </a:xfrm>
          <a:prstGeom prst="rect">
            <a:avLst/>
          </a:prstGeom>
          <a:solidFill>
            <a:srgbClr val="FFFF00"/>
          </a:solidFill>
        </p:spPr>
        <p:txBody>
          <a:bodyPr wrap="square" rtlCol="0">
            <a:spAutoFit/>
          </a:bodyPr>
          <a:lstStyle/>
          <a:p>
            <a:r>
              <a:rPr lang="en-US" sz="3200" dirty="0" err="1">
                <a:solidFill>
                  <a:srgbClr val="002060"/>
                </a:solidFill>
              </a:rPr>
              <a:t>Về</a:t>
            </a:r>
            <a:r>
              <a:rPr lang="en-US" sz="3200" dirty="0">
                <a:solidFill>
                  <a:srgbClr val="002060"/>
                </a:solidFill>
              </a:rPr>
              <a:t> </a:t>
            </a:r>
            <a:r>
              <a:rPr lang="en-US" sz="3200" dirty="0" err="1">
                <a:solidFill>
                  <a:srgbClr val="002060"/>
                </a:solidFill>
              </a:rPr>
              <a:t>nhà</a:t>
            </a:r>
            <a:r>
              <a:rPr lang="en-US" sz="3200" dirty="0">
                <a:solidFill>
                  <a:srgbClr val="002060"/>
                </a:solidFill>
              </a:rPr>
              <a:t> </a:t>
            </a:r>
            <a:r>
              <a:rPr lang="en-US" sz="3200" dirty="0" err="1">
                <a:solidFill>
                  <a:srgbClr val="002060"/>
                </a:solidFill>
              </a:rPr>
              <a:t>giải</a:t>
            </a:r>
            <a:r>
              <a:rPr lang="en-US" sz="3200" dirty="0">
                <a:solidFill>
                  <a:srgbClr val="002060"/>
                </a:solidFill>
              </a:rPr>
              <a:t> VD 3 </a:t>
            </a:r>
          </a:p>
          <a:p>
            <a:r>
              <a:rPr lang="en-US" sz="3200" dirty="0" err="1">
                <a:solidFill>
                  <a:srgbClr val="002060"/>
                </a:solidFill>
              </a:rPr>
              <a:t>theo</a:t>
            </a:r>
            <a:r>
              <a:rPr lang="en-US" sz="3200" dirty="0">
                <a:solidFill>
                  <a:srgbClr val="002060"/>
                </a:solidFill>
              </a:rPr>
              <a:t> </a:t>
            </a:r>
            <a:r>
              <a:rPr lang="en-US" sz="3200" dirty="0" err="1">
                <a:solidFill>
                  <a:srgbClr val="002060"/>
                </a:solidFill>
              </a:rPr>
              <a:t>cách</a:t>
            </a:r>
            <a:r>
              <a:rPr lang="en-US" sz="3200" dirty="0">
                <a:solidFill>
                  <a:srgbClr val="002060"/>
                </a:solidFill>
              </a:rPr>
              <a:t> 2</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anim calcmode="lin" valueType="num">
                                      <p:cBhvr>
                                        <p:cTn id="7" dur="1000" fill="hold"/>
                                        <p:tgtEl>
                                          <p:spTgt spid="17414"/>
                                        </p:tgtEl>
                                        <p:attrNameLst>
                                          <p:attrName>ppt_x</p:attrName>
                                        </p:attrNameLst>
                                      </p:cBhvr>
                                      <p:tavLst>
                                        <p:tav tm="0">
                                          <p:val>
                                            <p:strVal val="#ppt_x-.2"/>
                                          </p:val>
                                        </p:tav>
                                        <p:tav tm="100000">
                                          <p:val>
                                            <p:strVal val="#ppt_x"/>
                                          </p:val>
                                        </p:tav>
                                      </p:tavLst>
                                    </p:anim>
                                    <p:anim calcmode="lin" valueType="num">
                                      <p:cBhvr>
                                        <p:cTn id="8" dur="1000" fill="hold"/>
                                        <p:tgtEl>
                                          <p:spTgt spid="1741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414"/>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7415"/>
                                        </p:tgtEl>
                                        <p:attrNameLst>
                                          <p:attrName>style.visibility</p:attrName>
                                        </p:attrNameLst>
                                      </p:cBhvr>
                                      <p:to>
                                        <p:strVal val="visible"/>
                                      </p:to>
                                    </p:set>
                                    <p:anim calcmode="lin" valueType="num">
                                      <p:cBhvr>
                                        <p:cTn id="12" dur="1000" fill="hold"/>
                                        <p:tgtEl>
                                          <p:spTgt spid="17415"/>
                                        </p:tgtEl>
                                        <p:attrNameLst>
                                          <p:attrName>ppt_x</p:attrName>
                                        </p:attrNameLst>
                                      </p:cBhvr>
                                      <p:tavLst>
                                        <p:tav tm="0">
                                          <p:val>
                                            <p:strVal val="#ppt_x-.2"/>
                                          </p:val>
                                        </p:tav>
                                        <p:tav tm="100000">
                                          <p:val>
                                            <p:strVal val="#ppt_x"/>
                                          </p:val>
                                        </p:tav>
                                      </p:tavLst>
                                    </p:anim>
                                    <p:anim calcmode="lin" valueType="num">
                                      <p:cBhvr>
                                        <p:cTn id="13" dur="1000" fill="hold"/>
                                        <p:tgtEl>
                                          <p:spTgt spid="1741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74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8"/>
                                        </p:tgtEl>
                                        <p:attrNameLst>
                                          <p:attrName>style.visibility</p:attrName>
                                        </p:attrNameLst>
                                      </p:cBhvr>
                                      <p:to>
                                        <p:strVal val="visible"/>
                                      </p:to>
                                    </p:set>
                                    <p:anim calcmode="lin" valueType="num">
                                      <p:cBhvr additive="base">
                                        <p:cTn id="19" dur="500" fill="hold"/>
                                        <p:tgtEl>
                                          <p:spTgt spid="15368"/>
                                        </p:tgtEl>
                                        <p:attrNameLst>
                                          <p:attrName>ppt_x</p:attrName>
                                        </p:attrNameLst>
                                      </p:cBhvr>
                                      <p:tavLst>
                                        <p:tav tm="0">
                                          <p:val>
                                            <p:strVal val="#ppt_x"/>
                                          </p:val>
                                        </p:tav>
                                        <p:tav tm="100000">
                                          <p:val>
                                            <p:strVal val="#ppt_x"/>
                                          </p:val>
                                        </p:tav>
                                      </p:tavLst>
                                    </p:anim>
                                    <p:anim calcmode="lin" valueType="num">
                                      <p:cBhvr additive="base">
                                        <p:cTn id="20" dur="500" fill="hold"/>
                                        <p:tgtEl>
                                          <p:spTgt spid="1536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10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3418"/>
                                        </p:tgtEl>
                                        <p:attrNameLst>
                                          <p:attrName>style.visibility</p:attrName>
                                        </p:attrNameLst>
                                      </p:cBhvr>
                                      <p:to>
                                        <p:strVal val="visible"/>
                                      </p:to>
                                    </p:set>
                                    <p:animEffect transition="in" filter="checkerboard(across)">
                                      <p:cBhvr>
                                        <p:cTn id="29" dur="500"/>
                                        <p:tgtEl>
                                          <p:spTgt spid="1341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nodeType="clickEffect">
                                  <p:stCondLst>
                                    <p:cond delay="0"/>
                                  </p:stCondLst>
                                  <p:childTnLst>
                                    <p:set>
                                      <p:cBhvr>
                                        <p:cTn id="33" dur="1" fill="hold">
                                          <p:stCondLst>
                                            <p:cond delay="0"/>
                                          </p:stCondLst>
                                        </p:cTn>
                                        <p:tgtEl>
                                          <p:spTgt spid="13419"/>
                                        </p:tgtEl>
                                        <p:attrNameLst>
                                          <p:attrName>style.visibility</p:attrName>
                                        </p:attrNameLst>
                                      </p:cBhvr>
                                      <p:to>
                                        <p:strVal val="visible"/>
                                      </p:to>
                                    </p:set>
                                    <p:animEffect transition="in" filter="checkerboard(across)">
                                      <p:cBhvr>
                                        <p:cTn id="34" dur="500"/>
                                        <p:tgtEl>
                                          <p:spTgt spid="1341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3420"/>
                                        </p:tgtEl>
                                        <p:attrNameLst>
                                          <p:attrName>style.visibility</p:attrName>
                                        </p:attrNameLst>
                                      </p:cBhvr>
                                      <p:to>
                                        <p:strVal val="visible"/>
                                      </p:to>
                                    </p:set>
                                    <p:anim calcmode="lin" valueType="num">
                                      <p:cBhvr additive="base">
                                        <p:cTn id="39" dur="500" fill="hold"/>
                                        <p:tgtEl>
                                          <p:spTgt spid="13420"/>
                                        </p:tgtEl>
                                        <p:attrNameLst>
                                          <p:attrName>ppt_x</p:attrName>
                                        </p:attrNameLst>
                                      </p:cBhvr>
                                      <p:tavLst>
                                        <p:tav tm="0">
                                          <p:val>
                                            <p:strVal val="#ppt_x"/>
                                          </p:val>
                                        </p:tav>
                                        <p:tav tm="100000">
                                          <p:val>
                                            <p:strVal val="#ppt_x"/>
                                          </p:val>
                                        </p:tav>
                                      </p:tavLst>
                                    </p:anim>
                                    <p:anim calcmode="lin" valueType="num">
                                      <p:cBhvr additive="base">
                                        <p:cTn id="40" dur="500" fill="hold"/>
                                        <p:tgtEl>
                                          <p:spTgt spid="13420"/>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17460"/>
                                        </p:tgtEl>
                                        <p:attrNameLst>
                                          <p:attrName>style.visibility</p:attrName>
                                        </p:attrNameLst>
                                      </p:cBhvr>
                                      <p:to>
                                        <p:strVal val="visible"/>
                                      </p:to>
                                    </p:set>
                                    <p:anim calcmode="lin" valueType="num">
                                      <p:cBhvr>
                                        <p:cTn id="45" dur="1000" fill="hold"/>
                                        <p:tgtEl>
                                          <p:spTgt spid="17460"/>
                                        </p:tgtEl>
                                        <p:attrNameLst>
                                          <p:attrName>ppt_x</p:attrName>
                                        </p:attrNameLst>
                                      </p:cBhvr>
                                      <p:tavLst>
                                        <p:tav tm="0">
                                          <p:val>
                                            <p:strVal val="#ppt_x-.2"/>
                                          </p:val>
                                        </p:tav>
                                        <p:tav tm="100000">
                                          <p:val>
                                            <p:strVal val="#ppt_x"/>
                                          </p:val>
                                        </p:tav>
                                      </p:tavLst>
                                    </p:anim>
                                    <p:anim calcmode="lin" valueType="num">
                                      <p:cBhvr>
                                        <p:cTn id="46" dur="1000" fill="hold"/>
                                        <p:tgtEl>
                                          <p:spTgt spid="17460"/>
                                        </p:tgtEl>
                                        <p:attrNameLst>
                                          <p:attrName>ppt_y</p:attrName>
                                        </p:attrNameLst>
                                      </p:cBhvr>
                                      <p:tavLst>
                                        <p:tav tm="0">
                                          <p:val>
                                            <p:strVal val="#ppt_y"/>
                                          </p:val>
                                        </p:tav>
                                        <p:tav tm="100000">
                                          <p:val>
                                            <p:strVal val="#ppt_y"/>
                                          </p:val>
                                        </p:tav>
                                      </p:tavLst>
                                    </p:anim>
                                    <p:animEffect transition="in" filter="wipe(right)" prLst="gradientSize: 0.1">
                                      <p:cBhvr>
                                        <p:cTn id="47" dur="1000"/>
                                        <p:tgtEl>
                                          <p:spTgt spid="17460"/>
                                        </p:tgtEl>
                                      </p:cBhvr>
                                    </p:animEffect>
                                  </p:childTnLst>
                                </p:cTn>
                              </p:par>
                              <p:par>
                                <p:cTn id="48" presetID="29" presetClass="entr" presetSubtype="0" fill="hold" nodeType="withEffect">
                                  <p:stCondLst>
                                    <p:cond delay="0"/>
                                  </p:stCondLst>
                                  <p:childTnLst>
                                    <p:set>
                                      <p:cBhvr>
                                        <p:cTn id="49" dur="1" fill="hold">
                                          <p:stCondLst>
                                            <p:cond delay="0"/>
                                          </p:stCondLst>
                                        </p:cTn>
                                        <p:tgtEl>
                                          <p:spTgt spid="13461"/>
                                        </p:tgtEl>
                                        <p:attrNameLst>
                                          <p:attrName>style.visibility</p:attrName>
                                        </p:attrNameLst>
                                      </p:cBhvr>
                                      <p:to>
                                        <p:strVal val="visible"/>
                                      </p:to>
                                    </p:set>
                                    <p:anim calcmode="lin" valueType="num">
                                      <p:cBhvr>
                                        <p:cTn id="50" dur="1000" fill="hold"/>
                                        <p:tgtEl>
                                          <p:spTgt spid="13461"/>
                                        </p:tgtEl>
                                        <p:attrNameLst>
                                          <p:attrName>ppt_x</p:attrName>
                                        </p:attrNameLst>
                                      </p:cBhvr>
                                      <p:tavLst>
                                        <p:tav tm="0">
                                          <p:val>
                                            <p:strVal val="#ppt_x-.2"/>
                                          </p:val>
                                        </p:tav>
                                        <p:tav tm="100000">
                                          <p:val>
                                            <p:strVal val="#ppt_x"/>
                                          </p:val>
                                        </p:tav>
                                      </p:tavLst>
                                    </p:anim>
                                    <p:anim calcmode="lin" valueType="num">
                                      <p:cBhvr>
                                        <p:cTn id="51" dur="1000" fill="hold"/>
                                        <p:tgtEl>
                                          <p:spTgt spid="13461"/>
                                        </p:tgtEl>
                                        <p:attrNameLst>
                                          <p:attrName>ppt_y</p:attrName>
                                        </p:attrNameLst>
                                      </p:cBhvr>
                                      <p:tavLst>
                                        <p:tav tm="0">
                                          <p:val>
                                            <p:strVal val="#ppt_y"/>
                                          </p:val>
                                        </p:tav>
                                        <p:tav tm="100000">
                                          <p:val>
                                            <p:strVal val="#ppt_y"/>
                                          </p:val>
                                        </p:tav>
                                      </p:tavLst>
                                    </p:anim>
                                    <p:animEffect transition="in" filter="wipe(right)" prLst="gradientSize: 0.1">
                                      <p:cBhvr>
                                        <p:cTn id="52" dur="1000"/>
                                        <p:tgtEl>
                                          <p:spTgt spid="13461"/>
                                        </p:tgtEl>
                                      </p:cBhvr>
                                    </p:animEffect>
                                  </p:childTnLst>
                                  <p:subTnLst>
                                    <p:audio>
                                      <p:cMediaNode>
                                        <p:cTn display="0" masterRel="sameClick">
                                          <p:stCondLst>
                                            <p:cond evt="begin" delay="0">
                                              <p:tn val="48"/>
                                            </p:cond>
                                          </p:stCondLst>
                                          <p:endCondLst>
                                            <p:cond evt="onStopAudio" delay="0">
                                              <p:tgtEl>
                                                <p:sldTgt/>
                                              </p:tgtEl>
                                            </p:cond>
                                          </p:endCondLst>
                                        </p:cTn>
                                        <p:tgtEl>
                                          <p:sndTgt r:embed="rId4" name="chimes.wav"/>
                                        </p:tgtEl>
                                      </p:cMediaNode>
                                    </p:audio>
                                  </p:subTnLst>
                                </p:cTn>
                              </p:par>
                            </p:childTnLst>
                          </p:cTn>
                        </p:par>
                      </p:childTnLst>
                    </p:cTn>
                  </p:par>
                  <p:par>
                    <p:cTn id="53" fill="hold">
                      <p:stCondLst>
                        <p:cond delay="indefinite"/>
                      </p:stCondLst>
                      <p:childTnLst>
                        <p:par>
                          <p:cTn id="54" fill="hold">
                            <p:stCondLst>
                              <p:cond delay="0"/>
                            </p:stCondLst>
                            <p:childTnLst>
                              <p:par>
                                <p:cTn id="55" presetID="27" presetClass="entr" presetSubtype="0" fill="hold" grpId="0" nodeType="clickEffect">
                                  <p:stCondLst>
                                    <p:cond delay="0"/>
                                  </p:stCondLst>
                                  <p:iterate type="lt">
                                    <p:tmPct val="50000"/>
                                  </p:iterate>
                                  <p:childTnLst>
                                    <p:set>
                                      <p:cBhvr>
                                        <p:cTn id="56" dur="1" fill="hold">
                                          <p:stCondLst>
                                            <p:cond delay="0"/>
                                          </p:stCondLst>
                                        </p:cTn>
                                        <p:tgtEl>
                                          <p:spTgt spid="15"/>
                                        </p:tgtEl>
                                        <p:attrNameLst>
                                          <p:attrName>style.visibility</p:attrName>
                                        </p:attrNameLst>
                                      </p:cBhvr>
                                      <p:to>
                                        <p:strVal val="visible"/>
                                      </p:to>
                                    </p:set>
                                    <p:anim calcmode="discrete" valueType="clr">
                                      <p:cBhvr override="childStyle">
                                        <p:cTn id="57"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15"/>
                                        </p:tgtEl>
                                        <p:attrNameLst>
                                          <p:attrName>fillcolor</p:attrName>
                                        </p:attrNameLst>
                                      </p:cBhvr>
                                      <p:tavLst>
                                        <p:tav tm="0">
                                          <p:val>
                                            <p:clrVal>
                                              <a:schemeClr val="accent2"/>
                                            </p:clrVal>
                                          </p:val>
                                        </p:tav>
                                        <p:tav tm="50000">
                                          <p:val>
                                            <p:clrVal>
                                              <a:schemeClr val="hlink"/>
                                            </p:clrVal>
                                          </p:val>
                                        </p:tav>
                                      </p:tavLst>
                                    </p:anim>
                                    <p:set>
                                      <p:cBhvr>
                                        <p:cTn id="59" dur="80"/>
                                        <p:tgtEl>
                                          <p:spTgt spid="1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7415" grpId="0"/>
      <p:bldP spid="4107" grpId="0"/>
      <p:bldP spid="13418" grpId="0"/>
      <p:bldP spid="15368" grpId="0"/>
      <p:bldP spid="17460" grpId="0"/>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solidFill>
          <a:srgbClr val="CCFFFF"/>
        </a:solidFill>
        <a:effectLst/>
      </p:bgPr>
    </p:bg>
    <p:spTree>
      <p:nvGrpSpPr>
        <p:cNvPr id="1" name=""/>
        <p:cNvGrpSpPr/>
        <p:nvPr/>
      </p:nvGrpSpPr>
      <p:grpSpPr>
        <a:xfrm>
          <a:off x="0" y="0"/>
          <a:ext cx="0" cy="0"/>
          <a:chOff x="0" y="0"/>
          <a:chExt cx="0" cy="0"/>
        </a:xfrm>
      </p:grpSpPr>
      <p:sp>
        <p:nvSpPr>
          <p:cNvPr id="18434" name="Rectangle 4"/>
          <p:cNvSpPr>
            <a:spLocks noGrp="1" noChangeArrowheads="1"/>
          </p:cNvSpPr>
          <p:nvPr>
            <p:ph type="body" idx="4294967295"/>
          </p:nvPr>
        </p:nvSpPr>
        <p:spPr>
          <a:xfrm>
            <a:off x="0" y="180976"/>
            <a:ext cx="11582400" cy="6380163"/>
          </a:xfrm>
        </p:spPr>
        <p:txBody>
          <a:bodyPr rtlCol="0">
            <a:normAutofit/>
          </a:bodyPr>
          <a:lstStyle/>
          <a:p>
            <a:pPr lvl="1" eaLnBrk="1" fontAlgn="auto" hangingPunct="1">
              <a:spcAft>
                <a:spcPts val="0"/>
              </a:spcAft>
              <a:buFontTx/>
              <a:buNone/>
              <a:defRPr/>
            </a:pPr>
            <a:r>
              <a:rPr lang="en-US" sz="3200" b="1" u="sng" dirty="0">
                <a:solidFill>
                  <a:srgbClr val="9900CC"/>
                </a:solidFill>
                <a:effectLst>
                  <a:outerShdw blurRad="38100" dist="38100" dir="2700000" algn="tl">
                    <a:srgbClr val="C0C0C0"/>
                  </a:outerShdw>
                </a:effectLst>
                <a:latin typeface="Times New Roman" pitchFamily="18" charset="0"/>
                <a:cs typeface="Times New Roman" pitchFamily="18" charset="0"/>
              </a:rPr>
              <a:t>* </a:t>
            </a:r>
            <a:r>
              <a:rPr lang="en-US" sz="3200" b="1" u="sng" dirty="0" err="1">
                <a:solidFill>
                  <a:srgbClr val="9900CC"/>
                </a:solidFill>
                <a:effectLst>
                  <a:outerShdw blurRad="38100" dist="38100" dir="2700000" algn="tl">
                    <a:srgbClr val="C0C0C0"/>
                  </a:outerShdw>
                </a:effectLst>
                <a:latin typeface="Times New Roman" pitchFamily="18" charset="0"/>
                <a:cs typeface="Times New Roman" pitchFamily="18" charset="0"/>
              </a:rPr>
              <a:t>Chú</a:t>
            </a:r>
            <a:r>
              <a:rPr lang="en-US" sz="3200" b="1" u="sng" dirty="0">
                <a:solidFill>
                  <a:srgbClr val="9900CC"/>
                </a:solidFill>
                <a:effectLst>
                  <a:outerShdw blurRad="38100" dist="38100" dir="2700000" algn="tl">
                    <a:srgbClr val="C0C0C0"/>
                  </a:outerShdw>
                </a:effectLst>
                <a:latin typeface="Times New Roman" pitchFamily="18" charset="0"/>
                <a:cs typeface="Times New Roman" pitchFamily="18" charset="0"/>
              </a:rPr>
              <a:t> ý</a:t>
            </a:r>
            <a:r>
              <a:rPr lang="en-US" sz="3200" b="1" dirty="0">
                <a:solidFill>
                  <a:srgbClr val="9900CC"/>
                </a:solidFill>
                <a:latin typeface="Times New Roman" pitchFamily="18" charset="0"/>
                <a:cs typeface="Times New Roman" pitchFamily="18" charset="0"/>
              </a:rPr>
              <a:t>:</a:t>
            </a:r>
          </a:p>
          <a:p>
            <a:pPr lvl="1" eaLnBrk="1" fontAlgn="auto" hangingPunct="1">
              <a:spcAft>
                <a:spcPts val="0"/>
              </a:spcAft>
              <a:buFont typeface="Arial" panose="020B0604020202020204" pitchFamily="34" charset="0"/>
              <a:buChar char="•"/>
              <a:defRPr/>
            </a:pPr>
            <a:r>
              <a:rPr lang="en-US" sz="2400" b="1" dirty="0">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Thông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thường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đề</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bài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hỏi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gì</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thì</a:t>
            </a:r>
            <a:r>
              <a:rPr lang="en-US" sz="3200" i="1" dirty="0">
                <a:solidFill>
                  <a:srgbClr val="0000FF"/>
                </a:solidFill>
                <a:latin typeface="Times New Roman" pitchFamily="18" charset="0"/>
                <a:cs typeface="Times New Roman" pitchFamily="18" charset="0"/>
              </a:rPr>
              <a:t> ta hay </a:t>
            </a:r>
            <a:r>
              <a:rPr lang="en-US" sz="3200" i="1" dirty="0" err="1">
                <a:solidFill>
                  <a:srgbClr val="0000FF"/>
                </a:solidFill>
                <a:latin typeface="Times New Roman" pitchFamily="18" charset="0"/>
                <a:cs typeface="Times New Roman" pitchFamily="18" charset="0"/>
              </a:rPr>
              <a:t>chọn</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trực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tiếp</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điều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đó</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làm</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ẩn</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Nhưng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cũng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có</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trường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hợp</a:t>
            </a:r>
            <a:r>
              <a:rPr lang="en-US" sz="3200" i="1" dirty="0">
                <a:solidFill>
                  <a:srgbClr val="0000FF"/>
                </a:solidFill>
                <a:latin typeface="Times New Roman" pitchFamily="18" charset="0"/>
                <a:cs typeface="Times New Roman" pitchFamily="18" charset="0"/>
              </a:rPr>
              <a:t> ta </a:t>
            </a:r>
            <a:r>
              <a:rPr lang="en-US" sz="3200" i="1" dirty="0" err="1">
                <a:solidFill>
                  <a:srgbClr val="0000FF"/>
                </a:solidFill>
                <a:latin typeface="Times New Roman" pitchFamily="18" charset="0"/>
                <a:cs typeface="Times New Roman" pitchFamily="18" charset="0"/>
              </a:rPr>
              <a:t>phải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chọn</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một</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đại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lượng</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chưa</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biết</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khác</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làm</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ẩn</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lại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thuận</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lợi</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hơn</a:t>
            </a:r>
            <a:r>
              <a:rPr lang="en-US" sz="3200" i="1" dirty="0">
                <a:solidFill>
                  <a:srgbClr val="0000FF"/>
                </a:solidFill>
                <a:latin typeface="Times New Roman" pitchFamily="18" charset="0"/>
                <a:cs typeface="Times New Roman" pitchFamily="18" charset="0"/>
              </a:rPr>
              <a:t>).</a:t>
            </a:r>
          </a:p>
          <a:p>
            <a:pPr lvl="1" eaLnBrk="1" fontAlgn="auto" hangingPunct="1">
              <a:spcAft>
                <a:spcPts val="0"/>
              </a:spcAft>
              <a:buFont typeface="Arial" panose="020B0604020202020204" pitchFamily="34" charset="0"/>
              <a:buChar char="•"/>
              <a:defRPr/>
            </a:pPr>
            <a:r>
              <a:rPr lang="en-US" sz="3200" dirty="0" err="1">
                <a:solidFill>
                  <a:srgbClr val="0000FF"/>
                </a:solidFill>
                <a:latin typeface="Times New Roman" pitchFamily="18" charset="0"/>
                <a:cs typeface="Times New Roman" pitchFamily="18" charset="0"/>
              </a:rPr>
              <a:t>Khi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đặt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điều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kiện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ẩn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nếu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ẩn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i="1" dirty="0">
                <a:solidFill>
                  <a:srgbClr val="FF33CC"/>
                </a:solidFill>
                <a:latin typeface="Times New Roman" pitchFamily="18" charset="0"/>
                <a:cs typeface="Times New Roman" pitchFamily="18" charset="0"/>
              </a:rPr>
              <a:t>con </a:t>
            </a:r>
            <a:r>
              <a:rPr lang="en-US" sz="3200" i="1" dirty="0" err="1">
                <a:solidFill>
                  <a:srgbClr val="FF33CC"/>
                </a:solidFill>
                <a:latin typeface="Times New Roman" pitchFamily="18" charset="0"/>
                <a:cs typeface="Times New Roman" pitchFamily="18" charset="0"/>
              </a:rPr>
              <a:t>người</a:t>
            </a:r>
            <a:r>
              <a:rPr lang="en-US" sz="3200" dirty="0">
                <a:solidFill>
                  <a:srgbClr val="FF33CC"/>
                </a:solidFill>
                <a:latin typeface="Times New Roman" pitchFamily="18" charset="0"/>
                <a:cs typeface="Times New Roman" pitchFamily="18" charset="0"/>
              </a:rPr>
              <a:t>, </a:t>
            </a:r>
            <a:r>
              <a:rPr lang="en-US" sz="3200" i="1" dirty="0" err="1">
                <a:solidFill>
                  <a:srgbClr val="FF33CC"/>
                </a:solidFill>
                <a:latin typeface="Times New Roman" pitchFamily="18" charset="0"/>
                <a:cs typeface="Times New Roman" pitchFamily="18" charset="0"/>
              </a:rPr>
              <a:t>số</a:t>
            </a:r>
            <a:r>
              <a:rPr lang="en-US" sz="3200" i="1" dirty="0">
                <a:solidFill>
                  <a:srgbClr val="FF33CC"/>
                </a:solidFill>
                <a:latin typeface="Times New Roman" pitchFamily="18" charset="0"/>
                <a:cs typeface="Times New Roman" pitchFamily="18" charset="0"/>
              </a:rPr>
              <a:t> </a:t>
            </a:r>
            <a:r>
              <a:rPr lang="en-US" sz="3200" i="1" dirty="0" err="1">
                <a:solidFill>
                  <a:srgbClr val="FF33CC"/>
                </a:solidFill>
                <a:latin typeface="Times New Roman" pitchFamily="18" charset="0"/>
                <a:cs typeface="Times New Roman" pitchFamily="18" charset="0"/>
              </a:rPr>
              <a:t>cây</a:t>
            </a:r>
            <a:r>
              <a:rPr lang="en-US" sz="3200" i="1" dirty="0">
                <a:solidFill>
                  <a:srgbClr val="FF33CC"/>
                </a:solidFill>
                <a:latin typeface="Times New Roman" pitchFamily="18" charset="0"/>
                <a:cs typeface="Times New Roman" pitchFamily="18" charset="0"/>
              </a:rPr>
              <a:t>, </a:t>
            </a:r>
            <a:r>
              <a:rPr lang="en-US" sz="3200" i="1" dirty="0" err="1">
                <a:solidFill>
                  <a:srgbClr val="FF33CC"/>
                </a:solidFill>
                <a:latin typeface="Times New Roman" pitchFamily="18" charset="0"/>
                <a:cs typeface="Times New Roman" pitchFamily="18" charset="0"/>
              </a:rPr>
              <a:t>số</a:t>
            </a:r>
            <a:r>
              <a:rPr lang="en-US" sz="3200" i="1" dirty="0">
                <a:solidFill>
                  <a:srgbClr val="FF33CC"/>
                </a:solidFill>
                <a:latin typeface="Times New Roman" pitchFamily="18" charset="0"/>
                <a:cs typeface="Times New Roman" pitchFamily="18" charset="0"/>
              </a:rPr>
              <a:t> con, </a:t>
            </a:r>
            <a:r>
              <a:rPr lang="en-US" sz="3200" i="1" dirty="0" err="1">
                <a:solidFill>
                  <a:srgbClr val="FF33CC"/>
                </a:solidFill>
                <a:latin typeface="Times New Roman" pitchFamily="18" charset="0"/>
                <a:cs typeface="Times New Roman" pitchFamily="18" charset="0"/>
              </a:rPr>
              <a:t>đồ</a:t>
            </a:r>
            <a:r>
              <a:rPr lang="en-US" sz="3200" i="1" dirty="0">
                <a:solidFill>
                  <a:srgbClr val="FF33CC"/>
                </a:solidFill>
                <a:latin typeface="Times New Roman" pitchFamily="18" charset="0"/>
                <a:cs typeface="Times New Roman" pitchFamily="18" charset="0"/>
              </a:rPr>
              <a:t> </a:t>
            </a:r>
            <a:r>
              <a:rPr lang="en-US" sz="3200" i="1" dirty="0" err="1">
                <a:solidFill>
                  <a:srgbClr val="FF33CC"/>
                </a:solidFill>
                <a:latin typeface="Times New Roman" pitchFamily="18" charset="0"/>
                <a:cs typeface="Times New Roman" pitchFamily="18" charset="0"/>
              </a:rPr>
              <a:t>vật</a:t>
            </a:r>
            <a:r>
              <a:rPr lang="en-US" sz="3200" dirty="0">
                <a:solidFill>
                  <a:srgbClr val="FF33CC"/>
                </a:solidFill>
                <a:latin typeface="Times New Roman" pitchFamily="18" charset="0"/>
                <a:cs typeface="Times New Roman" pitchFamily="18" charset="0"/>
              </a:rPr>
              <a: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thì</a:t>
            </a:r>
            <a:r>
              <a:rPr lang="en-US" sz="3200"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điều</a:t>
            </a:r>
            <a:r>
              <a:rPr lang="en-US" sz="3200" i="1"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kiện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ẩn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phải</a:t>
            </a:r>
            <a:r>
              <a:rPr lang="en-US" sz="3200" dirty="0">
                <a:solidFill>
                  <a:srgbClr val="0000FF"/>
                </a:solidFill>
                <a:latin typeface="Times New Roman" pitchFamily="18" charset="0"/>
                <a:cs typeface="Times New Roman" pitchFamily="18" charset="0"/>
              </a:rPr>
              <a:t> </a:t>
            </a:r>
            <a:r>
              <a:rPr lang="en-US" sz="3200" i="1" dirty="0" err="1">
                <a:solidFill>
                  <a:srgbClr val="FF33CC"/>
                </a:solidFill>
                <a:latin typeface="Times New Roman" pitchFamily="18" charset="0"/>
                <a:cs typeface="Times New Roman" pitchFamily="18" charset="0"/>
              </a:rPr>
              <a:t>nguyên</a:t>
            </a:r>
            <a:r>
              <a:rPr lang="en-US" sz="3200" i="1" dirty="0">
                <a:solidFill>
                  <a:srgbClr val="FF33CC"/>
                </a:solidFill>
                <a:latin typeface="Times New Roman" pitchFamily="18" charset="0"/>
                <a:cs typeface="Times New Roman" pitchFamily="18" charset="0"/>
              </a:rPr>
              <a:t> </a:t>
            </a:r>
            <a:r>
              <a:rPr lang="en-US" sz="3200" i="1" dirty="0" err="1">
                <a:solidFill>
                  <a:srgbClr val="FF33CC"/>
                </a:solidFill>
                <a:latin typeface="Times New Roman" pitchFamily="18" charset="0"/>
                <a:cs typeface="Times New Roman" pitchFamily="18" charset="0"/>
              </a:rPr>
              <a:t>dương</a:t>
            </a:r>
            <a:r>
              <a:rPr lang="en-US" sz="3200" dirty="0">
                <a:solidFill>
                  <a:srgbClr val="FF33CC"/>
                </a:solidFill>
                <a:latin typeface="Times New Roman" pitchFamily="18" charset="0"/>
                <a:cs typeface="Times New Roman" pitchFamily="18" charset="0"/>
              </a:rPr>
              <a:t>.</a:t>
            </a:r>
          </a:p>
          <a:p>
            <a:pPr lvl="1" eaLnBrk="1" fontAlgn="auto" hangingPunct="1">
              <a:spcAft>
                <a:spcPts val="0"/>
              </a:spcAft>
              <a:buFont typeface="Arial" panose="020B0604020202020204" pitchFamily="34" charset="0"/>
              <a:buChar char="•"/>
              <a:defRPr/>
            </a:pPr>
            <a:r>
              <a:rPr lang="en-US" sz="3200" dirty="0" err="1">
                <a:solidFill>
                  <a:srgbClr val="0000FF"/>
                </a:solidFill>
                <a:latin typeface="Times New Roman" pitchFamily="18" charset="0"/>
                <a:cs typeface="Times New Roman" pitchFamily="18" charset="0"/>
              </a:rPr>
              <a:t>Nếu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ẩn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vận</a:t>
            </a:r>
            <a:r>
              <a:rPr lang="en-US" sz="3200" i="1" dirty="0">
                <a:solidFill>
                  <a:srgbClr val="C00000"/>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tốc</a:t>
            </a:r>
            <a:r>
              <a:rPr lang="en-US" sz="3200" i="1" dirty="0">
                <a:solidFill>
                  <a:srgbClr val="C00000"/>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thời</a:t>
            </a:r>
            <a:r>
              <a:rPr lang="en-US" sz="3200" i="1" dirty="0">
                <a:solidFill>
                  <a:srgbClr val="C00000"/>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gian</a:t>
            </a:r>
            <a:r>
              <a:rPr lang="en-US" sz="3200" i="1" dirty="0">
                <a:solidFill>
                  <a:srgbClr val="C00000"/>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chiều</a:t>
            </a:r>
            <a:r>
              <a:rPr lang="en-US" sz="3200" i="1" dirty="0">
                <a:solidFill>
                  <a:srgbClr val="C00000"/>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dài</a:t>
            </a:r>
            <a:r>
              <a:rPr lang="en-US" sz="3200" dirty="0">
                <a:solidFill>
                  <a:srgbClr val="C00000"/>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điều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kiện</a:t>
            </a:r>
            <a:r>
              <a:rPr lang="en-US" sz="3200" dirty="0">
                <a:solidFill>
                  <a:srgbClr val="0000FF"/>
                </a:solidFill>
                <a:latin typeface="Times New Roman" pitchFamily="18" charset="0"/>
                <a:cs typeface="Times New Roman" pitchFamily="18" charset="0"/>
              </a:rPr>
              <a:t> </a:t>
            </a:r>
            <a:r>
              <a:rPr lang="en-US" sz="3200" i="1" dirty="0" err="1">
                <a:solidFill>
                  <a:srgbClr val="0000FF"/>
                </a:solidFill>
                <a:latin typeface="Times New Roman" pitchFamily="18" charset="0"/>
                <a:cs typeface="Times New Roman" pitchFamily="18" charset="0"/>
              </a:rPr>
              <a:t>phải</a:t>
            </a:r>
            <a:r>
              <a:rPr lang="en-US" sz="3200" i="1" dirty="0">
                <a:solidFill>
                  <a:srgbClr val="0000FF"/>
                </a:solidFill>
                <a:latin typeface="Times New Roman" pitchFamily="18" charset="0"/>
                <a:cs typeface="Times New Roman" pitchFamily="18" charset="0"/>
              </a:rPr>
              <a:t> </a:t>
            </a:r>
            <a:r>
              <a:rPr lang="en-US" sz="3200" i="1" dirty="0" err="1">
                <a:solidFill>
                  <a:srgbClr val="C00000"/>
                </a:solidFill>
                <a:latin typeface="Times New Roman" pitchFamily="18" charset="0"/>
                <a:cs typeface="Times New Roman" pitchFamily="18" charset="0"/>
              </a:rPr>
              <a:t>dương</a:t>
            </a:r>
            <a:endParaRPr lang="en-US" sz="3200" i="1" dirty="0">
              <a:solidFill>
                <a:srgbClr val="C00000"/>
              </a:solidFill>
              <a:latin typeface="Times New Roman" pitchFamily="18" charset="0"/>
              <a:cs typeface="Times New Roman" pitchFamily="18" charset="0"/>
            </a:endParaRPr>
          </a:p>
          <a:p>
            <a:pPr lvl="1" eaLnBrk="1" fontAlgn="auto" hangingPunct="1">
              <a:spcAft>
                <a:spcPts val="0"/>
              </a:spcAft>
              <a:buFont typeface="Arial" panose="020B0604020202020204" pitchFamily="34" charset="0"/>
              <a:buChar char="•"/>
              <a:defRPr/>
            </a:pPr>
            <a:r>
              <a:rPr lang="en-US" sz="3200" dirty="0" err="1">
                <a:solidFill>
                  <a:srgbClr val="0000FF"/>
                </a:solidFill>
                <a:latin typeface="Times New Roman" pitchFamily="18" charset="0"/>
                <a:cs typeface="Times New Roman" pitchFamily="18" charset="0"/>
              </a:rPr>
              <a:t>Nếu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ẩn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biểu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thị</a:t>
            </a:r>
            <a:r>
              <a:rPr lang="en-US" sz="3200" dirty="0">
                <a:solidFill>
                  <a:srgbClr val="0000FF"/>
                </a:solidFill>
                <a:latin typeface="Times New Roman" pitchFamily="18" charset="0"/>
                <a:cs typeface="Times New Roman" pitchFamily="18" charset="0"/>
              </a:rPr>
              <a:t> </a:t>
            </a:r>
            <a:r>
              <a:rPr lang="en-US" sz="3200" i="1" dirty="0" err="1">
                <a:solidFill>
                  <a:srgbClr val="FF6600"/>
                </a:solidFill>
                <a:latin typeface="Times New Roman" pitchFamily="18" charset="0"/>
                <a:cs typeface="Times New Roman" pitchFamily="18" charset="0"/>
              </a:rPr>
              <a:t>một</a:t>
            </a:r>
            <a:r>
              <a:rPr lang="en-US" sz="3200" i="1" dirty="0">
                <a:solidFill>
                  <a:srgbClr val="FF6600"/>
                </a:solidFill>
                <a:latin typeface="Times New Roman" pitchFamily="18" charset="0"/>
                <a:cs typeface="Times New Roman" pitchFamily="18" charset="0"/>
              </a:rPr>
              <a:t> </a:t>
            </a:r>
            <a:r>
              <a:rPr lang="en-US" sz="3200" i="1" dirty="0" err="1">
                <a:solidFill>
                  <a:srgbClr val="FF6600"/>
                </a:solidFill>
                <a:latin typeface="Times New Roman" pitchFamily="18" charset="0"/>
                <a:cs typeface="Times New Roman" pitchFamily="18" charset="0"/>
              </a:rPr>
              <a:t>chữ</a:t>
            </a:r>
            <a:r>
              <a:rPr lang="en-US" sz="3200" i="1" dirty="0">
                <a:solidFill>
                  <a:srgbClr val="FF6600"/>
                </a:solidFill>
                <a:latin typeface="Times New Roman" pitchFamily="18" charset="0"/>
                <a:cs typeface="Times New Roman" pitchFamily="18" charset="0"/>
              </a:rPr>
              <a:t> </a:t>
            </a:r>
            <a:r>
              <a:rPr lang="en-US" sz="3200" i="1" dirty="0" err="1">
                <a:solidFill>
                  <a:srgbClr val="FF6600"/>
                </a:solidFill>
                <a:latin typeface="Times New Roman" pitchFamily="18" charset="0"/>
                <a:cs typeface="Times New Roman" pitchFamily="18" charset="0"/>
              </a:rPr>
              <a:t>số</a:t>
            </a:r>
            <a:r>
              <a:rPr lang="en-US" sz="3200" dirty="0">
                <a:solidFill>
                  <a:srgbClr val="FF6600"/>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điều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kiện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ẩn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dirty="0">
                <a:solidFill>
                  <a:srgbClr val="FF6600"/>
                </a:solidFill>
                <a:latin typeface="Times New Roman" pitchFamily="18" charset="0"/>
                <a:cs typeface="Times New Roman" pitchFamily="18" charset="0"/>
              </a:rPr>
              <a:t>0 ≤ x ≤ 9 , </a:t>
            </a:r>
            <a:r>
              <a:rPr lang="en-US" sz="3200" dirty="0" err="1">
                <a:solidFill>
                  <a:srgbClr val="FF6600"/>
                </a:solidFill>
                <a:latin typeface="Times New Roman" pitchFamily="18" charset="0"/>
                <a:cs typeface="Times New Roman" pitchFamily="18" charset="0"/>
              </a:rPr>
              <a:t>x</a:t>
            </a:r>
            <a:r>
              <a:rPr lang="en-US" sz="3200" dirty="0" err="1">
                <a:solidFill>
                  <a:srgbClr val="FF6600"/>
                </a:solidFill>
                <a:latin typeface="Times New Roman" pitchFamily="18" charset="0"/>
                <a:cs typeface="Times New Roman" pitchFamily="18" charset="0"/>
                <a:sym typeface="Symbol" pitchFamily="18" charset="2"/>
              </a:rPr>
              <a:t>N</a:t>
            </a:r>
            <a:r>
              <a:rPr lang="en-US" sz="3200" dirty="0">
                <a:solidFill>
                  <a:srgbClr val="FF6600"/>
                </a:solidFill>
                <a:latin typeface="Times New Roman" pitchFamily="18" charset="0"/>
                <a:cs typeface="Times New Roman" pitchFamily="18" charset="0"/>
                <a:sym typeface="Symbol" pitchFamily="18" charset="2"/>
              </a:rPr>
              <a:t>*</a:t>
            </a:r>
          </a:p>
          <a:p>
            <a:pPr lvl="1" eaLnBrk="1" fontAlgn="auto" hangingPunct="1">
              <a:spcAft>
                <a:spcPts val="0"/>
              </a:spcAft>
              <a:buFont typeface="Arial" panose="020B0604020202020204" pitchFamily="34" charset="0"/>
              <a:buChar char="•"/>
              <a:defRPr/>
            </a:pPr>
            <a:r>
              <a:rPr lang="en-US" sz="3200" b="1" dirty="0">
                <a:solidFill>
                  <a:srgbClr val="0000FF"/>
                </a:solidFill>
                <a:latin typeface="Times New Roman" pitchFamily="18" charset="0"/>
                <a:cs typeface="Times New Roman" pitchFamily="18" charset="0"/>
              </a:rPr>
              <a:t>……</a:t>
            </a:r>
          </a:p>
        </p:txBody>
      </p:sp>
      <p:grpSp>
        <p:nvGrpSpPr>
          <p:cNvPr id="2" name="Group 3"/>
          <p:cNvGrpSpPr>
            <a:grpSpLocks noChangeAspect="1"/>
          </p:cNvGrpSpPr>
          <p:nvPr/>
        </p:nvGrpSpPr>
        <p:grpSpPr bwMode="auto">
          <a:xfrm rot="5400000">
            <a:off x="10579101" y="-234950"/>
            <a:ext cx="1409700" cy="1879600"/>
            <a:chOff x="0" y="0"/>
            <a:chExt cx="888" cy="888"/>
          </a:xfrm>
        </p:grpSpPr>
        <p:pic>
          <p:nvPicPr>
            <p:cNvPr id="17412" name="Picture 6" descr="1"/>
            <p:cNvPicPr>
              <a:picLocks noChangeAspect="1" noChangeArrowheads="1"/>
            </p:cNvPicPr>
            <p:nvPr/>
          </p:nvPicPr>
          <p:blipFill>
            <a:blip r:embed="rId2" cstate="print"/>
            <a:srcRect/>
            <a:stretch>
              <a:fillRect/>
            </a:stretch>
          </p:blipFill>
          <p:spPr bwMode="auto">
            <a:xfrm>
              <a:off x="0" y="0"/>
              <a:ext cx="504" cy="504"/>
            </a:xfrm>
            <a:prstGeom prst="rect">
              <a:avLst/>
            </a:prstGeom>
            <a:noFill/>
            <a:ln w="9525">
              <a:noFill/>
              <a:miter lim="800000"/>
              <a:headEnd/>
              <a:tailEnd/>
            </a:ln>
          </p:spPr>
        </p:pic>
        <p:pic>
          <p:nvPicPr>
            <p:cNvPr id="17413" name="Picture 7" descr="1"/>
            <p:cNvPicPr>
              <a:picLocks noChangeAspect="1" noChangeArrowheads="1"/>
            </p:cNvPicPr>
            <p:nvPr/>
          </p:nvPicPr>
          <p:blipFill>
            <a:blip r:embed="rId2" cstate="print"/>
            <a:srcRect/>
            <a:stretch>
              <a:fillRect/>
            </a:stretch>
          </p:blipFill>
          <p:spPr bwMode="auto">
            <a:xfrm>
              <a:off x="384" y="96"/>
              <a:ext cx="504" cy="504"/>
            </a:xfrm>
            <a:prstGeom prst="rect">
              <a:avLst/>
            </a:prstGeom>
            <a:noFill/>
            <a:ln w="9525">
              <a:noFill/>
              <a:miter lim="800000"/>
              <a:headEnd/>
              <a:tailEnd/>
            </a:ln>
          </p:spPr>
        </p:pic>
        <p:pic>
          <p:nvPicPr>
            <p:cNvPr id="17414" name="Picture 8" descr="1"/>
            <p:cNvPicPr>
              <a:picLocks noChangeAspect="1" noChangeArrowheads="1"/>
            </p:cNvPicPr>
            <p:nvPr/>
          </p:nvPicPr>
          <p:blipFill>
            <a:blip r:embed="rId2" cstate="print"/>
            <a:srcRect/>
            <a:stretch>
              <a:fillRect/>
            </a:stretch>
          </p:blipFill>
          <p:spPr bwMode="auto">
            <a:xfrm>
              <a:off x="0" y="384"/>
              <a:ext cx="504" cy="504"/>
            </a:xfrm>
            <a:prstGeom prst="rect">
              <a:avLst/>
            </a:prstGeom>
            <a:noFill/>
            <a:ln w="9525">
              <a:noFill/>
              <a:miter lim="800000"/>
              <a:headEnd/>
              <a:tailEnd/>
            </a:ln>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1"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tgtEl>
                                          <p:spTgt spid="18434">
                                            <p:txEl>
                                              <p:pRg st="0" end="0"/>
                                            </p:txEl>
                                          </p:spTgt>
                                        </p:tgtEl>
                                      </p:cBhvr>
                                    </p:animEffect>
                                    <p:anim calcmode="lin" valueType="num">
                                      <p:cBhvr>
                                        <p:cTn id="8" dur="10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1" nodeType="withEffect">
                                  <p:stCondLst>
                                    <p:cond delay="0"/>
                                  </p:stCondLst>
                                  <p:childTnLst>
                                    <p:set>
                                      <p:cBhvr>
                                        <p:cTn id="11" dur="1" fill="hold">
                                          <p:stCondLst>
                                            <p:cond delay="0"/>
                                          </p:stCondLst>
                                        </p:cTn>
                                        <p:tgtEl>
                                          <p:spTgt spid="18434">
                                            <p:txEl>
                                              <p:pRg st="2" end="2"/>
                                            </p:txEl>
                                          </p:spTgt>
                                        </p:tgtEl>
                                        <p:attrNameLst>
                                          <p:attrName>style.visibility</p:attrName>
                                        </p:attrNameLst>
                                      </p:cBhvr>
                                      <p:to>
                                        <p:strVal val="visible"/>
                                      </p:to>
                                    </p:set>
                                    <p:animEffect transition="in" filter="fade">
                                      <p:cBhvr>
                                        <p:cTn id="12" dur="1000"/>
                                        <p:tgtEl>
                                          <p:spTgt spid="18434">
                                            <p:txEl>
                                              <p:pRg st="2" end="2"/>
                                            </p:txEl>
                                          </p:spTgt>
                                        </p:tgtEl>
                                      </p:cBhvr>
                                    </p:animEffect>
                                    <p:anim calcmode="lin" valueType="num">
                                      <p:cBhvr>
                                        <p:cTn id="13" dur="1000" fill="hold"/>
                                        <p:tgtEl>
                                          <p:spTgt spid="1843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8434">
                                            <p:txEl>
                                              <p:pRg st="2" end="2"/>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1" nodeType="withEffect">
                                  <p:stCondLst>
                                    <p:cond delay="0"/>
                                  </p:stCondLst>
                                  <p:childTnLst>
                                    <p:set>
                                      <p:cBhvr>
                                        <p:cTn id="16" dur="1" fill="hold">
                                          <p:stCondLst>
                                            <p:cond delay="0"/>
                                          </p:stCondLst>
                                        </p:cTn>
                                        <p:tgtEl>
                                          <p:spTgt spid="18434">
                                            <p:txEl>
                                              <p:pRg st="3" end="3"/>
                                            </p:txEl>
                                          </p:spTgt>
                                        </p:tgtEl>
                                        <p:attrNameLst>
                                          <p:attrName>style.visibility</p:attrName>
                                        </p:attrNameLst>
                                      </p:cBhvr>
                                      <p:to>
                                        <p:strVal val="visible"/>
                                      </p:to>
                                    </p:set>
                                    <p:animEffect transition="in" filter="fade">
                                      <p:cBhvr>
                                        <p:cTn id="17" dur="1000"/>
                                        <p:tgtEl>
                                          <p:spTgt spid="18434">
                                            <p:txEl>
                                              <p:pRg st="3" end="3"/>
                                            </p:txEl>
                                          </p:spTgt>
                                        </p:tgtEl>
                                      </p:cBhvr>
                                    </p:animEffect>
                                    <p:anim calcmode="lin" valueType="num">
                                      <p:cBhvr>
                                        <p:cTn id="18" dur="1000" fill="hold"/>
                                        <p:tgtEl>
                                          <p:spTgt spid="1843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8434">
                                            <p:txEl>
                                              <p:pRg st="3" end="3"/>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1" nodeType="withEffect">
                                  <p:stCondLst>
                                    <p:cond delay="0"/>
                                  </p:stCondLst>
                                  <p:childTnLst>
                                    <p:set>
                                      <p:cBhvr>
                                        <p:cTn id="21" dur="1" fill="hold">
                                          <p:stCondLst>
                                            <p:cond delay="0"/>
                                          </p:stCondLst>
                                        </p:cTn>
                                        <p:tgtEl>
                                          <p:spTgt spid="18434">
                                            <p:txEl>
                                              <p:pRg st="1" end="1"/>
                                            </p:txEl>
                                          </p:spTgt>
                                        </p:tgtEl>
                                        <p:attrNameLst>
                                          <p:attrName>style.visibility</p:attrName>
                                        </p:attrNameLst>
                                      </p:cBhvr>
                                      <p:to>
                                        <p:strVal val="visible"/>
                                      </p:to>
                                    </p:set>
                                    <p:animEffect transition="in" filter="fade">
                                      <p:cBhvr>
                                        <p:cTn id="22" dur="1000"/>
                                        <p:tgtEl>
                                          <p:spTgt spid="18434">
                                            <p:txEl>
                                              <p:pRg st="1" end="1"/>
                                            </p:txEl>
                                          </p:spTgt>
                                        </p:tgtEl>
                                      </p:cBhvr>
                                    </p:animEffect>
                                    <p:anim calcmode="lin" valueType="num">
                                      <p:cBhvr>
                                        <p:cTn id="23" dur="1000" fill="hold"/>
                                        <p:tgtEl>
                                          <p:spTgt spid="18434">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8434">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1" nodeType="withEffect">
                                  <p:stCondLst>
                                    <p:cond delay="0"/>
                                  </p:stCondLst>
                                  <p:childTnLst>
                                    <p:set>
                                      <p:cBhvr>
                                        <p:cTn id="26" dur="1" fill="hold">
                                          <p:stCondLst>
                                            <p:cond delay="0"/>
                                          </p:stCondLst>
                                        </p:cTn>
                                        <p:tgtEl>
                                          <p:spTgt spid="18434">
                                            <p:txEl>
                                              <p:pRg st="4" end="4"/>
                                            </p:txEl>
                                          </p:spTgt>
                                        </p:tgtEl>
                                        <p:attrNameLst>
                                          <p:attrName>style.visibility</p:attrName>
                                        </p:attrNameLst>
                                      </p:cBhvr>
                                      <p:to>
                                        <p:strVal val="visible"/>
                                      </p:to>
                                    </p:set>
                                    <p:animEffect transition="in" filter="fade">
                                      <p:cBhvr>
                                        <p:cTn id="27" dur="1000"/>
                                        <p:tgtEl>
                                          <p:spTgt spid="18434">
                                            <p:txEl>
                                              <p:pRg st="4" end="4"/>
                                            </p:txEl>
                                          </p:spTgt>
                                        </p:tgtEl>
                                      </p:cBhvr>
                                    </p:animEffect>
                                    <p:anim calcmode="lin" valueType="num">
                                      <p:cBhvr>
                                        <p:cTn id="28" dur="1000" fill="hold"/>
                                        <p:tgtEl>
                                          <p:spTgt spid="1843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8434">
                                            <p:txEl>
                                              <p:pRg st="4" end="4"/>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1" nodeType="withEffect">
                                  <p:stCondLst>
                                    <p:cond delay="0"/>
                                  </p:stCondLst>
                                  <p:childTnLst>
                                    <p:set>
                                      <p:cBhvr>
                                        <p:cTn id="31" dur="1" fill="hold">
                                          <p:stCondLst>
                                            <p:cond delay="0"/>
                                          </p:stCondLst>
                                        </p:cTn>
                                        <p:tgtEl>
                                          <p:spTgt spid="18434">
                                            <p:txEl>
                                              <p:pRg st="5" end="5"/>
                                            </p:txEl>
                                          </p:spTgt>
                                        </p:tgtEl>
                                        <p:attrNameLst>
                                          <p:attrName>style.visibility</p:attrName>
                                        </p:attrNameLst>
                                      </p:cBhvr>
                                      <p:to>
                                        <p:strVal val="visible"/>
                                      </p:to>
                                    </p:set>
                                    <p:animEffect transition="in" filter="fade">
                                      <p:cBhvr>
                                        <p:cTn id="32" dur="1000"/>
                                        <p:tgtEl>
                                          <p:spTgt spid="18434">
                                            <p:txEl>
                                              <p:pRg st="5" end="5"/>
                                            </p:txEl>
                                          </p:spTgt>
                                        </p:tgtEl>
                                      </p:cBhvr>
                                    </p:animEffect>
                                    <p:anim calcmode="lin" valueType="num">
                                      <p:cBhvr>
                                        <p:cTn id="33" dur="1000" fill="hold"/>
                                        <p:tgtEl>
                                          <p:spTgt spid="18434">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1843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1" uiExpand="1"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solidFill>
          <a:srgbClr val="CCFFFF"/>
        </a:solidFill>
        <a:effectLst/>
      </p:bgPr>
    </p:bg>
    <p:spTree>
      <p:nvGrpSpPr>
        <p:cNvPr id="1" name=""/>
        <p:cNvGrpSpPr/>
        <p:nvPr/>
      </p:nvGrpSpPr>
      <p:grpSpPr>
        <a:xfrm>
          <a:off x="0" y="0"/>
          <a:ext cx="0" cy="0"/>
          <a:chOff x="0" y="0"/>
          <a:chExt cx="0" cy="0"/>
        </a:xfrm>
      </p:grpSpPr>
      <p:sp>
        <p:nvSpPr>
          <p:cNvPr id="18434" name="Rectangle 4"/>
          <p:cNvSpPr>
            <a:spLocks noGrp="1" noRot="1" noChangeAspect="1" noMove="1" noResize="1" noEditPoints="1" noAdjustHandles="1" noChangeArrowheads="1" noChangeShapeType="1" noTextEdit="1"/>
          </p:cNvSpPr>
          <p:nvPr>
            <p:ph type="body" idx="4294967295"/>
          </p:nvPr>
        </p:nvSpPr>
        <p:spPr>
          <a:xfrm>
            <a:off x="0" y="180976"/>
            <a:ext cx="11582400" cy="6380163"/>
          </a:xfrm>
          <a:blipFill rotWithShape="1">
            <a:blip r:embed="rId2" cstate="print"/>
            <a:stretch>
              <a:fillRect l="-1754" t="-2199" r="-1614"/>
            </a:stretch>
          </a:blipFill>
        </p:spPr>
        <p:txBody>
          <a:bodyPr rtlCol="0">
            <a:normAutofit/>
          </a:bodyPr>
          <a:lstStyle/>
          <a:p>
            <a:pPr eaLnBrk="1" fontAlgn="auto" hangingPunct="1">
              <a:spcAft>
                <a:spcPts val="0"/>
              </a:spcAft>
              <a:buFont typeface="Arial" panose="020B0604020202020204" pitchFamily="34" charset="0"/>
              <a:buChar char="•"/>
              <a:defRPr/>
            </a:pPr>
            <a:r>
              <a:rPr lang="en-US">
                <a:noFill/>
              </a:rPr>
              <a:t> </a:t>
            </a:r>
          </a:p>
        </p:txBody>
      </p:sp>
      <p:grpSp>
        <p:nvGrpSpPr>
          <p:cNvPr id="2" name="Group 3"/>
          <p:cNvGrpSpPr>
            <a:grpSpLocks noChangeAspect="1"/>
          </p:cNvGrpSpPr>
          <p:nvPr/>
        </p:nvGrpSpPr>
        <p:grpSpPr bwMode="auto">
          <a:xfrm rot="5400000">
            <a:off x="10579101" y="-234950"/>
            <a:ext cx="1409700" cy="1879600"/>
            <a:chOff x="0" y="0"/>
            <a:chExt cx="888" cy="888"/>
          </a:xfrm>
        </p:grpSpPr>
        <p:pic>
          <p:nvPicPr>
            <p:cNvPr id="18436" name="Picture 6" descr="1"/>
            <p:cNvPicPr>
              <a:picLocks noChangeAspect="1" noChangeArrowheads="1"/>
            </p:cNvPicPr>
            <p:nvPr/>
          </p:nvPicPr>
          <p:blipFill>
            <a:blip r:embed="rId3" cstate="print"/>
            <a:srcRect/>
            <a:stretch>
              <a:fillRect/>
            </a:stretch>
          </p:blipFill>
          <p:spPr bwMode="auto">
            <a:xfrm>
              <a:off x="0" y="0"/>
              <a:ext cx="504" cy="504"/>
            </a:xfrm>
            <a:prstGeom prst="rect">
              <a:avLst/>
            </a:prstGeom>
            <a:noFill/>
            <a:ln w="9525">
              <a:noFill/>
              <a:miter lim="800000"/>
              <a:headEnd/>
              <a:tailEnd/>
            </a:ln>
          </p:spPr>
        </p:pic>
        <p:pic>
          <p:nvPicPr>
            <p:cNvPr id="18437" name="Picture 7" descr="1"/>
            <p:cNvPicPr>
              <a:picLocks noChangeAspect="1" noChangeArrowheads="1"/>
            </p:cNvPicPr>
            <p:nvPr/>
          </p:nvPicPr>
          <p:blipFill>
            <a:blip r:embed="rId3" cstate="print"/>
            <a:srcRect/>
            <a:stretch>
              <a:fillRect/>
            </a:stretch>
          </p:blipFill>
          <p:spPr bwMode="auto">
            <a:xfrm>
              <a:off x="384" y="96"/>
              <a:ext cx="504" cy="504"/>
            </a:xfrm>
            <a:prstGeom prst="rect">
              <a:avLst/>
            </a:prstGeom>
            <a:noFill/>
            <a:ln w="9525">
              <a:noFill/>
              <a:miter lim="800000"/>
              <a:headEnd/>
              <a:tailEnd/>
            </a:ln>
          </p:spPr>
        </p:pic>
        <p:pic>
          <p:nvPicPr>
            <p:cNvPr id="18438" name="Picture 8" descr="1"/>
            <p:cNvPicPr>
              <a:picLocks noChangeAspect="1" noChangeArrowheads="1"/>
            </p:cNvPicPr>
            <p:nvPr/>
          </p:nvPicPr>
          <p:blipFill>
            <a:blip r:embed="rId3" cstate="print"/>
            <a:srcRect/>
            <a:stretch>
              <a:fillRect/>
            </a:stretch>
          </p:blipFill>
          <p:spPr bwMode="auto">
            <a:xfrm>
              <a:off x="0" y="384"/>
              <a:ext cx="504" cy="504"/>
            </a:xfrm>
            <a:prstGeom prst="rect">
              <a:avLst/>
            </a:prstGeom>
            <a:noFill/>
            <a:ln w="9525">
              <a:noFill/>
              <a:miter lim="800000"/>
              <a:headEnd/>
              <a:tailEnd/>
            </a:ln>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1"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tgtEl>
                                          <p:spTgt spid="18434">
                                            <p:txEl>
                                              <p:pRg st="0" end="0"/>
                                            </p:txEl>
                                          </p:spTgt>
                                        </p:tgtEl>
                                      </p:cBhvr>
                                    </p:animEffect>
                                    <p:anim calcmode="lin" valueType="num">
                                      <p:cBhvr>
                                        <p:cTn id="8" dur="10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8434">
                                            <p:txEl>
                                              <p:pRg st="0" end="0"/>
                                            </p:txEl>
                                          </p:spTgt>
                                        </p:tgtEl>
                                        <p:attrNameLst>
                                          <p:attrName>style.visibility</p:attrName>
                                        </p:attrNameLst>
                                      </p:cBhvr>
                                      <p:to>
                                        <p:strVal val="visible"/>
                                      </p:to>
                                    </p:set>
                                    <p:animEffect transition="in" filter="blinds(horizontal)">
                                      <p:cBhvr>
                                        <p:cTn id="14" dur="500"/>
                                        <p:tgtEl>
                                          <p:spTgt spid="1843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utoUpdateAnimBg="0"/>
      <p:bldP spid="18434"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059" name="Text Box 59"/>
          <p:cNvSpPr txBox="1">
            <a:spLocks noChangeArrowheads="1"/>
          </p:cNvSpPr>
          <p:nvPr/>
        </p:nvSpPr>
        <p:spPr bwMode="auto">
          <a:xfrm>
            <a:off x="334433" y="4508501"/>
            <a:ext cx="1498600" cy="366713"/>
          </a:xfrm>
          <a:prstGeom prst="rect">
            <a:avLst/>
          </a:prstGeom>
          <a:noFill/>
          <a:ln w="12700" cap="sq">
            <a:noFill/>
            <a:miter lim="800000"/>
            <a:headEnd type="none" w="sm" len="sm"/>
            <a:tailEnd type="none" w="sm" len="sm"/>
          </a:ln>
        </p:spPr>
        <p:txBody>
          <a:bodyPr>
            <a:spAutoFit/>
          </a:bodyPr>
          <a:lstStyle/>
          <a:p>
            <a:pPr algn="ctr">
              <a:spcBef>
                <a:spcPct val="50000"/>
              </a:spcBef>
            </a:pPr>
            <a:r>
              <a:rPr lang="en-US" b="1">
                <a:solidFill>
                  <a:srgbClr val="0000FF"/>
                </a:solidFill>
                <a:latin typeface="Times New Roman" pitchFamily="18" charset="0"/>
                <a:cs typeface="Arial" charset="0"/>
              </a:rPr>
              <a:t>1 h sau</a:t>
            </a:r>
          </a:p>
        </p:txBody>
      </p:sp>
      <p:grpSp>
        <p:nvGrpSpPr>
          <p:cNvPr id="3" name="Group 74"/>
          <p:cNvGrpSpPr>
            <a:grpSpLocks/>
          </p:cNvGrpSpPr>
          <p:nvPr/>
        </p:nvGrpSpPr>
        <p:grpSpPr bwMode="auto">
          <a:xfrm>
            <a:off x="285752" y="3644900"/>
            <a:ext cx="7014633" cy="685800"/>
            <a:chOff x="135" y="2296"/>
            <a:chExt cx="3314" cy="432"/>
          </a:xfrm>
        </p:grpSpPr>
        <p:sp>
          <p:nvSpPr>
            <p:cNvPr id="9265" name="Text Box 55"/>
            <p:cNvSpPr txBox="1">
              <a:spLocks noChangeArrowheads="1"/>
            </p:cNvSpPr>
            <p:nvPr/>
          </p:nvSpPr>
          <p:spPr bwMode="auto">
            <a:xfrm>
              <a:off x="135" y="2296"/>
              <a:ext cx="274" cy="250"/>
            </a:xfrm>
            <a:prstGeom prst="rect">
              <a:avLst/>
            </a:prstGeom>
            <a:noFill/>
            <a:ln w="12700" cap="sq">
              <a:noFill/>
              <a:miter lim="800000"/>
              <a:headEnd type="none" w="sm" len="sm"/>
              <a:tailEnd type="none" w="sm" len="sm"/>
            </a:ln>
          </p:spPr>
          <p:txBody>
            <a:bodyPr>
              <a:spAutoFit/>
            </a:bodyPr>
            <a:lstStyle/>
            <a:p>
              <a:pPr algn="ctr">
                <a:spcBef>
                  <a:spcPct val="50000"/>
                </a:spcBef>
              </a:pPr>
              <a:r>
                <a:rPr lang="en-US" sz="2000" b="1">
                  <a:solidFill>
                    <a:srgbClr val="003A00"/>
                  </a:solidFill>
                  <a:latin typeface="Times New Roman" pitchFamily="18" charset="0"/>
                  <a:cs typeface="Arial" charset="0"/>
                </a:rPr>
                <a:t>A</a:t>
              </a:r>
            </a:p>
          </p:txBody>
        </p:sp>
        <p:sp>
          <p:nvSpPr>
            <p:cNvPr id="9266" name="Text Box 56"/>
            <p:cNvSpPr txBox="1">
              <a:spLocks noChangeArrowheads="1"/>
            </p:cNvSpPr>
            <p:nvPr/>
          </p:nvSpPr>
          <p:spPr bwMode="auto">
            <a:xfrm>
              <a:off x="3197" y="2478"/>
              <a:ext cx="252" cy="250"/>
            </a:xfrm>
            <a:prstGeom prst="rect">
              <a:avLst/>
            </a:prstGeom>
            <a:noFill/>
            <a:ln w="12700" cap="sq">
              <a:noFill/>
              <a:miter lim="800000"/>
              <a:headEnd type="none" w="sm" len="sm"/>
              <a:tailEnd type="none" w="sm" len="sm"/>
            </a:ln>
          </p:spPr>
          <p:txBody>
            <a:bodyPr>
              <a:spAutoFit/>
            </a:bodyPr>
            <a:lstStyle/>
            <a:p>
              <a:pPr algn="ctr">
                <a:spcBef>
                  <a:spcPct val="50000"/>
                </a:spcBef>
              </a:pPr>
              <a:r>
                <a:rPr lang="en-US" sz="2000" b="1">
                  <a:solidFill>
                    <a:srgbClr val="003A00"/>
                  </a:solidFill>
                  <a:latin typeface="Times New Roman" pitchFamily="18" charset="0"/>
                  <a:cs typeface="Arial" charset="0"/>
                </a:rPr>
                <a:t>B</a:t>
              </a:r>
            </a:p>
          </p:txBody>
        </p:sp>
        <p:grpSp>
          <p:nvGrpSpPr>
            <p:cNvPr id="4" name="Group 73"/>
            <p:cNvGrpSpPr>
              <a:grpSpLocks/>
            </p:cNvGrpSpPr>
            <p:nvPr/>
          </p:nvGrpSpPr>
          <p:grpSpPr bwMode="auto">
            <a:xfrm>
              <a:off x="439" y="2369"/>
              <a:ext cx="2850" cy="136"/>
              <a:chOff x="439" y="2369"/>
              <a:chExt cx="2850" cy="136"/>
            </a:xfrm>
          </p:grpSpPr>
          <p:sp>
            <p:nvSpPr>
              <p:cNvPr id="9268" name="Line 42"/>
              <p:cNvSpPr>
                <a:spLocks noChangeShapeType="1"/>
              </p:cNvSpPr>
              <p:nvPr/>
            </p:nvSpPr>
            <p:spPr bwMode="auto">
              <a:xfrm flipV="1">
                <a:off x="455" y="2432"/>
                <a:ext cx="2833" cy="5"/>
              </a:xfrm>
              <a:prstGeom prst="line">
                <a:avLst/>
              </a:prstGeom>
              <a:noFill/>
              <a:ln w="38100" cap="sq">
                <a:solidFill>
                  <a:schemeClr val="tx1"/>
                </a:solidFill>
                <a:round/>
                <a:headEnd type="none" w="sm" len="sm"/>
                <a:tailEnd type="none" w="sm" len="sm"/>
              </a:ln>
            </p:spPr>
            <p:txBody>
              <a:bodyPr anchor="ctr"/>
              <a:lstStyle/>
              <a:p>
                <a:endParaRPr lang="en-US"/>
              </a:p>
            </p:txBody>
          </p:sp>
          <p:sp>
            <p:nvSpPr>
              <p:cNvPr id="9269" name="Line 45"/>
              <p:cNvSpPr>
                <a:spLocks noChangeShapeType="1"/>
              </p:cNvSpPr>
              <p:nvPr/>
            </p:nvSpPr>
            <p:spPr bwMode="auto">
              <a:xfrm>
                <a:off x="439" y="2369"/>
                <a:ext cx="1" cy="136"/>
              </a:xfrm>
              <a:prstGeom prst="line">
                <a:avLst/>
              </a:prstGeom>
              <a:noFill/>
              <a:ln w="38100" cap="sq">
                <a:solidFill>
                  <a:schemeClr val="tx1"/>
                </a:solidFill>
                <a:round/>
                <a:headEnd type="none" w="sm" len="sm"/>
                <a:tailEnd type="none" w="sm" len="sm"/>
              </a:ln>
            </p:spPr>
            <p:txBody>
              <a:bodyPr anchor="ctr"/>
              <a:lstStyle/>
              <a:p>
                <a:endParaRPr lang="en-US"/>
              </a:p>
            </p:txBody>
          </p:sp>
          <p:sp>
            <p:nvSpPr>
              <p:cNvPr id="9270" name="Line 46"/>
              <p:cNvSpPr>
                <a:spLocks noChangeShapeType="1"/>
              </p:cNvSpPr>
              <p:nvPr/>
            </p:nvSpPr>
            <p:spPr bwMode="auto">
              <a:xfrm>
                <a:off x="3288" y="2387"/>
                <a:ext cx="1" cy="96"/>
              </a:xfrm>
              <a:prstGeom prst="line">
                <a:avLst/>
              </a:prstGeom>
              <a:noFill/>
              <a:ln w="38100" cap="sq">
                <a:solidFill>
                  <a:schemeClr val="tx1"/>
                </a:solidFill>
                <a:round/>
                <a:headEnd type="none" w="sm" len="sm"/>
                <a:tailEnd type="none" w="sm" len="sm"/>
              </a:ln>
            </p:spPr>
            <p:txBody>
              <a:bodyPr anchor="ctr"/>
              <a:lstStyle/>
              <a:p>
                <a:endParaRPr lang="en-US"/>
              </a:p>
            </p:txBody>
          </p:sp>
        </p:grpSp>
      </p:grpSp>
      <p:pic>
        <p:nvPicPr>
          <p:cNvPr id="2101" name="Picture 53"/>
          <p:cNvPicPr>
            <a:picLocks noChangeAspect="1" noChangeArrowheads="1"/>
          </p:cNvPicPr>
          <p:nvPr/>
        </p:nvPicPr>
        <p:blipFill>
          <a:blip r:embed="rId3" cstate="print"/>
          <a:srcRect/>
          <a:stretch>
            <a:fillRect/>
          </a:stretch>
        </p:blipFill>
        <p:spPr bwMode="auto">
          <a:xfrm>
            <a:off x="46567" y="3103564"/>
            <a:ext cx="863600" cy="625475"/>
          </a:xfrm>
          <a:prstGeom prst="rect">
            <a:avLst/>
          </a:prstGeom>
          <a:noFill/>
          <a:ln w="12700" cap="sq">
            <a:noFill/>
            <a:miter lim="800000"/>
            <a:headEnd type="none" w="sm" len="sm"/>
            <a:tailEnd type="none" w="sm" len="sm"/>
          </a:ln>
        </p:spPr>
      </p:pic>
      <p:sp>
        <p:nvSpPr>
          <p:cNvPr id="58377" name="Line 51"/>
          <p:cNvSpPr>
            <a:spLocks noChangeShapeType="1"/>
          </p:cNvSpPr>
          <p:nvPr/>
        </p:nvSpPr>
        <p:spPr bwMode="auto">
          <a:xfrm>
            <a:off x="3024718" y="3789363"/>
            <a:ext cx="2116" cy="152400"/>
          </a:xfrm>
          <a:prstGeom prst="line">
            <a:avLst/>
          </a:prstGeom>
          <a:noFill/>
          <a:ln w="38100" cap="sq">
            <a:solidFill>
              <a:srgbClr val="FF0000"/>
            </a:solidFill>
            <a:round/>
            <a:headEnd type="none" w="sm" len="sm"/>
            <a:tailEnd type="none" w="sm" len="sm"/>
          </a:ln>
        </p:spPr>
        <p:txBody>
          <a:bodyPr anchor="ctr"/>
          <a:lstStyle/>
          <a:p>
            <a:endParaRPr lang="en-US"/>
          </a:p>
        </p:txBody>
      </p:sp>
      <p:cxnSp>
        <p:nvCxnSpPr>
          <p:cNvPr id="36" name="Straight Connector 35"/>
          <p:cNvCxnSpPr/>
          <p:nvPr/>
        </p:nvCxnSpPr>
        <p:spPr>
          <a:xfrm>
            <a:off x="914401" y="3873500"/>
            <a:ext cx="2070100"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9226" name="Line 11"/>
          <p:cNvSpPr>
            <a:spLocks noChangeShapeType="1"/>
          </p:cNvSpPr>
          <p:nvPr/>
        </p:nvSpPr>
        <p:spPr bwMode="auto">
          <a:xfrm>
            <a:off x="7213600" y="1773238"/>
            <a:ext cx="0" cy="5027612"/>
          </a:xfrm>
          <a:prstGeom prst="line">
            <a:avLst/>
          </a:prstGeom>
          <a:noFill/>
          <a:ln w="38100" cap="sq">
            <a:solidFill>
              <a:schemeClr val="folHlink"/>
            </a:solidFill>
            <a:round/>
            <a:headEnd/>
            <a:tailEnd/>
          </a:ln>
        </p:spPr>
        <p:txBody>
          <a:bodyPr>
            <a:spAutoFit/>
          </a:bodyPr>
          <a:lstStyle/>
          <a:p>
            <a:endParaRPr lang="en-US"/>
          </a:p>
        </p:txBody>
      </p:sp>
      <p:sp>
        <p:nvSpPr>
          <p:cNvPr id="58396" name="Text Box 28"/>
          <p:cNvSpPr txBox="1">
            <a:spLocks noChangeArrowheads="1"/>
          </p:cNvSpPr>
          <p:nvPr/>
        </p:nvSpPr>
        <p:spPr bwMode="auto">
          <a:xfrm>
            <a:off x="1390652" y="5511801"/>
            <a:ext cx="4032249" cy="396875"/>
          </a:xfrm>
          <a:prstGeom prst="rect">
            <a:avLst/>
          </a:prstGeom>
          <a:noFill/>
          <a:ln w="12700" cap="sq" algn="ctr">
            <a:noFill/>
            <a:miter lim="800000"/>
            <a:headEnd/>
            <a:tailEnd/>
          </a:ln>
        </p:spPr>
        <p:txBody>
          <a:bodyPr>
            <a:spAutoFit/>
          </a:bodyPr>
          <a:lstStyle/>
          <a:p>
            <a:pPr>
              <a:spcBef>
                <a:spcPct val="50000"/>
              </a:spcBef>
            </a:pPr>
            <a:r>
              <a:rPr lang="en-US" sz="2000" b="1">
                <a:solidFill>
                  <a:srgbClr val="0000FF"/>
                </a:solidFill>
                <a:latin typeface="Times New Roman" pitchFamily="18" charset="0"/>
                <a:cs typeface="Arial" charset="0"/>
              </a:rPr>
              <a:t>S</a:t>
            </a:r>
            <a:r>
              <a:rPr lang="en-US" sz="2000" b="1" baseline="-25000">
                <a:solidFill>
                  <a:srgbClr val="0000FF"/>
                </a:solidFill>
                <a:latin typeface="Times New Roman" pitchFamily="18" charset="0"/>
                <a:cs typeface="Arial" charset="0"/>
              </a:rPr>
              <a:t>xm</a:t>
            </a:r>
            <a:r>
              <a:rPr lang="en-US" sz="2000" b="1">
                <a:solidFill>
                  <a:srgbClr val="0000FF"/>
                </a:solidFill>
                <a:latin typeface="Times New Roman" pitchFamily="18" charset="0"/>
                <a:cs typeface="Arial" charset="0"/>
              </a:rPr>
              <a:t> =  S</a:t>
            </a:r>
            <a:r>
              <a:rPr lang="en-US" sz="2000" b="1" baseline="-25000">
                <a:solidFill>
                  <a:srgbClr val="0000FF"/>
                </a:solidFill>
                <a:latin typeface="Times New Roman" pitchFamily="18" charset="0"/>
                <a:cs typeface="Arial" charset="0"/>
              </a:rPr>
              <a:t>ô tô </a:t>
            </a:r>
            <a:r>
              <a:rPr lang="en-US" sz="2000" b="1">
                <a:solidFill>
                  <a:srgbClr val="0000FF"/>
                </a:solidFill>
                <a:latin typeface="Times New Roman" pitchFamily="18" charset="0"/>
                <a:cs typeface="Arial" charset="0"/>
              </a:rPr>
              <a:t> = S</a:t>
            </a:r>
            <a:r>
              <a:rPr lang="en-US" sz="2000" b="1" baseline="-25000">
                <a:solidFill>
                  <a:srgbClr val="0000FF"/>
                </a:solidFill>
                <a:latin typeface="Times New Roman" pitchFamily="18" charset="0"/>
                <a:cs typeface="Arial" charset="0"/>
              </a:rPr>
              <a:t>AB</a:t>
            </a:r>
            <a:endParaRPr lang="en-US" sz="2000" b="1">
              <a:solidFill>
                <a:srgbClr val="0000FF"/>
              </a:solidFill>
              <a:latin typeface="Times New Roman" pitchFamily="18" charset="0"/>
              <a:cs typeface="Arial" charset="0"/>
            </a:endParaRPr>
          </a:p>
        </p:txBody>
      </p:sp>
      <p:sp>
        <p:nvSpPr>
          <p:cNvPr id="58397" name="Text Box 29"/>
          <p:cNvSpPr txBox="1">
            <a:spLocks noChangeArrowheads="1"/>
          </p:cNvSpPr>
          <p:nvPr/>
        </p:nvSpPr>
        <p:spPr bwMode="auto">
          <a:xfrm>
            <a:off x="-1" y="457200"/>
            <a:ext cx="12082509" cy="1877437"/>
          </a:xfrm>
          <a:prstGeom prst="rect">
            <a:avLst/>
          </a:prstGeom>
          <a:noFill/>
          <a:ln w="9525">
            <a:noFill/>
            <a:miter lim="800000"/>
            <a:headEnd/>
            <a:tailEnd/>
          </a:ln>
        </p:spPr>
        <p:txBody>
          <a:bodyPr wrap="square">
            <a:spAutoFit/>
          </a:bodyPr>
          <a:lstStyle/>
          <a:p>
            <a:pPr algn="just">
              <a:spcBef>
                <a:spcPct val="50000"/>
              </a:spcBef>
            </a:pPr>
            <a:r>
              <a:rPr lang="en-US" sz="3200" u="sng" dirty="0" err="1">
                <a:cs typeface="Arial" charset="0"/>
              </a:rPr>
              <a:t>Bài</a:t>
            </a:r>
            <a:r>
              <a:rPr lang="en-US" sz="3200" u="sng" dirty="0">
                <a:cs typeface="Arial" charset="0"/>
              </a:rPr>
              <a:t> </a:t>
            </a:r>
            <a:r>
              <a:rPr lang="en-US" sz="3200" u="sng" dirty="0" err="1">
                <a:cs typeface="Arial" charset="0"/>
              </a:rPr>
              <a:t>tập</a:t>
            </a:r>
            <a:r>
              <a:rPr lang="en-US" sz="3200" u="sng" dirty="0">
                <a:cs typeface="Arial" charset="0"/>
              </a:rPr>
              <a:t> 37/30 SGK</a:t>
            </a:r>
            <a:r>
              <a:rPr lang="en-US" sz="2800" dirty="0">
                <a:cs typeface="Arial" charset="0"/>
              </a:rPr>
              <a:t>. </a:t>
            </a:r>
            <a:r>
              <a:rPr lang="en-US" sz="2800" dirty="0" err="1">
                <a:solidFill>
                  <a:srgbClr val="FF0000"/>
                </a:solidFill>
                <a:cs typeface="Arial" charset="0"/>
              </a:rPr>
              <a:t>Lúc</a:t>
            </a:r>
            <a:r>
              <a:rPr lang="en-US" sz="2800" dirty="0">
                <a:cs typeface="Arial" charset="0"/>
              </a:rPr>
              <a:t> </a:t>
            </a:r>
            <a:r>
              <a:rPr lang="en-US" sz="2800" dirty="0">
                <a:solidFill>
                  <a:srgbClr val="FF0000"/>
                </a:solidFill>
                <a:cs typeface="Arial" charset="0"/>
              </a:rPr>
              <a:t>6 </a:t>
            </a:r>
            <a:r>
              <a:rPr lang="en-US" sz="2800" dirty="0" err="1">
                <a:solidFill>
                  <a:srgbClr val="FF0000"/>
                </a:solidFill>
                <a:cs typeface="Arial" charset="0"/>
              </a:rPr>
              <a:t>giờ</a:t>
            </a:r>
            <a:r>
              <a:rPr lang="en-US" sz="2800" dirty="0">
                <a:cs typeface="Arial" charset="0"/>
              </a:rPr>
              <a:t>, </a:t>
            </a:r>
            <a:r>
              <a:rPr lang="en-US" sz="2800" dirty="0" err="1">
                <a:cs typeface="Arial" charset="0"/>
              </a:rPr>
              <a:t>một</a:t>
            </a:r>
            <a:r>
              <a:rPr lang="en-US" sz="2800" dirty="0">
                <a:cs typeface="Arial" charset="0"/>
              </a:rPr>
              <a:t> </a:t>
            </a:r>
            <a:r>
              <a:rPr lang="en-US" sz="2800" dirty="0" err="1">
                <a:cs typeface="Arial" charset="0"/>
              </a:rPr>
              <a:t>xe</a:t>
            </a:r>
            <a:r>
              <a:rPr lang="en-US" sz="2800" dirty="0">
                <a:cs typeface="Arial" charset="0"/>
              </a:rPr>
              <a:t> </a:t>
            </a:r>
            <a:r>
              <a:rPr lang="en-US" sz="2800" dirty="0" err="1">
                <a:cs typeface="Arial" charset="0"/>
              </a:rPr>
              <a:t>máy</a:t>
            </a:r>
            <a:r>
              <a:rPr lang="en-US" sz="2800" dirty="0">
                <a:cs typeface="Arial" charset="0"/>
              </a:rPr>
              <a:t> </a:t>
            </a:r>
            <a:r>
              <a:rPr lang="en-US" sz="2800" dirty="0" err="1">
                <a:cs typeface="Arial" charset="0"/>
              </a:rPr>
              <a:t>khởi</a:t>
            </a:r>
            <a:r>
              <a:rPr lang="en-US" sz="2800" dirty="0">
                <a:cs typeface="Arial" charset="0"/>
              </a:rPr>
              <a:t> </a:t>
            </a:r>
            <a:r>
              <a:rPr lang="en-US" sz="2800" dirty="0" err="1">
                <a:cs typeface="Arial" charset="0"/>
              </a:rPr>
              <a:t>hành</a:t>
            </a:r>
            <a:r>
              <a:rPr lang="en-US" sz="2800" dirty="0">
                <a:cs typeface="Arial" charset="0"/>
              </a:rPr>
              <a:t> </a:t>
            </a:r>
            <a:r>
              <a:rPr lang="en-US" sz="2800" dirty="0" err="1">
                <a:cs typeface="Arial" charset="0"/>
              </a:rPr>
              <a:t>từ</a:t>
            </a:r>
            <a:r>
              <a:rPr lang="en-US" sz="2800" dirty="0">
                <a:cs typeface="Arial" charset="0"/>
              </a:rPr>
              <a:t> A </a:t>
            </a:r>
            <a:r>
              <a:rPr lang="en-US" sz="2800" dirty="0" err="1">
                <a:cs typeface="Arial" charset="0"/>
              </a:rPr>
              <a:t>để</a:t>
            </a:r>
            <a:r>
              <a:rPr lang="en-US" sz="2800" dirty="0">
                <a:cs typeface="Arial" charset="0"/>
              </a:rPr>
              <a:t> </a:t>
            </a:r>
            <a:r>
              <a:rPr lang="en-US" sz="2800" dirty="0" err="1">
                <a:cs typeface="Arial" charset="0"/>
              </a:rPr>
              <a:t>đến</a:t>
            </a:r>
            <a:r>
              <a:rPr lang="en-US" sz="2800" dirty="0">
                <a:cs typeface="Arial" charset="0"/>
              </a:rPr>
              <a:t> B. </a:t>
            </a:r>
            <a:r>
              <a:rPr lang="en-US" sz="2800" dirty="0" err="1">
                <a:solidFill>
                  <a:srgbClr val="FF0000"/>
                </a:solidFill>
                <a:cs typeface="Arial" charset="0"/>
              </a:rPr>
              <a:t>Sau</a:t>
            </a:r>
            <a:r>
              <a:rPr lang="en-US" sz="2800" dirty="0">
                <a:solidFill>
                  <a:srgbClr val="FF0000"/>
                </a:solidFill>
                <a:cs typeface="Arial" charset="0"/>
              </a:rPr>
              <a:t> </a:t>
            </a:r>
            <a:r>
              <a:rPr lang="en-US" sz="2800" dirty="0" err="1">
                <a:solidFill>
                  <a:srgbClr val="FF0000"/>
                </a:solidFill>
                <a:cs typeface="Arial" charset="0"/>
              </a:rPr>
              <a:t>đó</a:t>
            </a:r>
            <a:r>
              <a:rPr lang="en-US" sz="2800" dirty="0">
                <a:solidFill>
                  <a:srgbClr val="FF0000"/>
                </a:solidFill>
                <a:cs typeface="Arial" charset="0"/>
              </a:rPr>
              <a:t> 1 </a:t>
            </a:r>
            <a:r>
              <a:rPr lang="en-US" sz="2800" dirty="0" err="1">
                <a:solidFill>
                  <a:srgbClr val="FF0000"/>
                </a:solidFill>
                <a:cs typeface="Arial" charset="0"/>
              </a:rPr>
              <a:t>giờ</a:t>
            </a:r>
            <a:r>
              <a:rPr lang="en-US" sz="2800" dirty="0">
                <a:cs typeface="Arial" charset="0"/>
              </a:rPr>
              <a:t>, </a:t>
            </a:r>
            <a:r>
              <a:rPr lang="en-US" sz="2800" dirty="0" err="1">
                <a:cs typeface="Arial" charset="0"/>
              </a:rPr>
              <a:t>một</a:t>
            </a:r>
            <a:r>
              <a:rPr lang="en-US" sz="2800" dirty="0">
                <a:cs typeface="Arial" charset="0"/>
              </a:rPr>
              <a:t> ô </a:t>
            </a:r>
            <a:r>
              <a:rPr lang="en-US" sz="2800" dirty="0" err="1">
                <a:cs typeface="Arial" charset="0"/>
              </a:rPr>
              <a:t>tô</a:t>
            </a:r>
            <a:r>
              <a:rPr lang="en-US" sz="2800" dirty="0">
                <a:cs typeface="Arial" charset="0"/>
              </a:rPr>
              <a:t> </a:t>
            </a:r>
            <a:r>
              <a:rPr lang="en-US" sz="2800" dirty="0" err="1">
                <a:cs typeface="Arial" charset="0"/>
              </a:rPr>
              <a:t>cũng</a:t>
            </a:r>
            <a:r>
              <a:rPr lang="en-US" sz="2800" dirty="0">
                <a:cs typeface="Arial" charset="0"/>
              </a:rPr>
              <a:t> </a:t>
            </a:r>
            <a:r>
              <a:rPr lang="en-US" sz="2800" dirty="0" err="1">
                <a:cs typeface="Arial" charset="0"/>
              </a:rPr>
              <a:t>xuất</a:t>
            </a:r>
            <a:r>
              <a:rPr lang="en-US" sz="2800" dirty="0">
                <a:cs typeface="Arial" charset="0"/>
              </a:rPr>
              <a:t> </a:t>
            </a:r>
            <a:r>
              <a:rPr lang="en-US" sz="2800" dirty="0" err="1">
                <a:cs typeface="Arial" charset="0"/>
              </a:rPr>
              <a:t>phát</a:t>
            </a:r>
            <a:r>
              <a:rPr lang="en-US" sz="2800" dirty="0">
                <a:cs typeface="Arial" charset="0"/>
              </a:rPr>
              <a:t> </a:t>
            </a:r>
            <a:r>
              <a:rPr lang="en-US" sz="2800" dirty="0" err="1">
                <a:cs typeface="Arial" charset="0"/>
              </a:rPr>
              <a:t>từ</a:t>
            </a:r>
            <a:r>
              <a:rPr lang="en-US" sz="2800" dirty="0">
                <a:cs typeface="Arial" charset="0"/>
              </a:rPr>
              <a:t> A </a:t>
            </a:r>
            <a:r>
              <a:rPr lang="en-US" sz="2800" dirty="0" err="1">
                <a:cs typeface="Arial" charset="0"/>
              </a:rPr>
              <a:t>đến</a:t>
            </a:r>
            <a:r>
              <a:rPr lang="en-US" sz="2800" dirty="0">
                <a:cs typeface="Arial" charset="0"/>
              </a:rPr>
              <a:t> B </a:t>
            </a:r>
            <a:r>
              <a:rPr lang="en-US" sz="2800" dirty="0" err="1">
                <a:cs typeface="Arial" charset="0"/>
              </a:rPr>
              <a:t>với</a:t>
            </a:r>
            <a:r>
              <a:rPr lang="en-US" sz="2800" dirty="0">
                <a:cs typeface="Arial" charset="0"/>
              </a:rPr>
              <a:t> </a:t>
            </a:r>
            <a:r>
              <a:rPr lang="en-US" sz="2800" dirty="0" err="1">
                <a:cs typeface="Arial" charset="0"/>
              </a:rPr>
              <a:t>vận</a:t>
            </a:r>
            <a:r>
              <a:rPr lang="en-US" sz="2800" dirty="0">
                <a:cs typeface="Arial" charset="0"/>
              </a:rPr>
              <a:t> </a:t>
            </a:r>
            <a:r>
              <a:rPr lang="en-US" sz="2800" dirty="0" err="1">
                <a:cs typeface="Arial" charset="0"/>
              </a:rPr>
              <a:t>tốc</a:t>
            </a:r>
            <a:r>
              <a:rPr lang="en-US" sz="2800" dirty="0">
                <a:cs typeface="Arial" charset="0"/>
              </a:rPr>
              <a:t> </a:t>
            </a:r>
            <a:r>
              <a:rPr lang="en-US" sz="2800" dirty="0" err="1">
                <a:cs typeface="Arial" charset="0"/>
              </a:rPr>
              <a:t>trung</a:t>
            </a:r>
            <a:r>
              <a:rPr lang="en-US" sz="2800" dirty="0">
                <a:cs typeface="Arial" charset="0"/>
              </a:rPr>
              <a:t> </a:t>
            </a:r>
            <a:r>
              <a:rPr lang="en-US" sz="2800" dirty="0" err="1">
                <a:cs typeface="Arial" charset="0"/>
              </a:rPr>
              <a:t>bình</a:t>
            </a:r>
            <a:r>
              <a:rPr lang="en-US" sz="2800" dirty="0">
                <a:cs typeface="Arial" charset="0"/>
              </a:rPr>
              <a:t> </a:t>
            </a:r>
            <a:r>
              <a:rPr lang="en-US" sz="2800" dirty="0" err="1">
                <a:cs typeface="Arial" charset="0"/>
              </a:rPr>
              <a:t>lớn</a:t>
            </a:r>
            <a:r>
              <a:rPr lang="en-US" sz="2800" dirty="0">
                <a:cs typeface="Arial" charset="0"/>
              </a:rPr>
              <a:t> </a:t>
            </a:r>
            <a:r>
              <a:rPr lang="en-US" sz="2800" dirty="0" err="1">
                <a:cs typeface="Arial" charset="0"/>
              </a:rPr>
              <a:t>hơn</a:t>
            </a:r>
            <a:r>
              <a:rPr lang="en-US" sz="2800" dirty="0">
                <a:cs typeface="Arial" charset="0"/>
              </a:rPr>
              <a:t> </a:t>
            </a:r>
            <a:r>
              <a:rPr lang="en-US" sz="2800" dirty="0" err="1">
                <a:cs typeface="Arial" charset="0"/>
              </a:rPr>
              <a:t>vận</a:t>
            </a:r>
            <a:r>
              <a:rPr lang="en-US" sz="2800" dirty="0">
                <a:cs typeface="Arial" charset="0"/>
              </a:rPr>
              <a:t> </a:t>
            </a:r>
            <a:r>
              <a:rPr lang="en-US" sz="2800" dirty="0" err="1">
                <a:cs typeface="Arial" charset="0"/>
              </a:rPr>
              <a:t>tốc</a:t>
            </a:r>
            <a:r>
              <a:rPr lang="en-US" sz="2800" dirty="0">
                <a:cs typeface="Arial" charset="0"/>
              </a:rPr>
              <a:t> </a:t>
            </a:r>
            <a:r>
              <a:rPr lang="en-US" sz="2800" dirty="0" err="1">
                <a:cs typeface="Arial" charset="0"/>
              </a:rPr>
              <a:t>trung</a:t>
            </a:r>
            <a:r>
              <a:rPr lang="en-US" sz="2800" dirty="0">
                <a:cs typeface="Arial" charset="0"/>
              </a:rPr>
              <a:t> </a:t>
            </a:r>
            <a:r>
              <a:rPr lang="en-US" sz="2800" dirty="0" err="1">
                <a:cs typeface="Arial" charset="0"/>
              </a:rPr>
              <a:t>bình</a:t>
            </a:r>
            <a:r>
              <a:rPr lang="en-US" sz="2800" dirty="0">
                <a:cs typeface="Arial" charset="0"/>
              </a:rPr>
              <a:t> </a:t>
            </a:r>
            <a:r>
              <a:rPr lang="en-US" sz="2800" dirty="0" err="1">
                <a:cs typeface="Arial" charset="0"/>
              </a:rPr>
              <a:t>của</a:t>
            </a:r>
            <a:r>
              <a:rPr lang="en-US" sz="2800" dirty="0">
                <a:cs typeface="Arial" charset="0"/>
              </a:rPr>
              <a:t> </a:t>
            </a:r>
            <a:r>
              <a:rPr lang="en-US" sz="2800" dirty="0" err="1">
                <a:cs typeface="Arial" charset="0"/>
              </a:rPr>
              <a:t>xe</a:t>
            </a:r>
            <a:r>
              <a:rPr lang="en-US" sz="2800" dirty="0">
                <a:cs typeface="Arial" charset="0"/>
              </a:rPr>
              <a:t> </a:t>
            </a:r>
            <a:r>
              <a:rPr lang="en-US" sz="2800" dirty="0" err="1">
                <a:cs typeface="Arial" charset="0"/>
              </a:rPr>
              <a:t>máy</a:t>
            </a:r>
            <a:r>
              <a:rPr lang="en-US" sz="2800" dirty="0">
                <a:cs typeface="Arial" charset="0"/>
              </a:rPr>
              <a:t> </a:t>
            </a:r>
            <a:r>
              <a:rPr lang="en-US" sz="2800" dirty="0">
                <a:solidFill>
                  <a:srgbClr val="FF0000"/>
                </a:solidFill>
                <a:cs typeface="Arial" charset="0"/>
              </a:rPr>
              <a:t>20km/h</a:t>
            </a:r>
            <a:r>
              <a:rPr lang="en-US" sz="2800" dirty="0">
                <a:cs typeface="Arial" charset="0"/>
              </a:rPr>
              <a:t>. </a:t>
            </a:r>
            <a:r>
              <a:rPr lang="en-US" sz="2800" dirty="0" err="1">
                <a:cs typeface="Arial" charset="0"/>
              </a:rPr>
              <a:t>Cả</a:t>
            </a:r>
            <a:r>
              <a:rPr lang="en-US" sz="2800" dirty="0">
                <a:cs typeface="Arial" charset="0"/>
              </a:rPr>
              <a:t> </a:t>
            </a:r>
            <a:r>
              <a:rPr lang="en-US" sz="2800" dirty="0" err="1">
                <a:cs typeface="Arial" charset="0"/>
              </a:rPr>
              <a:t>hai</a:t>
            </a:r>
            <a:r>
              <a:rPr lang="en-US" sz="2800" dirty="0">
                <a:cs typeface="Arial" charset="0"/>
              </a:rPr>
              <a:t> </a:t>
            </a:r>
            <a:r>
              <a:rPr lang="en-US" sz="2800" dirty="0" err="1">
                <a:cs typeface="Arial" charset="0"/>
              </a:rPr>
              <a:t>xe</a:t>
            </a:r>
            <a:r>
              <a:rPr lang="en-US" sz="2800" dirty="0">
                <a:cs typeface="Arial" charset="0"/>
              </a:rPr>
              <a:t> </a:t>
            </a:r>
            <a:r>
              <a:rPr lang="en-US" sz="2800" dirty="0" err="1">
                <a:cs typeface="Arial" charset="0"/>
              </a:rPr>
              <a:t>đến</a:t>
            </a:r>
            <a:r>
              <a:rPr lang="en-US" sz="2800" dirty="0">
                <a:cs typeface="Arial" charset="0"/>
              </a:rPr>
              <a:t> B </a:t>
            </a:r>
            <a:r>
              <a:rPr lang="en-US" sz="2800" dirty="0" err="1">
                <a:cs typeface="Arial" charset="0"/>
              </a:rPr>
              <a:t>vào</a:t>
            </a:r>
            <a:r>
              <a:rPr lang="en-US" sz="2800" dirty="0">
                <a:cs typeface="Arial" charset="0"/>
              </a:rPr>
              <a:t> </a:t>
            </a:r>
            <a:r>
              <a:rPr lang="en-US" sz="2800" dirty="0" err="1">
                <a:cs typeface="Arial" charset="0"/>
              </a:rPr>
              <a:t>lúc</a:t>
            </a:r>
            <a:r>
              <a:rPr lang="en-US" sz="2800" dirty="0">
                <a:cs typeface="Arial" charset="0"/>
              </a:rPr>
              <a:t> </a:t>
            </a:r>
            <a:r>
              <a:rPr lang="en-US" sz="2800" dirty="0">
                <a:solidFill>
                  <a:srgbClr val="FF0000"/>
                </a:solidFill>
                <a:cs typeface="Arial" charset="0"/>
              </a:rPr>
              <a:t>9 </a:t>
            </a:r>
            <a:r>
              <a:rPr lang="en-US" sz="2800" dirty="0" err="1">
                <a:solidFill>
                  <a:srgbClr val="FF0000"/>
                </a:solidFill>
                <a:cs typeface="Arial" charset="0"/>
              </a:rPr>
              <a:t>giờ</a:t>
            </a:r>
            <a:r>
              <a:rPr lang="en-US" sz="2800" dirty="0">
                <a:solidFill>
                  <a:srgbClr val="FF0000"/>
                </a:solidFill>
                <a:cs typeface="Arial" charset="0"/>
              </a:rPr>
              <a:t> 30 </a:t>
            </a:r>
            <a:r>
              <a:rPr lang="en-US" sz="2800" dirty="0" err="1">
                <a:solidFill>
                  <a:srgbClr val="FF0000"/>
                </a:solidFill>
                <a:cs typeface="Arial" charset="0"/>
              </a:rPr>
              <a:t>phút</a:t>
            </a:r>
            <a:r>
              <a:rPr lang="en-US" sz="2800" dirty="0">
                <a:solidFill>
                  <a:srgbClr val="FF0000"/>
                </a:solidFill>
                <a:cs typeface="Arial" charset="0"/>
              </a:rPr>
              <a:t> </a:t>
            </a:r>
            <a:r>
              <a:rPr lang="en-US" sz="2800" dirty="0" err="1">
                <a:cs typeface="Arial" charset="0"/>
              </a:rPr>
              <a:t>cùng</a:t>
            </a:r>
            <a:r>
              <a:rPr lang="en-US" sz="2800" dirty="0">
                <a:cs typeface="Arial" charset="0"/>
              </a:rPr>
              <a:t> </a:t>
            </a:r>
            <a:r>
              <a:rPr lang="en-US" sz="2800" dirty="0" err="1">
                <a:cs typeface="Arial" charset="0"/>
              </a:rPr>
              <a:t>ngày</a:t>
            </a:r>
            <a:r>
              <a:rPr lang="en-US" sz="2800" dirty="0">
                <a:cs typeface="Arial" charset="0"/>
              </a:rPr>
              <a:t>. </a:t>
            </a:r>
            <a:r>
              <a:rPr lang="en-US" sz="2800" dirty="0" err="1">
                <a:cs typeface="Arial" charset="0"/>
              </a:rPr>
              <a:t>Tính</a:t>
            </a:r>
            <a:r>
              <a:rPr lang="en-US" sz="2800" dirty="0">
                <a:cs typeface="Arial" charset="0"/>
              </a:rPr>
              <a:t> </a:t>
            </a:r>
            <a:r>
              <a:rPr lang="en-US" sz="2800" dirty="0" err="1">
                <a:cs typeface="Arial" charset="0"/>
              </a:rPr>
              <a:t>độ</a:t>
            </a:r>
            <a:r>
              <a:rPr lang="en-US" sz="2800" dirty="0">
                <a:cs typeface="Arial" charset="0"/>
              </a:rPr>
              <a:t> </a:t>
            </a:r>
            <a:r>
              <a:rPr lang="en-US" sz="2800" dirty="0" err="1">
                <a:cs typeface="Arial" charset="0"/>
              </a:rPr>
              <a:t>dài</a:t>
            </a:r>
            <a:r>
              <a:rPr lang="en-US" sz="2800" dirty="0">
                <a:cs typeface="Arial" charset="0"/>
              </a:rPr>
              <a:t> </a:t>
            </a:r>
            <a:r>
              <a:rPr lang="en-US" sz="2800" dirty="0" err="1">
                <a:cs typeface="Arial" charset="0"/>
              </a:rPr>
              <a:t>quãng</a:t>
            </a:r>
            <a:r>
              <a:rPr lang="en-US" sz="2800" dirty="0">
                <a:cs typeface="Arial" charset="0"/>
              </a:rPr>
              <a:t> </a:t>
            </a:r>
            <a:r>
              <a:rPr lang="en-US" sz="2800" dirty="0" err="1">
                <a:cs typeface="Arial" charset="0"/>
              </a:rPr>
              <a:t>đường</a:t>
            </a:r>
            <a:r>
              <a:rPr lang="en-US" sz="2800" dirty="0">
                <a:cs typeface="Arial" charset="0"/>
              </a:rPr>
              <a:t> AB </a:t>
            </a:r>
            <a:r>
              <a:rPr lang="en-US" sz="2800" dirty="0" err="1">
                <a:cs typeface="Arial" charset="0"/>
              </a:rPr>
              <a:t>và</a:t>
            </a:r>
            <a:r>
              <a:rPr lang="en-US" sz="2800" dirty="0">
                <a:cs typeface="Arial" charset="0"/>
              </a:rPr>
              <a:t> </a:t>
            </a:r>
            <a:r>
              <a:rPr lang="en-US" sz="2800" dirty="0" err="1">
                <a:cs typeface="Arial" charset="0"/>
              </a:rPr>
              <a:t>vận</a:t>
            </a:r>
            <a:r>
              <a:rPr lang="en-US" sz="2800" dirty="0">
                <a:cs typeface="Arial" charset="0"/>
              </a:rPr>
              <a:t> </a:t>
            </a:r>
            <a:r>
              <a:rPr lang="en-US" sz="2800" dirty="0" err="1">
                <a:cs typeface="Arial" charset="0"/>
              </a:rPr>
              <a:t>tốc</a:t>
            </a:r>
            <a:r>
              <a:rPr lang="en-US" sz="2800" dirty="0">
                <a:cs typeface="Arial" charset="0"/>
              </a:rPr>
              <a:t> </a:t>
            </a:r>
            <a:r>
              <a:rPr lang="en-US" sz="2800" dirty="0" err="1">
                <a:cs typeface="Arial" charset="0"/>
              </a:rPr>
              <a:t>trung</a:t>
            </a:r>
            <a:r>
              <a:rPr lang="en-US" sz="2800" dirty="0">
                <a:cs typeface="Arial" charset="0"/>
              </a:rPr>
              <a:t> </a:t>
            </a:r>
            <a:r>
              <a:rPr lang="en-US" sz="2800" dirty="0" err="1">
                <a:cs typeface="Arial" charset="0"/>
              </a:rPr>
              <a:t>bình</a:t>
            </a:r>
            <a:r>
              <a:rPr lang="en-US" sz="2800" dirty="0">
                <a:cs typeface="Arial" charset="0"/>
              </a:rPr>
              <a:t> </a:t>
            </a:r>
            <a:r>
              <a:rPr lang="en-US" sz="2800" dirty="0" err="1">
                <a:cs typeface="Arial" charset="0"/>
              </a:rPr>
              <a:t>của</a:t>
            </a:r>
            <a:r>
              <a:rPr lang="en-US" sz="2800" dirty="0">
                <a:cs typeface="Arial" charset="0"/>
              </a:rPr>
              <a:t> </a:t>
            </a:r>
            <a:r>
              <a:rPr lang="en-US" sz="2800" dirty="0" err="1">
                <a:cs typeface="Arial" charset="0"/>
              </a:rPr>
              <a:t>xe</a:t>
            </a:r>
            <a:r>
              <a:rPr lang="en-US" sz="2800" dirty="0">
                <a:cs typeface="Arial" charset="0"/>
              </a:rPr>
              <a:t> </a:t>
            </a:r>
            <a:r>
              <a:rPr lang="en-US" sz="2800" dirty="0" err="1">
                <a:cs typeface="Arial" charset="0"/>
              </a:rPr>
              <a:t>máy</a:t>
            </a:r>
            <a:r>
              <a:rPr lang="en-US" sz="2800" dirty="0">
                <a:cs typeface="Arial" charset="0"/>
              </a:rPr>
              <a:t>.</a:t>
            </a:r>
          </a:p>
        </p:txBody>
      </p:sp>
      <p:sp>
        <p:nvSpPr>
          <p:cNvPr id="58398" name="Text Box 30"/>
          <p:cNvSpPr txBox="1">
            <a:spLocks noChangeArrowheads="1"/>
          </p:cNvSpPr>
          <p:nvPr/>
        </p:nvSpPr>
        <p:spPr bwMode="auto">
          <a:xfrm>
            <a:off x="0" y="2781301"/>
            <a:ext cx="1534584" cy="366713"/>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Lúc 6h</a:t>
            </a:r>
          </a:p>
        </p:txBody>
      </p:sp>
      <p:cxnSp>
        <p:nvCxnSpPr>
          <p:cNvPr id="2" name="Straight Connector 35"/>
          <p:cNvCxnSpPr/>
          <p:nvPr/>
        </p:nvCxnSpPr>
        <p:spPr>
          <a:xfrm>
            <a:off x="3048000" y="3873500"/>
            <a:ext cx="3894667"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58400" name="Text Box 32"/>
          <p:cNvSpPr txBox="1">
            <a:spLocks noChangeArrowheads="1"/>
          </p:cNvSpPr>
          <p:nvPr/>
        </p:nvSpPr>
        <p:spPr bwMode="auto">
          <a:xfrm>
            <a:off x="5712885" y="2852738"/>
            <a:ext cx="1534583" cy="366712"/>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9h30ph</a:t>
            </a:r>
          </a:p>
        </p:txBody>
      </p:sp>
      <p:sp>
        <p:nvSpPr>
          <p:cNvPr id="58401" name="Text Box 33"/>
          <p:cNvSpPr txBox="1">
            <a:spLocks noChangeArrowheads="1"/>
          </p:cNvSpPr>
          <p:nvPr/>
        </p:nvSpPr>
        <p:spPr bwMode="auto">
          <a:xfrm>
            <a:off x="1390651" y="6015038"/>
            <a:ext cx="3744383" cy="366712"/>
          </a:xfrm>
          <a:prstGeom prst="rect">
            <a:avLst/>
          </a:prstGeom>
          <a:noFill/>
          <a:ln w="12700" cap="sq" algn="ctr">
            <a:noFill/>
            <a:miter lim="800000"/>
            <a:headEnd/>
            <a:tailEnd/>
          </a:ln>
        </p:spPr>
        <p:txBody>
          <a:bodyPr>
            <a:spAutoFit/>
          </a:bodyPr>
          <a:lstStyle/>
          <a:p>
            <a:pPr>
              <a:spcBef>
                <a:spcPct val="50000"/>
              </a:spcBef>
            </a:pPr>
            <a:r>
              <a:rPr lang="en-US" b="1">
                <a:solidFill>
                  <a:srgbClr val="0000FF"/>
                </a:solidFill>
                <a:latin typeface="Times New Roman" pitchFamily="18" charset="0"/>
                <a:cs typeface="Arial" charset="0"/>
              </a:rPr>
              <a:t>V ô tô - V xm = 20 km/h</a:t>
            </a:r>
          </a:p>
        </p:txBody>
      </p:sp>
      <p:graphicFrame>
        <p:nvGraphicFramePr>
          <p:cNvPr id="58440" name="Group 72"/>
          <p:cNvGraphicFramePr>
            <a:graphicFrameLocks noGrp="1"/>
          </p:cNvGraphicFramePr>
          <p:nvPr/>
        </p:nvGraphicFramePr>
        <p:xfrm>
          <a:off x="7315200" y="2362201"/>
          <a:ext cx="4768851" cy="2684971"/>
        </p:xfrm>
        <a:graphic>
          <a:graphicData uri="http://schemas.openxmlformats.org/drawingml/2006/table">
            <a:tbl>
              <a:tblPr/>
              <a:tblGrid>
                <a:gridCol w="1191684">
                  <a:extLst>
                    <a:ext uri="{9D8B030D-6E8A-4147-A177-3AD203B41FA5}">
                      <a16:colId xmlns:a16="http://schemas.microsoft.com/office/drawing/2014/main" val="20000"/>
                    </a:ext>
                  </a:extLst>
                </a:gridCol>
                <a:gridCol w="1145116">
                  <a:extLst>
                    <a:ext uri="{9D8B030D-6E8A-4147-A177-3AD203B41FA5}">
                      <a16:colId xmlns:a16="http://schemas.microsoft.com/office/drawing/2014/main" val="20001"/>
                    </a:ext>
                  </a:extLst>
                </a:gridCol>
                <a:gridCol w="1117600">
                  <a:extLst>
                    <a:ext uri="{9D8B030D-6E8A-4147-A177-3AD203B41FA5}">
                      <a16:colId xmlns:a16="http://schemas.microsoft.com/office/drawing/2014/main" val="20002"/>
                    </a:ext>
                  </a:extLst>
                </a:gridCol>
                <a:gridCol w="1314451">
                  <a:extLst>
                    <a:ext uri="{9D8B030D-6E8A-4147-A177-3AD203B41FA5}">
                      <a16:colId xmlns:a16="http://schemas.microsoft.com/office/drawing/2014/main" val="20003"/>
                    </a:ext>
                  </a:extLst>
                </a:gridCol>
              </a:tblGrid>
              <a:tr h="623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Vận tốc</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(km/h)</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Thời gian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(h)</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Quãng đường</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(km)</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Xe máy</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2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Ô tô</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1175">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Phương trình:   </a:t>
                      </a:r>
                    </a:p>
                  </a:txBody>
                  <a:tcPr marL="121920" marR="12192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58426" name="Text Box 58"/>
          <p:cNvSpPr txBox="1">
            <a:spLocks noChangeArrowheads="1"/>
          </p:cNvSpPr>
          <p:nvPr/>
        </p:nvSpPr>
        <p:spPr bwMode="auto">
          <a:xfrm>
            <a:off x="8636001" y="3429001"/>
            <a:ext cx="768351" cy="366713"/>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x</a:t>
            </a:r>
          </a:p>
        </p:txBody>
      </p:sp>
      <p:sp>
        <p:nvSpPr>
          <p:cNvPr id="58427" name="Text Box 59"/>
          <p:cNvSpPr txBox="1">
            <a:spLocks noChangeArrowheads="1"/>
          </p:cNvSpPr>
          <p:nvPr/>
        </p:nvSpPr>
        <p:spPr bwMode="auto">
          <a:xfrm>
            <a:off x="8636000" y="3962400"/>
            <a:ext cx="958851" cy="366713"/>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x+20</a:t>
            </a:r>
          </a:p>
        </p:txBody>
      </p:sp>
      <p:sp>
        <p:nvSpPr>
          <p:cNvPr id="58428" name="Text Box 60"/>
          <p:cNvSpPr txBox="1">
            <a:spLocks noChangeArrowheads="1"/>
          </p:cNvSpPr>
          <p:nvPr/>
        </p:nvSpPr>
        <p:spPr bwMode="auto">
          <a:xfrm>
            <a:off x="9956801" y="3429001"/>
            <a:ext cx="768351" cy="366713"/>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3,5</a:t>
            </a:r>
          </a:p>
        </p:txBody>
      </p:sp>
      <p:graphicFrame>
        <p:nvGraphicFramePr>
          <p:cNvPr id="58429" name="Object 61"/>
          <p:cNvGraphicFramePr>
            <a:graphicFrameLocks noChangeAspect="1"/>
          </p:cNvGraphicFramePr>
          <p:nvPr/>
        </p:nvGraphicFramePr>
        <p:xfrm>
          <a:off x="10045701" y="4025900"/>
          <a:ext cx="531284" cy="317500"/>
        </p:xfrm>
        <a:graphic>
          <a:graphicData uri="http://schemas.openxmlformats.org/presentationml/2006/ole">
            <mc:AlternateContent xmlns:mc="http://schemas.openxmlformats.org/markup-compatibility/2006">
              <mc:Choice xmlns:v="urn:schemas-microsoft-com:vml" Requires="v">
                <p:oleObj spid="_x0000_s8197" name="Equation" r:id="rId4" imgW="253800" imgH="203040" progId="Equation.DSMT4">
                  <p:embed/>
                </p:oleObj>
              </mc:Choice>
              <mc:Fallback>
                <p:oleObj name="Equation" r:id="rId4" imgW="253800" imgH="203040" progId="Equation.DSMT4">
                  <p:embed/>
                  <p:pic>
                    <p:nvPicPr>
                      <p:cNvPr id="0" name="Object 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5701" y="4025900"/>
                        <a:ext cx="531284"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430" name="Object 62"/>
          <p:cNvGraphicFramePr>
            <a:graphicFrameLocks noChangeAspect="1"/>
          </p:cNvGraphicFramePr>
          <p:nvPr/>
        </p:nvGraphicFramePr>
        <p:xfrm>
          <a:off x="10820400" y="4064000"/>
          <a:ext cx="1263651" cy="266700"/>
        </p:xfrm>
        <a:graphic>
          <a:graphicData uri="http://schemas.openxmlformats.org/presentationml/2006/ole">
            <mc:AlternateContent xmlns:mc="http://schemas.openxmlformats.org/markup-compatibility/2006">
              <mc:Choice xmlns:v="urn:schemas-microsoft-com:vml" Requires="v">
                <p:oleObj spid="_x0000_s8198" name="Equation" r:id="rId6" imgW="723600" imgH="203040" progId="Equation.DSMT4">
                  <p:embed/>
                </p:oleObj>
              </mc:Choice>
              <mc:Fallback>
                <p:oleObj name="Equation" r:id="rId6" imgW="723600" imgH="203040" progId="Equation.DSMT4">
                  <p:embed/>
                  <p:pic>
                    <p:nvPicPr>
                      <p:cNvPr id="0" name="Object 6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20400" y="4064000"/>
                        <a:ext cx="1263651"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431" name="Text Box 63"/>
          <p:cNvSpPr txBox="1">
            <a:spLocks noChangeArrowheads="1"/>
          </p:cNvSpPr>
          <p:nvPr/>
        </p:nvSpPr>
        <p:spPr bwMode="auto">
          <a:xfrm>
            <a:off x="11074400" y="3429001"/>
            <a:ext cx="863600" cy="366713"/>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3,5x</a:t>
            </a:r>
          </a:p>
        </p:txBody>
      </p:sp>
      <p:graphicFrame>
        <p:nvGraphicFramePr>
          <p:cNvPr id="58432" name="Object 64"/>
          <p:cNvGraphicFramePr>
            <a:graphicFrameLocks noChangeAspect="1"/>
          </p:cNvGraphicFramePr>
          <p:nvPr/>
        </p:nvGraphicFramePr>
        <p:xfrm>
          <a:off x="9427633" y="4648200"/>
          <a:ext cx="2040467" cy="266700"/>
        </p:xfrm>
        <a:graphic>
          <a:graphicData uri="http://schemas.openxmlformats.org/presentationml/2006/ole">
            <mc:AlternateContent xmlns:mc="http://schemas.openxmlformats.org/markup-compatibility/2006">
              <mc:Choice xmlns:v="urn:schemas-microsoft-com:vml" Requires="v">
                <p:oleObj spid="_x0000_s8199" name="Equation" r:id="rId8" imgW="1168200" imgH="203040" progId="Equation.DSMT4">
                  <p:embed/>
                </p:oleObj>
              </mc:Choice>
              <mc:Fallback>
                <p:oleObj name="Equation" r:id="rId8" imgW="1168200" imgH="203040" progId="Equation.DSMT4">
                  <p:embed/>
                  <p:pic>
                    <p:nvPicPr>
                      <p:cNvPr id="0" name="Object 6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427633" y="4648200"/>
                        <a:ext cx="2040467"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8434" name="Picture 66" descr="xe"/>
          <p:cNvPicPr>
            <a:picLocks noChangeAspect="1" noChangeArrowheads="1"/>
          </p:cNvPicPr>
          <p:nvPr/>
        </p:nvPicPr>
        <p:blipFill>
          <a:blip r:embed="rId10" cstate="print"/>
          <a:srcRect/>
          <a:stretch>
            <a:fillRect/>
          </a:stretch>
        </p:blipFill>
        <p:spPr bwMode="auto">
          <a:xfrm>
            <a:off x="239184" y="3933825"/>
            <a:ext cx="768349" cy="666750"/>
          </a:xfrm>
          <a:prstGeom prst="rect">
            <a:avLst/>
          </a:prstGeom>
          <a:noFill/>
          <a:ln w="9525">
            <a:noFill/>
            <a:miter lim="800000"/>
            <a:headEnd/>
            <a:tailEnd/>
          </a:ln>
        </p:spPr>
      </p:pic>
      <p:sp>
        <p:nvSpPr>
          <p:cNvPr id="9262" name="Text Box 67"/>
          <p:cNvSpPr txBox="1">
            <a:spLocks noChangeArrowheads="1"/>
          </p:cNvSpPr>
          <p:nvPr/>
        </p:nvSpPr>
        <p:spPr bwMode="auto">
          <a:xfrm>
            <a:off x="895352" y="1"/>
            <a:ext cx="11906249" cy="584775"/>
          </a:xfrm>
          <a:prstGeom prst="rect">
            <a:avLst/>
          </a:prstGeom>
          <a:noFill/>
          <a:ln w="12700" cap="sq" algn="ctr">
            <a:noFill/>
            <a:miter lim="800000"/>
            <a:headEnd/>
            <a:tailEnd/>
          </a:ln>
        </p:spPr>
        <p:txBody>
          <a:bodyPr>
            <a:spAutoFit/>
          </a:bodyPr>
          <a:lstStyle/>
          <a:p>
            <a:pPr>
              <a:spcBef>
                <a:spcPct val="50000"/>
              </a:spcBef>
            </a:pPr>
            <a:r>
              <a:rPr lang="en-US" sz="3200" b="1" dirty="0" err="1">
                <a:solidFill>
                  <a:srgbClr val="0000FF"/>
                </a:solidFill>
                <a:cs typeface="Arial" charset="0"/>
              </a:rPr>
              <a:t>Vận</a:t>
            </a:r>
            <a:r>
              <a:rPr lang="en-US" sz="3200" b="1" dirty="0">
                <a:solidFill>
                  <a:srgbClr val="0000FF"/>
                </a:solidFill>
                <a:cs typeface="Arial" charset="0"/>
              </a:rPr>
              <a:t> </a:t>
            </a:r>
            <a:r>
              <a:rPr lang="en-US" sz="3200" b="1" dirty="0" err="1">
                <a:solidFill>
                  <a:srgbClr val="0000FF"/>
                </a:solidFill>
                <a:cs typeface="Arial" charset="0"/>
              </a:rPr>
              <a:t>dụng</a:t>
            </a:r>
            <a:r>
              <a:rPr lang="en-US" sz="3200" b="1" dirty="0">
                <a:solidFill>
                  <a:srgbClr val="0000FF"/>
                </a:solidFill>
                <a:cs typeface="Arial" charset="0"/>
              </a:rPr>
              <a:t>: </a:t>
            </a:r>
          </a:p>
        </p:txBody>
      </p:sp>
      <p:sp>
        <p:nvSpPr>
          <p:cNvPr id="58436" name="Text Box 68"/>
          <p:cNvSpPr txBox="1">
            <a:spLocks noChangeArrowheads="1"/>
          </p:cNvSpPr>
          <p:nvPr/>
        </p:nvSpPr>
        <p:spPr bwMode="auto">
          <a:xfrm>
            <a:off x="1295401" y="5013326"/>
            <a:ext cx="3263900" cy="366713"/>
          </a:xfrm>
          <a:prstGeom prst="rect">
            <a:avLst/>
          </a:prstGeom>
          <a:noFill/>
          <a:ln w="12700" cap="sq" algn="ctr">
            <a:noFill/>
            <a:miter lim="800000"/>
            <a:headEnd/>
            <a:tailEnd/>
          </a:ln>
        </p:spPr>
        <p:txBody>
          <a:bodyPr>
            <a:spAutoFit/>
          </a:bodyPr>
          <a:lstStyle/>
          <a:p>
            <a:pPr algn="ctr">
              <a:spcBef>
                <a:spcPct val="50000"/>
              </a:spcBef>
            </a:pPr>
            <a:r>
              <a:rPr lang="en-US" b="1">
                <a:solidFill>
                  <a:srgbClr val="0000FF"/>
                </a:solidFill>
                <a:latin typeface="Times New Roman" pitchFamily="18" charset="0"/>
                <a:cs typeface="Arial" charset="0"/>
              </a:rPr>
              <a:t>Tìm V </a:t>
            </a:r>
            <a:r>
              <a:rPr lang="en-US" b="1" baseline="-25000">
                <a:solidFill>
                  <a:srgbClr val="0000FF"/>
                </a:solidFill>
                <a:latin typeface="Times New Roman" pitchFamily="18" charset="0"/>
                <a:cs typeface="Arial" charset="0"/>
              </a:rPr>
              <a:t>xm=?</a:t>
            </a:r>
            <a:r>
              <a:rPr lang="en-US" b="1">
                <a:solidFill>
                  <a:srgbClr val="0000FF"/>
                </a:solidFill>
                <a:latin typeface="Times New Roman" pitchFamily="18" charset="0"/>
                <a:cs typeface="Arial" charset="0"/>
              </a:rPr>
              <a:t> và  S</a:t>
            </a:r>
            <a:r>
              <a:rPr lang="en-US" b="1" baseline="-25000">
                <a:solidFill>
                  <a:srgbClr val="0000FF"/>
                </a:solidFill>
                <a:latin typeface="Times New Roman" pitchFamily="18" charset="0"/>
                <a:cs typeface="Arial" charset="0"/>
              </a:rPr>
              <a:t>AB</a:t>
            </a:r>
            <a:r>
              <a:rPr lang="en-US" b="1">
                <a:solidFill>
                  <a:srgbClr val="0000FF"/>
                </a:solidFill>
                <a:latin typeface="Times New Roman" pitchFamily="18" charset="0"/>
                <a:cs typeface="Arial" charset="0"/>
              </a:rPr>
              <a:t>=?</a:t>
            </a:r>
          </a:p>
        </p:txBody>
      </p:sp>
      <p:sp>
        <p:nvSpPr>
          <p:cNvPr id="9264" name="Line 69"/>
          <p:cNvSpPr>
            <a:spLocks noChangeShapeType="1"/>
          </p:cNvSpPr>
          <p:nvPr/>
        </p:nvSpPr>
        <p:spPr bwMode="auto">
          <a:xfrm>
            <a:off x="0" y="457200"/>
            <a:ext cx="12192000" cy="0"/>
          </a:xfrm>
          <a:prstGeom prst="line">
            <a:avLst/>
          </a:prstGeom>
          <a:noFill/>
          <a:ln w="9525">
            <a:solidFill>
              <a:srgbClr val="0000FF"/>
            </a:solidFill>
            <a:round/>
            <a:headEnd/>
            <a:tailEnd/>
          </a:ln>
        </p:spPr>
        <p:txBody>
          <a:bodyPr/>
          <a:lstStyle/>
          <a:p>
            <a:endParaRPr lang="en-US"/>
          </a:p>
        </p:txBody>
      </p:sp>
      <p:sp>
        <p:nvSpPr>
          <p:cNvPr id="32" name="TextBox 31"/>
          <p:cNvSpPr txBox="1"/>
          <p:nvPr/>
        </p:nvSpPr>
        <p:spPr>
          <a:xfrm>
            <a:off x="8359003" y="5305254"/>
            <a:ext cx="3377361" cy="584775"/>
          </a:xfrm>
          <a:prstGeom prst="rect">
            <a:avLst/>
          </a:prstGeom>
          <a:solidFill>
            <a:srgbClr val="FFFF00"/>
          </a:solidFill>
        </p:spPr>
        <p:txBody>
          <a:bodyPr wrap="square" rtlCol="0">
            <a:spAutoFit/>
          </a:bodyPr>
          <a:lstStyle/>
          <a:p>
            <a:r>
              <a:rPr lang="en-US" sz="3200" dirty="0" err="1">
                <a:solidFill>
                  <a:srgbClr val="002060"/>
                </a:solidFill>
              </a:rPr>
              <a:t>Về</a:t>
            </a:r>
            <a:r>
              <a:rPr lang="en-US" sz="3200" dirty="0">
                <a:solidFill>
                  <a:srgbClr val="002060"/>
                </a:solidFill>
              </a:rPr>
              <a:t> </a:t>
            </a:r>
            <a:r>
              <a:rPr lang="en-US" sz="3200" dirty="0" err="1">
                <a:solidFill>
                  <a:srgbClr val="002060"/>
                </a:solidFill>
              </a:rPr>
              <a:t>nhà</a:t>
            </a:r>
            <a:r>
              <a:rPr lang="en-US" sz="3200" dirty="0">
                <a:solidFill>
                  <a:srgbClr val="002060"/>
                </a:solidFill>
              </a:rPr>
              <a:t> </a:t>
            </a:r>
            <a:r>
              <a:rPr lang="en-US" sz="3200" dirty="0" err="1">
                <a:solidFill>
                  <a:srgbClr val="002060"/>
                </a:solidFill>
              </a:rPr>
              <a:t>giải</a:t>
            </a:r>
            <a:r>
              <a:rPr lang="en-US" sz="3200" dirty="0">
                <a:solidFill>
                  <a:srgbClr val="002060"/>
                </a:solidFill>
              </a:rPr>
              <a:t> </a:t>
            </a:r>
            <a:r>
              <a:rPr lang="en-US" sz="3200" dirty="0" err="1">
                <a:solidFill>
                  <a:srgbClr val="002060"/>
                </a:solidFill>
              </a:rPr>
              <a:t>tiếp</a:t>
            </a:r>
            <a:endParaRPr lang="en-US" sz="32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8397">
                                            <p:txEl>
                                              <p:pRg st="0" end="0"/>
                                            </p:txEl>
                                          </p:spTgt>
                                        </p:tgtEl>
                                        <p:attrNameLst>
                                          <p:attrName>style.visibility</p:attrName>
                                        </p:attrNameLst>
                                      </p:cBhvr>
                                      <p:to>
                                        <p:strVal val="visible"/>
                                      </p:to>
                                    </p:set>
                                    <p:animEffect transition="in" filter="box(in)">
                                      <p:cBhvr>
                                        <p:cTn id="7" dur="500"/>
                                        <p:tgtEl>
                                          <p:spTgt spid="583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58398"/>
                                        </p:tgtEl>
                                        <p:attrNameLst>
                                          <p:attrName>style.visibility</p:attrName>
                                        </p:attrNameLst>
                                      </p:cBhvr>
                                      <p:to>
                                        <p:strVal val="visible"/>
                                      </p:to>
                                    </p:set>
                                    <p:anim calcmode="discrete" valueType="clr">
                                      <p:cBhvr override="childStyle">
                                        <p:cTn id="16" dur="80"/>
                                        <p:tgtEl>
                                          <p:spTgt spid="58398"/>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58398"/>
                                        </p:tgtEl>
                                        <p:attrNameLst>
                                          <p:attrName>fillcolor</p:attrName>
                                        </p:attrNameLst>
                                      </p:cBhvr>
                                      <p:tavLst>
                                        <p:tav tm="0">
                                          <p:val>
                                            <p:clrVal>
                                              <a:schemeClr val="accent2"/>
                                            </p:clrVal>
                                          </p:val>
                                        </p:tav>
                                        <p:tav tm="50000">
                                          <p:val>
                                            <p:clrVal>
                                              <a:schemeClr val="hlink"/>
                                            </p:clrVal>
                                          </p:val>
                                        </p:tav>
                                      </p:tavLst>
                                    </p:anim>
                                    <p:set>
                                      <p:cBhvr>
                                        <p:cTn id="18" dur="80"/>
                                        <p:tgtEl>
                                          <p:spTgt spid="58398"/>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101"/>
                                        </p:tgtEl>
                                        <p:attrNameLst>
                                          <p:attrName>style.visibility</p:attrName>
                                        </p:attrNameLst>
                                      </p:cBhvr>
                                      <p:to>
                                        <p:strVal val="visible"/>
                                      </p:to>
                                    </p:set>
                                    <p:animEffect transition="in" filter="blinds(horizontal)">
                                      <p:cBhvr>
                                        <p:cTn id="23" dur="500"/>
                                        <p:tgtEl>
                                          <p:spTgt spid="2101"/>
                                        </p:tgtEl>
                                      </p:cBhvr>
                                    </p:animEffect>
                                  </p:childTnLst>
                                </p:cTn>
                              </p:par>
                              <p:par>
                                <p:cTn id="24" presetID="1" presetClass="entr" presetSubtype="0" fill="hold" grpId="0" nodeType="withEffect">
                                  <p:stCondLst>
                                    <p:cond delay="0"/>
                                  </p:stCondLst>
                                  <p:childTnLst>
                                    <p:set>
                                      <p:cBhvr>
                                        <p:cTn id="25" dur="1" fill="hold">
                                          <p:stCondLst>
                                            <p:cond delay="0"/>
                                          </p:stCondLst>
                                        </p:cTn>
                                        <p:tgtEl>
                                          <p:spTgt spid="58377"/>
                                        </p:tgtEl>
                                        <p:attrNameLst>
                                          <p:attrName>style.visibility</p:attrName>
                                        </p:attrNameLst>
                                      </p:cBhvr>
                                      <p:to>
                                        <p:strVal val="visible"/>
                                      </p:to>
                                    </p:set>
                                  </p:childTnLst>
                                </p:cTn>
                              </p:par>
                              <p:par>
                                <p:cTn id="26" presetID="63" presetClass="path" presetSubtype="0" accel="50000" decel="50000" fill="hold" nodeType="withEffect">
                                  <p:stCondLst>
                                    <p:cond delay="0"/>
                                  </p:stCondLst>
                                  <p:childTnLst>
                                    <p:animMotion origin="layout" path="M 3.88889E-6 1.85185E-6 L 0.18507 0.00185 " pathEditMode="relative" rAng="0" ptsTypes="AA">
                                      <p:cBhvr>
                                        <p:cTn id="27" dur="2000" fill="hold"/>
                                        <p:tgtEl>
                                          <p:spTgt spid="2101"/>
                                        </p:tgtEl>
                                        <p:attrNameLst>
                                          <p:attrName>ppt_x</p:attrName>
                                          <p:attrName>ppt_y</p:attrName>
                                        </p:attrNameLst>
                                      </p:cBhvr>
                                      <p:rCtr x="93" y="1"/>
                                    </p:animMotion>
                                  </p:childTnLst>
                                </p:cTn>
                              </p:par>
                              <p:par>
                                <p:cTn id="28" presetID="18" presetClass="entr" presetSubtype="6" fill="hold" nodeType="with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strips(downRight)">
                                      <p:cBhvr>
                                        <p:cTn id="30" dur="2000"/>
                                        <p:tgtEl>
                                          <p:spTgt spid="36"/>
                                        </p:tgtEl>
                                      </p:cBhvr>
                                    </p:animEffec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2059"/>
                                        </p:tgtEl>
                                        <p:attrNameLst>
                                          <p:attrName>style.visibility</p:attrName>
                                        </p:attrNameLst>
                                      </p:cBhvr>
                                      <p:to>
                                        <p:strVal val="visible"/>
                                      </p:to>
                                    </p:set>
                                    <p:anim calcmode="discrete" valueType="clr">
                                      <p:cBhvr override="childStyle">
                                        <p:cTn id="35" dur="80"/>
                                        <p:tgtEl>
                                          <p:spTgt spid="2059"/>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2059"/>
                                        </p:tgtEl>
                                        <p:attrNameLst>
                                          <p:attrName>fillcolor</p:attrName>
                                        </p:attrNameLst>
                                      </p:cBhvr>
                                      <p:tavLst>
                                        <p:tav tm="0">
                                          <p:val>
                                            <p:clrVal>
                                              <a:schemeClr val="accent2"/>
                                            </p:clrVal>
                                          </p:val>
                                        </p:tav>
                                        <p:tav tm="50000">
                                          <p:val>
                                            <p:clrVal>
                                              <a:schemeClr val="hlink"/>
                                            </p:clrVal>
                                          </p:val>
                                        </p:tav>
                                      </p:tavLst>
                                    </p:anim>
                                    <p:set>
                                      <p:cBhvr>
                                        <p:cTn id="37" dur="80"/>
                                        <p:tgtEl>
                                          <p:spTgt spid="2059"/>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8434"/>
                                        </p:tgtEl>
                                        <p:attrNameLst>
                                          <p:attrName>style.visibility</p:attrName>
                                        </p:attrNameLst>
                                      </p:cBhvr>
                                      <p:to>
                                        <p:strVal val="visible"/>
                                      </p:to>
                                    </p:set>
                                    <p:animEffect transition="in" filter="blinds(horizontal)">
                                      <p:cBhvr>
                                        <p:cTn id="42" dur="500"/>
                                        <p:tgtEl>
                                          <p:spTgt spid="58434"/>
                                        </p:tgtEl>
                                      </p:cBhvr>
                                    </p:animEffect>
                                  </p:childTnLst>
                                </p:cTn>
                              </p:par>
                            </p:childTnLst>
                          </p:cTn>
                        </p:par>
                      </p:childTnLst>
                    </p:cTn>
                  </p:par>
                  <p:par>
                    <p:cTn id="43" fill="hold">
                      <p:stCondLst>
                        <p:cond delay="indefinite"/>
                      </p:stCondLst>
                      <p:childTnLst>
                        <p:par>
                          <p:cTn id="44" fill="hold">
                            <p:stCondLst>
                              <p:cond delay="0"/>
                            </p:stCondLst>
                            <p:childTnLst>
                              <p:par>
                                <p:cTn id="45" presetID="63" presetClass="path" presetSubtype="0" accel="50000" decel="50000" fill="hold" nodeType="clickEffect">
                                  <p:stCondLst>
                                    <p:cond delay="0"/>
                                  </p:stCondLst>
                                  <p:childTnLst>
                                    <p:animMotion origin="layout" path="M 0.18507 0.00185 L 0.50017 0.00185 " pathEditMode="relative" rAng="0" ptsTypes="AA">
                                      <p:cBhvr>
                                        <p:cTn id="46" dur="3000" fill="hold"/>
                                        <p:tgtEl>
                                          <p:spTgt spid="2101"/>
                                        </p:tgtEl>
                                        <p:attrNameLst>
                                          <p:attrName>ppt_x</p:attrName>
                                          <p:attrName>ppt_y</p:attrName>
                                        </p:attrNameLst>
                                      </p:cBhvr>
                                      <p:rCtr x="157" y="0"/>
                                    </p:animMotion>
                                  </p:childTnLst>
                                </p:cTn>
                              </p:par>
                              <p:par>
                                <p:cTn id="47" presetID="63" presetClass="path" presetSubtype="0" accel="50000" decel="50000" fill="hold" nodeType="withEffect">
                                  <p:stCondLst>
                                    <p:cond delay="0"/>
                                  </p:stCondLst>
                                  <p:childTnLst>
                                    <p:animMotion origin="layout" path="M -1.66667E-6 -2.22222E-6 L 0.48837 0.00371 " pathEditMode="relative" rAng="0" ptsTypes="AA">
                                      <p:cBhvr>
                                        <p:cTn id="48" dur="3000" fill="hold"/>
                                        <p:tgtEl>
                                          <p:spTgt spid="58434"/>
                                        </p:tgtEl>
                                        <p:attrNameLst>
                                          <p:attrName>ppt_x</p:attrName>
                                          <p:attrName>ppt_y</p:attrName>
                                        </p:attrNameLst>
                                      </p:cBhvr>
                                      <p:rCtr x="244" y="2"/>
                                    </p:animMotion>
                                  </p:childTnLst>
                                </p:cTn>
                              </p:par>
                              <p:par>
                                <p:cTn id="49" presetID="1" presetClass="entr" presetSubtype="0" fill="hold" nodeType="withEffect">
                                  <p:stCondLst>
                                    <p:cond delay="0"/>
                                  </p:stCondLst>
                                  <p:childTnLst>
                                    <p:set>
                                      <p:cBhvr>
                                        <p:cTn id="50" dur="1" fill="hold">
                                          <p:stCondLst>
                                            <p:cond delay="0"/>
                                          </p:stCondLst>
                                        </p:cTn>
                                        <p:tgtEl>
                                          <p:spTgt spid="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grpId="0" nodeType="clickEffect">
                                  <p:stCondLst>
                                    <p:cond delay="0"/>
                                  </p:stCondLst>
                                  <p:iterate type="lt">
                                    <p:tmPct val="50000"/>
                                  </p:iterate>
                                  <p:childTnLst>
                                    <p:set>
                                      <p:cBhvr>
                                        <p:cTn id="54" dur="1" fill="hold">
                                          <p:stCondLst>
                                            <p:cond delay="0"/>
                                          </p:stCondLst>
                                        </p:cTn>
                                        <p:tgtEl>
                                          <p:spTgt spid="58400"/>
                                        </p:tgtEl>
                                        <p:attrNameLst>
                                          <p:attrName>style.visibility</p:attrName>
                                        </p:attrNameLst>
                                      </p:cBhvr>
                                      <p:to>
                                        <p:strVal val="visible"/>
                                      </p:to>
                                    </p:set>
                                    <p:anim calcmode="discrete" valueType="clr">
                                      <p:cBhvr override="childStyle">
                                        <p:cTn id="55" dur="80"/>
                                        <p:tgtEl>
                                          <p:spTgt spid="58400"/>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58400"/>
                                        </p:tgtEl>
                                        <p:attrNameLst>
                                          <p:attrName>fillcolor</p:attrName>
                                        </p:attrNameLst>
                                      </p:cBhvr>
                                      <p:tavLst>
                                        <p:tav tm="0">
                                          <p:val>
                                            <p:clrVal>
                                              <a:schemeClr val="accent2"/>
                                            </p:clrVal>
                                          </p:val>
                                        </p:tav>
                                        <p:tav tm="50000">
                                          <p:val>
                                            <p:clrVal>
                                              <a:schemeClr val="hlink"/>
                                            </p:clrVal>
                                          </p:val>
                                        </p:tav>
                                      </p:tavLst>
                                    </p:anim>
                                    <p:set>
                                      <p:cBhvr>
                                        <p:cTn id="57" dur="80"/>
                                        <p:tgtEl>
                                          <p:spTgt spid="58400"/>
                                        </p:tgtEl>
                                        <p:attrNameLst>
                                          <p:attrName>fill.type</p:attrName>
                                        </p:attrNameLst>
                                      </p:cBhvr>
                                      <p:to>
                                        <p:strVal val="solid"/>
                                      </p:to>
                                    </p:se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grpId="0" nodeType="clickEffect">
                                  <p:stCondLst>
                                    <p:cond delay="0"/>
                                  </p:stCondLst>
                                  <p:iterate type="lt">
                                    <p:tmPct val="50000"/>
                                  </p:iterate>
                                  <p:childTnLst>
                                    <p:set>
                                      <p:cBhvr>
                                        <p:cTn id="61" dur="1" fill="hold">
                                          <p:stCondLst>
                                            <p:cond delay="0"/>
                                          </p:stCondLst>
                                        </p:cTn>
                                        <p:tgtEl>
                                          <p:spTgt spid="58436"/>
                                        </p:tgtEl>
                                        <p:attrNameLst>
                                          <p:attrName>style.visibility</p:attrName>
                                        </p:attrNameLst>
                                      </p:cBhvr>
                                      <p:to>
                                        <p:strVal val="visible"/>
                                      </p:to>
                                    </p:set>
                                    <p:anim calcmode="discrete" valueType="clr">
                                      <p:cBhvr override="childStyle">
                                        <p:cTn id="62" dur="80"/>
                                        <p:tgtEl>
                                          <p:spTgt spid="58436"/>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58436"/>
                                        </p:tgtEl>
                                        <p:attrNameLst>
                                          <p:attrName>fillcolor</p:attrName>
                                        </p:attrNameLst>
                                      </p:cBhvr>
                                      <p:tavLst>
                                        <p:tav tm="0">
                                          <p:val>
                                            <p:clrVal>
                                              <a:schemeClr val="accent2"/>
                                            </p:clrVal>
                                          </p:val>
                                        </p:tav>
                                        <p:tav tm="50000">
                                          <p:val>
                                            <p:clrVal>
                                              <a:schemeClr val="hlink"/>
                                            </p:clrVal>
                                          </p:val>
                                        </p:tav>
                                      </p:tavLst>
                                    </p:anim>
                                    <p:set>
                                      <p:cBhvr>
                                        <p:cTn id="64" dur="80"/>
                                        <p:tgtEl>
                                          <p:spTgt spid="58436"/>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grpId="0" nodeType="clickEffect">
                                  <p:stCondLst>
                                    <p:cond delay="0"/>
                                  </p:stCondLst>
                                  <p:iterate type="lt">
                                    <p:tmPct val="50000"/>
                                  </p:iterate>
                                  <p:childTnLst>
                                    <p:set>
                                      <p:cBhvr>
                                        <p:cTn id="68" dur="1" fill="hold">
                                          <p:stCondLst>
                                            <p:cond delay="0"/>
                                          </p:stCondLst>
                                        </p:cTn>
                                        <p:tgtEl>
                                          <p:spTgt spid="58396"/>
                                        </p:tgtEl>
                                        <p:attrNameLst>
                                          <p:attrName>style.visibility</p:attrName>
                                        </p:attrNameLst>
                                      </p:cBhvr>
                                      <p:to>
                                        <p:strVal val="visible"/>
                                      </p:to>
                                    </p:set>
                                    <p:anim calcmode="discrete" valueType="clr">
                                      <p:cBhvr override="childStyle">
                                        <p:cTn id="69" dur="80"/>
                                        <p:tgtEl>
                                          <p:spTgt spid="58396"/>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58396"/>
                                        </p:tgtEl>
                                        <p:attrNameLst>
                                          <p:attrName>fillcolor</p:attrName>
                                        </p:attrNameLst>
                                      </p:cBhvr>
                                      <p:tavLst>
                                        <p:tav tm="0">
                                          <p:val>
                                            <p:clrVal>
                                              <a:schemeClr val="accent2"/>
                                            </p:clrVal>
                                          </p:val>
                                        </p:tav>
                                        <p:tav tm="50000">
                                          <p:val>
                                            <p:clrVal>
                                              <a:schemeClr val="hlink"/>
                                            </p:clrVal>
                                          </p:val>
                                        </p:tav>
                                      </p:tavLst>
                                    </p:anim>
                                    <p:set>
                                      <p:cBhvr>
                                        <p:cTn id="71" dur="80"/>
                                        <p:tgtEl>
                                          <p:spTgt spid="58396"/>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27" presetClass="entr" presetSubtype="0" fill="hold" grpId="0" nodeType="clickEffect">
                                  <p:stCondLst>
                                    <p:cond delay="0"/>
                                  </p:stCondLst>
                                  <p:iterate type="lt">
                                    <p:tmPct val="50000"/>
                                  </p:iterate>
                                  <p:childTnLst>
                                    <p:set>
                                      <p:cBhvr>
                                        <p:cTn id="75" dur="1" fill="hold">
                                          <p:stCondLst>
                                            <p:cond delay="0"/>
                                          </p:stCondLst>
                                        </p:cTn>
                                        <p:tgtEl>
                                          <p:spTgt spid="58401"/>
                                        </p:tgtEl>
                                        <p:attrNameLst>
                                          <p:attrName>style.visibility</p:attrName>
                                        </p:attrNameLst>
                                      </p:cBhvr>
                                      <p:to>
                                        <p:strVal val="visible"/>
                                      </p:to>
                                    </p:set>
                                    <p:anim calcmode="discrete" valueType="clr">
                                      <p:cBhvr override="childStyle">
                                        <p:cTn id="76" dur="80"/>
                                        <p:tgtEl>
                                          <p:spTgt spid="58401"/>
                                        </p:tgtEl>
                                        <p:attrNameLst>
                                          <p:attrName>style.color</p:attrName>
                                        </p:attrNameLst>
                                      </p:cBhvr>
                                      <p:tavLst>
                                        <p:tav tm="0">
                                          <p:val>
                                            <p:clrVal>
                                              <a:schemeClr val="accent2"/>
                                            </p:clrVal>
                                          </p:val>
                                        </p:tav>
                                        <p:tav tm="50000">
                                          <p:val>
                                            <p:clrVal>
                                              <a:schemeClr val="hlink"/>
                                            </p:clrVal>
                                          </p:val>
                                        </p:tav>
                                      </p:tavLst>
                                    </p:anim>
                                    <p:anim calcmode="discrete" valueType="clr">
                                      <p:cBhvr>
                                        <p:cTn id="77" dur="80"/>
                                        <p:tgtEl>
                                          <p:spTgt spid="58401"/>
                                        </p:tgtEl>
                                        <p:attrNameLst>
                                          <p:attrName>fillcolor</p:attrName>
                                        </p:attrNameLst>
                                      </p:cBhvr>
                                      <p:tavLst>
                                        <p:tav tm="0">
                                          <p:val>
                                            <p:clrVal>
                                              <a:schemeClr val="accent2"/>
                                            </p:clrVal>
                                          </p:val>
                                        </p:tav>
                                        <p:tav tm="50000">
                                          <p:val>
                                            <p:clrVal>
                                              <a:schemeClr val="hlink"/>
                                            </p:clrVal>
                                          </p:val>
                                        </p:tav>
                                      </p:tavLst>
                                    </p:anim>
                                    <p:set>
                                      <p:cBhvr>
                                        <p:cTn id="78" dur="80"/>
                                        <p:tgtEl>
                                          <p:spTgt spid="58401"/>
                                        </p:tgtEl>
                                        <p:attrNameLst>
                                          <p:attrName>fill.type</p:attrName>
                                        </p:attrNameLst>
                                      </p:cBhvr>
                                      <p:to>
                                        <p:strVal val="solid"/>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nodeType="clickEffect">
                                  <p:stCondLst>
                                    <p:cond delay="0"/>
                                  </p:stCondLst>
                                  <p:childTnLst>
                                    <p:set>
                                      <p:cBhvr>
                                        <p:cTn id="82" dur="1" fill="hold">
                                          <p:stCondLst>
                                            <p:cond delay="0"/>
                                          </p:stCondLst>
                                        </p:cTn>
                                        <p:tgtEl>
                                          <p:spTgt spid="58440"/>
                                        </p:tgtEl>
                                        <p:attrNameLst>
                                          <p:attrName>style.visibility</p:attrName>
                                        </p:attrNameLst>
                                      </p:cBhvr>
                                      <p:to>
                                        <p:strVal val="visible"/>
                                      </p:to>
                                    </p:set>
                                    <p:animEffect transition="in" filter="blinds(horizontal)">
                                      <p:cBhvr>
                                        <p:cTn id="83" dur="500"/>
                                        <p:tgtEl>
                                          <p:spTgt spid="58440"/>
                                        </p:tgtEl>
                                      </p:cBhvr>
                                    </p:animEffect>
                                  </p:childTnLst>
                                </p:cTn>
                              </p:par>
                            </p:childTnLst>
                          </p:cTn>
                        </p:par>
                      </p:childTnLst>
                    </p:cTn>
                  </p:par>
                  <p:par>
                    <p:cTn id="84" fill="hold">
                      <p:stCondLst>
                        <p:cond delay="indefinite"/>
                      </p:stCondLst>
                      <p:childTnLst>
                        <p:par>
                          <p:cTn id="85" fill="hold">
                            <p:stCondLst>
                              <p:cond delay="0"/>
                            </p:stCondLst>
                            <p:childTnLst>
                              <p:par>
                                <p:cTn id="86" presetID="27" presetClass="entr" presetSubtype="0" fill="hold" grpId="0" nodeType="clickEffect">
                                  <p:stCondLst>
                                    <p:cond delay="0"/>
                                  </p:stCondLst>
                                  <p:iterate type="lt">
                                    <p:tmPct val="50000"/>
                                  </p:iterate>
                                  <p:childTnLst>
                                    <p:set>
                                      <p:cBhvr>
                                        <p:cTn id="87" dur="1" fill="hold">
                                          <p:stCondLst>
                                            <p:cond delay="0"/>
                                          </p:stCondLst>
                                        </p:cTn>
                                        <p:tgtEl>
                                          <p:spTgt spid="58428"/>
                                        </p:tgtEl>
                                        <p:attrNameLst>
                                          <p:attrName>style.visibility</p:attrName>
                                        </p:attrNameLst>
                                      </p:cBhvr>
                                      <p:to>
                                        <p:strVal val="visible"/>
                                      </p:to>
                                    </p:set>
                                    <p:anim calcmode="discrete" valueType="clr">
                                      <p:cBhvr override="childStyle">
                                        <p:cTn id="88" dur="80"/>
                                        <p:tgtEl>
                                          <p:spTgt spid="58428"/>
                                        </p:tgtEl>
                                        <p:attrNameLst>
                                          <p:attrName>style.color</p:attrName>
                                        </p:attrNameLst>
                                      </p:cBhvr>
                                      <p:tavLst>
                                        <p:tav tm="0">
                                          <p:val>
                                            <p:clrVal>
                                              <a:schemeClr val="accent2"/>
                                            </p:clrVal>
                                          </p:val>
                                        </p:tav>
                                        <p:tav tm="50000">
                                          <p:val>
                                            <p:clrVal>
                                              <a:schemeClr val="hlink"/>
                                            </p:clrVal>
                                          </p:val>
                                        </p:tav>
                                      </p:tavLst>
                                    </p:anim>
                                    <p:anim calcmode="discrete" valueType="clr">
                                      <p:cBhvr>
                                        <p:cTn id="89" dur="80"/>
                                        <p:tgtEl>
                                          <p:spTgt spid="58428"/>
                                        </p:tgtEl>
                                        <p:attrNameLst>
                                          <p:attrName>fillcolor</p:attrName>
                                        </p:attrNameLst>
                                      </p:cBhvr>
                                      <p:tavLst>
                                        <p:tav tm="0">
                                          <p:val>
                                            <p:clrVal>
                                              <a:schemeClr val="accent2"/>
                                            </p:clrVal>
                                          </p:val>
                                        </p:tav>
                                        <p:tav tm="50000">
                                          <p:val>
                                            <p:clrVal>
                                              <a:schemeClr val="hlink"/>
                                            </p:clrVal>
                                          </p:val>
                                        </p:tav>
                                      </p:tavLst>
                                    </p:anim>
                                    <p:set>
                                      <p:cBhvr>
                                        <p:cTn id="90" dur="80"/>
                                        <p:tgtEl>
                                          <p:spTgt spid="58428"/>
                                        </p:tgtEl>
                                        <p:attrNameLst>
                                          <p:attrName>fill.type</p:attrName>
                                        </p:attrNameLst>
                                      </p:cBhvr>
                                      <p:to>
                                        <p:strVal val="solid"/>
                                      </p:to>
                                    </p:se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nodeType="clickEffect">
                                  <p:stCondLst>
                                    <p:cond delay="0"/>
                                  </p:stCondLst>
                                  <p:childTnLst>
                                    <p:set>
                                      <p:cBhvr>
                                        <p:cTn id="94" dur="1" fill="hold">
                                          <p:stCondLst>
                                            <p:cond delay="0"/>
                                          </p:stCondLst>
                                        </p:cTn>
                                        <p:tgtEl>
                                          <p:spTgt spid="58429"/>
                                        </p:tgtEl>
                                        <p:attrNameLst>
                                          <p:attrName>style.visibility</p:attrName>
                                        </p:attrNameLst>
                                      </p:cBhvr>
                                      <p:to>
                                        <p:strVal val="visible"/>
                                      </p:to>
                                    </p:set>
                                    <p:animEffect transition="in" filter="blinds(horizontal)">
                                      <p:cBhvr>
                                        <p:cTn id="95" dur="500"/>
                                        <p:tgtEl>
                                          <p:spTgt spid="58429"/>
                                        </p:tgtEl>
                                      </p:cBhvr>
                                    </p:animEffect>
                                  </p:childTnLst>
                                </p:cTn>
                              </p:par>
                            </p:childTnLst>
                          </p:cTn>
                        </p:par>
                      </p:childTnLst>
                    </p:cTn>
                  </p:par>
                  <p:par>
                    <p:cTn id="96" fill="hold">
                      <p:stCondLst>
                        <p:cond delay="indefinite"/>
                      </p:stCondLst>
                      <p:childTnLst>
                        <p:par>
                          <p:cTn id="97" fill="hold">
                            <p:stCondLst>
                              <p:cond delay="0"/>
                            </p:stCondLst>
                            <p:childTnLst>
                              <p:par>
                                <p:cTn id="98" presetID="27" presetClass="entr" presetSubtype="0" fill="hold" grpId="0" nodeType="clickEffect">
                                  <p:stCondLst>
                                    <p:cond delay="0"/>
                                  </p:stCondLst>
                                  <p:iterate type="lt">
                                    <p:tmPct val="50000"/>
                                  </p:iterate>
                                  <p:childTnLst>
                                    <p:set>
                                      <p:cBhvr>
                                        <p:cTn id="99" dur="1" fill="hold">
                                          <p:stCondLst>
                                            <p:cond delay="0"/>
                                          </p:stCondLst>
                                        </p:cTn>
                                        <p:tgtEl>
                                          <p:spTgt spid="58426"/>
                                        </p:tgtEl>
                                        <p:attrNameLst>
                                          <p:attrName>style.visibility</p:attrName>
                                        </p:attrNameLst>
                                      </p:cBhvr>
                                      <p:to>
                                        <p:strVal val="visible"/>
                                      </p:to>
                                    </p:set>
                                    <p:anim calcmode="discrete" valueType="clr">
                                      <p:cBhvr override="childStyle">
                                        <p:cTn id="100" dur="80"/>
                                        <p:tgtEl>
                                          <p:spTgt spid="58426"/>
                                        </p:tgtEl>
                                        <p:attrNameLst>
                                          <p:attrName>style.color</p:attrName>
                                        </p:attrNameLst>
                                      </p:cBhvr>
                                      <p:tavLst>
                                        <p:tav tm="0">
                                          <p:val>
                                            <p:clrVal>
                                              <a:schemeClr val="accent2"/>
                                            </p:clrVal>
                                          </p:val>
                                        </p:tav>
                                        <p:tav tm="50000">
                                          <p:val>
                                            <p:clrVal>
                                              <a:schemeClr val="hlink"/>
                                            </p:clrVal>
                                          </p:val>
                                        </p:tav>
                                      </p:tavLst>
                                    </p:anim>
                                    <p:anim calcmode="discrete" valueType="clr">
                                      <p:cBhvr>
                                        <p:cTn id="101" dur="80"/>
                                        <p:tgtEl>
                                          <p:spTgt spid="58426"/>
                                        </p:tgtEl>
                                        <p:attrNameLst>
                                          <p:attrName>fillcolor</p:attrName>
                                        </p:attrNameLst>
                                      </p:cBhvr>
                                      <p:tavLst>
                                        <p:tav tm="0">
                                          <p:val>
                                            <p:clrVal>
                                              <a:schemeClr val="accent2"/>
                                            </p:clrVal>
                                          </p:val>
                                        </p:tav>
                                        <p:tav tm="50000">
                                          <p:val>
                                            <p:clrVal>
                                              <a:schemeClr val="hlink"/>
                                            </p:clrVal>
                                          </p:val>
                                        </p:tav>
                                      </p:tavLst>
                                    </p:anim>
                                    <p:set>
                                      <p:cBhvr>
                                        <p:cTn id="102" dur="80"/>
                                        <p:tgtEl>
                                          <p:spTgt spid="58426"/>
                                        </p:tgtEl>
                                        <p:attrNameLst>
                                          <p:attrName>fill.type</p:attrName>
                                        </p:attrNameLst>
                                      </p:cBhvr>
                                      <p:to>
                                        <p:strVal val="solid"/>
                                      </p:to>
                                    </p:set>
                                  </p:childTnLst>
                                </p:cTn>
                              </p:par>
                            </p:childTnLst>
                          </p:cTn>
                        </p:par>
                      </p:childTnLst>
                    </p:cTn>
                  </p:par>
                  <p:par>
                    <p:cTn id="103" fill="hold">
                      <p:stCondLst>
                        <p:cond delay="indefinite"/>
                      </p:stCondLst>
                      <p:childTnLst>
                        <p:par>
                          <p:cTn id="104" fill="hold">
                            <p:stCondLst>
                              <p:cond delay="0"/>
                            </p:stCondLst>
                            <p:childTnLst>
                              <p:par>
                                <p:cTn id="105" presetID="27" presetClass="entr" presetSubtype="0" fill="hold" grpId="0" nodeType="clickEffect">
                                  <p:stCondLst>
                                    <p:cond delay="0"/>
                                  </p:stCondLst>
                                  <p:iterate type="lt">
                                    <p:tmPct val="50000"/>
                                  </p:iterate>
                                  <p:childTnLst>
                                    <p:set>
                                      <p:cBhvr>
                                        <p:cTn id="106" dur="1" fill="hold">
                                          <p:stCondLst>
                                            <p:cond delay="0"/>
                                          </p:stCondLst>
                                        </p:cTn>
                                        <p:tgtEl>
                                          <p:spTgt spid="58427"/>
                                        </p:tgtEl>
                                        <p:attrNameLst>
                                          <p:attrName>style.visibility</p:attrName>
                                        </p:attrNameLst>
                                      </p:cBhvr>
                                      <p:to>
                                        <p:strVal val="visible"/>
                                      </p:to>
                                    </p:set>
                                    <p:anim calcmode="discrete" valueType="clr">
                                      <p:cBhvr override="childStyle">
                                        <p:cTn id="107" dur="80"/>
                                        <p:tgtEl>
                                          <p:spTgt spid="58427"/>
                                        </p:tgtEl>
                                        <p:attrNameLst>
                                          <p:attrName>style.color</p:attrName>
                                        </p:attrNameLst>
                                      </p:cBhvr>
                                      <p:tavLst>
                                        <p:tav tm="0">
                                          <p:val>
                                            <p:clrVal>
                                              <a:schemeClr val="accent2"/>
                                            </p:clrVal>
                                          </p:val>
                                        </p:tav>
                                        <p:tav tm="50000">
                                          <p:val>
                                            <p:clrVal>
                                              <a:schemeClr val="hlink"/>
                                            </p:clrVal>
                                          </p:val>
                                        </p:tav>
                                      </p:tavLst>
                                    </p:anim>
                                    <p:anim calcmode="discrete" valueType="clr">
                                      <p:cBhvr>
                                        <p:cTn id="108" dur="80"/>
                                        <p:tgtEl>
                                          <p:spTgt spid="58427"/>
                                        </p:tgtEl>
                                        <p:attrNameLst>
                                          <p:attrName>fillcolor</p:attrName>
                                        </p:attrNameLst>
                                      </p:cBhvr>
                                      <p:tavLst>
                                        <p:tav tm="0">
                                          <p:val>
                                            <p:clrVal>
                                              <a:schemeClr val="accent2"/>
                                            </p:clrVal>
                                          </p:val>
                                        </p:tav>
                                        <p:tav tm="50000">
                                          <p:val>
                                            <p:clrVal>
                                              <a:schemeClr val="hlink"/>
                                            </p:clrVal>
                                          </p:val>
                                        </p:tav>
                                      </p:tavLst>
                                    </p:anim>
                                    <p:set>
                                      <p:cBhvr>
                                        <p:cTn id="109" dur="80"/>
                                        <p:tgtEl>
                                          <p:spTgt spid="58427"/>
                                        </p:tgtEl>
                                        <p:attrNameLst>
                                          <p:attrName>fill.type</p:attrName>
                                        </p:attrNameLst>
                                      </p:cBhvr>
                                      <p:to>
                                        <p:strVal val="solid"/>
                                      </p:to>
                                    </p:set>
                                  </p:childTnLst>
                                </p:cTn>
                              </p:par>
                            </p:childTnLst>
                          </p:cTn>
                        </p:par>
                      </p:childTnLst>
                    </p:cTn>
                  </p:par>
                  <p:par>
                    <p:cTn id="110" fill="hold">
                      <p:stCondLst>
                        <p:cond delay="indefinite"/>
                      </p:stCondLst>
                      <p:childTnLst>
                        <p:par>
                          <p:cTn id="111" fill="hold">
                            <p:stCondLst>
                              <p:cond delay="0"/>
                            </p:stCondLst>
                            <p:childTnLst>
                              <p:par>
                                <p:cTn id="112" presetID="27" presetClass="entr" presetSubtype="0" fill="hold" grpId="0" nodeType="clickEffect">
                                  <p:stCondLst>
                                    <p:cond delay="0"/>
                                  </p:stCondLst>
                                  <p:iterate type="lt">
                                    <p:tmPct val="50000"/>
                                  </p:iterate>
                                  <p:childTnLst>
                                    <p:set>
                                      <p:cBhvr>
                                        <p:cTn id="113" dur="1" fill="hold">
                                          <p:stCondLst>
                                            <p:cond delay="0"/>
                                          </p:stCondLst>
                                        </p:cTn>
                                        <p:tgtEl>
                                          <p:spTgt spid="58431"/>
                                        </p:tgtEl>
                                        <p:attrNameLst>
                                          <p:attrName>style.visibility</p:attrName>
                                        </p:attrNameLst>
                                      </p:cBhvr>
                                      <p:to>
                                        <p:strVal val="visible"/>
                                      </p:to>
                                    </p:set>
                                    <p:anim calcmode="discrete" valueType="clr">
                                      <p:cBhvr override="childStyle">
                                        <p:cTn id="114" dur="80"/>
                                        <p:tgtEl>
                                          <p:spTgt spid="58431"/>
                                        </p:tgtEl>
                                        <p:attrNameLst>
                                          <p:attrName>style.color</p:attrName>
                                        </p:attrNameLst>
                                      </p:cBhvr>
                                      <p:tavLst>
                                        <p:tav tm="0">
                                          <p:val>
                                            <p:clrVal>
                                              <a:schemeClr val="accent2"/>
                                            </p:clrVal>
                                          </p:val>
                                        </p:tav>
                                        <p:tav tm="50000">
                                          <p:val>
                                            <p:clrVal>
                                              <a:schemeClr val="hlink"/>
                                            </p:clrVal>
                                          </p:val>
                                        </p:tav>
                                      </p:tavLst>
                                    </p:anim>
                                    <p:anim calcmode="discrete" valueType="clr">
                                      <p:cBhvr>
                                        <p:cTn id="115" dur="80"/>
                                        <p:tgtEl>
                                          <p:spTgt spid="58431"/>
                                        </p:tgtEl>
                                        <p:attrNameLst>
                                          <p:attrName>fillcolor</p:attrName>
                                        </p:attrNameLst>
                                      </p:cBhvr>
                                      <p:tavLst>
                                        <p:tav tm="0">
                                          <p:val>
                                            <p:clrVal>
                                              <a:schemeClr val="accent2"/>
                                            </p:clrVal>
                                          </p:val>
                                        </p:tav>
                                        <p:tav tm="50000">
                                          <p:val>
                                            <p:clrVal>
                                              <a:schemeClr val="hlink"/>
                                            </p:clrVal>
                                          </p:val>
                                        </p:tav>
                                      </p:tavLst>
                                    </p:anim>
                                    <p:set>
                                      <p:cBhvr>
                                        <p:cTn id="116" dur="80"/>
                                        <p:tgtEl>
                                          <p:spTgt spid="58431"/>
                                        </p:tgtEl>
                                        <p:attrNameLst>
                                          <p:attrName>fill.type</p:attrName>
                                        </p:attrNameLst>
                                      </p:cBhvr>
                                      <p:to>
                                        <p:strVal val="solid"/>
                                      </p:to>
                                    </p:set>
                                  </p:childTnLst>
                                </p:cTn>
                              </p:par>
                            </p:childTnLst>
                          </p:cTn>
                        </p:par>
                      </p:childTnLst>
                    </p:cTn>
                  </p:par>
                  <p:par>
                    <p:cTn id="117" fill="hold">
                      <p:stCondLst>
                        <p:cond delay="indefinite"/>
                      </p:stCondLst>
                      <p:childTnLst>
                        <p:par>
                          <p:cTn id="118" fill="hold">
                            <p:stCondLst>
                              <p:cond delay="0"/>
                            </p:stCondLst>
                            <p:childTnLst>
                              <p:par>
                                <p:cTn id="119" presetID="4" presetClass="entr" presetSubtype="16" fill="hold" nodeType="clickEffect">
                                  <p:stCondLst>
                                    <p:cond delay="0"/>
                                  </p:stCondLst>
                                  <p:childTnLst>
                                    <p:set>
                                      <p:cBhvr>
                                        <p:cTn id="120" dur="1" fill="hold">
                                          <p:stCondLst>
                                            <p:cond delay="0"/>
                                          </p:stCondLst>
                                        </p:cTn>
                                        <p:tgtEl>
                                          <p:spTgt spid="58430"/>
                                        </p:tgtEl>
                                        <p:attrNameLst>
                                          <p:attrName>style.visibility</p:attrName>
                                        </p:attrNameLst>
                                      </p:cBhvr>
                                      <p:to>
                                        <p:strVal val="visible"/>
                                      </p:to>
                                    </p:set>
                                    <p:animEffect transition="in" filter="box(in)">
                                      <p:cBhvr>
                                        <p:cTn id="121" dur="500"/>
                                        <p:tgtEl>
                                          <p:spTgt spid="58430"/>
                                        </p:tgtEl>
                                      </p:cBhvr>
                                    </p:animEffect>
                                  </p:childTnLst>
                                </p:cTn>
                              </p:par>
                            </p:childTnLst>
                          </p:cTn>
                        </p:par>
                      </p:childTnLst>
                    </p:cTn>
                  </p:par>
                  <p:par>
                    <p:cTn id="122" fill="hold">
                      <p:stCondLst>
                        <p:cond delay="indefinite"/>
                      </p:stCondLst>
                      <p:childTnLst>
                        <p:par>
                          <p:cTn id="123" fill="hold">
                            <p:stCondLst>
                              <p:cond delay="0"/>
                            </p:stCondLst>
                            <p:childTnLst>
                              <p:par>
                                <p:cTn id="124" presetID="4" presetClass="entr" presetSubtype="16" fill="hold" nodeType="clickEffect">
                                  <p:stCondLst>
                                    <p:cond delay="0"/>
                                  </p:stCondLst>
                                  <p:childTnLst>
                                    <p:set>
                                      <p:cBhvr>
                                        <p:cTn id="125" dur="1" fill="hold">
                                          <p:stCondLst>
                                            <p:cond delay="0"/>
                                          </p:stCondLst>
                                        </p:cTn>
                                        <p:tgtEl>
                                          <p:spTgt spid="58432"/>
                                        </p:tgtEl>
                                        <p:attrNameLst>
                                          <p:attrName>style.visibility</p:attrName>
                                        </p:attrNameLst>
                                      </p:cBhvr>
                                      <p:to>
                                        <p:strVal val="visible"/>
                                      </p:to>
                                    </p:set>
                                    <p:animEffect transition="in" filter="box(in)">
                                      <p:cBhvr>
                                        <p:cTn id="126" dur="500"/>
                                        <p:tgtEl>
                                          <p:spTgt spid="58432"/>
                                        </p:tgtEl>
                                      </p:cBhvr>
                                    </p:animEffect>
                                  </p:childTnLst>
                                </p:cTn>
                              </p:par>
                            </p:childTnLst>
                          </p:cTn>
                        </p:par>
                      </p:childTnLst>
                    </p:cTn>
                  </p:par>
                  <p:par>
                    <p:cTn id="127" fill="hold">
                      <p:stCondLst>
                        <p:cond delay="indefinite"/>
                      </p:stCondLst>
                      <p:childTnLst>
                        <p:par>
                          <p:cTn id="128" fill="hold">
                            <p:stCondLst>
                              <p:cond delay="0"/>
                            </p:stCondLst>
                            <p:childTnLst>
                              <p:par>
                                <p:cTn id="129" presetID="27" presetClass="entr" presetSubtype="0" fill="hold" grpId="0" nodeType="clickEffect">
                                  <p:stCondLst>
                                    <p:cond delay="0"/>
                                  </p:stCondLst>
                                  <p:iterate type="lt">
                                    <p:tmPct val="50000"/>
                                  </p:iterate>
                                  <p:childTnLst>
                                    <p:set>
                                      <p:cBhvr>
                                        <p:cTn id="130" dur="1" fill="hold">
                                          <p:stCondLst>
                                            <p:cond delay="0"/>
                                          </p:stCondLst>
                                        </p:cTn>
                                        <p:tgtEl>
                                          <p:spTgt spid="32"/>
                                        </p:tgtEl>
                                        <p:attrNameLst>
                                          <p:attrName>style.visibility</p:attrName>
                                        </p:attrNameLst>
                                      </p:cBhvr>
                                      <p:to>
                                        <p:strVal val="visible"/>
                                      </p:to>
                                    </p:set>
                                    <p:anim calcmode="discrete" valueType="clr">
                                      <p:cBhvr override="childStyle">
                                        <p:cTn id="131" dur="80"/>
                                        <p:tgtEl>
                                          <p:spTgt spid="32"/>
                                        </p:tgtEl>
                                        <p:attrNameLst>
                                          <p:attrName>style.color</p:attrName>
                                        </p:attrNameLst>
                                      </p:cBhvr>
                                      <p:tavLst>
                                        <p:tav tm="0">
                                          <p:val>
                                            <p:clrVal>
                                              <a:schemeClr val="accent2"/>
                                            </p:clrVal>
                                          </p:val>
                                        </p:tav>
                                        <p:tav tm="50000">
                                          <p:val>
                                            <p:clrVal>
                                              <a:schemeClr val="hlink"/>
                                            </p:clrVal>
                                          </p:val>
                                        </p:tav>
                                      </p:tavLst>
                                    </p:anim>
                                    <p:anim calcmode="discrete" valueType="clr">
                                      <p:cBhvr>
                                        <p:cTn id="132" dur="80"/>
                                        <p:tgtEl>
                                          <p:spTgt spid="32"/>
                                        </p:tgtEl>
                                        <p:attrNameLst>
                                          <p:attrName>fillcolor</p:attrName>
                                        </p:attrNameLst>
                                      </p:cBhvr>
                                      <p:tavLst>
                                        <p:tav tm="0">
                                          <p:val>
                                            <p:clrVal>
                                              <a:schemeClr val="accent2"/>
                                            </p:clrVal>
                                          </p:val>
                                        </p:tav>
                                        <p:tav tm="50000">
                                          <p:val>
                                            <p:clrVal>
                                              <a:schemeClr val="hlink"/>
                                            </p:clrVal>
                                          </p:val>
                                        </p:tav>
                                      </p:tavLst>
                                    </p:anim>
                                    <p:set>
                                      <p:cBhvr>
                                        <p:cTn id="133" dur="80"/>
                                        <p:tgtEl>
                                          <p:spTgt spid="3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58377" grpId="0" animBg="1"/>
      <p:bldP spid="58396" grpId="0"/>
      <p:bldP spid="58397" grpId="0" build="allAtOnce"/>
      <p:bldP spid="58398" grpId="0"/>
      <p:bldP spid="58400" grpId="0"/>
      <p:bldP spid="58401" grpId="0"/>
      <p:bldP spid="58426" grpId="0"/>
      <p:bldP spid="58427" grpId="0"/>
      <p:bldP spid="58428" grpId="0"/>
      <p:bldP spid="58431" grpId="0"/>
      <p:bldP spid="58436" grpId="0"/>
      <p:bldP spid="3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32522" y="2305878"/>
            <a:ext cx="3008243" cy="192156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tx1"/>
                </a:solidFill>
                <a:latin typeface="Times New Roman" panose="02020603050405020304" pitchFamily="18" charset="0"/>
                <a:cs typeface="Times New Roman" panose="02020603050405020304" pitchFamily="18" charset="0"/>
              </a:rPr>
              <a:t>Giải</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bài</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toán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bằng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cách</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lập</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phương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trình</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2155426" y="1389303"/>
            <a:ext cx="4187686" cy="461665"/>
          </a:xfrm>
          <a:prstGeom prst="rect">
            <a:avLst/>
          </a:prstGeom>
          <a:noFill/>
        </p:spPr>
        <p:txBody>
          <a:bodyPr wrap="square" rtlCol="0">
            <a:spAutoFit/>
          </a:bodyPr>
          <a:lstStyle/>
          <a:p>
            <a:r>
              <a:rPr lang="en-US" sz="2400" dirty="0" err="1">
                <a:solidFill>
                  <a:srgbClr val="FFFF00"/>
                </a:solidFill>
                <a:latin typeface="Times New Roman" panose="02020603050405020304" pitchFamily="18" charset="0"/>
                <a:cs typeface="Times New Roman" panose="02020603050405020304" pitchFamily="18" charset="0"/>
              </a:rPr>
              <a:t>Bước</a:t>
            </a:r>
            <a:r>
              <a:rPr lang="en-US" sz="2400" dirty="0">
                <a:solidFill>
                  <a:srgbClr val="FFFF00"/>
                </a:solidFill>
                <a:latin typeface="Times New Roman" panose="02020603050405020304" pitchFamily="18" charset="0"/>
                <a:cs typeface="Times New Roman" panose="02020603050405020304" pitchFamily="18" charset="0"/>
              </a:rPr>
              <a:t> 1: </a:t>
            </a:r>
            <a:r>
              <a:rPr lang="en-US" sz="2400" dirty="0" err="1">
                <a:solidFill>
                  <a:srgbClr val="FFFF00"/>
                </a:solidFill>
                <a:latin typeface="Times New Roman" panose="02020603050405020304" pitchFamily="18" charset="0"/>
                <a:cs typeface="Times New Roman" panose="02020603050405020304" pitchFamily="18" charset="0"/>
              </a:rPr>
              <a:t>Lập</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phương</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rgbClr val="FFFF00"/>
                </a:solidFill>
                <a:latin typeface="Times New Roman" panose="02020603050405020304" pitchFamily="18" charset="0"/>
                <a:cs typeface="Times New Roman" panose="02020603050405020304" pitchFamily="18" charset="0"/>
              </a:rPr>
              <a:t>trình</a:t>
            </a:r>
            <a:endParaRPr lang="en-US" sz="2400" dirty="0">
              <a:solidFill>
                <a:srgbClr val="FFFF00"/>
              </a:solidFill>
              <a:latin typeface="Times New Roman" panose="02020603050405020304" pitchFamily="18" charset="0"/>
              <a:cs typeface="Times New Roman" panose="02020603050405020304" pitchFamily="18" charset="0"/>
            </a:endParaRPr>
          </a:p>
        </p:txBody>
      </p:sp>
      <p:sp>
        <p:nvSpPr>
          <p:cNvPr id="11" name="Freeform 10"/>
          <p:cNvSpPr/>
          <p:nvPr/>
        </p:nvSpPr>
        <p:spPr>
          <a:xfrm>
            <a:off x="5101971" y="972096"/>
            <a:ext cx="2704628" cy="896969"/>
          </a:xfrm>
          <a:custGeom>
            <a:avLst/>
            <a:gdLst>
              <a:gd name="connsiteX0" fmla="*/ 116 w 2704628"/>
              <a:gd name="connsiteY0" fmla="*/ 896461 h 896969"/>
              <a:gd name="connsiteX1" fmla="*/ 1298829 w 2704628"/>
              <a:gd name="connsiteY1" fmla="*/ 724182 h 896969"/>
              <a:gd name="connsiteX2" fmla="*/ 1166307 w 2704628"/>
              <a:gd name="connsiteY2" fmla="*/ 459139 h 896969"/>
              <a:gd name="connsiteX3" fmla="*/ 2610794 w 2704628"/>
              <a:gd name="connsiteY3" fmla="*/ 35069 h 896969"/>
              <a:gd name="connsiteX4" fmla="*/ 2571038 w 2704628"/>
              <a:gd name="connsiteY4" fmla="*/ 21817 h 896969"/>
              <a:gd name="connsiteX5" fmla="*/ 2637299 w 2704628"/>
              <a:gd name="connsiteY5" fmla="*/ 8565 h 896969"/>
              <a:gd name="connsiteX6" fmla="*/ 2624046 w 2704628"/>
              <a:gd name="connsiteY6" fmla="*/ 8565 h 896969"/>
              <a:gd name="connsiteX7" fmla="*/ 1139803 w 2704628"/>
              <a:gd name="connsiteY7" fmla="*/ 445887 h 896969"/>
              <a:gd name="connsiteX8" fmla="*/ 1378342 w 2704628"/>
              <a:gd name="connsiteY8" fmla="*/ 671174 h 896969"/>
              <a:gd name="connsiteX9" fmla="*/ 116 w 2704628"/>
              <a:gd name="connsiteY9" fmla="*/ 896461 h 896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04628" h="896969">
                <a:moveTo>
                  <a:pt x="116" y="896461"/>
                </a:moveTo>
                <a:cubicBezTo>
                  <a:pt x="-13136" y="905296"/>
                  <a:pt x="1104464" y="797069"/>
                  <a:pt x="1298829" y="724182"/>
                </a:cubicBezTo>
                <a:cubicBezTo>
                  <a:pt x="1493194" y="651295"/>
                  <a:pt x="947646" y="573991"/>
                  <a:pt x="1166307" y="459139"/>
                </a:cubicBezTo>
                <a:cubicBezTo>
                  <a:pt x="1384968" y="344287"/>
                  <a:pt x="2376672" y="107956"/>
                  <a:pt x="2610794" y="35069"/>
                </a:cubicBezTo>
                <a:cubicBezTo>
                  <a:pt x="2844916" y="-37818"/>
                  <a:pt x="2566621" y="26234"/>
                  <a:pt x="2571038" y="21817"/>
                </a:cubicBezTo>
                <a:cubicBezTo>
                  <a:pt x="2575455" y="17400"/>
                  <a:pt x="2628464" y="10774"/>
                  <a:pt x="2637299" y="8565"/>
                </a:cubicBezTo>
                <a:cubicBezTo>
                  <a:pt x="2646134" y="6356"/>
                  <a:pt x="2624046" y="8565"/>
                  <a:pt x="2624046" y="8565"/>
                </a:cubicBezTo>
                <a:cubicBezTo>
                  <a:pt x="2374463" y="81452"/>
                  <a:pt x="1347420" y="335452"/>
                  <a:pt x="1139803" y="445887"/>
                </a:cubicBezTo>
                <a:cubicBezTo>
                  <a:pt x="932186" y="556322"/>
                  <a:pt x="1570499" y="591661"/>
                  <a:pt x="1378342" y="671174"/>
                </a:cubicBezTo>
                <a:cubicBezTo>
                  <a:pt x="1186185" y="750687"/>
                  <a:pt x="13368" y="887626"/>
                  <a:pt x="116" y="896461"/>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2372139" y="1796705"/>
            <a:ext cx="2773250" cy="680998"/>
          </a:xfrm>
          <a:custGeom>
            <a:avLst/>
            <a:gdLst>
              <a:gd name="connsiteX0" fmla="*/ 0 w 2773250"/>
              <a:gd name="connsiteY0" fmla="*/ 641695 h 680998"/>
              <a:gd name="connsiteX1" fmla="*/ 1245704 w 2773250"/>
              <a:gd name="connsiteY1" fmla="*/ 32095 h 680998"/>
              <a:gd name="connsiteX2" fmla="*/ 2769704 w 2773250"/>
              <a:gd name="connsiteY2" fmla="*/ 85104 h 680998"/>
              <a:gd name="connsiteX3" fmla="*/ 795131 w 2773250"/>
              <a:gd name="connsiteY3" fmla="*/ 85104 h 680998"/>
              <a:gd name="connsiteX4" fmla="*/ 119270 w 2773250"/>
              <a:gd name="connsiteY4" fmla="*/ 641695 h 680998"/>
              <a:gd name="connsiteX5" fmla="*/ 53009 w 2773250"/>
              <a:gd name="connsiteY5" fmla="*/ 628443 h 680998"/>
              <a:gd name="connsiteX6" fmla="*/ 66261 w 2773250"/>
              <a:gd name="connsiteY6" fmla="*/ 575434 h 680998"/>
              <a:gd name="connsiteX7" fmla="*/ 384313 w 2773250"/>
              <a:gd name="connsiteY7" fmla="*/ 336895 h 680998"/>
              <a:gd name="connsiteX8" fmla="*/ 145774 w 2773250"/>
              <a:gd name="connsiteY8" fmla="*/ 562182 h 680998"/>
              <a:gd name="connsiteX9" fmla="*/ 159026 w 2773250"/>
              <a:gd name="connsiteY9" fmla="*/ 562182 h 680998"/>
              <a:gd name="connsiteX10" fmla="*/ 238539 w 2773250"/>
              <a:gd name="connsiteY10" fmla="*/ 522425 h 680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773250" h="680998">
                <a:moveTo>
                  <a:pt x="0" y="641695"/>
                </a:moveTo>
                <a:cubicBezTo>
                  <a:pt x="392043" y="383277"/>
                  <a:pt x="784087" y="124860"/>
                  <a:pt x="1245704" y="32095"/>
                </a:cubicBezTo>
                <a:cubicBezTo>
                  <a:pt x="1707321" y="-60670"/>
                  <a:pt x="2844800" y="76269"/>
                  <a:pt x="2769704" y="85104"/>
                </a:cubicBezTo>
                <a:cubicBezTo>
                  <a:pt x="2694609" y="93939"/>
                  <a:pt x="1236870" y="-7661"/>
                  <a:pt x="795131" y="85104"/>
                </a:cubicBezTo>
                <a:cubicBezTo>
                  <a:pt x="353392" y="177869"/>
                  <a:pt x="242957" y="551138"/>
                  <a:pt x="119270" y="641695"/>
                </a:cubicBezTo>
                <a:cubicBezTo>
                  <a:pt x="-4417" y="732252"/>
                  <a:pt x="61844" y="639486"/>
                  <a:pt x="53009" y="628443"/>
                </a:cubicBezTo>
                <a:cubicBezTo>
                  <a:pt x="44174" y="617400"/>
                  <a:pt x="11044" y="624025"/>
                  <a:pt x="66261" y="575434"/>
                </a:cubicBezTo>
                <a:cubicBezTo>
                  <a:pt x="121478" y="526843"/>
                  <a:pt x="371061" y="339104"/>
                  <a:pt x="384313" y="336895"/>
                </a:cubicBezTo>
                <a:cubicBezTo>
                  <a:pt x="397565" y="334686"/>
                  <a:pt x="183322" y="524634"/>
                  <a:pt x="145774" y="562182"/>
                </a:cubicBezTo>
                <a:cubicBezTo>
                  <a:pt x="108226" y="599730"/>
                  <a:pt x="143565" y="568808"/>
                  <a:pt x="159026" y="562182"/>
                </a:cubicBezTo>
                <a:cubicBezTo>
                  <a:pt x="174487" y="555556"/>
                  <a:pt x="206513" y="538990"/>
                  <a:pt x="238539" y="522425"/>
                </a:cubicBezTo>
              </a:path>
            </a:pathLst>
          </a:custGeom>
          <a:solidFill>
            <a:srgbClr val="00B05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5567860" y="585589"/>
            <a:ext cx="6915688"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Chọn ẩn số và đặt điều kiện thích hợp cho ẩn số</a:t>
            </a:r>
          </a:p>
        </p:txBody>
      </p:sp>
      <p:sp>
        <p:nvSpPr>
          <p:cNvPr id="16" name="Freeform 15"/>
          <p:cNvSpPr/>
          <p:nvPr/>
        </p:nvSpPr>
        <p:spPr>
          <a:xfrm>
            <a:off x="4997831" y="1864227"/>
            <a:ext cx="5420076" cy="674596"/>
          </a:xfrm>
          <a:custGeom>
            <a:avLst/>
            <a:gdLst>
              <a:gd name="connsiteX0" fmla="*/ 157265 w 5420076"/>
              <a:gd name="connsiteY0" fmla="*/ 70590 h 674596"/>
              <a:gd name="connsiteX1" fmla="*/ 1601752 w 5420076"/>
              <a:gd name="connsiteY1" fmla="*/ 110347 h 674596"/>
              <a:gd name="connsiteX2" fmla="*/ 2688430 w 5420076"/>
              <a:gd name="connsiteY2" fmla="*/ 613930 h 674596"/>
              <a:gd name="connsiteX3" fmla="*/ 5352117 w 5420076"/>
              <a:gd name="connsiteY3" fmla="*/ 653686 h 674596"/>
              <a:gd name="connsiteX4" fmla="*/ 4517230 w 5420076"/>
              <a:gd name="connsiteY4" fmla="*/ 547669 h 674596"/>
              <a:gd name="connsiteX5" fmla="*/ 3311282 w 5420076"/>
              <a:gd name="connsiteY5" fmla="*/ 666938 h 674596"/>
              <a:gd name="connsiteX6" fmla="*/ 2158343 w 5420076"/>
              <a:gd name="connsiteY6" fmla="*/ 282625 h 674596"/>
              <a:gd name="connsiteX7" fmla="*/ 886134 w 5420076"/>
              <a:gd name="connsiteY7" fmla="*/ 17582 h 674596"/>
              <a:gd name="connsiteX8" fmla="*/ 117508 w 5420076"/>
              <a:gd name="connsiteY8" fmla="*/ 30834 h 674596"/>
              <a:gd name="connsiteX9" fmla="*/ 130760 w 5420076"/>
              <a:gd name="connsiteY9" fmla="*/ 4330 h 674596"/>
              <a:gd name="connsiteX10" fmla="*/ 1336708 w 5420076"/>
              <a:gd name="connsiteY10" fmla="*/ 136851 h 674596"/>
              <a:gd name="connsiteX11" fmla="*/ 1336708 w 5420076"/>
              <a:gd name="connsiteY11" fmla="*/ 83843 h 674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20076" h="674596">
                <a:moveTo>
                  <a:pt x="157265" y="70590"/>
                </a:moveTo>
                <a:cubicBezTo>
                  <a:pt x="668578" y="45190"/>
                  <a:pt x="1179891" y="19790"/>
                  <a:pt x="1601752" y="110347"/>
                </a:cubicBezTo>
                <a:cubicBezTo>
                  <a:pt x="2023613" y="200904"/>
                  <a:pt x="2063369" y="523374"/>
                  <a:pt x="2688430" y="613930"/>
                </a:cubicBezTo>
                <a:cubicBezTo>
                  <a:pt x="3313491" y="704486"/>
                  <a:pt x="5047317" y="664729"/>
                  <a:pt x="5352117" y="653686"/>
                </a:cubicBezTo>
                <a:cubicBezTo>
                  <a:pt x="5656917" y="642643"/>
                  <a:pt x="4857369" y="545460"/>
                  <a:pt x="4517230" y="547669"/>
                </a:cubicBezTo>
                <a:cubicBezTo>
                  <a:pt x="4177091" y="549878"/>
                  <a:pt x="3704430" y="711112"/>
                  <a:pt x="3311282" y="666938"/>
                </a:cubicBezTo>
                <a:cubicBezTo>
                  <a:pt x="2918134" y="622764"/>
                  <a:pt x="2562534" y="390851"/>
                  <a:pt x="2158343" y="282625"/>
                </a:cubicBezTo>
                <a:cubicBezTo>
                  <a:pt x="1754152" y="174399"/>
                  <a:pt x="1226273" y="59547"/>
                  <a:pt x="886134" y="17582"/>
                </a:cubicBezTo>
                <a:cubicBezTo>
                  <a:pt x="545995" y="-24383"/>
                  <a:pt x="243404" y="33043"/>
                  <a:pt x="117508" y="30834"/>
                </a:cubicBezTo>
                <a:cubicBezTo>
                  <a:pt x="-8388" y="28625"/>
                  <a:pt x="-72440" y="-13339"/>
                  <a:pt x="130760" y="4330"/>
                </a:cubicBezTo>
                <a:cubicBezTo>
                  <a:pt x="333960" y="21999"/>
                  <a:pt x="1135717" y="123599"/>
                  <a:pt x="1336708" y="136851"/>
                </a:cubicBezTo>
                <a:cubicBezTo>
                  <a:pt x="1537699" y="150103"/>
                  <a:pt x="1437203" y="116973"/>
                  <a:pt x="1336708" y="83843"/>
                </a:cubicBezTo>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7464518" y="1594149"/>
            <a:ext cx="4515346" cy="830997"/>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Biểu diễn các đại lượng chưa biết</a:t>
            </a:r>
          </a:p>
          <a:p>
            <a:r>
              <a:rPr lang="en-US" sz="2400">
                <a:solidFill>
                  <a:srgbClr val="FFFF00"/>
                </a:solidFill>
                <a:latin typeface="Times New Roman" panose="02020603050405020304" pitchFamily="18" charset="0"/>
                <a:cs typeface="Times New Roman" panose="02020603050405020304" pitchFamily="18" charset="0"/>
              </a:rPr>
              <a:t>theo ẩn và các đại lượng đã biết</a:t>
            </a:r>
          </a:p>
        </p:txBody>
      </p:sp>
      <p:sp>
        <p:nvSpPr>
          <p:cNvPr id="18" name="Freeform 17"/>
          <p:cNvSpPr/>
          <p:nvPr/>
        </p:nvSpPr>
        <p:spPr>
          <a:xfrm>
            <a:off x="5015213" y="1868557"/>
            <a:ext cx="5731531" cy="1728461"/>
          </a:xfrm>
          <a:custGeom>
            <a:avLst/>
            <a:gdLst>
              <a:gd name="connsiteX0" fmla="*/ 206144 w 5731531"/>
              <a:gd name="connsiteY0" fmla="*/ 0 h 1728461"/>
              <a:gd name="connsiteX1" fmla="*/ 882004 w 5731531"/>
              <a:gd name="connsiteY1" fmla="*/ 967408 h 1728461"/>
              <a:gd name="connsiteX2" fmla="*/ 5639535 w 5731531"/>
              <a:gd name="connsiteY2" fmla="*/ 1709530 h 1728461"/>
              <a:gd name="connsiteX3" fmla="*/ 4142039 w 5731531"/>
              <a:gd name="connsiteY3" fmla="*/ 1524000 h 1728461"/>
              <a:gd name="connsiteX4" fmla="*/ 285657 w 5731531"/>
              <a:gd name="connsiteY4" fmla="*/ 1020417 h 1728461"/>
              <a:gd name="connsiteX5" fmla="*/ 285657 w 5731531"/>
              <a:gd name="connsiteY5" fmla="*/ 79513 h 1728461"/>
              <a:gd name="connsiteX6" fmla="*/ 285657 w 5731531"/>
              <a:gd name="connsiteY6" fmla="*/ 79513 h 172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31531" h="1728461">
                <a:moveTo>
                  <a:pt x="206144" y="0"/>
                </a:moveTo>
                <a:cubicBezTo>
                  <a:pt x="91291" y="341243"/>
                  <a:pt x="-23561" y="682486"/>
                  <a:pt x="882004" y="967408"/>
                </a:cubicBezTo>
                <a:cubicBezTo>
                  <a:pt x="1787569" y="1252330"/>
                  <a:pt x="5096196" y="1616765"/>
                  <a:pt x="5639535" y="1709530"/>
                </a:cubicBezTo>
                <a:cubicBezTo>
                  <a:pt x="6182874" y="1802295"/>
                  <a:pt x="4142039" y="1524000"/>
                  <a:pt x="4142039" y="1524000"/>
                </a:cubicBezTo>
                <a:cubicBezTo>
                  <a:pt x="3249726" y="1409148"/>
                  <a:pt x="928387" y="1261165"/>
                  <a:pt x="285657" y="1020417"/>
                </a:cubicBezTo>
                <a:cubicBezTo>
                  <a:pt x="-357073" y="779669"/>
                  <a:pt x="285657" y="79513"/>
                  <a:pt x="285657" y="79513"/>
                </a:cubicBezTo>
                <a:lnTo>
                  <a:pt x="285657" y="79513"/>
                </a:lnTo>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8319283" y="2837088"/>
            <a:ext cx="2574004"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Lập phương trình</a:t>
            </a:r>
          </a:p>
        </p:txBody>
      </p:sp>
      <p:sp>
        <p:nvSpPr>
          <p:cNvPr id="21" name="Freeform 20"/>
          <p:cNvSpPr/>
          <p:nvPr/>
        </p:nvSpPr>
        <p:spPr>
          <a:xfrm>
            <a:off x="2822713" y="3881134"/>
            <a:ext cx="3604591" cy="478831"/>
          </a:xfrm>
          <a:custGeom>
            <a:avLst/>
            <a:gdLst>
              <a:gd name="connsiteX0" fmla="*/ 0 w 3604591"/>
              <a:gd name="connsiteY0" fmla="*/ 1753 h 478831"/>
              <a:gd name="connsiteX1" fmla="*/ 1537252 w 3604591"/>
              <a:gd name="connsiteY1" fmla="*/ 306553 h 478831"/>
              <a:gd name="connsiteX2" fmla="*/ 2796209 w 3604591"/>
              <a:gd name="connsiteY2" fmla="*/ 1753 h 478831"/>
              <a:gd name="connsiteX3" fmla="*/ 3604591 w 3604591"/>
              <a:gd name="connsiteY3" fmla="*/ 478831 h 478831"/>
              <a:gd name="connsiteX4" fmla="*/ 3313044 w 3604591"/>
              <a:gd name="connsiteY4" fmla="*/ 306553 h 478831"/>
              <a:gd name="connsiteX5" fmla="*/ 3313044 w 3604591"/>
              <a:gd name="connsiteY5" fmla="*/ 306553 h 478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4591" h="478831">
                <a:moveTo>
                  <a:pt x="0" y="1753"/>
                </a:moveTo>
                <a:cubicBezTo>
                  <a:pt x="535608" y="154153"/>
                  <a:pt x="1071217" y="306553"/>
                  <a:pt x="1537252" y="306553"/>
                </a:cubicBezTo>
                <a:cubicBezTo>
                  <a:pt x="2003287" y="306553"/>
                  <a:pt x="2451653" y="-26960"/>
                  <a:pt x="2796209" y="1753"/>
                </a:cubicBezTo>
                <a:cubicBezTo>
                  <a:pt x="3140765" y="30466"/>
                  <a:pt x="3604591" y="478831"/>
                  <a:pt x="3604591" y="478831"/>
                </a:cubicBezTo>
                <a:lnTo>
                  <a:pt x="3313044" y="306553"/>
                </a:lnTo>
                <a:lnTo>
                  <a:pt x="3313044" y="306553"/>
                </a:lnTo>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280434" y="3480589"/>
            <a:ext cx="4187686"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Bước 2: Giải phương trình</a:t>
            </a:r>
          </a:p>
        </p:txBody>
      </p:sp>
      <p:sp>
        <p:nvSpPr>
          <p:cNvPr id="23" name="Freeform 22"/>
          <p:cNvSpPr/>
          <p:nvPr/>
        </p:nvSpPr>
        <p:spPr>
          <a:xfrm>
            <a:off x="1775791" y="4147930"/>
            <a:ext cx="4841265" cy="1552112"/>
          </a:xfrm>
          <a:custGeom>
            <a:avLst/>
            <a:gdLst>
              <a:gd name="connsiteX0" fmla="*/ 0 w 4841265"/>
              <a:gd name="connsiteY0" fmla="*/ 106018 h 1552112"/>
              <a:gd name="connsiteX1" fmla="*/ 3087757 w 4841265"/>
              <a:gd name="connsiteY1" fmla="*/ 1272209 h 1552112"/>
              <a:gd name="connsiteX2" fmla="*/ 4810539 w 4841265"/>
              <a:gd name="connsiteY2" fmla="*/ 1537253 h 1552112"/>
              <a:gd name="connsiteX3" fmla="*/ 1683026 w 4841265"/>
              <a:gd name="connsiteY3" fmla="*/ 967409 h 1552112"/>
              <a:gd name="connsiteX4" fmla="*/ 450574 w 4841265"/>
              <a:gd name="connsiteY4" fmla="*/ 0 h 1552112"/>
              <a:gd name="connsiteX5" fmla="*/ 450574 w 4841265"/>
              <a:gd name="connsiteY5" fmla="*/ 0 h 1552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1265" h="1552112">
                <a:moveTo>
                  <a:pt x="0" y="106018"/>
                </a:moveTo>
                <a:cubicBezTo>
                  <a:pt x="1143000" y="569844"/>
                  <a:pt x="2286001" y="1033670"/>
                  <a:pt x="3087757" y="1272209"/>
                </a:cubicBezTo>
                <a:cubicBezTo>
                  <a:pt x="3889513" y="1510748"/>
                  <a:pt x="5044661" y="1588053"/>
                  <a:pt x="4810539" y="1537253"/>
                </a:cubicBezTo>
                <a:cubicBezTo>
                  <a:pt x="4576417" y="1486453"/>
                  <a:pt x="2409687" y="1223618"/>
                  <a:pt x="1683026" y="967409"/>
                </a:cubicBezTo>
                <a:cubicBezTo>
                  <a:pt x="956365" y="711200"/>
                  <a:pt x="450574" y="0"/>
                  <a:pt x="450574" y="0"/>
                </a:cubicBezTo>
                <a:lnTo>
                  <a:pt x="450574" y="0"/>
                </a:lnTo>
              </a:path>
            </a:pathLst>
          </a:cu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rot="382696">
            <a:off x="4483778" y="5016266"/>
            <a:ext cx="2406568"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Bước 3: Trả lời</a:t>
            </a:r>
          </a:p>
        </p:txBody>
      </p:sp>
      <p:sp>
        <p:nvSpPr>
          <p:cNvPr id="25" name="Freeform 24"/>
          <p:cNvSpPr/>
          <p:nvPr/>
        </p:nvSpPr>
        <p:spPr>
          <a:xfrm>
            <a:off x="6586330" y="5499522"/>
            <a:ext cx="4996070" cy="238669"/>
          </a:xfrm>
          <a:custGeom>
            <a:avLst/>
            <a:gdLst>
              <a:gd name="connsiteX0" fmla="*/ 0 w 4996070"/>
              <a:gd name="connsiteY0" fmla="*/ 212165 h 238669"/>
              <a:gd name="connsiteX1" fmla="*/ 1683027 w 4996070"/>
              <a:gd name="connsiteY1" fmla="*/ 130 h 238669"/>
              <a:gd name="connsiteX2" fmla="*/ 4996070 w 4996070"/>
              <a:gd name="connsiteY2" fmla="*/ 238669 h 238669"/>
              <a:gd name="connsiteX3" fmla="*/ 4996070 w 4996070"/>
              <a:gd name="connsiteY3" fmla="*/ 238669 h 238669"/>
            </a:gdLst>
            <a:ahLst/>
            <a:cxnLst>
              <a:cxn ang="0">
                <a:pos x="connsiteX0" y="connsiteY0"/>
              </a:cxn>
              <a:cxn ang="0">
                <a:pos x="connsiteX1" y="connsiteY1"/>
              </a:cxn>
              <a:cxn ang="0">
                <a:pos x="connsiteX2" y="connsiteY2"/>
              </a:cxn>
              <a:cxn ang="0">
                <a:pos x="connsiteX3" y="connsiteY3"/>
              </a:cxn>
            </a:cxnLst>
            <a:rect l="l" t="t" r="r" b="b"/>
            <a:pathLst>
              <a:path w="4996070" h="238669">
                <a:moveTo>
                  <a:pt x="0" y="212165"/>
                </a:moveTo>
                <a:cubicBezTo>
                  <a:pt x="425174" y="103939"/>
                  <a:pt x="850349" y="-4287"/>
                  <a:pt x="1683027" y="130"/>
                </a:cubicBezTo>
                <a:cubicBezTo>
                  <a:pt x="2515705" y="4547"/>
                  <a:pt x="4996070" y="238669"/>
                  <a:pt x="4996070" y="238669"/>
                </a:cubicBezTo>
                <a:lnTo>
                  <a:pt x="4996070" y="238669"/>
                </a:lnTo>
              </a:path>
            </a:pathLst>
          </a:cu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7566787" y="5148513"/>
            <a:ext cx="4310808"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Chọn kết quả thích hợp và trả lời</a:t>
            </a:r>
          </a:p>
        </p:txBody>
      </p:sp>
    </p:spTree>
    <p:extLst>
      <p:ext uri="{BB962C8B-B14F-4D97-AF65-F5344CB8AC3E}">
        <p14:creationId xmlns:p14="http://schemas.microsoft.com/office/powerpoint/2010/main" val="3913078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childTnLst>
                          </p:cTn>
                        </p:par>
                        <p:par>
                          <p:cTn id="16" fill="hold">
                            <p:stCondLst>
                              <p:cond delay="500"/>
                            </p:stCondLst>
                            <p:childTnLst>
                              <p:par>
                                <p:cTn id="17" presetID="14" presetClass="entr" presetSubtype="1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randombar(horizontal)">
                                      <p:cBhvr>
                                        <p:cTn id="19" dur="500"/>
                                        <p:tgtEl>
                                          <p:spTgt spid="11"/>
                                        </p:tgtEl>
                                      </p:cBhvr>
                                    </p:animEffect>
                                  </p:childTnLst>
                                </p:cTn>
                              </p:par>
                            </p:childTnLst>
                          </p:cTn>
                        </p:par>
                        <p:par>
                          <p:cTn id="20" fill="hold">
                            <p:stCondLst>
                              <p:cond delay="1000"/>
                            </p:stCondLst>
                            <p:childTnLst>
                              <p:par>
                                <p:cTn id="21" presetID="14" presetClass="entr" presetSubtype="1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randombar(horizontal)">
                                      <p:cBhvr>
                                        <p:cTn id="23" dur="500"/>
                                        <p:tgtEl>
                                          <p:spTgt spid="15"/>
                                        </p:tgtEl>
                                      </p:cBhvr>
                                    </p:animEffect>
                                  </p:childTnLst>
                                </p:cTn>
                              </p:par>
                            </p:childTnLst>
                          </p:cTn>
                        </p:par>
                        <p:par>
                          <p:cTn id="24" fill="hold">
                            <p:stCondLst>
                              <p:cond delay="1500"/>
                            </p:stCondLst>
                            <p:childTnLst>
                              <p:par>
                                <p:cTn id="25" presetID="14" presetClass="entr" presetSubtype="1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randombar(horizontal)">
                                      <p:cBhvr>
                                        <p:cTn id="27" dur="500"/>
                                        <p:tgtEl>
                                          <p:spTgt spid="16"/>
                                        </p:tgtEl>
                                      </p:cBhvr>
                                    </p:animEffect>
                                  </p:childTnLst>
                                </p:cTn>
                              </p:par>
                            </p:childTnLst>
                          </p:cTn>
                        </p:par>
                        <p:par>
                          <p:cTn id="28" fill="hold">
                            <p:stCondLst>
                              <p:cond delay="2000"/>
                            </p:stCondLst>
                            <p:childTnLst>
                              <p:par>
                                <p:cTn id="29" presetID="14" presetClass="entr" presetSubtype="10" fill="hold" grpId="0"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randombar(horizontal)">
                                      <p:cBhvr>
                                        <p:cTn id="31" dur="500"/>
                                        <p:tgtEl>
                                          <p:spTgt spid="17"/>
                                        </p:tgtEl>
                                      </p:cBhvr>
                                    </p:animEffect>
                                  </p:childTnLst>
                                </p:cTn>
                              </p:par>
                            </p:childTnLst>
                          </p:cTn>
                        </p:par>
                        <p:par>
                          <p:cTn id="32" fill="hold">
                            <p:stCondLst>
                              <p:cond delay="2500"/>
                            </p:stCondLst>
                            <p:childTnLst>
                              <p:par>
                                <p:cTn id="33" presetID="14" presetClass="entr" presetSubtype="10"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childTnLst>
                          </p:cTn>
                        </p:par>
                        <p:par>
                          <p:cTn id="36" fill="hold">
                            <p:stCondLst>
                              <p:cond delay="3000"/>
                            </p:stCondLst>
                            <p:childTnLst>
                              <p:par>
                                <p:cTn id="37" presetID="14" presetClass="entr" presetSubtype="10" fill="hold" grpId="0" nodeType="after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randombar(horizontal)">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randombar(horizontal)">
                                      <p:cBhvr>
                                        <p:cTn id="44" dur="500"/>
                                        <p:tgtEl>
                                          <p:spTgt spid="21"/>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randombar(horizont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randombar(horizontal)">
                                      <p:cBhvr>
                                        <p:cTn id="52" dur="500"/>
                                        <p:tgtEl>
                                          <p:spTgt spid="23"/>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randombar(horizontal)">
                                      <p:cBhvr>
                                        <p:cTn id="55" dur="500"/>
                                        <p:tgtEl>
                                          <p:spTgt spid="24"/>
                                        </p:tgtEl>
                                      </p:cBhvr>
                                    </p:animEffec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randombar(horizontal)">
                                      <p:cBhvr>
                                        <p:cTn id="60" dur="500"/>
                                        <p:tgtEl>
                                          <p:spTgt spid="25"/>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randombar(horizontal)">
                                      <p:cBhvr>
                                        <p:cTn id="6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1" grpId="0" animBg="1"/>
      <p:bldP spid="12" grpId="0" animBg="1"/>
      <p:bldP spid="15" grpId="0"/>
      <p:bldP spid="16" grpId="0" animBg="1"/>
      <p:bldP spid="17" grpId="0"/>
      <p:bldP spid="18" grpId="0" animBg="1"/>
      <p:bldP spid="19" grpId="0"/>
      <p:bldP spid="21" grpId="0" animBg="1"/>
      <p:bldP spid="22" grpId="0"/>
      <p:bldP spid="23" grpId="0" animBg="1"/>
      <p:bldP spid="24" grpId="0"/>
      <p:bldP spid="25" grpId="0" animBg="1"/>
      <p:bldP spid="2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0" y="838200"/>
            <a:ext cx="11887200" cy="579438"/>
          </a:xfrm>
          <a:prstGeom prst="rect">
            <a:avLst/>
          </a:prstGeom>
          <a:noFill/>
          <a:ln w="9525">
            <a:noFill/>
            <a:miter lim="800000"/>
            <a:headEnd/>
            <a:tailEnd/>
          </a:ln>
        </p:spPr>
        <p:txBody>
          <a:bodyPr>
            <a:spAutoFit/>
          </a:bodyPr>
          <a:lstStyle/>
          <a:p>
            <a:pPr eaLnBrk="1" hangingPunct="1">
              <a:spcBef>
                <a:spcPct val="50000"/>
              </a:spcBef>
            </a:pPr>
            <a:r>
              <a:rPr lang="en-US" altLang="en-US" sz="3200">
                <a:latin typeface="VNI-Times" pitchFamily="2" charset="0"/>
              </a:rPr>
              <a:t> </a:t>
            </a:r>
            <a:endParaRPr lang="en-US" altLang="en-US" sz="3200" b="1">
              <a:latin typeface="VNI-Times" pitchFamily="2" charset="0"/>
            </a:endParaRPr>
          </a:p>
        </p:txBody>
      </p:sp>
      <p:sp>
        <p:nvSpPr>
          <p:cNvPr id="28675" name="Text Box 4"/>
          <p:cNvSpPr txBox="1">
            <a:spLocks noChangeArrowheads="1"/>
          </p:cNvSpPr>
          <p:nvPr/>
        </p:nvSpPr>
        <p:spPr bwMode="auto">
          <a:xfrm>
            <a:off x="812800" y="685801"/>
            <a:ext cx="4267200" cy="366713"/>
          </a:xfrm>
          <a:prstGeom prst="rect">
            <a:avLst/>
          </a:prstGeom>
          <a:noFill/>
          <a:ln w="9525">
            <a:noFill/>
            <a:miter lim="800000"/>
            <a:headEnd/>
            <a:tailEnd/>
          </a:ln>
        </p:spPr>
        <p:txBody>
          <a:bodyPr>
            <a:spAutoFit/>
          </a:bodyPr>
          <a:lstStyle/>
          <a:p>
            <a:pPr eaLnBrk="1" hangingPunct="1">
              <a:spcBef>
                <a:spcPct val="50000"/>
              </a:spcBef>
            </a:pPr>
            <a:endParaRPr lang="vi-VN" altLang="en-US" sz="1800">
              <a:latin typeface="Arial" charset="0"/>
            </a:endParaRPr>
          </a:p>
        </p:txBody>
      </p:sp>
      <p:sp>
        <p:nvSpPr>
          <p:cNvPr id="28676" name="WordArt 5"/>
          <p:cNvSpPr>
            <a:spLocks noChangeArrowheads="1" noChangeShapeType="1" noTextEdit="1"/>
          </p:cNvSpPr>
          <p:nvPr/>
        </p:nvSpPr>
        <p:spPr bwMode="auto">
          <a:xfrm>
            <a:off x="3304117" y="255588"/>
            <a:ext cx="7315200" cy="1162050"/>
          </a:xfrm>
          <a:prstGeom prst="rect">
            <a:avLst/>
          </a:prstGeom>
        </p:spPr>
        <p:txBody>
          <a:bodyPr wrap="none" fromWordArt="1">
            <a:prstTxWarp prst="textPlain">
              <a:avLst>
                <a:gd name="adj" fmla="val 50000"/>
              </a:avLst>
            </a:prstTxWarp>
          </a:bodyPr>
          <a:lstStyle/>
          <a:p>
            <a:pPr algn="ctr"/>
            <a:r>
              <a:rPr lang="vi-VN" sz="3600" kern="10" dirty="0">
                <a:ln w="19050">
                  <a:solidFill>
                    <a:srgbClr val="99CCFF"/>
                  </a:solidFill>
                  <a:miter lim="800000"/>
                  <a:headEnd/>
                  <a:tailEnd/>
                </a:ln>
                <a:solidFill>
                  <a:srgbClr val="0066CC"/>
                </a:solidFill>
                <a:effectLst>
                  <a:outerShdw dist="35921" dir="2700000" algn="ctr" rotWithShape="0">
                    <a:srgbClr val="990000"/>
                  </a:outerShdw>
                </a:effectLst>
                <a:latin typeface="Times New Roman"/>
                <a:cs typeface="Times New Roman"/>
              </a:rPr>
              <a:t>HƯỚNG DẪN VỀ NHÀ</a:t>
            </a:r>
            <a:endParaRPr lang="en-US" sz="3600" kern="10" dirty="0">
              <a:ln w="19050">
                <a:solidFill>
                  <a:srgbClr val="99CCFF"/>
                </a:solidFill>
                <a:miter lim="800000"/>
                <a:headEnd/>
                <a:tailEnd/>
              </a:ln>
              <a:solidFill>
                <a:srgbClr val="0066CC"/>
              </a:solidFill>
              <a:effectLst>
                <a:outerShdw dist="35921" dir="2700000" algn="ctr" rotWithShape="0">
                  <a:srgbClr val="990000"/>
                </a:outerShdw>
              </a:effectLst>
              <a:latin typeface="Times New Roman"/>
              <a:cs typeface="Times New Roman"/>
            </a:endParaRPr>
          </a:p>
        </p:txBody>
      </p:sp>
      <p:pic>
        <p:nvPicPr>
          <p:cNvPr id="29701" name="Picture 6" descr="STUDE024"/>
          <p:cNvPicPr>
            <a:picLocks noChangeAspect="1" noChangeArrowheads="1"/>
          </p:cNvPicPr>
          <p:nvPr/>
        </p:nvPicPr>
        <p:blipFill>
          <a:blip r:embed="rId5" cstate="print"/>
          <a:srcRect/>
          <a:stretch>
            <a:fillRect/>
          </a:stretch>
        </p:blipFill>
        <p:spPr bwMode="auto">
          <a:xfrm>
            <a:off x="0" y="1"/>
            <a:ext cx="3149600" cy="1420813"/>
          </a:xfrm>
          <a:prstGeom prst="rect">
            <a:avLst/>
          </a:prstGeom>
          <a:noFill/>
          <a:ln w="9525">
            <a:noFill/>
            <a:miter lim="800000"/>
            <a:headEnd/>
            <a:tailEnd/>
          </a:ln>
        </p:spPr>
      </p:pic>
      <p:sp>
        <p:nvSpPr>
          <p:cNvPr id="28678" name="Text Box 7"/>
          <p:cNvSpPr txBox="1">
            <a:spLocks noChangeArrowheads="1"/>
          </p:cNvSpPr>
          <p:nvPr/>
        </p:nvSpPr>
        <p:spPr bwMode="auto">
          <a:xfrm>
            <a:off x="1117600" y="2514601"/>
            <a:ext cx="8636000" cy="366713"/>
          </a:xfrm>
          <a:prstGeom prst="rect">
            <a:avLst/>
          </a:prstGeom>
          <a:noFill/>
          <a:ln w="9525">
            <a:noFill/>
            <a:miter lim="800000"/>
            <a:headEnd/>
            <a:tailEnd/>
          </a:ln>
        </p:spPr>
        <p:txBody>
          <a:bodyPr>
            <a:spAutoFit/>
          </a:bodyPr>
          <a:lstStyle/>
          <a:p>
            <a:pPr eaLnBrk="1" hangingPunct="1">
              <a:spcBef>
                <a:spcPct val="50000"/>
              </a:spcBef>
            </a:pPr>
            <a:endParaRPr lang="vi-VN" altLang="en-US" sz="1800">
              <a:latin typeface="Arial" charset="0"/>
            </a:endParaRPr>
          </a:p>
        </p:txBody>
      </p:sp>
      <p:sp>
        <p:nvSpPr>
          <p:cNvPr id="29703" name="Text Box 8"/>
          <p:cNvSpPr txBox="1">
            <a:spLocks noChangeArrowheads="1"/>
          </p:cNvSpPr>
          <p:nvPr/>
        </p:nvSpPr>
        <p:spPr bwMode="auto">
          <a:xfrm>
            <a:off x="609600" y="804863"/>
            <a:ext cx="12192000" cy="1323439"/>
          </a:xfrm>
          <a:prstGeom prst="rect">
            <a:avLst/>
          </a:prstGeom>
          <a:noFill/>
          <a:ln w="9525">
            <a:noFill/>
            <a:miter lim="800000"/>
            <a:headEnd/>
            <a:tailEnd/>
          </a:ln>
        </p:spPr>
        <p:txBody>
          <a:bodyPr>
            <a:spAutoFit/>
          </a:bodyPr>
          <a:lstStyle/>
          <a:p>
            <a:pPr eaLnBrk="1" hangingPunct="1">
              <a:spcBef>
                <a:spcPct val="50000"/>
              </a:spcBef>
            </a:pPr>
            <a:endParaRPr lang="en-US" altLang="en-US" sz="3200">
              <a:latin typeface="VNI-Times" pitchFamily="2" charset="0"/>
            </a:endParaRPr>
          </a:p>
          <a:p>
            <a:pPr eaLnBrk="1" hangingPunct="1">
              <a:spcBef>
                <a:spcPct val="50000"/>
              </a:spcBef>
              <a:buFontTx/>
              <a:buBlip>
                <a:blip r:embed="rId6"/>
              </a:buBlip>
            </a:pPr>
            <a:r>
              <a:rPr lang="en-US" altLang="en-US" sz="3200">
                <a:latin typeface="VNI-Times" pitchFamily="2" charset="0"/>
              </a:rPr>
              <a:t>- </a:t>
            </a:r>
            <a:r>
              <a:rPr lang="en-US" altLang="en-US" sz="3200">
                <a:latin typeface="Times New Roman" pitchFamily="18" charset="0"/>
              </a:rPr>
              <a:t>Nắm vững các bước giải bài toán bằng cách lập phương trình.</a:t>
            </a:r>
            <a:endParaRPr lang="en-US" altLang="en-US" sz="3200">
              <a:latin typeface="VNI-Times" pitchFamily="2" charset="0"/>
            </a:endParaRPr>
          </a:p>
        </p:txBody>
      </p:sp>
      <p:sp>
        <p:nvSpPr>
          <p:cNvPr id="29704" name="Text Box 9"/>
          <p:cNvSpPr txBox="1">
            <a:spLocks noChangeArrowheads="1"/>
          </p:cNvSpPr>
          <p:nvPr/>
        </p:nvSpPr>
        <p:spPr bwMode="auto">
          <a:xfrm>
            <a:off x="725996" y="2246050"/>
            <a:ext cx="11277600" cy="584775"/>
          </a:xfrm>
          <a:prstGeom prst="rect">
            <a:avLst/>
          </a:prstGeom>
          <a:noFill/>
          <a:ln w="9525">
            <a:noFill/>
            <a:miter lim="800000"/>
            <a:headEnd/>
            <a:tailEnd/>
          </a:ln>
        </p:spPr>
        <p:txBody>
          <a:bodyPr>
            <a:spAutoFit/>
          </a:bodyPr>
          <a:lstStyle/>
          <a:p>
            <a:r>
              <a:rPr lang="en-US" altLang="en-US" sz="3200" dirty="0">
                <a:latin typeface="VNI-Times" pitchFamily="2" charset="0"/>
              </a:rPr>
              <a:t> </a:t>
            </a:r>
            <a:r>
              <a:rPr lang="en-US" altLang="en-US" sz="3200" dirty="0" err="1">
                <a:latin typeface="VNI-Times" pitchFamily="2" charset="0"/>
              </a:rPr>
              <a:t>Baøi</a:t>
            </a:r>
            <a:r>
              <a:rPr lang="en-US" altLang="en-US" sz="3200" dirty="0">
                <a:latin typeface="VNI-Times" pitchFamily="2" charset="0"/>
              </a:rPr>
              <a:t> </a:t>
            </a:r>
            <a:r>
              <a:rPr lang="en-US" altLang="en-US" sz="3200" dirty="0" err="1">
                <a:latin typeface="VNI-Times" pitchFamily="2" charset="0"/>
              </a:rPr>
              <a:t>taäp</a:t>
            </a:r>
            <a:r>
              <a:rPr lang="en-US" altLang="en-US" sz="3200" dirty="0">
                <a:latin typeface="VNI-Times" pitchFamily="2" charset="0"/>
              </a:rPr>
              <a:t> </a:t>
            </a:r>
            <a:r>
              <a:rPr lang="en-US" altLang="en-US" sz="3200" dirty="0" err="1">
                <a:latin typeface="VNI-Times" pitchFamily="2" charset="0"/>
              </a:rPr>
              <a:t>veà</a:t>
            </a:r>
            <a:r>
              <a:rPr lang="en-US" altLang="en-US" sz="3200" dirty="0">
                <a:latin typeface="VNI-Times" pitchFamily="2" charset="0"/>
              </a:rPr>
              <a:t> </a:t>
            </a:r>
            <a:r>
              <a:rPr lang="en-US" altLang="en-US" sz="3200" dirty="0" err="1">
                <a:latin typeface="VNI-Times" pitchFamily="2" charset="0"/>
              </a:rPr>
              <a:t>nhaø</a:t>
            </a:r>
            <a:r>
              <a:rPr lang="en-US" altLang="en-US" sz="3200" dirty="0">
                <a:latin typeface="VNI-Times" pitchFamily="2" charset="0"/>
              </a:rPr>
              <a:t>: </a:t>
            </a:r>
            <a:r>
              <a:rPr lang="pt-BR" sz="3200" dirty="0"/>
              <a:t>?3, ?4, ?5 + 34, 35, 37, 38, 39 (tr 25, 28, 30 SGK)</a:t>
            </a:r>
            <a:endParaRPr lang="en-US" sz="3200" dirty="0"/>
          </a:p>
        </p:txBody>
      </p:sp>
      <p:sp>
        <p:nvSpPr>
          <p:cNvPr id="29705" name="Text Box 11"/>
          <p:cNvSpPr txBox="1">
            <a:spLocks noChangeArrowheads="1"/>
          </p:cNvSpPr>
          <p:nvPr/>
        </p:nvSpPr>
        <p:spPr bwMode="auto">
          <a:xfrm>
            <a:off x="548442" y="3053210"/>
            <a:ext cx="11277600" cy="1815882"/>
          </a:xfrm>
          <a:prstGeom prst="rect">
            <a:avLst/>
          </a:prstGeom>
          <a:noFill/>
          <a:ln w="9525">
            <a:noFill/>
            <a:miter lim="800000"/>
            <a:headEnd/>
            <a:tailEnd/>
          </a:ln>
        </p:spPr>
        <p:txBody>
          <a:bodyPr>
            <a:spAutoFit/>
          </a:bodyPr>
          <a:lstStyle/>
          <a:p>
            <a:pPr eaLnBrk="1" hangingPunct="1">
              <a:spcBef>
                <a:spcPct val="50000"/>
              </a:spcBef>
              <a:buFontTx/>
              <a:buBlip>
                <a:blip r:embed="rId6"/>
              </a:buBlip>
            </a:pPr>
            <a:r>
              <a:rPr lang="en-US" altLang="en-US" sz="3200" dirty="0">
                <a:latin typeface="VNI-Times" pitchFamily="2" charset="0"/>
              </a:rPr>
              <a:t> </a:t>
            </a:r>
            <a:r>
              <a:rPr lang="en-US" altLang="en-US" sz="3200" dirty="0" err="1">
                <a:latin typeface="VNI-Times" pitchFamily="2" charset="0"/>
              </a:rPr>
              <a:t>Đoïc</a:t>
            </a:r>
            <a:r>
              <a:rPr lang="en-US" altLang="en-US" sz="3200" dirty="0">
                <a:latin typeface="VNI-Times" pitchFamily="2" charset="0"/>
              </a:rPr>
              <a:t> </a:t>
            </a:r>
            <a:r>
              <a:rPr lang="en-US" altLang="en-US" sz="3200" dirty="0" err="1">
                <a:latin typeface="VNI-Times" pitchFamily="2" charset="0"/>
              </a:rPr>
              <a:t>baøi</a:t>
            </a:r>
            <a:r>
              <a:rPr lang="en-US" altLang="en-US" sz="3200" dirty="0">
                <a:latin typeface="VNI-Times" pitchFamily="2" charset="0"/>
              </a:rPr>
              <a:t> </a:t>
            </a:r>
            <a:r>
              <a:rPr lang="en-US" altLang="en-US" sz="3200" dirty="0" err="1">
                <a:latin typeface="VNI-Times" pitchFamily="2" charset="0"/>
              </a:rPr>
              <a:t>ñoïc</a:t>
            </a:r>
            <a:r>
              <a:rPr lang="en-US" altLang="en-US" sz="3200" dirty="0">
                <a:latin typeface="VNI-Times" pitchFamily="2" charset="0"/>
              </a:rPr>
              <a:t> </a:t>
            </a:r>
            <a:r>
              <a:rPr lang="en-US" altLang="en-US" sz="3200" dirty="0" err="1">
                <a:latin typeface="VNI-Times" pitchFamily="2" charset="0"/>
              </a:rPr>
              <a:t>theâm</a:t>
            </a:r>
            <a:r>
              <a:rPr lang="en-US" altLang="en-US" sz="3200" dirty="0">
                <a:latin typeface="VNI-Times" pitchFamily="2" charset="0"/>
              </a:rPr>
              <a:t> </a:t>
            </a:r>
            <a:r>
              <a:rPr lang="en-US" altLang="en-US" sz="3200" dirty="0" err="1">
                <a:latin typeface="VNI-Times" pitchFamily="2" charset="0"/>
              </a:rPr>
              <a:t>ñeå</a:t>
            </a:r>
            <a:r>
              <a:rPr lang="en-US" altLang="en-US" sz="3200" dirty="0">
                <a:latin typeface="VNI-Times" pitchFamily="2" charset="0"/>
              </a:rPr>
              <a:t> </a:t>
            </a:r>
            <a:r>
              <a:rPr lang="en-US" altLang="en-US" sz="3200" dirty="0" err="1">
                <a:latin typeface="VNI-Times" pitchFamily="2" charset="0"/>
              </a:rPr>
              <a:t>hieåu</a:t>
            </a:r>
            <a:r>
              <a:rPr lang="en-US" altLang="en-US" sz="3200" dirty="0">
                <a:latin typeface="VNI-Times" pitchFamily="2" charset="0"/>
              </a:rPr>
              <a:t> </a:t>
            </a:r>
            <a:r>
              <a:rPr lang="en-US" altLang="en-US" sz="3200" dirty="0" err="1">
                <a:latin typeface="VNI-Times" pitchFamily="2" charset="0"/>
              </a:rPr>
              <a:t>theâm</a:t>
            </a:r>
            <a:r>
              <a:rPr lang="en-US" altLang="en-US" sz="3200" dirty="0">
                <a:latin typeface="VNI-Times" pitchFamily="2" charset="0"/>
              </a:rPr>
              <a:t> </a:t>
            </a:r>
            <a:r>
              <a:rPr lang="en-US" altLang="en-US" sz="3200" dirty="0" err="1">
                <a:latin typeface="Times New Roman" pitchFamily="18" charset="0"/>
                <a:cs typeface="Times New Roman" pitchFamily="18" charset="0"/>
              </a:rPr>
              <a:t>các</a:t>
            </a:r>
            <a:r>
              <a:rPr lang="en-US" altLang="en-US" sz="3200" dirty="0">
                <a:latin typeface="Times New Roman" pitchFamily="18" charset="0"/>
                <a:cs typeface="Times New Roman" pitchFamily="18" charset="0"/>
              </a:rPr>
              <a:t> </a:t>
            </a:r>
            <a:r>
              <a:rPr lang="en-US" altLang="en-US" sz="3200" dirty="0" err="1">
                <a:latin typeface="VNI-Times" pitchFamily="2" charset="0"/>
              </a:rPr>
              <a:t>dạng</a:t>
            </a:r>
            <a:r>
              <a:rPr lang="en-US" altLang="en-US" sz="3200" dirty="0">
                <a:latin typeface="VNI-Times" pitchFamily="2" charset="0"/>
              </a:rPr>
              <a:t> </a:t>
            </a:r>
            <a:r>
              <a:rPr lang="en-US" altLang="en-US" sz="3200" dirty="0" err="1">
                <a:latin typeface="Times New Roman" pitchFamily="18" charset="0"/>
                <a:cs typeface="Times New Roman" pitchFamily="18" charset="0"/>
              </a:rPr>
              <a:t>khác</a:t>
            </a:r>
            <a:r>
              <a:rPr lang="en-US" altLang="en-US" sz="3200" dirty="0">
                <a:latin typeface="VNI-Times" pitchFamily="2" charset="0"/>
              </a:rPr>
              <a:t> </a:t>
            </a:r>
            <a:r>
              <a:rPr lang="en-US" altLang="en-US" sz="3200" dirty="0" err="1">
                <a:latin typeface="VNI-Times" pitchFamily="2" charset="0"/>
              </a:rPr>
              <a:t>veà</a:t>
            </a:r>
            <a:r>
              <a:rPr lang="en-US" altLang="en-US" sz="3200" dirty="0">
                <a:latin typeface="VNI-Times" pitchFamily="2" charset="0"/>
              </a:rPr>
              <a:t> </a:t>
            </a:r>
            <a:r>
              <a:rPr lang="en-US" altLang="en-US" sz="3200" dirty="0" err="1">
                <a:latin typeface="VNI-Times" pitchFamily="2" charset="0"/>
              </a:rPr>
              <a:t>giải</a:t>
            </a:r>
            <a:r>
              <a:rPr lang="en-US" altLang="en-US" sz="3200" dirty="0">
                <a:latin typeface="VNI-Times" pitchFamily="2" charset="0"/>
              </a:rPr>
              <a:t> </a:t>
            </a:r>
            <a:r>
              <a:rPr lang="en-US" altLang="en-US" sz="3200" dirty="0" err="1">
                <a:latin typeface="Times New Roman" pitchFamily="18" charset="0"/>
                <a:cs typeface="Times New Roman" pitchFamily="18" charset="0"/>
              </a:rPr>
              <a:t>bài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tóan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bằng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cách</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lập</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phương</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trình</a:t>
            </a:r>
            <a:r>
              <a:rPr lang="en-US" altLang="en-US" sz="3200" dirty="0">
                <a:latin typeface="Times New Roman" pitchFamily="18" charset="0"/>
                <a:cs typeface="Times New Roman" pitchFamily="18" charset="0"/>
              </a:rPr>
              <a:t>.</a:t>
            </a:r>
          </a:p>
          <a:p>
            <a:pPr eaLnBrk="1" hangingPunct="1">
              <a:spcBef>
                <a:spcPct val="50000"/>
              </a:spcBef>
              <a:buFontTx/>
              <a:buBlip>
                <a:blip r:embed="rId6"/>
              </a:buBlip>
            </a:pP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Chuẩn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bị</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bài</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tiết</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sau</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luyện</a:t>
            </a:r>
            <a:r>
              <a:rPr lang="en-US" altLang="en-US" sz="3200" dirty="0">
                <a:latin typeface="Times New Roman" pitchFamily="18" charset="0"/>
                <a:cs typeface="Times New Roman" pitchFamily="18" charset="0"/>
              </a:rPr>
              <a:t> </a:t>
            </a:r>
            <a:r>
              <a:rPr lang="en-US" altLang="en-US" sz="3200" dirty="0" err="1">
                <a:latin typeface="Times New Roman" pitchFamily="18" charset="0"/>
                <a:cs typeface="Times New Roman" pitchFamily="18" charset="0"/>
              </a:rPr>
              <a:t>tập</a:t>
            </a:r>
            <a:endParaRPr lang="en-US" altLang="en-US" sz="3200" dirty="0">
              <a:latin typeface="VNI-Times" pitchFamily="2" charset="0"/>
            </a:endParaRPr>
          </a:p>
        </p:txBody>
      </p:sp>
      <p:pic>
        <p:nvPicPr>
          <p:cNvPr id="28682" name="Picture 7" descr="4951051"/>
          <p:cNvPicPr>
            <a:picLocks noChangeAspect="1" noChangeArrowheads="1" noCrop="1"/>
          </p:cNvPicPr>
          <p:nvPr/>
        </p:nvPicPr>
        <p:blipFill>
          <a:blip r:embed="rId7" cstate="print"/>
          <a:srcRect/>
          <a:stretch>
            <a:fillRect/>
          </a:stretch>
        </p:blipFill>
        <p:spPr bwMode="auto">
          <a:xfrm>
            <a:off x="2118" y="5181600"/>
            <a:ext cx="2940049" cy="1671638"/>
          </a:xfrm>
          <a:prstGeom prst="rect">
            <a:avLst/>
          </a:prstGeom>
          <a:noFill/>
          <a:ln w="9525">
            <a:noFill/>
            <a:miter lim="800000"/>
            <a:headEnd/>
            <a:tailEnd/>
          </a:ln>
        </p:spPr>
      </p:pic>
      <p:pic>
        <p:nvPicPr>
          <p:cNvPr id="28683" name="Picture 7" descr="4951051"/>
          <p:cNvPicPr>
            <a:picLocks noChangeAspect="1" noChangeArrowheads="1" noCrop="1"/>
          </p:cNvPicPr>
          <p:nvPr/>
        </p:nvPicPr>
        <p:blipFill>
          <a:blip r:embed="rId7" cstate="print"/>
          <a:srcRect/>
          <a:stretch>
            <a:fillRect/>
          </a:stretch>
        </p:blipFill>
        <p:spPr bwMode="auto">
          <a:xfrm>
            <a:off x="4472518" y="5181601"/>
            <a:ext cx="2940049" cy="1698625"/>
          </a:xfrm>
          <a:prstGeom prst="rect">
            <a:avLst/>
          </a:prstGeom>
          <a:noFill/>
          <a:ln w="9525">
            <a:noFill/>
            <a:miter lim="800000"/>
            <a:headEnd/>
            <a:tailEnd/>
          </a:ln>
        </p:spPr>
      </p:pic>
      <p:pic>
        <p:nvPicPr>
          <p:cNvPr id="28684" name="Picture 7" descr="4951051"/>
          <p:cNvPicPr>
            <a:picLocks noChangeAspect="1" noChangeArrowheads="1" noCrop="1"/>
          </p:cNvPicPr>
          <p:nvPr/>
        </p:nvPicPr>
        <p:blipFill>
          <a:blip r:embed="rId7" cstate="print"/>
          <a:srcRect/>
          <a:stretch>
            <a:fillRect/>
          </a:stretch>
        </p:blipFill>
        <p:spPr bwMode="auto">
          <a:xfrm>
            <a:off x="9251952" y="5154614"/>
            <a:ext cx="2940049" cy="16986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29701"/>
                                        </p:tgtEl>
                                        <p:attrNameLst>
                                          <p:attrName>style.visibility</p:attrName>
                                        </p:attrNameLst>
                                      </p:cBhvr>
                                      <p:to>
                                        <p:strVal val="visible"/>
                                      </p:to>
                                    </p:set>
                                    <p:anim calcmode="lin" valueType="num">
                                      <p:cBhvr>
                                        <p:cTn id="7" dur="1000" fill="hold"/>
                                        <p:tgtEl>
                                          <p:spTgt spid="29701"/>
                                        </p:tgtEl>
                                        <p:attrNameLst>
                                          <p:attrName>ppt_w</p:attrName>
                                        </p:attrNameLst>
                                      </p:cBhvr>
                                      <p:tavLst>
                                        <p:tav tm="0">
                                          <p:val>
                                            <p:fltVal val="0"/>
                                          </p:val>
                                        </p:tav>
                                        <p:tav tm="100000">
                                          <p:val>
                                            <p:strVal val="#ppt_w"/>
                                          </p:val>
                                        </p:tav>
                                      </p:tavLst>
                                    </p:anim>
                                    <p:anim calcmode="lin" valueType="num">
                                      <p:cBhvr>
                                        <p:cTn id="8" dur="1000" fill="hold"/>
                                        <p:tgtEl>
                                          <p:spTgt spid="29701"/>
                                        </p:tgtEl>
                                        <p:attrNameLst>
                                          <p:attrName>ppt_h</p:attrName>
                                        </p:attrNameLst>
                                      </p:cBhvr>
                                      <p:tavLst>
                                        <p:tav tm="0">
                                          <p:val>
                                            <p:fltVal val="0"/>
                                          </p:val>
                                        </p:tav>
                                        <p:tav tm="100000">
                                          <p:val>
                                            <p:strVal val="#ppt_h"/>
                                          </p:val>
                                        </p:tav>
                                      </p:tavLst>
                                    </p:anim>
                                    <p:anim calcmode="lin" valueType="num">
                                      <p:cBhvr>
                                        <p:cTn id="9" dur="1000" fill="hold"/>
                                        <p:tgtEl>
                                          <p:spTgt spid="29701"/>
                                        </p:tgtEl>
                                        <p:attrNameLst>
                                          <p:attrName>style.rotation</p:attrName>
                                        </p:attrNameLst>
                                      </p:cBhvr>
                                      <p:tavLst>
                                        <p:tav tm="0">
                                          <p:val>
                                            <p:fltVal val="90"/>
                                          </p:val>
                                        </p:tav>
                                        <p:tav tm="100000">
                                          <p:val>
                                            <p:fltVal val="0"/>
                                          </p:val>
                                        </p:tav>
                                      </p:tavLst>
                                    </p:anim>
                                    <p:animEffect transition="in" filter="fade">
                                      <p:cBhvr>
                                        <p:cTn id="10" dur="1000"/>
                                        <p:tgtEl>
                                          <p:spTgt spid="29701"/>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9703"/>
                                        </p:tgtEl>
                                        <p:attrNameLst>
                                          <p:attrName>style.visibility</p:attrName>
                                        </p:attrNameLst>
                                      </p:cBhvr>
                                      <p:to>
                                        <p:strVal val="visible"/>
                                      </p:to>
                                    </p:set>
                                    <p:anim calcmode="lin" valueType="num">
                                      <p:cBhvr additive="base">
                                        <p:cTn id="15" dur="500" fill="hold"/>
                                        <p:tgtEl>
                                          <p:spTgt spid="29703"/>
                                        </p:tgtEl>
                                        <p:attrNameLst>
                                          <p:attrName>ppt_x</p:attrName>
                                        </p:attrNameLst>
                                      </p:cBhvr>
                                      <p:tavLst>
                                        <p:tav tm="0">
                                          <p:val>
                                            <p:strVal val="#ppt_x"/>
                                          </p:val>
                                        </p:tav>
                                        <p:tav tm="100000">
                                          <p:val>
                                            <p:strVal val="#ppt_x"/>
                                          </p:val>
                                        </p:tav>
                                      </p:tavLst>
                                    </p:anim>
                                    <p:anim calcmode="lin" valueType="num">
                                      <p:cBhvr additive="base">
                                        <p:cTn id="16" dur="500" fill="hold"/>
                                        <p:tgtEl>
                                          <p:spTgt spid="2970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2" name="chimes.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29704"/>
                                        </p:tgtEl>
                                        <p:attrNameLst>
                                          <p:attrName>style.visibility</p:attrName>
                                        </p:attrNameLst>
                                      </p:cBhvr>
                                      <p:to>
                                        <p:strVal val="visible"/>
                                      </p:to>
                                    </p:set>
                                    <p:animEffect transition="in" filter="wipe(down)">
                                      <p:cBhvr>
                                        <p:cTn id="21" dur="500"/>
                                        <p:tgtEl>
                                          <p:spTgt spid="29704"/>
                                        </p:tgtEl>
                                      </p:cBhvr>
                                    </p:animEffect>
                                  </p:childTnLst>
                                  <p:subTnLst>
                                    <p:audio>
                                      <p:cMediaNode>
                                        <p:cTn display="0" masterRel="sameClick">
                                          <p:stCondLst>
                                            <p:cond evt="begin" delay="0">
                                              <p:tn val="19"/>
                                            </p:cond>
                                          </p:stCondLst>
                                          <p:endCondLst>
                                            <p:cond evt="onStopAudio" delay="0">
                                              <p:tgtEl>
                                                <p:sldTgt/>
                                              </p:tgtEl>
                                            </p:cond>
                                          </p:endCondLst>
                                        </p:cTn>
                                        <p:tgtEl>
                                          <p:sndTgt r:embed="rId3"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29705"/>
                                        </p:tgtEl>
                                        <p:attrNameLst>
                                          <p:attrName>style.visibility</p:attrName>
                                        </p:attrNameLst>
                                      </p:cBhvr>
                                      <p:to>
                                        <p:strVal val="visible"/>
                                      </p:to>
                                    </p:set>
                                    <p:anim calcmode="lin" valueType="num">
                                      <p:cBhvr>
                                        <p:cTn id="26" dur="500" fill="hold"/>
                                        <p:tgtEl>
                                          <p:spTgt spid="29705"/>
                                        </p:tgtEl>
                                        <p:attrNameLst>
                                          <p:attrName>ppt_w</p:attrName>
                                        </p:attrNameLst>
                                      </p:cBhvr>
                                      <p:tavLst>
                                        <p:tav tm="0">
                                          <p:val>
                                            <p:fltVal val="0"/>
                                          </p:val>
                                        </p:tav>
                                        <p:tav tm="100000">
                                          <p:val>
                                            <p:strVal val="#ppt_w"/>
                                          </p:val>
                                        </p:tav>
                                      </p:tavLst>
                                    </p:anim>
                                    <p:anim calcmode="lin" valueType="num">
                                      <p:cBhvr>
                                        <p:cTn id="27" dur="500" fill="hold"/>
                                        <p:tgtEl>
                                          <p:spTgt spid="29705"/>
                                        </p:tgtEl>
                                        <p:attrNameLst>
                                          <p:attrName>ppt_h</p:attrName>
                                        </p:attrNameLst>
                                      </p:cBhvr>
                                      <p:tavLst>
                                        <p:tav tm="0">
                                          <p:val>
                                            <p:fltVal val="0"/>
                                          </p:val>
                                        </p:tav>
                                        <p:tav tm="100000">
                                          <p:val>
                                            <p:strVal val="#ppt_h"/>
                                          </p:val>
                                        </p:tav>
                                      </p:tavLst>
                                    </p:anim>
                                    <p:animEffect transition="in" filter="fade">
                                      <p:cBhvr>
                                        <p:cTn id="28" dur="500"/>
                                        <p:tgtEl>
                                          <p:spTgt spid="29705"/>
                                        </p:tgtEl>
                                      </p:cBhvr>
                                    </p:animEffect>
                                  </p:childTnLst>
                                  <p:subTnLst>
                                    <p:audio>
                                      <p:cMediaNode>
                                        <p:cTn display="0" masterRel="sameClick">
                                          <p:stCondLst>
                                            <p:cond evt="begin" delay="0">
                                              <p:tn val="24"/>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p:bldP spid="29704" grpId="0"/>
      <p:bldP spid="2970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66567" name="Rectangle 7"/>
          <p:cNvSpPr>
            <a:spLocks noChangeArrowheads="1"/>
          </p:cNvSpPr>
          <p:nvPr/>
        </p:nvSpPr>
        <p:spPr bwMode="auto">
          <a:xfrm>
            <a:off x="2133600" y="609600"/>
            <a:ext cx="7823200" cy="1938338"/>
          </a:xfrm>
          <a:prstGeom prst="rect">
            <a:avLst/>
          </a:prstGeom>
          <a:gradFill rotWithShape="1">
            <a:gsLst>
              <a:gs pos="0">
                <a:schemeClr val="bg1"/>
              </a:gs>
              <a:gs pos="100000">
                <a:srgbClr val="FFCCFF"/>
              </a:gs>
            </a:gsLst>
            <a:lin ang="0" scaled="1"/>
          </a:gradFill>
          <a:ln w="38100">
            <a:noFill/>
            <a:miter lim="800000"/>
            <a:headEnd/>
            <a:tailEnd/>
          </a:ln>
          <a:effectLst>
            <a:prstShdw prst="shdw17" dist="45791" dir="3378596">
              <a:srgbClr val="997A99"/>
            </a:prstShdw>
          </a:effectLst>
        </p:spPr>
        <p:txBody>
          <a:bodyPr>
            <a:spAutoFit/>
          </a:bodyPr>
          <a:lstStyle/>
          <a:p>
            <a:pPr algn="ctr" eaLnBrk="1" hangingPunct="1"/>
            <a:r>
              <a:rPr lang="en-US" altLang="en-US" sz="2400" dirty="0" err="1">
                <a:solidFill>
                  <a:srgbClr val="000066"/>
                </a:solidFill>
                <a:latin typeface="Times New Roman" pitchFamily="18" charset="0"/>
                <a:cs typeface="Times New Roman" pitchFamily="18" charset="0"/>
              </a:rPr>
              <a:t>Vừa</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gà</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vừa</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chó</a:t>
            </a:r>
            <a:endParaRPr lang="en-US" altLang="en-US" sz="2400" dirty="0">
              <a:solidFill>
                <a:srgbClr val="000066"/>
              </a:solidFill>
              <a:latin typeface="Times New Roman" pitchFamily="18" charset="0"/>
              <a:cs typeface="Times New Roman" pitchFamily="18" charset="0"/>
            </a:endParaRPr>
          </a:p>
          <a:p>
            <a:pPr algn="ctr" eaLnBrk="1" hangingPunct="1"/>
            <a:r>
              <a:rPr lang="en-US" altLang="en-US" sz="2400" dirty="0" err="1">
                <a:solidFill>
                  <a:srgbClr val="000066"/>
                </a:solidFill>
                <a:latin typeface="Times New Roman" pitchFamily="18" charset="0"/>
                <a:cs typeface="Times New Roman" pitchFamily="18" charset="0"/>
              </a:rPr>
              <a:t>Bó</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lại</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cho</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tròn</a:t>
            </a:r>
            <a:endParaRPr lang="en-US" altLang="en-US" sz="2400" dirty="0">
              <a:solidFill>
                <a:srgbClr val="000066"/>
              </a:solidFill>
              <a:latin typeface="Times New Roman" pitchFamily="18" charset="0"/>
              <a:cs typeface="Times New Roman" pitchFamily="18" charset="0"/>
            </a:endParaRPr>
          </a:p>
          <a:p>
            <a:pPr algn="ctr" eaLnBrk="1" hangingPunct="1"/>
            <a:r>
              <a:rPr lang="en-US" altLang="en-US" sz="2400" dirty="0" err="1">
                <a:solidFill>
                  <a:srgbClr val="000066"/>
                </a:solidFill>
                <a:latin typeface="Times New Roman" pitchFamily="18" charset="0"/>
                <a:cs typeface="Times New Roman" pitchFamily="18" charset="0"/>
              </a:rPr>
              <a:t>Ba</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mươi</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sáu</a:t>
            </a:r>
            <a:r>
              <a:rPr lang="en-US" altLang="en-US" sz="2400" dirty="0">
                <a:solidFill>
                  <a:srgbClr val="000066"/>
                </a:solidFill>
                <a:latin typeface="Times New Roman" pitchFamily="18" charset="0"/>
                <a:cs typeface="Times New Roman" pitchFamily="18" charset="0"/>
              </a:rPr>
              <a:t> con</a:t>
            </a:r>
          </a:p>
          <a:p>
            <a:pPr algn="ctr" eaLnBrk="1" hangingPunct="1"/>
            <a:r>
              <a:rPr lang="en-US" altLang="en-US" sz="2400" dirty="0" err="1">
                <a:solidFill>
                  <a:srgbClr val="000066"/>
                </a:solidFill>
                <a:latin typeface="Times New Roman" pitchFamily="18" charset="0"/>
                <a:cs typeface="Times New Roman" pitchFamily="18" charset="0"/>
              </a:rPr>
              <a:t>Một</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trăm</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chân</a:t>
            </a:r>
            <a:r>
              <a:rPr lang="en-US" altLang="en-US" sz="2400" dirty="0">
                <a:solidFill>
                  <a:srgbClr val="000066"/>
                </a:solidFill>
                <a:latin typeface="Times New Roman" pitchFamily="18" charset="0"/>
                <a:cs typeface="Times New Roman" pitchFamily="18" charset="0"/>
              </a:rPr>
              <a:t> </a:t>
            </a:r>
            <a:r>
              <a:rPr lang="en-US" altLang="en-US" sz="2400" dirty="0" err="1">
                <a:solidFill>
                  <a:srgbClr val="000066"/>
                </a:solidFill>
                <a:latin typeface="Times New Roman" pitchFamily="18" charset="0"/>
                <a:cs typeface="Times New Roman" pitchFamily="18" charset="0"/>
              </a:rPr>
              <a:t>chẵn</a:t>
            </a:r>
            <a:endParaRPr lang="en-US" altLang="en-US" sz="2400" dirty="0">
              <a:solidFill>
                <a:srgbClr val="000066"/>
              </a:solidFill>
              <a:latin typeface="Times New Roman" pitchFamily="18" charset="0"/>
              <a:cs typeface="Times New Roman" pitchFamily="18" charset="0"/>
            </a:endParaRPr>
          </a:p>
          <a:p>
            <a:pPr algn="ctr" eaLnBrk="1" hangingPunct="1"/>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Hỏi</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có</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bao</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nhiêu</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gà</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bao</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nhiêu</a:t>
            </a:r>
            <a:r>
              <a:rPr lang="en-US" altLang="en-US" sz="2400" dirty="0">
                <a:solidFill>
                  <a:srgbClr val="0000FF"/>
                </a:solidFill>
                <a:latin typeface="Times New Roman" pitchFamily="18" charset="0"/>
                <a:cs typeface="Times New Roman" pitchFamily="18" charset="0"/>
              </a:rPr>
              <a:t> </a:t>
            </a:r>
            <a:r>
              <a:rPr lang="en-US" altLang="en-US" sz="2400" dirty="0" err="1">
                <a:solidFill>
                  <a:srgbClr val="0000FF"/>
                </a:solidFill>
                <a:latin typeface="Times New Roman" pitchFamily="18" charset="0"/>
                <a:cs typeface="Times New Roman" pitchFamily="18" charset="0"/>
              </a:rPr>
              <a:t>chó</a:t>
            </a:r>
            <a:r>
              <a:rPr lang="en-US" altLang="en-US" sz="2400" dirty="0">
                <a:solidFill>
                  <a:srgbClr val="0000FF"/>
                </a:solidFill>
                <a:latin typeface="Times New Roman" pitchFamily="18" charset="0"/>
                <a:cs typeface="Times New Roman" pitchFamily="18" charset="0"/>
              </a:rPr>
              <a:t>?</a:t>
            </a:r>
            <a:endParaRPr lang="en-US" altLang="en-US" sz="2400" b="1" dirty="0">
              <a:solidFill>
                <a:srgbClr val="0000FF"/>
              </a:solidFill>
              <a:latin typeface="Times New Roman" pitchFamily="18" charset="0"/>
              <a:cs typeface="Times New Roman" pitchFamily="18" charset="0"/>
            </a:endParaRPr>
          </a:p>
        </p:txBody>
      </p:sp>
      <p:sp>
        <p:nvSpPr>
          <p:cNvPr id="66576" name="Line 16"/>
          <p:cNvSpPr>
            <a:spLocks noChangeShapeType="1"/>
          </p:cNvSpPr>
          <p:nvPr/>
        </p:nvSpPr>
        <p:spPr bwMode="auto">
          <a:xfrm>
            <a:off x="4978400" y="2590800"/>
            <a:ext cx="0" cy="609600"/>
          </a:xfrm>
          <a:prstGeom prst="line">
            <a:avLst/>
          </a:prstGeom>
          <a:noFill/>
          <a:ln w="76200">
            <a:solidFill>
              <a:srgbClr val="FF0000"/>
            </a:solidFill>
            <a:round/>
            <a:headEnd/>
            <a:tailEnd type="triangle" w="med" len="med"/>
          </a:ln>
        </p:spPr>
        <p:txBody>
          <a:bodyPr/>
          <a:lstStyle/>
          <a:p>
            <a:endParaRPr lang="en-US"/>
          </a:p>
        </p:txBody>
      </p:sp>
      <p:sp>
        <p:nvSpPr>
          <p:cNvPr id="66578" name="Text Box 18"/>
          <p:cNvSpPr txBox="1">
            <a:spLocks noChangeArrowheads="1"/>
          </p:cNvSpPr>
          <p:nvPr/>
        </p:nvSpPr>
        <p:spPr bwMode="auto">
          <a:xfrm>
            <a:off x="5283200" y="2667001"/>
            <a:ext cx="6604000" cy="400110"/>
          </a:xfrm>
          <a:prstGeom prst="rect">
            <a:avLst/>
          </a:prstGeom>
          <a:noFill/>
          <a:ln w="9525">
            <a:noFill/>
            <a:miter lim="800000"/>
            <a:headEnd/>
            <a:tailEnd/>
          </a:ln>
        </p:spPr>
        <p:txBody>
          <a:bodyPr>
            <a:spAutoFit/>
          </a:bodyPr>
          <a:lstStyle/>
          <a:p>
            <a:pPr eaLnBrk="1" hangingPunct="1"/>
            <a:r>
              <a:rPr lang="en-US" altLang="en-US" sz="2000" b="1" dirty="0" err="1">
                <a:solidFill>
                  <a:srgbClr val="FF0000"/>
                </a:solidFill>
                <a:latin typeface="Times New Roman" pitchFamily="18" charset="0"/>
                <a:cs typeface="Times New Roman" pitchFamily="18" charset="0"/>
              </a:rPr>
              <a:t>Có</a:t>
            </a:r>
            <a:r>
              <a:rPr lang="en-US" altLang="en-US" sz="2000" b="1" dirty="0">
                <a:solidFill>
                  <a:srgbClr val="FF0000"/>
                </a:solidFill>
                <a:latin typeface="Times New Roman" pitchFamily="18" charset="0"/>
                <a:cs typeface="Times New Roman" pitchFamily="18" charset="0"/>
              </a:rPr>
              <a:t> </a:t>
            </a:r>
            <a:r>
              <a:rPr lang="en-US" altLang="en-US" sz="2000" b="1" dirty="0" err="1">
                <a:solidFill>
                  <a:srgbClr val="FF0000"/>
                </a:solidFill>
                <a:latin typeface="Times New Roman" pitchFamily="18" charset="0"/>
                <a:cs typeface="Times New Roman" pitchFamily="18" charset="0"/>
              </a:rPr>
              <a:t>liên</a:t>
            </a:r>
            <a:r>
              <a:rPr lang="en-US" altLang="en-US" sz="2000" b="1" dirty="0">
                <a:solidFill>
                  <a:srgbClr val="FF0000"/>
                </a:solidFill>
                <a:latin typeface="Times New Roman" pitchFamily="18" charset="0"/>
                <a:cs typeface="Times New Roman" pitchFamily="18" charset="0"/>
              </a:rPr>
              <a:t> </a:t>
            </a:r>
            <a:r>
              <a:rPr lang="en-US" altLang="en-US" sz="2000" b="1" dirty="0" err="1">
                <a:solidFill>
                  <a:srgbClr val="FF0000"/>
                </a:solidFill>
                <a:latin typeface="Times New Roman" pitchFamily="18" charset="0"/>
                <a:cs typeface="Times New Roman" pitchFamily="18" charset="0"/>
              </a:rPr>
              <a:t>hệ</a:t>
            </a:r>
            <a:r>
              <a:rPr lang="en-US" altLang="en-US" sz="2000" b="1" dirty="0">
                <a:solidFill>
                  <a:srgbClr val="FF0000"/>
                </a:solidFill>
                <a:latin typeface="Times New Roman" pitchFamily="18" charset="0"/>
                <a:cs typeface="Times New Roman" pitchFamily="18" charset="0"/>
              </a:rPr>
              <a:t> </a:t>
            </a:r>
            <a:r>
              <a:rPr lang="en-US" altLang="en-US" sz="2000" b="1" dirty="0" err="1">
                <a:solidFill>
                  <a:srgbClr val="FF0000"/>
                </a:solidFill>
                <a:latin typeface="Times New Roman" pitchFamily="18" charset="0"/>
                <a:cs typeface="Times New Roman" pitchFamily="18" charset="0"/>
              </a:rPr>
              <a:t>với</a:t>
            </a:r>
            <a:r>
              <a:rPr lang="en-US" altLang="en-US" sz="2000" b="1" dirty="0">
                <a:solidFill>
                  <a:srgbClr val="FF0000"/>
                </a:solidFill>
                <a:latin typeface="Times New Roman" pitchFamily="18" charset="0"/>
                <a:cs typeface="Times New Roman" pitchFamily="18" charset="0"/>
              </a:rPr>
              <a:t> </a:t>
            </a:r>
            <a:r>
              <a:rPr lang="en-US" altLang="en-US" sz="2000" b="1" dirty="0" err="1">
                <a:solidFill>
                  <a:srgbClr val="FF0000"/>
                </a:solidFill>
                <a:latin typeface="Times New Roman" pitchFamily="18" charset="0"/>
                <a:cs typeface="Times New Roman" pitchFamily="18" charset="0"/>
              </a:rPr>
              <a:t>nhau</a:t>
            </a:r>
            <a:r>
              <a:rPr lang="en-US" altLang="en-US" sz="2000" b="1" dirty="0">
                <a:solidFill>
                  <a:srgbClr val="FF0000"/>
                </a:solidFill>
                <a:latin typeface="Times New Roman" pitchFamily="18" charset="0"/>
                <a:cs typeface="Times New Roman" pitchFamily="18" charset="0"/>
              </a:rPr>
              <a:t> </a:t>
            </a:r>
            <a:r>
              <a:rPr lang="en-US" altLang="en-US" sz="2000" b="1" dirty="0" err="1">
                <a:solidFill>
                  <a:srgbClr val="FF0000"/>
                </a:solidFill>
                <a:latin typeface="Times New Roman" pitchFamily="18" charset="0"/>
                <a:cs typeface="Times New Roman" pitchFamily="18" charset="0"/>
              </a:rPr>
              <a:t>không</a:t>
            </a:r>
            <a:r>
              <a:rPr lang="en-US" altLang="en-US" sz="2000" b="1" dirty="0">
                <a:solidFill>
                  <a:srgbClr val="FF0000"/>
                </a:solidFill>
                <a:latin typeface="Times New Roman" pitchFamily="18" charset="0"/>
                <a:cs typeface="Times New Roman" pitchFamily="18" charset="0"/>
              </a:rPr>
              <a:t>?</a:t>
            </a:r>
            <a:endParaRPr lang="en-US" altLang="en-US" sz="2800" b="1" dirty="0">
              <a:solidFill>
                <a:srgbClr val="FF0000"/>
              </a:solidFill>
              <a:latin typeface="Times New Roman" pitchFamily="18" charset="0"/>
              <a:cs typeface="Times New Roman" pitchFamily="18" charset="0"/>
            </a:endParaRPr>
          </a:p>
        </p:txBody>
      </p:sp>
      <p:pic>
        <p:nvPicPr>
          <p:cNvPr id="66585" name="Picture 25" descr="lollipop[1]"/>
          <p:cNvPicPr>
            <a:picLocks noChangeAspect="1" noChangeArrowheads="1" noCrop="1"/>
          </p:cNvPicPr>
          <p:nvPr/>
        </p:nvPicPr>
        <p:blipFill>
          <a:blip r:embed="rId2" cstate="print"/>
          <a:srcRect/>
          <a:stretch>
            <a:fillRect/>
          </a:stretch>
        </p:blipFill>
        <p:spPr bwMode="auto">
          <a:xfrm>
            <a:off x="8432800" y="6553200"/>
            <a:ext cx="2844800" cy="103188"/>
          </a:xfrm>
          <a:prstGeom prst="rect">
            <a:avLst/>
          </a:prstGeom>
          <a:noFill/>
          <a:ln w="9525">
            <a:noFill/>
            <a:miter lim="800000"/>
            <a:headEnd/>
            <a:tailEnd/>
          </a:ln>
        </p:spPr>
      </p:pic>
      <p:sp>
        <p:nvSpPr>
          <p:cNvPr id="66569" name="Rectangle 9"/>
          <p:cNvSpPr>
            <a:spLocks noChangeArrowheads="1"/>
          </p:cNvSpPr>
          <p:nvPr/>
        </p:nvSpPr>
        <p:spPr bwMode="auto">
          <a:xfrm>
            <a:off x="1955800" y="3229125"/>
            <a:ext cx="8128000" cy="461665"/>
          </a:xfrm>
          <a:prstGeom prst="rect">
            <a:avLst/>
          </a:prstGeom>
          <a:gradFill rotWithShape="1">
            <a:gsLst>
              <a:gs pos="0">
                <a:srgbClr val="FFFFCC"/>
              </a:gs>
              <a:gs pos="50000">
                <a:srgbClr val="FFFFFF"/>
              </a:gs>
              <a:gs pos="100000">
                <a:srgbClr val="FFFFCC"/>
              </a:gs>
            </a:gsLst>
            <a:lin ang="5400000" scaled="1"/>
          </a:gradFill>
          <a:ln w="9525">
            <a:noFill/>
            <a:miter lim="800000"/>
            <a:headEnd/>
            <a:tailEnd/>
          </a:ln>
          <a:effectLst>
            <a:prstShdw prst="shdw17" dist="53882" dir="13500000">
              <a:srgbClr val="999999"/>
            </a:prstShdw>
          </a:effectLst>
        </p:spPr>
        <p:txBody>
          <a:bodyPr anchor="ctr">
            <a:spAutoFit/>
          </a:bodyPr>
          <a:lstStyle/>
          <a:p>
            <a:pPr eaLnBrk="1" hangingPunct="1"/>
            <a:r>
              <a:rPr lang="en-US" altLang="en-US" sz="2400" dirty="0" err="1">
                <a:latin typeface="Times New Roman" pitchFamily="18" charset="0"/>
                <a:cs typeface="Times New Roman" pitchFamily="18" charset="0"/>
              </a:rPr>
              <a:t>Giải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phương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trình</a:t>
            </a:r>
            <a:r>
              <a:rPr lang="en-US" altLang="en-US" sz="2400" dirty="0">
                <a:latin typeface="Times New Roman" pitchFamily="18" charset="0"/>
                <a:cs typeface="Times New Roman" pitchFamily="18" charset="0"/>
              </a:rPr>
              <a:t>: 2x + 4(36 -x) = 100.</a:t>
            </a:r>
            <a:endParaRPr lang="en-US" altLang="en-US" sz="2400" dirty="0">
              <a:solidFill>
                <a:srgbClr val="FF0000"/>
              </a:solidFill>
              <a:latin typeface="Times New Roman" pitchFamily="18" charset="0"/>
              <a:cs typeface="Times New Roman" pitchFamily="18" charset="0"/>
            </a:endParaRPr>
          </a:p>
        </p:txBody>
      </p:sp>
      <p:sp>
        <p:nvSpPr>
          <p:cNvPr id="66598" name="AutoShape 38"/>
          <p:cNvSpPr>
            <a:spLocks noChangeArrowheads="1"/>
          </p:cNvSpPr>
          <p:nvPr/>
        </p:nvSpPr>
        <p:spPr bwMode="auto">
          <a:xfrm>
            <a:off x="304800" y="4144963"/>
            <a:ext cx="4775200" cy="914400"/>
          </a:xfrm>
          <a:prstGeom prst="wedgeRoundRectCallout">
            <a:avLst>
              <a:gd name="adj1" fmla="val 59972"/>
              <a:gd name="adj2" fmla="val -109204"/>
              <a:gd name="adj3" fmla="val 16667"/>
            </a:avLst>
          </a:prstGeom>
          <a:gradFill rotWithShape="1">
            <a:gsLst>
              <a:gs pos="0">
                <a:srgbClr val="FFFF99"/>
              </a:gs>
              <a:gs pos="100000">
                <a:schemeClr val="bg1"/>
              </a:gs>
            </a:gsLst>
            <a:lin ang="5400000" scaled="1"/>
          </a:gradFill>
          <a:ln w="9525">
            <a:solidFill>
              <a:srgbClr val="0000FF"/>
            </a:solidFill>
            <a:miter lim="800000"/>
            <a:headEnd/>
            <a:tailEnd/>
          </a:ln>
          <a:effectLst>
            <a:prstShdw prst="shdw17" dist="17961" dir="2700000">
              <a:srgbClr val="000099"/>
            </a:prstShdw>
          </a:effectLst>
        </p:spPr>
        <p:txBody>
          <a:bodyPr lIns="0" tIns="0" rIns="0" bIns="0"/>
          <a:lstStyle/>
          <a:p>
            <a:pPr eaLnBrk="1" hangingPunct="1"/>
            <a:r>
              <a:rPr lang="en-US" altLang="en-US" sz="2600" dirty="0" err="1">
                <a:latin typeface="Times New Roman" pitchFamily="18" charset="0"/>
                <a:cs typeface="Times New Roman" pitchFamily="18" charset="0"/>
              </a:rPr>
              <a:t>Có</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giúp</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ta</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giải</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được</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bài</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toán</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thứ</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nhất</a:t>
            </a:r>
            <a:r>
              <a:rPr lang="en-US" altLang="en-US" sz="2600" dirty="0">
                <a:latin typeface="Times New Roman" pitchFamily="18" charset="0"/>
                <a:cs typeface="Times New Roman" pitchFamily="18" charset="0"/>
              </a:rPr>
              <a:t> </a:t>
            </a:r>
            <a:r>
              <a:rPr lang="en-US" altLang="en-US" sz="2600" dirty="0" err="1">
                <a:latin typeface="Times New Roman" pitchFamily="18" charset="0"/>
                <a:cs typeface="Times New Roman" pitchFamily="18" charset="0"/>
              </a:rPr>
              <a:t>không</a:t>
            </a:r>
            <a:r>
              <a:rPr lang="en-US" altLang="en-US" sz="2600" dirty="0">
                <a:latin typeface="Times New Roman" pitchFamily="18" charset="0"/>
                <a:cs typeface="Times New Roman" pitchFamily="18" charset="0"/>
              </a:rPr>
              <a:t>?</a:t>
            </a:r>
            <a:endParaRPr lang="en-US" altLang="en-US" sz="2600" b="1" dirty="0">
              <a:latin typeface="Times New Roman" pitchFamily="18" charset="0"/>
              <a:cs typeface="Times New Roman" pitchFamily="18" charset="0"/>
            </a:endParaRPr>
          </a:p>
          <a:p>
            <a:pPr algn="ctr" eaLnBrk="1" hangingPunct="1"/>
            <a:endParaRPr lang="en-US" altLang="en-US" sz="2600" b="1" dirty="0">
              <a:solidFill>
                <a:srgbClr val="800000"/>
              </a:solidFill>
              <a:latin typeface="Times New Roman" pitchFamily="18" charset="0"/>
              <a:cs typeface="Times New Roman" pitchFamily="18" charset="0"/>
            </a:endParaRPr>
          </a:p>
        </p:txBody>
      </p:sp>
      <p:sp>
        <p:nvSpPr>
          <p:cNvPr id="66595" name="AutoShape 35"/>
          <p:cNvSpPr>
            <a:spLocks noChangeArrowheads="1"/>
          </p:cNvSpPr>
          <p:nvPr/>
        </p:nvSpPr>
        <p:spPr bwMode="auto">
          <a:xfrm>
            <a:off x="6400800" y="3962400"/>
            <a:ext cx="4978400" cy="1371600"/>
          </a:xfrm>
          <a:prstGeom prst="wedgeRoundRectCallout">
            <a:avLst>
              <a:gd name="adj1" fmla="val -64921"/>
              <a:gd name="adj2" fmla="val -74190"/>
              <a:gd name="adj3" fmla="val 16667"/>
            </a:avLst>
          </a:prstGeom>
          <a:gradFill rotWithShape="1">
            <a:gsLst>
              <a:gs pos="0">
                <a:srgbClr val="66FFFF"/>
              </a:gs>
              <a:gs pos="50000">
                <a:schemeClr val="bg1"/>
              </a:gs>
              <a:gs pos="100000">
                <a:srgbClr val="66FFFF"/>
              </a:gs>
            </a:gsLst>
            <a:lin ang="5400000" scaled="1"/>
          </a:gradFill>
          <a:ln w="6350">
            <a:solidFill>
              <a:srgbClr val="FF0000"/>
            </a:solidFill>
            <a:miter lim="800000"/>
            <a:headEnd/>
            <a:tailEnd/>
          </a:ln>
          <a:effectLst>
            <a:prstShdw prst="shdw17" dist="17961" dir="2700000">
              <a:srgbClr val="FF0000">
                <a:gamma/>
                <a:shade val="60000"/>
                <a:invGamma/>
              </a:srgbClr>
            </a:prstShdw>
          </a:effectLst>
        </p:spPr>
        <p:txBody>
          <a:bodyPr/>
          <a:lstStyle/>
          <a:p>
            <a:pPr algn="ctr" eaLnBrk="1" hangingPunct="1">
              <a:defRPr/>
            </a:pPr>
            <a:r>
              <a:rPr lang="en-US" sz="2600" dirty="0" err="1">
                <a:latin typeface="Times New Roman" pitchFamily="18" charset="0"/>
                <a:cs typeface="Times New Roman" pitchFamily="18" charset="0"/>
              </a:rPr>
              <a:t>Làm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thế</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nào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chuyển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bài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toán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thứ</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nhất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bài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toán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thứ</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hai</a:t>
            </a:r>
            <a:r>
              <a:rPr lang="en-US" sz="2600" dirty="0">
                <a:latin typeface="Times New Roman" pitchFamily="18" charset="0"/>
                <a:cs typeface="Times New Roman" pitchFamily="18" charset="0"/>
              </a:rPr>
              <a:t>?</a:t>
            </a:r>
          </a:p>
        </p:txBody>
      </p:sp>
      <p:sp>
        <p:nvSpPr>
          <p:cNvPr id="66586" name="WordArt 26"/>
          <p:cNvSpPr>
            <a:spLocks noChangeArrowheads="1" noChangeShapeType="1" noTextEdit="1"/>
          </p:cNvSpPr>
          <p:nvPr/>
        </p:nvSpPr>
        <p:spPr bwMode="auto">
          <a:xfrm>
            <a:off x="10566400" y="5181600"/>
            <a:ext cx="711200" cy="1295400"/>
          </a:xfrm>
          <a:prstGeom prst="rect">
            <a:avLst/>
          </a:prstGeom>
        </p:spPr>
        <p:txBody>
          <a:bodyPr wrap="none" fromWordArt="1">
            <a:prstTxWarp prst="textCascadeUp">
              <a:avLst>
                <a:gd name="adj" fmla="val 59144"/>
              </a:avLst>
            </a:prstTxWarp>
          </a:bodyPr>
          <a:lstStyle/>
          <a:p>
            <a:pPr algn="ctr"/>
            <a:r>
              <a:rPr lang="en-US" sz="3600" kern="10" normalizeH="1">
                <a:ln w="9525">
                  <a:solidFill>
                    <a:srgbClr val="000000"/>
                  </a:solidFill>
                  <a:round/>
                  <a:headEnd/>
                  <a:tailEnd/>
                </a:ln>
                <a:gradFill rotWithShape="1">
                  <a:gsLst>
                    <a:gs pos="0">
                      <a:srgbClr val="FFE701"/>
                    </a:gs>
                    <a:gs pos="100000">
                      <a:srgbClr val="FE3E02"/>
                    </a:gs>
                  </a:gsLst>
                  <a:lin ang="5400000" scaled="1"/>
                </a:gradFill>
                <a:effectLst>
                  <a:outerShdw dist="35921" dir="2700000" algn="ctr" rotWithShape="0">
                    <a:srgbClr val="868686"/>
                  </a:outerShdw>
                </a:effectLst>
                <a:latin typeface="Times New Roman"/>
                <a:cs typeface="Times New Roman"/>
              </a:rPr>
              <a:t>?</a:t>
            </a:r>
          </a:p>
        </p:txBody>
      </p:sp>
      <p:sp>
        <p:nvSpPr>
          <p:cNvPr id="66599" name="AutoShape 39"/>
          <p:cNvSpPr>
            <a:spLocks noChangeArrowheads="1"/>
          </p:cNvSpPr>
          <p:nvPr/>
        </p:nvSpPr>
        <p:spPr bwMode="auto">
          <a:xfrm>
            <a:off x="3556000" y="5410200"/>
            <a:ext cx="3149600" cy="990600"/>
          </a:xfrm>
          <a:prstGeom prst="wedgeRoundRectCallout">
            <a:avLst>
              <a:gd name="adj1" fmla="val 47380"/>
              <a:gd name="adj2" fmla="val -37338"/>
              <a:gd name="adj3" fmla="val 16667"/>
            </a:avLst>
          </a:prstGeom>
          <a:gradFill rotWithShape="1">
            <a:gsLst>
              <a:gs pos="0">
                <a:srgbClr val="FFCCFF"/>
              </a:gs>
              <a:gs pos="50000">
                <a:schemeClr val="bg1"/>
              </a:gs>
              <a:gs pos="100000">
                <a:srgbClr val="FFCCFF"/>
              </a:gs>
            </a:gsLst>
            <a:lin ang="5400000" scaled="1"/>
          </a:gradFill>
          <a:ln w="6350">
            <a:noFill/>
            <a:miter lim="800000"/>
            <a:headEnd/>
            <a:tailEnd/>
          </a:ln>
          <a:effectLst>
            <a:prstShdw prst="shdw17" dist="17961" dir="2700000">
              <a:srgbClr val="FFCCFF">
                <a:gamma/>
                <a:shade val="60000"/>
                <a:invGamma/>
              </a:srgbClr>
            </a:prstShdw>
          </a:effectLst>
        </p:spPr>
        <p:txBody>
          <a:bodyPr/>
          <a:lstStyle/>
          <a:p>
            <a:pPr algn="ctr" eaLnBrk="1" hangingPunct="1">
              <a:defRPr/>
            </a:pPr>
            <a:r>
              <a:rPr lang="en-US" sz="2800" dirty="0" err="1">
                <a:solidFill>
                  <a:srgbClr val="0000FF"/>
                </a:solidFill>
                <a:latin typeface="Times New Roman" pitchFamily="18" charset="0"/>
                <a:cs typeface="Times New Roman" pitchFamily="18" charset="0"/>
              </a:rPr>
              <a:t>Cách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còn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gọi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gì</a:t>
            </a:r>
            <a:r>
              <a:rPr lang="en-US" sz="2800" dirty="0">
                <a:solidFill>
                  <a:srgbClr val="0000FF"/>
                </a:solidFill>
                <a:latin typeface="Times New Roman" pitchFamily="18" charset="0"/>
                <a:cs typeface="Times New Roman" pitchFamily="18" charset="0"/>
              </a:rPr>
              <a:t>?</a:t>
            </a:r>
          </a:p>
        </p:txBody>
      </p:sp>
      <p:grpSp>
        <p:nvGrpSpPr>
          <p:cNvPr id="2" name="Group 44"/>
          <p:cNvGrpSpPr>
            <a:grpSpLocks/>
          </p:cNvGrpSpPr>
          <p:nvPr/>
        </p:nvGrpSpPr>
        <p:grpSpPr bwMode="auto">
          <a:xfrm>
            <a:off x="304800" y="57150"/>
            <a:ext cx="11531600" cy="476250"/>
            <a:chOff x="240" y="36"/>
            <a:chExt cx="5448" cy="300"/>
          </a:xfrm>
        </p:grpSpPr>
        <p:sp>
          <p:nvSpPr>
            <p:cNvPr id="13328" name="AutoShape 40"/>
            <p:cNvSpPr>
              <a:spLocks noChangeArrowheads="1"/>
            </p:cNvSpPr>
            <p:nvPr/>
          </p:nvSpPr>
          <p:spPr bwMode="auto">
            <a:xfrm>
              <a:off x="240" y="36"/>
              <a:ext cx="5448" cy="300"/>
            </a:xfrm>
            <a:prstGeom prst="roundRect">
              <a:avLst>
                <a:gd name="adj" fmla="val 47685"/>
              </a:avLst>
            </a:prstGeom>
            <a:solidFill>
              <a:srgbClr val="0000FF"/>
            </a:solidFill>
            <a:ln w="9525">
              <a:solidFill>
                <a:schemeClr val="tx1"/>
              </a:solidFill>
              <a:round/>
              <a:headEnd/>
              <a:tailEnd/>
            </a:ln>
          </p:spPr>
          <p:txBody>
            <a:bodyPr wrap="none" anchor="ctr"/>
            <a:lstStyle/>
            <a:p>
              <a:pPr eaLnBrk="1" hangingPunct="1"/>
              <a:endParaRPr lang="en-US" altLang="en-US">
                <a:latin typeface="Times New Roman" pitchFamily="18" charset="0"/>
                <a:cs typeface="Times New Roman" pitchFamily="18" charset="0"/>
              </a:endParaRPr>
            </a:p>
          </p:txBody>
        </p:sp>
        <p:sp>
          <p:nvSpPr>
            <p:cNvPr id="66601" name="AutoShape 41"/>
            <p:cNvSpPr>
              <a:spLocks noChangeArrowheads="1"/>
            </p:cNvSpPr>
            <p:nvPr/>
          </p:nvSpPr>
          <p:spPr bwMode="auto">
            <a:xfrm>
              <a:off x="312" y="74"/>
              <a:ext cx="912" cy="240"/>
            </a:xfrm>
            <a:prstGeom prst="flowChartOnlineStorage">
              <a:avLst/>
            </a:prstGeom>
            <a:gradFill rotWithShape="1">
              <a:gsLst>
                <a:gs pos="0">
                  <a:srgbClr val="000082"/>
                </a:gs>
                <a:gs pos="15000">
                  <a:srgbClr val="66008F"/>
                </a:gs>
                <a:gs pos="32499">
                  <a:srgbClr val="BA0066"/>
                </a:gs>
                <a:gs pos="45000">
                  <a:srgbClr val="FF0000"/>
                </a:gs>
                <a:gs pos="50000">
                  <a:srgbClr val="FF8200"/>
                </a:gs>
                <a:gs pos="55001">
                  <a:srgbClr val="FF0000"/>
                </a:gs>
                <a:gs pos="67501">
                  <a:srgbClr val="BA0066"/>
                </a:gs>
                <a:gs pos="85000">
                  <a:srgbClr val="66008F"/>
                </a:gs>
                <a:gs pos="100000">
                  <a:srgbClr val="000082"/>
                </a:gs>
              </a:gsLst>
              <a:lin ang="5400000" scaled="1"/>
            </a:gradFill>
            <a:ln w="38100">
              <a:solidFill>
                <a:srgbClr val="FFFF66"/>
              </a:solidFill>
              <a:miter lim="800000"/>
              <a:headEnd/>
              <a:tailEnd/>
            </a:ln>
            <a:effectLst/>
          </p:spPr>
          <p:txBody>
            <a:bodyPr wrap="none" anchor="ctr"/>
            <a:lstStyle/>
            <a:p>
              <a:pPr algn="ctr" eaLnBrk="1" hangingPunct="1">
                <a:defRPr/>
              </a:pPr>
              <a:r>
                <a:rPr lang="en-US" sz="2200" b="1" u="sng" dirty="0" err="1">
                  <a:solidFill>
                    <a:schemeClr val="bg1"/>
                  </a:solidFill>
                  <a:effectLst>
                    <a:outerShdw blurRad="38100" dist="38100" dir="2700000" algn="tl">
                      <a:srgbClr val="000000"/>
                    </a:outerShdw>
                  </a:effectLst>
                  <a:latin typeface="Times New Roman" pitchFamily="18" charset="0"/>
                  <a:cs typeface="Times New Roman" pitchFamily="18" charset="0"/>
                </a:rPr>
                <a:t>Tiết</a:t>
              </a:r>
              <a:r>
                <a:rPr lang="en-US" sz="2200" b="1" u="sng" dirty="0">
                  <a:solidFill>
                    <a:schemeClr val="bg1"/>
                  </a:solidFill>
                  <a:effectLst>
                    <a:outerShdw blurRad="38100" dist="38100" dir="2700000" algn="tl">
                      <a:srgbClr val="000000"/>
                    </a:outerShdw>
                  </a:effectLst>
                  <a:latin typeface="Times New Roman" pitchFamily="18" charset="0"/>
                  <a:cs typeface="Times New Roman" pitchFamily="18" charset="0"/>
                </a:rPr>
                <a:t> 51   </a:t>
              </a:r>
            </a:p>
          </p:txBody>
        </p:sp>
        <p:sp>
          <p:nvSpPr>
            <p:cNvPr id="13330" name="AutoShape 42"/>
            <p:cNvSpPr>
              <a:spLocks noChangeArrowheads="1"/>
            </p:cNvSpPr>
            <p:nvPr/>
          </p:nvSpPr>
          <p:spPr bwMode="auto">
            <a:xfrm>
              <a:off x="1164" y="62"/>
              <a:ext cx="4464" cy="259"/>
            </a:xfrm>
            <a:prstGeom prst="roundRect">
              <a:avLst>
                <a:gd name="adj" fmla="val 50000"/>
              </a:avLst>
            </a:prstGeom>
            <a:gradFill rotWithShape="1">
              <a:gsLst>
                <a:gs pos="0">
                  <a:srgbClr val="FF0000"/>
                </a:gs>
                <a:gs pos="50000">
                  <a:srgbClr val="FFFF66"/>
                </a:gs>
                <a:gs pos="100000">
                  <a:srgbClr val="FF0000"/>
                </a:gs>
              </a:gsLst>
              <a:lin ang="5400000" scaled="1"/>
            </a:gradFill>
            <a:ln w="19050">
              <a:solidFill>
                <a:srgbClr val="0000FF"/>
              </a:solidFill>
              <a:round/>
              <a:headEnd/>
              <a:tailEnd/>
            </a:ln>
          </p:spPr>
          <p:txBody>
            <a:bodyPr wrap="none" tIns="64008" anchor="ctr"/>
            <a:lstStyle/>
            <a:p>
              <a:pPr algn="ctr" eaLnBrk="1" hangingPunct="1"/>
              <a:r>
                <a:rPr lang="en-US" altLang="en-US" sz="2200" b="1" dirty="0" err="1">
                  <a:latin typeface="Times New Roman" pitchFamily="18" charset="0"/>
                  <a:cs typeface="Times New Roman" pitchFamily="18" charset="0"/>
                </a:rPr>
                <a:t>Chủ</a:t>
              </a:r>
              <a:r>
                <a:rPr lang="en-US" altLang="en-US" sz="2200" b="1" dirty="0">
                  <a:latin typeface="Times New Roman" pitchFamily="18" charset="0"/>
                  <a:cs typeface="Times New Roman" pitchFamily="18" charset="0"/>
                </a:rPr>
                <a:t> </a:t>
              </a:r>
              <a:r>
                <a:rPr lang="en-US" altLang="en-US" sz="2200" b="1" dirty="0" err="1">
                  <a:latin typeface="Times New Roman" pitchFamily="18" charset="0"/>
                  <a:cs typeface="Times New Roman" pitchFamily="18" charset="0"/>
                </a:rPr>
                <a:t>đề</a:t>
              </a:r>
              <a:r>
                <a:rPr lang="en-US" altLang="en-US" sz="2200" b="1" dirty="0">
                  <a:latin typeface="Times New Roman" pitchFamily="18" charset="0"/>
                  <a:cs typeface="Times New Roman" pitchFamily="18" charset="0"/>
                </a:rPr>
                <a:t>:  GIẢI BÀI TOÁN BẰNG CÁCH LẬP PHƯƠNG TRÌNH</a:t>
              </a:r>
            </a:p>
          </p:txBody>
        </p:sp>
      </p:grpSp>
      <p:sp>
        <p:nvSpPr>
          <p:cNvPr id="66606" name="Oval 46"/>
          <p:cNvSpPr>
            <a:spLocks noChangeArrowheads="1"/>
          </p:cNvSpPr>
          <p:nvPr/>
        </p:nvSpPr>
        <p:spPr bwMode="auto">
          <a:xfrm>
            <a:off x="7213600" y="4895850"/>
            <a:ext cx="203200" cy="152400"/>
          </a:xfrm>
          <a:prstGeom prst="ellipse">
            <a:avLst/>
          </a:prstGeom>
          <a:solidFill>
            <a:srgbClr val="FF0000"/>
          </a:solidFill>
          <a:ln w="38100">
            <a:noFill/>
            <a:round/>
            <a:headEnd/>
            <a:tailEnd/>
          </a:ln>
        </p:spPr>
        <p:txBody>
          <a:bodyPr wrap="none" anchor="ctr"/>
          <a:lstStyle/>
          <a:p>
            <a:pPr eaLnBrk="1" hangingPunct="1"/>
            <a:endParaRPr lang="en-US" altLang="en-US">
              <a:latin typeface="Times New Roman" pitchFamily="18" charset="0"/>
              <a:cs typeface="Times New Roman" pitchFamily="18" charset="0"/>
            </a:endParaRPr>
          </a:p>
        </p:txBody>
      </p:sp>
      <p:sp>
        <p:nvSpPr>
          <p:cNvPr id="66607" name="Oval 47"/>
          <p:cNvSpPr>
            <a:spLocks noChangeArrowheads="1"/>
          </p:cNvSpPr>
          <p:nvPr/>
        </p:nvSpPr>
        <p:spPr bwMode="auto">
          <a:xfrm>
            <a:off x="5511800" y="3581400"/>
            <a:ext cx="203200" cy="152400"/>
          </a:xfrm>
          <a:prstGeom prst="ellipse">
            <a:avLst/>
          </a:prstGeom>
          <a:solidFill>
            <a:srgbClr val="FFFF00"/>
          </a:solidFill>
          <a:ln w="38100">
            <a:noFill/>
            <a:round/>
            <a:headEnd/>
            <a:tailEnd/>
          </a:ln>
        </p:spPr>
        <p:txBody>
          <a:bodyPr wrap="none" anchor="ctr"/>
          <a:lstStyle/>
          <a:p>
            <a:pPr eaLnBrk="1" hangingPunct="1"/>
            <a:endParaRPr lang="en-US" altLang="en-US">
              <a:latin typeface="Times New Roman" pitchFamily="18" charset="0"/>
              <a:cs typeface="Times New Roman" pitchFamily="18" charset="0"/>
            </a:endParaRPr>
          </a:p>
        </p:txBody>
      </p:sp>
      <p:pic>
        <p:nvPicPr>
          <p:cNvPr id="66608" name="Picture 48" descr="Picture1"/>
          <p:cNvPicPr>
            <a:picLocks noChangeAspect="1" noChangeArrowheads="1" noCrop="1"/>
          </p:cNvPicPr>
          <p:nvPr/>
        </p:nvPicPr>
        <p:blipFill>
          <a:blip r:embed="rId3" cstate="print"/>
          <a:srcRect/>
          <a:stretch>
            <a:fillRect/>
          </a:stretch>
        </p:blipFill>
        <p:spPr bwMode="auto">
          <a:xfrm>
            <a:off x="8636000" y="5562600"/>
            <a:ext cx="2032000" cy="1143000"/>
          </a:xfrm>
          <a:prstGeom prst="rect">
            <a:avLst/>
          </a:prstGeom>
          <a:noFill/>
          <a:ln w="9525">
            <a:noFill/>
            <a:miter lim="800000"/>
            <a:headEnd/>
            <a:tailEnd/>
          </a:ln>
        </p:spPr>
      </p:pic>
      <p:sp>
        <p:nvSpPr>
          <p:cNvPr id="66609" name="Rectangle 49"/>
          <p:cNvSpPr>
            <a:spLocks noChangeArrowheads="1"/>
          </p:cNvSpPr>
          <p:nvPr/>
        </p:nvSpPr>
        <p:spPr bwMode="auto">
          <a:xfrm>
            <a:off x="0" y="-533400"/>
            <a:ext cx="2641600" cy="381000"/>
          </a:xfrm>
          <a:prstGeom prst="rect">
            <a:avLst/>
          </a:prstGeom>
          <a:noFill/>
          <a:ln w="9525">
            <a:noFill/>
            <a:miter lim="800000"/>
            <a:headEnd/>
            <a:tailEnd/>
          </a:ln>
          <a:effectLst>
            <a:prstShdw prst="shdw17" dist="17961" dir="2700000">
              <a:srgbClr val="FFFFCC">
                <a:gamma/>
                <a:shade val="60000"/>
                <a:invGamma/>
              </a:srgbClr>
            </a:prstShdw>
          </a:effectLst>
        </p:spPr>
        <p:txBody>
          <a:bodyPr/>
          <a:lstStyle/>
          <a:p>
            <a:pPr algn="ctr" eaLnBrk="1" hangingPunct="1">
              <a:defRPr/>
            </a:pPr>
            <a:r>
              <a:rPr lang="en-US" sz="2000" b="1" err="1">
                <a:solidFill>
                  <a:srgbClr val="FF3300"/>
                </a:solidFill>
                <a:effectLst>
                  <a:outerShdw blurRad="38100" dist="38100" dir="2700000" algn="tl">
                    <a:srgbClr val="000000"/>
                  </a:outerShdw>
                </a:effectLst>
                <a:latin typeface="Times New Roman" pitchFamily="18" charset="0"/>
                <a:cs typeface="Times New Roman" pitchFamily="18" charset="0"/>
              </a:rPr>
              <a:t>Dat</a:t>
            </a:r>
            <a:r>
              <a:rPr lang="en-US" sz="2000" b="1">
                <a:solidFill>
                  <a:srgbClr val="FF3300"/>
                </a:solidFill>
                <a:effectLst>
                  <a:outerShdw blurRad="38100" dist="38100" dir="2700000" algn="tl">
                    <a:srgbClr val="000000"/>
                  </a:outerShdw>
                </a:effectLst>
                <a:latin typeface="Times New Roman" pitchFamily="18" charset="0"/>
                <a:cs typeface="Times New Roman" pitchFamily="18" charset="0"/>
              </a:rPr>
              <a:t> van de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569"/>
                                        </p:tgtEl>
                                        <p:attrNameLst>
                                          <p:attrName>style.visibility</p:attrName>
                                        </p:attrNameLst>
                                      </p:cBhvr>
                                      <p:to>
                                        <p:strVal val="visible"/>
                                      </p:to>
                                    </p:set>
                                    <p:animEffect transition="in" filter="wipe(left)">
                                      <p:cBhvr>
                                        <p:cTn id="7" dur="1000"/>
                                        <p:tgtEl>
                                          <p:spTgt spid="665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6567"/>
                                        </p:tgtEl>
                                        <p:attrNameLst>
                                          <p:attrName>style.visibility</p:attrName>
                                        </p:attrNameLst>
                                      </p:cBhvr>
                                      <p:to>
                                        <p:strVal val="visible"/>
                                      </p:to>
                                    </p:set>
                                    <p:animEffect transition="in" filter="wipe(up)">
                                      <p:cBhvr>
                                        <p:cTn id="12" dur="1000"/>
                                        <p:tgtEl>
                                          <p:spTgt spid="665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repeatCount="indefinite" fill="hold" grpId="0" nodeType="clickEffect">
                                  <p:stCondLst>
                                    <p:cond delay="0"/>
                                  </p:stCondLst>
                                  <p:childTnLst>
                                    <p:set>
                                      <p:cBhvr>
                                        <p:cTn id="16" dur="1" fill="hold">
                                          <p:stCondLst>
                                            <p:cond delay="0"/>
                                          </p:stCondLst>
                                        </p:cTn>
                                        <p:tgtEl>
                                          <p:spTgt spid="66576"/>
                                        </p:tgtEl>
                                        <p:attrNameLst>
                                          <p:attrName>style.visibility</p:attrName>
                                        </p:attrNameLst>
                                      </p:cBhvr>
                                      <p:to>
                                        <p:strVal val="visible"/>
                                      </p:to>
                                    </p:set>
                                    <p:animEffect transition="in" filter="wipe(up)">
                                      <p:cBhvr>
                                        <p:cTn id="17" dur="1000"/>
                                        <p:tgtEl>
                                          <p:spTgt spid="66576"/>
                                        </p:tgtEl>
                                      </p:cBhvr>
                                    </p:animEffect>
                                  </p:childTnLst>
                                </p:cTn>
                              </p:par>
                              <p:par>
                                <p:cTn id="18" presetID="51" presetClass="entr" presetSubtype="0" fill="hold" grpId="1" nodeType="withEffect">
                                  <p:stCondLst>
                                    <p:cond delay="0"/>
                                  </p:stCondLst>
                                  <p:iterate type="lt">
                                    <p:tmPct val="0"/>
                                  </p:iterate>
                                  <p:childTnLst>
                                    <p:set>
                                      <p:cBhvr>
                                        <p:cTn id="19" dur="1" fill="hold">
                                          <p:stCondLst>
                                            <p:cond delay="0"/>
                                          </p:stCondLst>
                                        </p:cTn>
                                        <p:tgtEl>
                                          <p:spTgt spid="66578">
                                            <p:txEl>
                                              <p:pRg st="0" end="0"/>
                                            </p:txEl>
                                          </p:spTgt>
                                        </p:tgtEl>
                                        <p:attrNameLst>
                                          <p:attrName>style.visibility</p:attrName>
                                        </p:attrNameLst>
                                      </p:cBhvr>
                                      <p:to>
                                        <p:strVal val="visible"/>
                                      </p:to>
                                    </p:set>
                                    <p:animEffect transition="in" filter="fade">
                                      <p:cBhvr>
                                        <p:cTn id="20" dur="770" decel="100000"/>
                                        <p:tgtEl>
                                          <p:spTgt spid="66578">
                                            <p:txEl>
                                              <p:pRg st="0" end="0"/>
                                            </p:txEl>
                                          </p:spTgt>
                                        </p:tgtEl>
                                      </p:cBhvr>
                                    </p:animEffect>
                                    <p:animScale>
                                      <p:cBhvr>
                                        <p:cTn id="21" dur="770" decel="100000"/>
                                        <p:tgtEl>
                                          <p:spTgt spid="66578">
                                            <p:txEl>
                                              <p:pRg st="0" end="0"/>
                                            </p:txEl>
                                          </p:spTgt>
                                        </p:tgtEl>
                                      </p:cBhvr>
                                      <p:from x="10000" y="10000"/>
                                      <p:to x="200000" y="450000"/>
                                    </p:animScale>
                                    <p:animScale>
                                      <p:cBhvr>
                                        <p:cTn id="22" dur="1230" accel="100000" fill="hold">
                                          <p:stCondLst>
                                            <p:cond delay="770"/>
                                          </p:stCondLst>
                                        </p:cTn>
                                        <p:tgtEl>
                                          <p:spTgt spid="66578">
                                            <p:txEl>
                                              <p:pRg st="0" end="0"/>
                                            </p:txEl>
                                          </p:spTgt>
                                        </p:tgtEl>
                                      </p:cBhvr>
                                      <p:from x="200000" y="450000"/>
                                      <p:to x="100000" y="100000"/>
                                    </p:animScale>
                                    <p:set>
                                      <p:cBhvr>
                                        <p:cTn id="23" dur="770" fill="hold"/>
                                        <p:tgtEl>
                                          <p:spTgt spid="66578">
                                            <p:txEl>
                                              <p:pRg st="0" end="0"/>
                                            </p:txEl>
                                          </p:spTgt>
                                        </p:tgtEl>
                                        <p:attrNameLst>
                                          <p:attrName>ppt_x</p:attrName>
                                        </p:attrNameLst>
                                      </p:cBhvr>
                                      <p:to>
                                        <p:strVal val="(0.5)"/>
                                      </p:to>
                                    </p:set>
                                    <p:anim from="(0.5)" to="(#ppt_x)" calcmode="lin" valueType="num">
                                      <p:cBhvr>
                                        <p:cTn id="24" dur="1230" accel="100000" fill="hold">
                                          <p:stCondLst>
                                            <p:cond delay="770"/>
                                          </p:stCondLst>
                                        </p:cTn>
                                        <p:tgtEl>
                                          <p:spTgt spid="66578">
                                            <p:txEl>
                                              <p:pRg st="0" end="0"/>
                                            </p:txEl>
                                          </p:spTgt>
                                        </p:tgtEl>
                                        <p:attrNameLst>
                                          <p:attrName>ppt_x</p:attrName>
                                        </p:attrNameLst>
                                      </p:cBhvr>
                                    </p:anim>
                                    <p:set>
                                      <p:cBhvr>
                                        <p:cTn id="25" dur="770" fill="hold"/>
                                        <p:tgtEl>
                                          <p:spTgt spid="66578">
                                            <p:txEl>
                                              <p:pRg st="0" end="0"/>
                                            </p:txEl>
                                          </p:spTgt>
                                        </p:tgtEl>
                                        <p:attrNameLst>
                                          <p:attrName>ppt_y</p:attrName>
                                        </p:attrNameLst>
                                      </p:cBhvr>
                                      <p:to>
                                        <p:strVal val="(#ppt_y+0.4)"/>
                                      </p:to>
                                    </p:set>
                                    <p:anim from="(#ppt_y+0.4)" to="(#ppt_y)" calcmode="lin" valueType="num">
                                      <p:cBhvr>
                                        <p:cTn id="26" dur="1230" accel="100000" fill="hold">
                                          <p:stCondLst>
                                            <p:cond delay="770"/>
                                          </p:stCondLst>
                                        </p:cTn>
                                        <p:tgtEl>
                                          <p:spTgt spid="66578">
                                            <p:txEl>
                                              <p:pRg st="0" end="0"/>
                                            </p:txEl>
                                          </p:spTgt>
                                        </p:tgtEl>
                                        <p:attrNameLst>
                                          <p:attrName>ppt_y</p:attrName>
                                        </p:attrNameLst>
                                      </p:cBhvr>
                                    </p:anim>
                                  </p:childTnLst>
                                </p:cTn>
                              </p:par>
                            </p:childTnLst>
                          </p:cTn>
                        </p:par>
                        <p:par>
                          <p:cTn id="27" fill="hold" nodeType="afterGroup">
                            <p:stCondLst>
                              <p:cond delay="2000"/>
                            </p:stCondLst>
                            <p:childTnLst>
                              <p:par>
                                <p:cTn id="28" presetID="34" presetClass="emph" presetSubtype="0" fill="hold" grpId="0" nodeType="afterEffect">
                                  <p:stCondLst>
                                    <p:cond delay="500"/>
                                  </p:stCondLst>
                                  <p:iterate type="lt">
                                    <p:tmPct val="10000"/>
                                  </p:iterate>
                                  <p:childTnLst>
                                    <p:animMotion origin="layout" path="M 0.0 0.0 L 0.0 -0.07213" pathEditMode="relative" ptsTypes="">
                                      <p:cBhvr>
                                        <p:cTn id="29" dur="250" accel="50000" decel="50000" autoRev="1" fill="hold">
                                          <p:stCondLst>
                                            <p:cond delay="0"/>
                                          </p:stCondLst>
                                        </p:cTn>
                                        <p:tgtEl>
                                          <p:spTgt spid="66578">
                                            <p:txEl>
                                              <p:pRg st="0" end="0"/>
                                            </p:txEl>
                                          </p:spTgt>
                                        </p:tgtEl>
                                        <p:attrNameLst>
                                          <p:attrName>ppt_x</p:attrName>
                                          <p:attrName>ppt_y</p:attrName>
                                        </p:attrNameLst>
                                      </p:cBhvr>
                                    </p:animMotion>
                                    <p:animRot by="1500000">
                                      <p:cBhvr>
                                        <p:cTn id="30" dur="125" fill="hold">
                                          <p:stCondLst>
                                            <p:cond delay="0"/>
                                          </p:stCondLst>
                                        </p:cTn>
                                        <p:tgtEl>
                                          <p:spTgt spid="66578">
                                            <p:txEl>
                                              <p:pRg st="0" end="0"/>
                                            </p:txEl>
                                          </p:spTgt>
                                        </p:tgtEl>
                                        <p:attrNameLst>
                                          <p:attrName>r</p:attrName>
                                        </p:attrNameLst>
                                      </p:cBhvr>
                                    </p:animRot>
                                    <p:animRot by="-1500000">
                                      <p:cBhvr>
                                        <p:cTn id="31" dur="125" fill="hold">
                                          <p:stCondLst>
                                            <p:cond delay="125"/>
                                          </p:stCondLst>
                                        </p:cTn>
                                        <p:tgtEl>
                                          <p:spTgt spid="66578">
                                            <p:txEl>
                                              <p:pRg st="0" end="0"/>
                                            </p:txEl>
                                          </p:spTgt>
                                        </p:tgtEl>
                                        <p:attrNameLst>
                                          <p:attrName>r</p:attrName>
                                        </p:attrNameLst>
                                      </p:cBhvr>
                                    </p:animRot>
                                    <p:animRot by="-1500000">
                                      <p:cBhvr>
                                        <p:cTn id="32" dur="125" fill="hold">
                                          <p:stCondLst>
                                            <p:cond delay="250"/>
                                          </p:stCondLst>
                                        </p:cTn>
                                        <p:tgtEl>
                                          <p:spTgt spid="66578">
                                            <p:txEl>
                                              <p:pRg st="0" end="0"/>
                                            </p:txEl>
                                          </p:spTgt>
                                        </p:tgtEl>
                                        <p:attrNameLst>
                                          <p:attrName>r</p:attrName>
                                        </p:attrNameLst>
                                      </p:cBhvr>
                                    </p:animRot>
                                    <p:animRot by="1500000">
                                      <p:cBhvr>
                                        <p:cTn id="33" dur="125" fill="hold">
                                          <p:stCondLst>
                                            <p:cond delay="375"/>
                                          </p:stCondLst>
                                        </p:cTn>
                                        <p:tgtEl>
                                          <p:spTgt spid="66578">
                                            <p:txEl>
                                              <p:pRg st="0" end="0"/>
                                            </p:txEl>
                                          </p:spTgt>
                                        </p:tgtEl>
                                        <p:attrNameLst>
                                          <p:attrName>r</p:attrName>
                                        </p:attrNameLst>
                                      </p:cBhvr>
                                    </p:animRo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66598"/>
                                        </p:tgtEl>
                                        <p:attrNameLst>
                                          <p:attrName>style.visibility</p:attrName>
                                        </p:attrNameLst>
                                      </p:cBhvr>
                                      <p:to>
                                        <p:strVal val="visible"/>
                                      </p:to>
                                    </p:set>
                                    <p:animEffect transition="in" filter="wipe(left)">
                                      <p:cBhvr>
                                        <p:cTn id="38" dur="500"/>
                                        <p:tgtEl>
                                          <p:spTgt spid="66598"/>
                                        </p:tgtEl>
                                      </p:cBhvr>
                                    </p:animEffect>
                                  </p:childTnLst>
                                </p:cTn>
                              </p:par>
                              <p:par>
                                <p:cTn id="39" presetID="4" presetClass="entr" presetSubtype="16" repeatCount="indefinite" fill="hold" grpId="0" nodeType="withEffect">
                                  <p:stCondLst>
                                    <p:cond delay="0"/>
                                  </p:stCondLst>
                                  <p:childTnLst>
                                    <p:set>
                                      <p:cBhvr>
                                        <p:cTn id="40" dur="1" fill="hold">
                                          <p:stCondLst>
                                            <p:cond delay="0"/>
                                          </p:stCondLst>
                                        </p:cTn>
                                        <p:tgtEl>
                                          <p:spTgt spid="66607"/>
                                        </p:tgtEl>
                                        <p:attrNameLst>
                                          <p:attrName>style.visibility</p:attrName>
                                        </p:attrNameLst>
                                      </p:cBhvr>
                                      <p:to>
                                        <p:strVal val="visible"/>
                                      </p:to>
                                    </p:set>
                                    <p:animEffect transition="in" filter="box(in)">
                                      <p:cBhvr>
                                        <p:cTn id="41" dur="1000"/>
                                        <p:tgtEl>
                                          <p:spTgt spid="6660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66595"/>
                                        </p:tgtEl>
                                        <p:attrNameLst>
                                          <p:attrName>style.visibility</p:attrName>
                                        </p:attrNameLst>
                                      </p:cBhvr>
                                      <p:to>
                                        <p:strVal val="visible"/>
                                      </p:to>
                                    </p:set>
                                    <p:animEffect transition="in" filter="wipe(down)">
                                      <p:cBhvr>
                                        <p:cTn id="46" dur="500"/>
                                        <p:tgtEl>
                                          <p:spTgt spid="6659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66599"/>
                                        </p:tgtEl>
                                        <p:attrNameLst>
                                          <p:attrName>style.visibility</p:attrName>
                                        </p:attrNameLst>
                                      </p:cBhvr>
                                      <p:to>
                                        <p:strVal val="visible"/>
                                      </p:to>
                                    </p:set>
                                    <p:animEffect transition="in" filter="wipe(down)">
                                      <p:cBhvr>
                                        <p:cTn id="51" dur="500"/>
                                        <p:tgtEl>
                                          <p:spTgt spid="66599"/>
                                        </p:tgtEl>
                                      </p:cBhvr>
                                    </p:animEffect>
                                  </p:childTnLst>
                                </p:cTn>
                              </p:par>
                              <p:par>
                                <p:cTn id="52" presetID="4" presetClass="entr" presetSubtype="16" repeatCount="indefinite" fill="hold" grpId="0" nodeType="withEffect">
                                  <p:stCondLst>
                                    <p:cond delay="0"/>
                                  </p:stCondLst>
                                  <p:childTnLst>
                                    <p:set>
                                      <p:cBhvr>
                                        <p:cTn id="53" dur="1" fill="hold">
                                          <p:stCondLst>
                                            <p:cond delay="0"/>
                                          </p:stCondLst>
                                        </p:cTn>
                                        <p:tgtEl>
                                          <p:spTgt spid="66606"/>
                                        </p:tgtEl>
                                        <p:attrNameLst>
                                          <p:attrName>style.visibility</p:attrName>
                                        </p:attrNameLst>
                                      </p:cBhvr>
                                      <p:to>
                                        <p:strVal val="visible"/>
                                      </p:to>
                                    </p:set>
                                    <p:animEffect transition="in" filter="box(in)">
                                      <p:cBhvr>
                                        <p:cTn id="54" dur="1000"/>
                                        <p:tgtEl>
                                          <p:spTgt spid="66606"/>
                                        </p:tgtEl>
                                      </p:cBhvr>
                                    </p:animEffect>
                                  </p:childTnLst>
                                </p:cTn>
                              </p:par>
                              <p:par>
                                <p:cTn id="55" presetID="4" presetClass="entr" presetSubtype="16" fill="hold" nodeType="withEffect">
                                  <p:stCondLst>
                                    <p:cond delay="0"/>
                                  </p:stCondLst>
                                  <p:childTnLst>
                                    <p:set>
                                      <p:cBhvr>
                                        <p:cTn id="56" dur="1" fill="hold">
                                          <p:stCondLst>
                                            <p:cond delay="0"/>
                                          </p:stCondLst>
                                        </p:cTn>
                                        <p:tgtEl>
                                          <p:spTgt spid="66608"/>
                                        </p:tgtEl>
                                        <p:attrNameLst>
                                          <p:attrName>style.visibility</p:attrName>
                                        </p:attrNameLst>
                                      </p:cBhvr>
                                      <p:to>
                                        <p:strVal val="visible"/>
                                      </p:to>
                                    </p:set>
                                    <p:animEffect transition="in" filter="box(in)">
                                      <p:cBhvr>
                                        <p:cTn id="57" dur="500"/>
                                        <p:tgtEl>
                                          <p:spTgt spid="66608"/>
                                        </p:tgtEl>
                                      </p:cBhvr>
                                    </p:animEffect>
                                  </p:childTnLst>
                                </p:cTn>
                              </p:par>
                              <p:par>
                                <p:cTn id="58" presetID="4" presetClass="entr" presetSubtype="16" fill="hold" nodeType="withEffect">
                                  <p:stCondLst>
                                    <p:cond delay="0"/>
                                  </p:stCondLst>
                                  <p:childTnLst>
                                    <p:set>
                                      <p:cBhvr>
                                        <p:cTn id="59" dur="1" fill="hold">
                                          <p:stCondLst>
                                            <p:cond delay="0"/>
                                          </p:stCondLst>
                                        </p:cTn>
                                        <p:tgtEl>
                                          <p:spTgt spid="66585"/>
                                        </p:tgtEl>
                                        <p:attrNameLst>
                                          <p:attrName>style.visibility</p:attrName>
                                        </p:attrNameLst>
                                      </p:cBhvr>
                                      <p:to>
                                        <p:strVal val="visible"/>
                                      </p:to>
                                    </p:set>
                                    <p:animEffect transition="in" filter="box(in)">
                                      <p:cBhvr>
                                        <p:cTn id="60" dur="500"/>
                                        <p:tgtEl>
                                          <p:spTgt spid="66585"/>
                                        </p:tgtEl>
                                      </p:cBhvr>
                                    </p:animEffect>
                                  </p:childTnLst>
                                </p:cTn>
                              </p:par>
                              <p:par>
                                <p:cTn id="61" presetID="19" presetClass="entr" presetSubtype="10" repeatCount="indefinite" grpId="0" nodeType="withEffect">
                                  <p:stCondLst>
                                    <p:cond delay="0"/>
                                  </p:stCondLst>
                                  <p:childTnLst>
                                    <p:set>
                                      <p:cBhvr>
                                        <p:cTn id="62" dur="1" fill="hold">
                                          <p:stCondLst>
                                            <p:cond delay="0"/>
                                          </p:stCondLst>
                                        </p:cTn>
                                        <p:tgtEl>
                                          <p:spTgt spid="66586"/>
                                        </p:tgtEl>
                                        <p:attrNameLst>
                                          <p:attrName>style.visibility</p:attrName>
                                        </p:attrNameLst>
                                      </p:cBhvr>
                                      <p:to>
                                        <p:strVal val="visible"/>
                                      </p:to>
                                    </p:set>
                                    <p:anim calcmode="lin" valueType="num">
                                      <p:cBhvr>
                                        <p:cTn id="63" dur="5000" fill="hold"/>
                                        <p:tgtEl>
                                          <p:spTgt spid="66586"/>
                                        </p:tgtEl>
                                        <p:attrNameLst>
                                          <p:attrName>ppt_w</p:attrName>
                                        </p:attrNameLst>
                                      </p:cBhvr>
                                      <p:tavLst>
                                        <p:tav tm="0" fmla="#ppt_w*sin(2.5*pi*$)">
                                          <p:val>
                                            <p:fltVal val="0"/>
                                          </p:val>
                                        </p:tav>
                                        <p:tav tm="100000">
                                          <p:val>
                                            <p:fltVal val="1"/>
                                          </p:val>
                                        </p:tav>
                                      </p:tavLst>
                                    </p:anim>
                                    <p:anim calcmode="lin" valueType="num">
                                      <p:cBhvr>
                                        <p:cTn id="64" dur="5000" fill="hold"/>
                                        <p:tgtEl>
                                          <p:spTgt spid="66586"/>
                                        </p:tgtEl>
                                        <p:attrNameLst>
                                          <p:attrName>ppt_h</p:attrName>
                                        </p:attrNameLst>
                                      </p:cBhvr>
                                      <p:tavLst>
                                        <p:tav tm="0">
                                          <p:val>
                                            <p:strVal val="#ppt_h"/>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51" presetClass="entr" presetSubtype="0" fill="hold" nodeType="clickEffect">
                                  <p:stCondLst>
                                    <p:cond delay="0"/>
                                  </p:stCondLst>
                                  <p:childTnLst>
                                    <p:set>
                                      <p:cBhvr>
                                        <p:cTn id="68" dur="1" fill="hold">
                                          <p:stCondLst>
                                            <p:cond delay="0"/>
                                          </p:stCondLst>
                                        </p:cTn>
                                        <p:tgtEl>
                                          <p:spTgt spid="2"/>
                                        </p:tgtEl>
                                        <p:attrNameLst>
                                          <p:attrName>style.visibility</p:attrName>
                                        </p:attrNameLst>
                                      </p:cBhvr>
                                      <p:to>
                                        <p:strVal val="visible"/>
                                      </p:to>
                                    </p:set>
                                    <p:animEffect transition="in" filter="fade">
                                      <p:cBhvr>
                                        <p:cTn id="69" dur="770" decel="100000"/>
                                        <p:tgtEl>
                                          <p:spTgt spid="2"/>
                                        </p:tgtEl>
                                      </p:cBhvr>
                                    </p:animEffect>
                                    <p:animScale>
                                      <p:cBhvr>
                                        <p:cTn id="70" dur="770" decel="100000"/>
                                        <p:tgtEl>
                                          <p:spTgt spid="2"/>
                                        </p:tgtEl>
                                      </p:cBhvr>
                                      <p:from x="10000" y="10000"/>
                                      <p:to x="200000" y="450000"/>
                                    </p:animScale>
                                    <p:animScale>
                                      <p:cBhvr>
                                        <p:cTn id="71" dur="1230" accel="100000" fill="hold">
                                          <p:stCondLst>
                                            <p:cond delay="770"/>
                                          </p:stCondLst>
                                        </p:cTn>
                                        <p:tgtEl>
                                          <p:spTgt spid="2"/>
                                        </p:tgtEl>
                                      </p:cBhvr>
                                      <p:from x="200000" y="450000"/>
                                      <p:to x="100000" y="100000"/>
                                    </p:animScale>
                                    <p:set>
                                      <p:cBhvr>
                                        <p:cTn id="72" dur="770" fill="hold"/>
                                        <p:tgtEl>
                                          <p:spTgt spid="2"/>
                                        </p:tgtEl>
                                        <p:attrNameLst>
                                          <p:attrName>ppt_x</p:attrName>
                                        </p:attrNameLst>
                                      </p:cBhvr>
                                      <p:to>
                                        <p:strVal val="(0.5)"/>
                                      </p:to>
                                    </p:set>
                                    <p:anim from="(0.5)" to="(#ppt_x)" calcmode="lin" valueType="num">
                                      <p:cBhvr>
                                        <p:cTn id="73" dur="1230" accel="100000" fill="hold">
                                          <p:stCondLst>
                                            <p:cond delay="770"/>
                                          </p:stCondLst>
                                        </p:cTn>
                                        <p:tgtEl>
                                          <p:spTgt spid="2"/>
                                        </p:tgtEl>
                                        <p:attrNameLst>
                                          <p:attrName>ppt_x</p:attrName>
                                        </p:attrNameLst>
                                      </p:cBhvr>
                                    </p:anim>
                                    <p:set>
                                      <p:cBhvr>
                                        <p:cTn id="74" dur="770" fill="hold"/>
                                        <p:tgtEl>
                                          <p:spTgt spid="2"/>
                                        </p:tgtEl>
                                        <p:attrNameLst>
                                          <p:attrName>ppt_y</p:attrName>
                                        </p:attrNameLst>
                                      </p:cBhvr>
                                      <p:to>
                                        <p:strVal val="(#ppt_y+0.4)"/>
                                      </p:to>
                                    </p:set>
                                    <p:anim from="(#ppt_y+0.4)" to="(#ppt_y)" calcmode="lin" valueType="num">
                                      <p:cBhvr>
                                        <p:cTn id="75"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7" grpId="0" animBg="1"/>
      <p:bldP spid="66576" grpId="0" animBg="1"/>
      <p:bldP spid="66578" grpId="0" build="allAtOnce"/>
      <p:bldP spid="66578" grpId="1" build="allAtOnce"/>
      <p:bldP spid="66569" grpId="0" animBg="1"/>
      <p:bldP spid="66598" grpId="0" animBg="1"/>
      <p:bldP spid="66595" grpId="0" animBg="1"/>
      <p:bldP spid="66586" grpId="0" animBg="1"/>
      <p:bldP spid="66599" grpId="0" animBg="1"/>
      <p:bldP spid="66606" grpId="0" animBg="1"/>
      <p:bldP spid="6660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6"/>
          <p:cNvSpPr txBox="1">
            <a:spLocks noChangeArrowheads="1"/>
          </p:cNvSpPr>
          <p:nvPr/>
        </p:nvSpPr>
        <p:spPr bwMode="auto">
          <a:xfrm>
            <a:off x="133196" y="508088"/>
            <a:ext cx="1051493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vi-VN" b="1" u="sng" dirty="0">
                <a:solidFill>
                  <a:srgbClr val="FFC000"/>
                </a:solidFill>
              </a:rPr>
              <a:t>1 . Biểu diễn một đại lượng bởi biểu thức chứa ẩn:</a:t>
            </a:r>
          </a:p>
        </p:txBody>
      </p:sp>
      <p:sp>
        <p:nvSpPr>
          <p:cNvPr id="5" name="TextBox 4"/>
          <p:cNvSpPr txBox="1"/>
          <p:nvPr/>
        </p:nvSpPr>
        <p:spPr>
          <a:xfrm>
            <a:off x="249936" y="1095494"/>
            <a:ext cx="9107424" cy="461665"/>
          </a:xfrm>
          <a:prstGeom prst="rect">
            <a:avLst/>
          </a:prstGeom>
          <a:noFill/>
        </p:spPr>
        <p:txBody>
          <a:bodyPr wrap="square" rtlCol="0">
            <a:spAutoFit/>
          </a:bodyPr>
          <a:lstStyle/>
          <a:p>
            <a:pPr>
              <a:spcBef>
                <a:spcPct val="0"/>
              </a:spcBef>
              <a:buFontTx/>
              <a:buNone/>
            </a:pPr>
            <a:r>
              <a:rPr lang="en-US" sz="2400" b="1" u="sng" dirty="0" err="1">
                <a:solidFill>
                  <a:srgbClr val="FFFF00"/>
                </a:solidFill>
                <a:latin typeface="Times New Roman" panose="02020603050405020304" pitchFamily="18" charset="0"/>
                <a:cs typeface="Times New Roman" panose="02020603050405020304" pitchFamily="18" charset="0"/>
              </a:rPr>
              <a:t>Ví</a:t>
            </a:r>
            <a:r>
              <a:rPr lang="en-US" sz="2400" b="1" u="sng" dirty="0">
                <a:solidFill>
                  <a:srgbClr val="FFFF00"/>
                </a:solidFill>
                <a:latin typeface="Times New Roman" panose="02020603050405020304" pitchFamily="18" charset="0"/>
                <a:cs typeface="Times New Roman" panose="02020603050405020304" pitchFamily="18" charset="0"/>
              </a:rPr>
              <a:t> </a:t>
            </a:r>
            <a:r>
              <a:rPr lang="en-US" sz="2400" b="1" u="sng" dirty="0" err="1">
                <a:solidFill>
                  <a:srgbClr val="FFFF00"/>
                </a:solidFill>
                <a:latin typeface="Times New Roman" panose="02020603050405020304" pitchFamily="18" charset="0"/>
                <a:cs typeface="Times New Roman" panose="02020603050405020304" pitchFamily="18" charset="0"/>
              </a:rPr>
              <a:t>dụ</a:t>
            </a:r>
            <a:r>
              <a:rPr lang="en-US" sz="2400" b="1" u="sng" dirty="0">
                <a:solidFill>
                  <a:srgbClr val="FFFF00"/>
                </a:solidFill>
                <a:latin typeface="Times New Roman" panose="02020603050405020304" pitchFamily="18" charset="0"/>
                <a:cs typeface="Times New Roman" panose="02020603050405020304" pitchFamily="18" charset="0"/>
              </a:rPr>
              <a:t> 1: </a:t>
            </a:r>
            <a:r>
              <a:rPr lang="en-US" sz="2400" b="1" dirty="0" err="1">
                <a:solidFill>
                  <a:schemeClr val="bg1"/>
                </a:solidFill>
                <a:latin typeface="Times New Roman" panose="02020603050405020304" pitchFamily="18" charset="0"/>
                <a:cs typeface="Times New Roman" panose="02020603050405020304" pitchFamily="18" charset="0"/>
              </a:rPr>
              <a:t>Gọi</a:t>
            </a:r>
            <a:r>
              <a:rPr lang="en-US" sz="2400" b="1" dirty="0">
                <a:solidFill>
                  <a:schemeClr val="bg1"/>
                </a:solidFill>
                <a:latin typeface="Times New Roman" panose="02020603050405020304" pitchFamily="18" charset="0"/>
                <a:cs typeface="Times New Roman" panose="02020603050405020304" pitchFamily="18" charset="0"/>
              </a:rPr>
              <a:t> x (km/h) </a:t>
            </a:r>
            <a:r>
              <a:rPr lang="en-US" sz="2400" b="1" dirty="0" err="1">
                <a:solidFill>
                  <a:schemeClr val="bg1"/>
                </a:solidFill>
                <a:latin typeface="Times New Roman" panose="02020603050405020304" pitchFamily="18" charset="0"/>
                <a:cs typeface="Times New Roman" panose="02020603050405020304" pitchFamily="18" charset="0"/>
              </a:rPr>
              <a:t>là</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vận</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tốc</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của</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một</a:t>
            </a:r>
            <a:r>
              <a:rPr lang="en-US" sz="2400" b="1" dirty="0">
                <a:solidFill>
                  <a:schemeClr val="bg1"/>
                </a:solidFill>
                <a:latin typeface="Times New Roman" panose="02020603050405020304" pitchFamily="18" charset="0"/>
                <a:cs typeface="Times New Roman" panose="02020603050405020304" pitchFamily="18" charset="0"/>
              </a:rPr>
              <a:t> ô </a:t>
            </a:r>
            <a:r>
              <a:rPr lang="en-US" sz="2400" b="1" dirty="0" err="1">
                <a:solidFill>
                  <a:schemeClr val="bg1"/>
                </a:solidFill>
                <a:latin typeface="Times New Roman" panose="02020603050405020304" pitchFamily="18" charset="0"/>
                <a:cs typeface="Times New Roman" panose="02020603050405020304" pitchFamily="18" charset="0"/>
              </a:rPr>
              <a:t>tô</a:t>
            </a:r>
            <a:r>
              <a:rPr lang="en-US" sz="2400" b="1" dirty="0">
                <a:solidFill>
                  <a:schemeClr val="bg1"/>
                </a:solidFill>
                <a:latin typeface="Times New Roman" panose="02020603050405020304" pitchFamily="18" charset="0"/>
                <a:cs typeface="Times New Roman" panose="02020603050405020304" pitchFamily="18" charset="0"/>
              </a:rPr>
              <a:t>. Khi </a:t>
            </a:r>
            <a:r>
              <a:rPr lang="en-US" sz="2400" b="1" dirty="0" err="1">
                <a:solidFill>
                  <a:schemeClr val="bg1"/>
                </a:solidFill>
                <a:latin typeface="Times New Roman" panose="02020603050405020304" pitchFamily="18" charset="0"/>
                <a:cs typeface="Times New Roman" panose="02020603050405020304" pitchFamily="18" charset="0"/>
              </a:rPr>
              <a:t>đó</a:t>
            </a:r>
            <a:r>
              <a:rPr lang="en-US" sz="2400" b="1" dirty="0">
                <a:solidFill>
                  <a:schemeClr val="bg1"/>
                </a:solidFill>
                <a:latin typeface="Times New Roman" panose="02020603050405020304" pitchFamily="18" charset="0"/>
                <a:cs typeface="Times New Roman" panose="02020603050405020304" pitchFamily="18" charset="0"/>
              </a:rPr>
              <a:t>:</a:t>
            </a:r>
          </a:p>
        </p:txBody>
      </p:sp>
      <p:sp>
        <p:nvSpPr>
          <p:cNvPr id="6" name="TextBox 5"/>
          <p:cNvSpPr txBox="1"/>
          <p:nvPr/>
        </p:nvSpPr>
        <p:spPr>
          <a:xfrm>
            <a:off x="219456" y="1798579"/>
            <a:ext cx="7522464" cy="830997"/>
          </a:xfrm>
          <a:prstGeom prst="rect">
            <a:avLst/>
          </a:prstGeom>
          <a:noFill/>
        </p:spPr>
        <p:txBody>
          <a:bodyPr wrap="square" rtlCol="0">
            <a:spAutoFit/>
          </a:bodyPr>
          <a:lstStyle/>
          <a:p>
            <a:pPr marL="457200" indent="-457200">
              <a:spcBef>
                <a:spcPct val="0"/>
              </a:spcBef>
              <a:buFontTx/>
              <a:buAutoNum type="alphaLcParenR"/>
            </a:pPr>
            <a:r>
              <a:rPr lang="en-US" sz="2400" b="1">
                <a:solidFill>
                  <a:schemeClr val="bg1"/>
                </a:solidFill>
                <a:latin typeface="Times New Roman" panose="02020603050405020304" pitchFamily="18" charset="0"/>
                <a:cs typeface="Times New Roman" panose="02020603050405020304" pitchFamily="18" charset="0"/>
              </a:rPr>
              <a:t>Hãy viết biểu thức tính quãng đường đi được của ô tô đi trong 5 giờ?</a:t>
            </a:r>
          </a:p>
        </p:txBody>
      </p:sp>
      <p:sp>
        <p:nvSpPr>
          <p:cNvPr id="7" name="TextBox 6"/>
          <p:cNvSpPr txBox="1"/>
          <p:nvPr/>
        </p:nvSpPr>
        <p:spPr>
          <a:xfrm>
            <a:off x="36576" y="4122566"/>
            <a:ext cx="9534144" cy="461665"/>
          </a:xfrm>
          <a:prstGeom prst="rect">
            <a:avLst/>
          </a:prstGeom>
          <a:noFill/>
        </p:spPr>
        <p:txBody>
          <a:bodyPr wrap="square" rtlCol="0">
            <a:spAutoFit/>
          </a:bodyPr>
          <a:lstStyle/>
          <a:p>
            <a:pPr>
              <a:spcBef>
                <a:spcPct val="0"/>
              </a:spcBef>
              <a:buFontTx/>
              <a:buNone/>
            </a:pPr>
            <a:r>
              <a:rPr lang="en-US" sz="2400" b="1">
                <a:solidFill>
                  <a:schemeClr val="bg1"/>
                </a:solidFill>
                <a:latin typeface="Times New Roman" panose="02020603050405020304" pitchFamily="18" charset="0"/>
                <a:cs typeface="Times New Roman" panose="02020603050405020304" pitchFamily="18" charset="0"/>
              </a:rPr>
              <a:t>a) Quãng đường ô tô đi được trong 5 giờ là: </a:t>
            </a:r>
            <a:r>
              <a:rPr lang="en-US" sz="2400" b="1">
                <a:solidFill>
                  <a:srgbClr val="FFFF00"/>
                </a:solidFill>
                <a:latin typeface="Times New Roman" panose="02020603050405020304" pitchFamily="18" charset="0"/>
                <a:cs typeface="Times New Roman" panose="02020603050405020304" pitchFamily="18" charset="0"/>
              </a:rPr>
              <a:t>5x (km)</a:t>
            </a:r>
            <a:endParaRPr lang="en-US" sz="2400" b="1">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219456" y="2755133"/>
            <a:ext cx="7522464" cy="830997"/>
          </a:xfrm>
          <a:prstGeom prst="rect">
            <a:avLst/>
          </a:prstGeom>
          <a:noFill/>
        </p:spPr>
        <p:txBody>
          <a:bodyPr wrap="square" rtlCol="0">
            <a:spAutoFit/>
          </a:bodyPr>
          <a:lstStyle/>
          <a:p>
            <a:pPr>
              <a:spcBef>
                <a:spcPct val="0"/>
              </a:spcBef>
              <a:buFontTx/>
              <a:buNone/>
            </a:pPr>
            <a:r>
              <a:rPr lang="en-US" sz="2400" b="1">
                <a:solidFill>
                  <a:schemeClr val="bg1"/>
                </a:solidFill>
                <a:latin typeface="Times New Roman" panose="02020603050405020304" pitchFamily="18" charset="0"/>
                <a:cs typeface="Times New Roman" panose="02020603050405020304" pitchFamily="18" charset="0"/>
              </a:rPr>
              <a:t>b) Viết biểu thức tính thời gian của ô tô đi được trên quãng đường 100 km?</a:t>
            </a:r>
          </a:p>
        </p:txBody>
      </p:sp>
      <p:sp>
        <p:nvSpPr>
          <p:cNvPr id="9" name="TextBox 8"/>
          <p:cNvSpPr txBox="1"/>
          <p:nvPr/>
        </p:nvSpPr>
        <p:spPr>
          <a:xfrm>
            <a:off x="0" y="4705190"/>
            <a:ext cx="10082784" cy="461665"/>
          </a:xfrm>
          <a:prstGeom prst="rect">
            <a:avLst/>
          </a:prstGeom>
          <a:noFill/>
        </p:spPr>
        <p:txBody>
          <a:bodyPr wrap="square" rtlCol="0">
            <a:spAutoFit/>
          </a:bodyPr>
          <a:lstStyle/>
          <a:p>
            <a:pPr>
              <a:spcBef>
                <a:spcPct val="0"/>
              </a:spcBef>
              <a:buFontTx/>
              <a:buNone/>
            </a:pPr>
            <a:r>
              <a:rPr lang="en-US" sz="2400" b="1">
                <a:solidFill>
                  <a:schemeClr val="bg1"/>
                </a:solidFill>
                <a:latin typeface="Times New Roman" panose="02020603050405020304" pitchFamily="18" charset="0"/>
                <a:cs typeface="Times New Roman" panose="02020603050405020304" pitchFamily="18" charset="0"/>
              </a:rPr>
              <a:t>b) Thời gian của ô tô đi được trên quãng đường 100 km là:         </a:t>
            </a:r>
            <a:r>
              <a:rPr lang="en-US" sz="2400" b="1">
                <a:solidFill>
                  <a:srgbClr val="FFFF00"/>
                </a:solidFill>
                <a:latin typeface="Times New Roman" panose="02020603050405020304" pitchFamily="18" charset="0"/>
                <a:cs typeface="Times New Roman" panose="02020603050405020304" pitchFamily="18" charset="0"/>
              </a:rPr>
              <a:t> (h) </a:t>
            </a:r>
          </a:p>
        </p:txBody>
      </p:sp>
      <mc:AlternateContent xmlns:mc="http://schemas.openxmlformats.org/markup-compatibility/2006" xmlns:a14="http://schemas.microsoft.com/office/drawing/2010/main">
        <mc:Choice Requires="a14">
          <p:sp>
            <p:nvSpPr>
              <p:cNvPr id="10" name="Rectangle 9"/>
              <p:cNvSpPr/>
              <p:nvPr/>
            </p:nvSpPr>
            <p:spPr>
              <a:xfrm>
                <a:off x="7713813" y="4599284"/>
                <a:ext cx="763351" cy="7862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400" i="1" smtClean="0">
                              <a:solidFill>
                                <a:srgbClr val="FFFF00"/>
                              </a:solidFill>
                              <a:latin typeface="Cambria Math" panose="02040503050406030204" pitchFamily="18" charset="0"/>
                            </a:rPr>
                          </m:ctrlPr>
                        </m:fPr>
                        <m:num>
                          <m:r>
                            <a:rPr lang="en-US" sz="2400">
                              <a:solidFill>
                                <a:srgbClr val="FFFF00"/>
                              </a:solidFill>
                              <a:latin typeface="Cambria Math" panose="02040503050406030204" pitchFamily="18" charset="0"/>
                            </a:rPr>
                            <m:t>100</m:t>
                          </m:r>
                        </m:num>
                        <m:den>
                          <m:r>
                            <a:rPr lang="en-US" sz="2400" i="1">
                              <a:solidFill>
                                <a:srgbClr val="FFFF00"/>
                              </a:solidFill>
                              <a:latin typeface="Cambria Math" panose="02040503050406030204" pitchFamily="18" charset="0"/>
                            </a:rPr>
                            <m:t>𝑥</m:t>
                          </m:r>
                        </m:den>
                      </m:f>
                    </m:oMath>
                  </m:oMathPara>
                </a14:m>
                <a:endParaRPr lang="en-US" sz="2400">
                  <a:solidFill>
                    <a:srgbClr val="FFFF00"/>
                  </a:solidFill>
                </a:endParaRPr>
              </a:p>
            </p:txBody>
          </p:sp>
        </mc:Choice>
        <mc:Fallback xmlns="">
          <p:sp>
            <p:nvSpPr>
              <p:cNvPr id="10" name="Rectangle 9"/>
              <p:cNvSpPr>
                <a:spLocks noRot="1" noChangeAspect="1" noMove="1" noResize="1" noEditPoints="1" noAdjustHandles="1" noChangeArrowheads="1" noChangeShapeType="1" noTextEdit="1"/>
              </p:cNvSpPr>
              <p:nvPr/>
            </p:nvSpPr>
            <p:spPr>
              <a:xfrm>
                <a:off x="7713813" y="4599284"/>
                <a:ext cx="763351" cy="786241"/>
              </a:xfrm>
              <a:prstGeom prst="rect">
                <a:avLst/>
              </a:prstGeom>
              <a:blipFill rotWithShape="0">
                <a:blip r:embed="rId2" cstate="print"/>
                <a:stretch>
                  <a:fillRect/>
                </a:stretch>
              </a:blipFill>
            </p:spPr>
            <p:txBody>
              <a:bodyPr/>
              <a:lstStyle/>
              <a:p>
                <a:r>
                  <a:rPr lang="en-US">
                    <a:noFill/>
                  </a:rPr>
                  <a:t> </a:t>
                </a:r>
              </a:p>
            </p:txBody>
          </p:sp>
        </mc:Fallback>
      </mc:AlternateContent>
      <p:cxnSp>
        <p:nvCxnSpPr>
          <p:cNvPr id="12" name="Straight Connector 11"/>
          <p:cNvCxnSpPr>
            <a:cxnSpLocks/>
          </p:cNvCxnSpPr>
          <p:nvPr/>
        </p:nvCxnSpPr>
        <p:spPr>
          <a:xfrm>
            <a:off x="9089136" y="1092863"/>
            <a:ext cx="0" cy="5739794"/>
          </a:xfrm>
          <a:prstGeom prst="line">
            <a:avLst/>
          </a:prstGeom>
        </p:spPr>
        <p:style>
          <a:lnRef idx="1">
            <a:schemeClr val="accent3"/>
          </a:lnRef>
          <a:fillRef idx="0">
            <a:schemeClr val="accent3"/>
          </a:fillRef>
          <a:effectRef idx="0">
            <a:schemeClr val="accent3"/>
          </a:effectRef>
          <a:fontRef idx="minor">
            <a:schemeClr val="tx1"/>
          </a:fontRef>
        </p:style>
      </p:cxnSp>
      <p:sp>
        <p:nvSpPr>
          <p:cNvPr id="16" name="TextBox 15"/>
          <p:cNvSpPr txBox="1"/>
          <p:nvPr/>
        </p:nvSpPr>
        <p:spPr>
          <a:xfrm>
            <a:off x="9718488" y="2456764"/>
            <a:ext cx="1859280" cy="553998"/>
          </a:xfrm>
          <a:prstGeom prst="rect">
            <a:avLst/>
          </a:prstGeom>
          <a:solidFill>
            <a:srgbClr val="FFFF00"/>
          </a:solidFill>
        </p:spPr>
        <p:txBody>
          <a:bodyPr wrap="square" rtlCol="0">
            <a:spAutoFit/>
          </a:bodyPr>
          <a:lstStyle/>
          <a:p>
            <a:pPr algn="ctr"/>
            <a:r>
              <a:rPr lang="en-US" sz="3000" b="1">
                <a:solidFill>
                  <a:srgbClr val="FF0000"/>
                </a:solidFill>
                <a:latin typeface="Times New Roman" panose="02020603050405020304" pitchFamily="18" charset="0"/>
                <a:cs typeface="Times New Roman" panose="02020603050405020304" pitchFamily="18" charset="0"/>
              </a:rPr>
              <a:t>S = v . t</a:t>
            </a:r>
          </a:p>
        </p:txBody>
      </p:sp>
      <p:sp>
        <p:nvSpPr>
          <p:cNvPr id="17" name="TextBox 16"/>
          <p:cNvSpPr txBox="1"/>
          <p:nvPr/>
        </p:nvSpPr>
        <p:spPr>
          <a:xfrm>
            <a:off x="3182112" y="3568568"/>
            <a:ext cx="1859280" cy="553998"/>
          </a:xfrm>
          <a:prstGeom prst="rect">
            <a:avLst/>
          </a:prstGeom>
          <a:noFill/>
        </p:spPr>
        <p:txBody>
          <a:bodyPr wrap="square" rtlCol="0">
            <a:spAutoFit/>
          </a:bodyPr>
          <a:lstStyle/>
          <a:p>
            <a:pPr algn="ctr"/>
            <a:r>
              <a:rPr lang="en-US" sz="3000" b="1" u="sng">
                <a:solidFill>
                  <a:srgbClr val="FFFF00"/>
                </a:solidFill>
                <a:latin typeface="Times New Roman" panose="02020603050405020304" pitchFamily="18" charset="0"/>
                <a:cs typeface="Times New Roman" panose="02020603050405020304" pitchFamily="18" charset="0"/>
              </a:rPr>
              <a:t>Giải:</a:t>
            </a:r>
          </a:p>
        </p:txBody>
      </p:sp>
      <p:cxnSp>
        <p:nvCxnSpPr>
          <p:cNvPr id="23" name="Straight Arrow Connector 22"/>
          <p:cNvCxnSpPr>
            <a:stCxn id="16" idx="2"/>
          </p:cNvCxnSpPr>
          <p:nvPr/>
        </p:nvCxnSpPr>
        <p:spPr>
          <a:xfrm flipH="1">
            <a:off x="9809928" y="3010762"/>
            <a:ext cx="838200" cy="617089"/>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5" name="Rectangle 24"/>
              <p:cNvSpPr/>
              <p:nvPr/>
            </p:nvSpPr>
            <p:spPr>
              <a:xfrm>
                <a:off x="9418814" y="3662141"/>
                <a:ext cx="865430" cy="67050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smtClean="0">
                          <a:solidFill>
                            <a:schemeClr val="bg1"/>
                          </a:solidFill>
                          <a:latin typeface="Cambria Math" panose="02040503050406030204" pitchFamily="18" charset="0"/>
                        </a:rPr>
                        <m:t>𝑣</m:t>
                      </m:r>
                      <m:r>
                        <a:rPr lang="en-US" sz="2000" i="0">
                          <a:solidFill>
                            <a:schemeClr val="bg1"/>
                          </a:solidFill>
                          <a:latin typeface="Cambria Math" panose="02040503050406030204" pitchFamily="18" charset="0"/>
                        </a:rPr>
                        <m:t>=</m:t>
                      </m:r>
                      <m:f>
                        <m:fPr>
                          <m:ctrlPr>
                            <a:rPr lang="en-US" sz="2000" i="1">
                              <a:solidFill>
                                <a:schemeClr val="bg1"/>
                              </a:solidFill>
                              <a:latin typeface="Cambria Math" panose="02040503050406030204" pitchFamily="18" charset="0"/>
                            </a:rPr>
                          </m:ctrlPr>
                        </m:fPr>
                        <m:num>
                          <m:r>
                            <a:rPr lang="en-US" sz="2000" i="1">
                              <a:solidFill>
                                <a:schemeClr val="bg1"/>
                              </a:solidFill>
                              <a:latin typeface="Cambria Math" panose="02040503050406030204" pitchFamily="18" charset="0"/>
                            </a:rPr>
                            <m:t>𝑆</m:t>
                          </m:r>
                        </m:num>
                        <m:den>
                          <m:r>
                            <a:rPr lang="en-US" sz="2000" i="1">
                              <a:solidFill>
                                <a:schemeClr val="bg1"/>
                              </a:solidFill>
                              <a:latin typeface="Cambria Math" panose="02040503050406030204" pitchFamily="18" charset="0"/>
                            </a:rPr>
                            <m:t>𝑡</m:t>
                          </m:r>
                        </m:den>
                      </m:f>
                    </m:oMath>
                  </m:oMathPara>
                </a14:m>
                <a:endParaRPr lang="en-US" sz="2000">
                  <a:solidFill>
                    <a:schemeClr val="bg1"/>
                  </a:solidFill>
                </a:endParaRPr>
              </a:p>
            </p:txBody>
          </p:sp>
        </mc:Choice>
        <mc:Fallback xmlns="">
          <p:sp>
            <p:nvSpPr>
              <p:cNvPr id="25" name="Rectangle 24"/>
              <p:cNvSpPr>
                <a:spLocks noRot="1" noChangeAspect="1" noMove="1" noResize="1" noEditPoints="1" noAdjustHandles="1" noChangeArrowheads="1" noChangeShapeType="1" noTextEdit="1"/>
              </p:cNvSpPr>
              <p:nvPr/>
            </p:nvSpPr>
            <p:spPr>
              <a:xfrm>
                <a:off x="9418814" y="3662141"/>
                <a:ext cx="865430" cy="670505"/>
              </a:xfrm>
              <a:prstGeom prst="rect">
                <a:avLst/>
              </a:prstGeom>
              <a:blipFill rotWithShape="0">
                <a:blip r:embed="rId3" cstate="print"/>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11162045" y="3662013"/>
                <a:ext cx="831446" cy="67063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smtClean="0">
                          <a:solidFill>
                            <a:schemeClr val="bg1"/>
                          </a:solidFill>
                          <a:latin typeface="Cambria Math" panose="02040503050406030204" pitchFamily="18" charset="0"/>
                        </a:rPr>
                        <m:t>𝑡</m:t>
                      </m:r>
                      <m:r>
                        <a:rPr lang="en-US" sz="2000" i="0">
                          <a:solidFill>
                            <a:schemeClr val="bg1"/>
                          </a:solidFill>
                          <a:latin typeface="Cambria Math" panose="02040503050406030204" pitchFamily="18" charset="0"/>
                        </a:rPr>
                        <m:t>=</m:t>
                      </m:r>
                      <m:f>
                        <m:fPr>
                          <m:ctrlPr>
                            <a:rPr lang="en-US" sz="2000" i="1">
                              <a:solidFill>
                                <a:schemeClr val="bg1"/>
                              </a:solidFill>
                              <a:latin typeface="Cambria Math" panose="02040503050406030204" pitchFamily="18" charset="0"/>
                            </a:rPr>
                          </m:ctrlPr>
                        </m:fPr>
                        <m:num>
                          <m:r>
                            <a:rPr lang="en-US" sz="2000" i="1">
                              <a:solidFill>
                                <a:schemeClr val="bg1"/>
                              </a:solidFill>
                              <a:latin typeface="Cambria Math" panose="02040503050406030204" pitchFamily="18" charset="0"/>
                            </a:rPr>
                            <m:t>𝑆</m:t>
                          </m:r>
                        </m:num>
                        <m:den>
                          <m:r>
                            <a:rPr lang="en-US" sz="2000" i="1">
                              <a:solidFill>
                                <a:schemeClr val="bg1"/>
                              </a:solidFill>
                              <a:latin typeface="Cambria Math" panose="02040503050406030204" pitchFamily="18" charset="0"/>
                            </a:rPr>
                            <m:t>𝑣</m:t>
                          </m:r>
                        </m:den>
                      </m:f>
                    </m:oMath>
                  </m:oMathPara>
                </a14:m>
                <a:endParaRPr lang="en-US" sz="2000">
                  <a:solidFill>
                    <a:schemeClr val="bg1"/>
                  </a:solidFill>
                </a:endParaRPr>
              </a:p>
            </p:txBody>
          </p:sp>
        </mc:Choice>
        <mc:Fallback xmlns="">
          <p:sp>
            <p:nvSpPr>
              <p:cNvPr id="27" name="Rectangle 26"/>
              <p:cNvSpPr>
                <a:spLocks noRot="1" noChangeAspect="1" noMove="1" noResize="1" noEditPoints="1" noAdjustHandles="1" noChangeArrowheads="1" noChangeShapeType="1" noTextEdit="1"/>
              </p:cNvSpPr>
              <p:nvPr/>
            </p:nvSpPr>
            <p:spPr>
              <a:xfrm>
                <a:off x="11162045" y="3662013"/>
                <a:ext cx="831446" cy="670633"/>
              </a:xfrm>
              <a:prstGeom prst="rect">
                <a:avLst/>
              </a:prstGeom>
              <a:blipFill rotWithShape="0">
                <a:blip r:embed="rId4" cstate="print"/>
                <a:stretch>
                  <a:fillRect/>
                </a:stretch>
              </a:blipFill>
            </p:spPr>
            <p:txBody>
              <a:bodyPr/>
              <a:lstStyle/>
              <a:p>
                <a:r>
                  <a:rPr lang="en-US">
                    <a:noFill/>
                  </a:rPr>
                  <a:t> </a:t>
                </a:r>
              </a:p>
            </p:txBody>
          </p:sp>
        </mc:Fallback>
      </mc:AlternateContent>
      <p:cxnSp>
        <p:nvCxnSpPr>
          <p:cNvPr id="29" name="Straight Arrow Connector 28"/>
          <p:cNvCxnSpPr>
            <a:stCxn id="16" idx="2"/>
            <a:endCxn id="27" idx="0"/>
          </p:cNvCxnSpPr>
          <p:nvPr/>
        </p:nvCxnSpPr>
        <p:spPr>
          <a:xfrm>
            <a:off x="10648128" y="3010762"/>
            <a:ext cx="929640" cy="651251"/>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8269631" y="1798579"/>
            <a:ext cx="3922369" cy="400110"/>
          </a:xfrm>
          <a:prstGeom prst="rect">
            <a:avLst/>
          </a:prstGeom>
          <a:solidFill>
            <a:srgbClr val="FFFF00"/>
          </a:solidFill>
        </p:spPr>
        <p:txBody>
          <a:bodyPr wrap="square" rtlCol="0">
            <a:spAutoFit/>
          </a:bodyPr>
          <a:lstStyle/>
          <a:p>
            <a:r>
              <a:rPr lang="en-US" sz="2000" b="1">
                <a:solidFill>
                  <a:srgbClr val="FF0000"/>
                </a:solidFill>
                <a:latin typeface="Times New Roman" panose="02020603050405020304" pitchFamily="18" charset="0"/>
                <a:cs typeface="Times New Roman" panose="02020603050405020304" pitchFamily="18" charset="0"/>
              </a:rPr>
              <a:t>Quãng đường = vận tốc . thời gian</a:t>
            </a:r>
          </a:p>
        </p:txBody>
      </p:sp>
      <p:sp>
        <p:nvSpPr>
          <p:cNvPr id="18" name="AutoShape 41"/>
          <p:cNvSpPr>
            <a:spLocks noChangeArrowheads="1"/>
          </p:cNvSpPr>
          <p:nvPr/>
        </p:nvSpPr>
        <p:spPr bwMode="auto">
          <a:xfrm>
            <a:off x="457200" y="117475"/>
            <a:ext cx="1930400" cy="381000"/>
          </a:xfrm>
          <a:prstGeom prst="flowChartOnlineStorage">
            <a:avLst/>
          </a:prstGeom>
          <a:gradFill rotWithShape="1">
            <a:gsLst>
              <a:gs pos="0">
                <a:srgbClr val="000082"/>
              </a:gs>
              <a:gs pos="15000">
                <a:srgbClr val="66008F"/>
              </a:gs>
              <a:gs pos="32499">
                <a:srgbClr val="BA0066"/>
              </a:gs>
              <a:gs pos="45000">
                <a:srgbClr val="FF0000"/>
              </a:gs>
              <a:gs pos="50000">
                <a:srgbClr val="FF8200"/>
              </a:gs>
              <a:gs pos="55001">
                <a:srgbClr val="FF0000"/>
              </a:gs>
              <a:gs pos="67501">
                <a:srgbClr val="BA0066"/>
              </a:gs>
              <a:gs pos="85000">
                <a:srgbClr val="66008F"/>
              </a:gs>
              <a:gs pos="100000">
                <a:srgbClr val="000082"/>
              </a:gs>
            </a:gsLst>
            <a:lin ang="5400000" scaled="1"/>
          </a:gradFill>
          <a:ln w="38100">
            <a:solidFill>
              <a:srgbClr val="FFFF66"/>
            </a:solidFill>
            <a:miter lim="800000"/>
            <a:headEnd/>
            <a:tailEnd/>
          </a:ln>
          <a:effectLst/>
        </p:spPr>
        <p:txBody>
          <a:bodyPr wrap="none" anchor="ctr"/>
          <a:lstStyle/>
          <a:p>
            <a:pPr algn="ctr" eaLnBrk="1" hangingPunct="1">
              <a:defRPr/>
            </a:pPr>
            <a:r>
              <a:rPr lang="en-US" sz="2200" b="1" u="sng" dirty="0" err="1">
                <a:solidFill>
                  <a:schemeClr val="bg1"/>
                </a:solidFill>
                <a:effectLst>
                  <a:outerShdw blurRad="38100" dist="38100" dir="2700000" algn="tl">
                    <a:srgbClr val="000000"/>
                  </a:outerShdw>
                </a:effectLst>
                <a:latin typeface="Times New Roman" pitchFamily="18" charset="0"/>
                <a:cs typeface="Times New Roman" pitchFamily="18" charset="0"/>
              </a:rPr>
              <a:t>Tiết</a:t>
            </a:r>
            <a:r>
              <a:rPr lang="en-US" sz="2200" b="1" u="sng" dirty="0">
                <a:solidFill>
                  <a:schemeClr val="bg1"/>
                </a:solidFill>
                <a:effectLst>
                  <a:outerShdw blurRad="38100" dist="38100" dir="2700000" algn="tl">
                    <a:srgbClr val="000000"/>
                  </a:outerShdw>
                </a:effectLst>
                <a:latin typeface="Times New Roman" pitchFamily="18" charset="0"/>
                <a:cs typeface="Times New Roman" pitchFamily="18" charset="0"/>
              </a:rPr>
              <a:t> 51   </a:t>
            </a:r>
          </a:p>
        </p:txBody>
      </p:sp>
      <p:sp>
        <p:nvSpPr>
          <p:cNvPr id="19" name="AutoShape 42"/>
          <p:cNvSpPr>
            <a:spLocks noChangeArrowheads="1"/>
          </p:cNvSpPr>
          <p:nvPr/>
        </p:nvSpPr>
        <p:spPr bwMode="auto">
          <a:xfrm>
            <a:off x="2260600" y="98425"/>
            <a:ext cx="9448800" cy="411163"/>
          </a:xfrm>
          <a:prstGeom prst="roundRect">
            <a:avLst>
              <a:gd name="adj" fmla="val 50000"/>
            </a:avLst>
          </a:prstGeom>
          <a:gradFill rotWithShape="1">
            <a:gsLst>
              <a:gs pos="0">
                <a:srgbClr val="FF0000"/>
              </a:gs>
              <a:gs pos="50000">
                <a:srgbClr val="FFFF66"/>
              </a:gs>
              <a:gs pos="100000">
                <a:srgbClr val="FF0000"/>
              </a:gs>
            </a:gsLst>
            <a:lin ang="5400000" scaled="1"/>
          </a:gradFill>
          <a:ln w="19050">
            <a:solidFill>
              <a:srgbClr val="0000FF"/>
            </a:solidFill>
            <a:round/>
            <a:headEnd/>
            <a:tailEnd/>
          </a:ln>
        </p:spPr>
        <p:txBody>
          <a:bodyPr wrap="none" tIns="64008" anchor="ctr"/>
          <a:lstStyle/>
          <a:p>
            <a:pPr algn="ctr" eaLnBrk="1" hangingPunct="1"/>
            <a:r>
              <a:rPr lang="en-US" altLang="en-US" sz="2200" b="1" dirty="0" err="1">
                <a:latin typeface="Times New Roman" pitchFamily="18" charset="0"/>
                <a:cs typeface="Times New Roman" pitchFamily="18" charset="0"/>
              </a:rPr>
              <a:t>Chủ</a:t>
            </a:r>
            <a:r>
              <a:rPr lang="en-US" altLang="en-US" sz="2200" b="1" dirty="0">
                <a:latin typeface="Times New Roman" pitchFamily="18" charset="0"/>
                <a:cs typeface="Times New Roman" pitchFamily="18" charset="0"/>
              </a:rPr>
              <a:t> </a:t>
            </a:r>
            <a:r>
              <a:rPr lang="en-US" altLang="en-US" sz="2200" b="1" dirty="0" err="1">
                <a:latin typeface="Times New Roman" pitchFamily="18" charset="0"/>
                <a:cs typeface="Times New Roman" pitchFamily="18" charset="0"/>
              </a:rPr>
              <a:t>đề</a:t>
            </a:r>
            <a:r>
              <a:rPr lang="en-US" altLang="en-US" sz="2200" b="1" dirty="0">
                <a:latin typeface="Times New Roman" pitchFamily="18" charset="0"/>
                <a:cs typeface="Times New Roman" pitchFamily="18" charset="0"/>
              </a:rPr>
              <a:t>:  GIẢI BÀI TOÁN BẰNG CÁCH LẬP PHƯƠNG TRÌNH</a:t>
            </a:r>
          </a:p>
        </p:txBody>
      </p:sp>
    </p:spTree>
    <p:extLst>
      <p:ext uri="{BB962C8B-B14F-4D97-AF65-F5344CB8AC3E}">
        <p14:creationId xmlns:p14="http://schemas.microsoft.com/office/powerpoint/2010/main" val="753172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randombar(horizont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randombar(horizontal)">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5"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randombar(vertical)">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randombar(horizontal)">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1000"/>
                                        <p:tgtEl>
                                          <p:spTgt spid="23"/>
                                        </p:tgtEl>
                                      </p:cBhvr>
                                    </p:animEffect>
                                    <p:anim calcmode="lin" valueType="num">
                                      <p:cBhvr>
                                        <p:cTn id="40" dur="1000" fill="hold"/>
                                        <p:tgtEl>
                                          <p:spTgt spid="23"/>
                                        </p:tgtEl>
                                        <p:attrNameLst>
                                          <p:attrName>ppt_x</p:attrName>
                                        </p:attrNameLst>
                                      </p:cBhvr>
                                      <p:tavLst>
                                        <p:tav tm="0">
                                          <p:val>
                                            <p:strVal val="#ppt_x"/>
                                          </p:val>
                                        </p:tav>
                                        <p:tav tm="100000">
                                          <p:val>
                                            <p:strVal val="#ppt_x"/>
                                          </p:val>
                                        </p:tav>
                                      </p:tavLst>
                                    </p:anim>
                                    <p:anim calcmode="lin" valueType="num">
                                      <p:cBhvr>
                                        <p:cTn id="41" dur="1000" fill="hold"/>
                                        <p:tgtEl>
                                          <p:spTgt spid="23"/>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1000"/>
                                        <p:tgtEl>
                                          <p:spTgt spid="25"/>
                                        </p:tgtEl>
                                      </p:cBhvr>
                                    </p:animEffect>
                                    <p:anim calcmode="lin" valueType="num">
                                      <p:cBhvr>
                                        <p:cTn id="45" dur="1000" fill="hold"/>
                                        <p:tgtEl>
                                          <p:spTgt spid="25"/>
                                        </p:tgtEl>
                                        <p:attrNameLst>
                                          <p:attrName>ppt_x</p:attrName>
                                        </p:attrNameLst>
                                      </p:cBhvr>
                                      <p:tavLst>
                                        <p:tav tm="0">
                                          <p:val>
                                            <p:strVal val="#ppt_x"/>
                                          </p:val>
                                        </p:tav>
                                        <p:tav tm="100000">
                                          <p:val>
                                            <p:strVal val="#ppt_x"/>
                                          </p:val>
                                        </p:tav>
                                      </p:tavLst>
                                    </p:anim>
                                    <p:anim calcmode="lin" valueType="num">
                                      <p:cBhvr>
                                        <p:cTn id="4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1000"/>
                                        <p:tgtEl>
                                          <p:spTgt spid="29"/>
                                        </p:tgtEl>
                                      </p:cBhvr>
                                    </p:animEffect>
                                    <p:anim calcmode="lin" valueType="num">
                                      <p:cBhvr>
                                        <p:cTn id="52" dur="1000" fill="hold"/>
                                        <p:tgtEl>
                                          <p:spTgt spid="29"/>
                                        </p:tgtEl>
                                        <p:attrNameLst>
                                          <p:attrName>ppt_x</p:attrName>
                                        </p:attrNameLst>
                                      </p:cBhvr>
                                      <p:tavLst>
                                        <p:tav tm="0">
                                          <p:val>
                                            <p:strVal val="#ppt_x"/>
                                          </p:val>
                                        </p:tav>
                                        <p:tav tm="100000">
                                          <p:val>
                                            <p:strVal val="#ppt_x"/>
                                          </p:val>
                                        </p:tav>
                                      </p:tavLst>
                                    </p:anim>
                                    <p:anim calcmode="lin" valueType="num">
                                      <p:cBhvr>
                                        <p:cTn id="53" dur="1000" fill="hold"/>
                                        <p:tgtEl>
                                          <p:spTgt spid="29"/>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fade">
                                      <p:cBhvr>
                                        <p:cTn id="56" dur="1000"/>
                                        <p:tgtEl>
                                          <p:spTgt spid="27"/>
                                        </p:tgtEl>
                                      </p:cBhvr>
                                    </p:animEffect>
                                    <p:anim calcmode="lin" valueType="num">
                                      <p:cBhvr>
                                        <p:cTn id="57" dur="1000" fill="hold"/>
                                        <p:tgtEl>
                                          <p:spTgt spid="27"/>
                                        </p:tgtEl>
                                        <p:attrNameLst>
                                          <p:attrName>ppt_x</p:attrName>
                                        </p:attrNameLst>
                                      </p:cBhvr>
                                      <p:tavLst>
                                        <p:tav tm="0">
                                          <p:val>
                                            <p:strVal val="#ppt_x"/>
                                          </p:val>
                                        </p:tav>
                                        <p:tav tm="100000">
                                          <p:val>
                                            <p:strVal val="#ppt_x"/>
                                          </p:val>
                                        </p:tav>
                                      </p:tavLst>
                                    </p:anim>
                                    <p:anim calcmode="lin" valueType="num">
                                      <p:cBhvr>
                                        <p:cTn id="58"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randombar(horizontal)">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0" nodeType="clickEffect">
                                  <p:stCondLst>
                                    <p:cond delay="0"/>
                                  </p:stCondLst>
                                  <p:childTnLst>
                                    <p:set>
                                      <p:cBhvr>
                                        <p:cTn id="67" dur="1" fill="hold">
                                          <p:stCondLst>
                                            <p:cond delay="0"/>
                                          </p:stCondLst>
                                        </p:cTn>
                                        <p:tgtEl>
                                          <p:spTgt spid="7"/>
                                        </p:tgtEl>
                                        <p:attrNameLst>
                                          <p:attrName>style.visibility</p:attrName>
                                        </p:attrNameLst>
                                      </p:cBhvr>
                                      <p:to>
                                        <p:strVal val="visible"/>
                                      </p:to>
                                    </p:set>
                                    <p:animEffect transition="in" filter="randombar(horizontal)">
                                      <p:cBhvr>
                                        <p:cTn id="68" dur="500"/>
                                        <p:tgtEl>
                                          <p:spTgt spid="7"/>
                                        </p:tgtEl>
                                      </p:cBhvr>
                                    </p:animEffect>
                                  </p:childTnLst>
                                </p:cTn>
                              </p:par>
                            </p:childTnLst>
                          </p:cTn>
                        </p:par>
                      </p:childTnLst>
                    </p:cTn>
                  </p:par>
                  <p:par>
                    <p:cTn id="69" fill="hold">
                      <p:stCondLst>
                        <p:cond delay="indefinite"/>
                      </p:stCondLst>
                      <p:childTnLst>
                        <p:par>
                          <p:cTn id="70" fill="hold">
                            <p:stCondLst>
                              <p:cond delay="0"/>
                            </p:stCondLst>
                            <p:childTnLst>
                              <p:par>
                                <p:cTn id="71" presetID="14" presetClass="entr" presetSubtype="10" fill="hold" grpId="0" nodeType="clickEffect">
                                  <p:stCondLst>
                                    <p:cond delay="0"/>
                                  </p:stCondLst>
                                  <p:childTnLst>
                                    <p:set>
                                      <p:cBhvr>
                                        <p:cTn id="72" dur="1" fill="hold">
                                          <p:stCondLst>
                                            <p:cond delay="0"/>
                                          </p:stCondLst>
                                        </p:cTn>
                                        <p:tgtEl>
                                          <p:spTgt spid="9"/>
                                        </p:tgtEl>
                                        <p:attrNameLst>
                                          <p:attrName>style.visibility</p:attrName>
                                        </p:attrNameLst>
                                      </p:cBhvr>
                                      <p:to>
                                        <p:strVal val="visible"/>
                                      </p:to>
                                    </p:set>
                                    <p:animEffect transition="in" filter="randombar(horizontal)">
                                      <p:cBhvr>
                                        <p:cTn id="73" dur="500"/>
                                        <p:tgtEl>
                                          <p:spTgt spid="9"/>
                                        </p:tgtEl>
                                      </p:cBhvr>
                                    </p:animEffect>
                                  </p:childTnLst>
                                </p:cTn>
                              </p:par>
                              <p:par>
                                <p:cTn id="74" presetID="14" presetClass="entr" presetSubtype="10" fill="hold" grpId="0" nodeType="withEffect">
                                  <p:stCondLst>
                                    <p:cond delay="0"/>
                                  </p:stCondLst>
                                  <p:childTnLst>
                                    <p:set>
                                      <p:cBhvr>
                                        <p:cTn id="75" dur="1" fill="hold">
                                          <p:stCondLst>
                                            <p:cond delay="0"/>
                                          </p:stCondLst>
                                        </p:cTn>
                                        <p:tgtEl>
                                          <p:spTgt spid="10"/>
                                        </p:tgtEl>
                                        <p:attrNameLst>
                                          <p:attrName>style.visibility</p:attrName>
                                        </p:attrNameLst>
                                      </p:cBhvr>
                                      <p:to>
                                        <p:strVal val="visible"/>
                                      </p:to>
                                    </p:set>
                                    <p:animEffect transition="in" filter="randombar(horizontal)">
                                      <p:cBhvr>
                                        <p:cTn id="7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animBg="1"/>
      <p:bldP spid="16" grpId="0" animBg="1"/>
      <p:bldP spid="17" grpId="0"/>
      <p:bldP spid="25" grpId="0" animBg="1"/>
      <p:bldP spid="27" grpId="0" animBg="1"/>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331904"/>
            <a:ext cx="9107424" cy="830997"/>
          </a:xfrm>
          <a:prstGeom prst="rect">
            <a:avLst/>
          </a:prstGeom>
          <a:noFill/>
        </p:spPr>
        <p:txBody>
          <a:bodyPr wrap="square" rtlCol="0">
            <a:spAutoFit/>
          </a:bodyPr>
          <a:lstStyle/>
          <a:p>
            <a:pPr>
              <a:spcBef>
                <a:spcPct val="0"/>
              </a:spcBef>
              <a:buFontTx/>
              <a:buNone/>
            </a:pPr>
            <a:r>
              <a:rPr lang="en-US" sz="2400" b="1" u="sng" dirty="0">
                <a:solidFill>
                  <a:srgbClr val="FFFF00"/>
                </a:solidFill>
                <a:latin typeface="Times New Roman" panose="02020603050405020304" pitchFamily="18" charset="0"/>
                <a:cs typeface="Times New Roman" panose="02020603050405020304" pitchFamily="18" charset="0"/>
              </a:rPr>
              <a:t>? 2:</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Giả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sử</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hàng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ngày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bạn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Tiến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dành</a:t>
            </a:r>
            <a:r>
              <a:rPr lang="en-US" sz="2400" dirty="0">
                <a:solidFill>
                  <a:schemeClr val="bg1"/>
                </a:solidFill>
                <a:latin typeface="Times New Roman" panose="02020603050405020304" pitchFamily="18" charset="0"/>
                <a:cs typeface="Times New Roman" panose="02020603050405020304" pitchFamily="18" charset="0"/>
              </a:rPr>
              <a:t> x </a:t>
            </a:r>
            <a:r>
              <a:rPr lang="en-US" sz="2400" dirty="0" err="1">
                <a:solidFill>
                  <a:schemeClr val="bg1"/>
                </a:solidFill>
                <a:latin typeface="Times New Roman" panose="02020603050405020304" pitchFamily="18" charset="0"/>
                <a:cs typeface="Times New Roman" panose="02020603050405020304" pitchFamily="18" charset="0"/>
              </a:rPr>
              <a:t>phút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để</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tập</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chay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Hãy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viết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biểu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thức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với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biến</a:t>
            </a:r>
            <a:r>
              <a:rPr lang="en-US" sz="2400" dirty="0">
                <a:solidFill>
                  <a:schemeClr val="bg1"/>
                </a:solidFill>
                <a:latin typeface="Times New Roman" panose="02020603050405020304" pitchFamily="18" charset="0"/>
                <a:cs typeface="Times New Roman" panose="02020603050405020304" pitchFamily="18" charset="0"/>
              </a:rPr>
              <a:t> x </a:t>
            </a:r>
            <a:r>
              <a:rPr lang="en-US" sz="2400" dirty="0" err="1">
                <a:solidFill>
                  <a:schemeClr val="bg1"/>
                </a:solidFill>
                <a:latin typeface="Times New Roman" panose="02020603050405020304" pitchFamily="18" charset="0"/>
                <a:cs typeface="Times New Roman" panose="02020603050405020304" pitchFamily="18" charset="0"/>
              </a:rPr>
              <a:t>biểu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thị</a:t>
            </a:r>
            <a:r>
              <a:rPr lang="en-US" sz="2400" dirty="0">
                <a:solidFill>
                  <a:schemeClr val="bg1"/>
                </a:solidFill>
                <a:latin typeface="Times New Roman" panose="02020603050405020304" pitchFamily="18" charset="0"/>
                <a:cs typeface="Times New Roman" panose="02020603050405020304" pitchFamily="18" charset="0"/>
              </a:rPr>
              <a:t>:</a:t>
            </a:r>
            <a:endParaRPr lang="en-US" sz="2400" b="1" dirty="0">
              <a:solidFill>
                <a:schemeClr val="bg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0" y="1239283"/>
            <a:ext cx="9107424" cy="830997"/>
          </a:xfrm>
          <a:prstGeom prst="rect">
            <a:avLst/>
          </a:prstGeom>
          <a:noFill/>
        </p:spPr>
        <p:txBody>
          <a:bodyPr wrap="square" rtlCol="0">
            <a:spAutoFit/>
          </a:bodyPr>
          <a:lstStyle/>
          <a:p>
            <a:pPr>
              <a:spcBef>
                <a:spcPct val="0"/>
              </a:spcBef>
              <a:buFontTx/>
              <a:buNone/>
            </a:pPr>
            <a:r>
              <a:rPr lang="en-US" sz="2400" dirty="0">
                <a:solidFill>
                  <a:schemeClr val="bg1"/>
                </a:solidFill>
                <a:latin typeface="Times New Roman" panose="02020603050405020304" pitchFamily="18" charset="0"/>
                <a:cs typeface="Times New Roman" panose="02020603050405020304" pitchFamily="18" charset="0"/>
              </a:rPr>
              <a:t>a) </a:t>
            </a:r>
            <a:r>
              <a:rPr lang="en-US" sz="2400" dirty="0" err="1">
                <a:solidFill>
                  <a:schemeClr val="bg1"/>
                </a:solidFill>
                <a:latin typeface="Times New Roman" panose="02020603050405020304" pitchFamily="18" charset="0"/>
                <a:cs typeface="Times New Roman" panose="02020603050405020304" pitchFamily="18" charset="0"/>
              </a:rPr>
              <a:t>Quãng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đường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Tiến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chạy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được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trong</a:t>
            </a:r>
            <a:r>
              <a:rPr lang="en-US" sz="2400" dirty="0">
                <a:solidFill>
                  <a:schemeClr val="bg1"/>
                </a:solidFill>
                <a:latin typeface="Times New Roman" panose="02020603050405020304" pitchFamily="18" charset="0"/>
                <a:cs typeface="Times New Roman" panose="02020603050405020304" pitchFamily="18" charset="0"/>
              </a:rPr>
              <a:t> x </a:t>
            </a:r>
            <a:r>
              <a:rPr lang="en-US" sz="2400" dirty="0" err="1">
                <a:solidFill>
                  <a:schemeClr val="bg1"/>
                </a:solidFill>
                <a:latin typeface="Times New Roman" panose="02020603050405020304" pitchFamily="18" charset="0"/>
                <a:cs typeface="Times New Roman" panose="02020603050405020304" pitchFamily="18" charset="0"/>
              </a:rPr>
              <a:t>phút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nếu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chạy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với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vận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tốc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trung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bình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là</a:t>
            </a:r>
            <a:r>
              <a:rPr lang="en-US" sz="2400" dirty="0">
                <a:solidFill>
                  <a:schemeClr val="bg1"/>
                </a:solidFill>
                <a:latin typeface="Times New Roman" panose="02020603050405020304" pitchFamily="18" charset="0"/>
                <a:cs typeface="Times New Roman" panose="02020603050405020304" pitchFamily="18" charset="0"/>
              </a:rPr>
              <a:t> 180m/ph</a:t>
            </a:r>
          </a:p>
        </p:txBody>
      </p:sp>
      <p:sp>
        <p:nvSpPr>
          <p:cNvPr id="7" name="TextBox 6"/>
          <p:cNvSpPr txBox="1"/>
          <p:nvPr/>
        </p:nvSpPr>
        <p:spPr>
          <a:xfrm>
            <a:off x="0" y="2182377"/>
            <a:ext cx="9107424" cy="830997"/>
          </a:xfrm>
          <a:prstGeom prst="rect">
            <a:avLst/>
          </a:prstGeom>
          <a:noFill/>
        </p:spPr>
        <p:txBody>
          <a:bodyPr wrap="square" rtlCol="0">
            <a:spAutoFit/>
          </a:bodyPr>
          <a:lstStyle/>
          <a:p>
            <a:pPr>
              <a:spcBef>
                <a:spcPct val="0"/>
              </a:spcBef>
              <a:buFontTx/>
              <a:buNone/>
            </a:pPr>
            <a:r>
              <a:rPr lang="en-US" sz="2400" dirty="0">
                <a:solidFill>
                  <a:schemeClr val="bg1"/>
                </a:solidFill>
                <a:latin typeface="Times New Roman" panose="02020603050405020304" pitchFamily="18" charset="0"/>
                <a:cs typeface="Times New Roman" panose="02020603050405020304" pitchFamily="18" charset="0"/>
              </a:rPr>
              <a:t>b) </a:t>
            </a:r>
            <a:r>
              <a:rPr lang="en-US" sz="2400" dirty="0" err="1">
                <a:solidFill>
                  <a:schemeClr val="bg1"/>
                </a:solidFill>
                <a:latin typeface="Times New Roman" panose="02020603050405020304" pitchFamily="18" charset="0"/>
                <a:cs typeface="Times New Roman" panose="02020603050405020304" pitchFamily="18" charset="0"/>
              </a:rPr>
              <a:t>Vận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tốc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trung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bình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của</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Tiến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tính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theo</a:t>
            </a:r>
            <a:r>
              <a:rPr lang="en-US" sz="2400" dirty="0">
                <a:solidFill>
                  <a:schemeClr val="bg1"/>
                </a:solidFill>
                <a:latin typeface="Times New Roman" panose="02020603050405020304" pitchFamily="18" charset="0"/>
                <a:cs typeface="Times New Roman" panose="02020603050405020304" pitchFamily="18" charset="0"/>
              </a:rPr>
              <a:t> km/h), </a:t>
            </a:r>
            <a:r>
              <a:rPr lang="en-US" sz="2400" dirty="0" err="1">
                <a:solidFill>
                  <a:schemeClr val="bg1"/>
                </a:solidFill>
                <a:latin typeface="Times New Roman" panose="02020603050405020304" pitchFamily="18" charset="0"/>
                <a:cs typeface="Times New Roman" panose="02020603050405020304" pitchFamily="18" charset="0"/>
              </a:rPr>
              <a:t>nếu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trong</a:t>
            </a:r>
            <a:r>
              <a:rPr lang="en-US" sz="2400" dirty="0">
                <a:solidFill>
                  <a:schemeClr val="bg1"/>
                </a:solidFill>
                <a:latin typeface="Times New Roman" panose="02020603050405020304" pitchFamily="18" charset="0"/>
                <a:cs typeface="Times New Roman" panose="02020603050405020304" pitchFamily="18" charset="0"/>
              </a:rPr>
              <a:t> x </a:t>
            </a:r>
            <a:r>
              <a:rPr lang="en-US" sz="2400" dirty="0" err="1">
                <a:solidFill>
                  <a:schemeClr val="bg1"/>
                </a:solidFill>
                <a:latin typeface="Times New Roman" panose="02020603050405020304" pitchFamily="18" charset="0"/>
                <a:cs typeface="Times New Roman" panose="02020603050405020304" pitchFamily="18" charset="0"/>
              </a:rPr>
              <a:t>phút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Tiến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chạy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được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quãng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đường</a:t>
            </a:r>
            <a:r>
              <a:rPr lang="en-US" sz="2400" dirty="0">
                <a:solidFill>
                  <a:schemeClr val="bg1"/>
                </a:solidFill>
                <a:latin typeface="Times New Roman" panose="02020603050405020304" pitchFamily="18" charset="0"/>
                <a:cs typeface="Times New Roman" panose="02020603050405020304" pitchFamily="18" charset="0"/>
              </a:rPr>
              <a:t> 4500m</a:t>
            </a:r>
          </a:p>
        </p:txBody>
      </p:sp>
      <p:sp>
        <p:nvSpPr>
          <p:cNvPr id="8" name="TextBox 7"/>
          <p:cNvSpPr txBox="1"/>
          <p:nvPr/>
        </p:nvSpPr>
        <p:spPr>
          <a:xfrm>
            <a:off x="3462528" y="3013374"/>
            <a:ext cx="1859280" cy="553998"/>
          </a:xfrm>
          <a:prstGeom prst="rect">
            <a:avLst/>
          </a:prstGeom>
          <a:noFill/>
        </p:spPr>
        <p:txBody>
          <a:bodyPr wrap="square" rtlCol="0">
            <a:spAutoFit/>
          </a:bodyPr>
          <a:lstStyle/>
          <a:p>
            <a:pPr algn="ctr"/>
            <a:r>
              <a:rPr lang="en-US" sz="3000" b="1" u="sng">
                <a:solidFill>
                  <a:srgbClr val="FFFF00"/>
                </a:solidFill>
                <a:latin typeface="Times New Roman" panose="02020603050405020304" pitchFamily="18" charset="0"/>
                <a:cs typeface="Times New Roman" panose="02020603050405020304" pitchFamily="18" charset="0"/>
              </a:rPr>
              <a:t>Giải:</a:t>
            </a:r>
          </a:p>
        </p:txBody>
      </p:sp>
      <p:cxnSp>
        <p:nvCxnSpPr>
          <p:cNvPr id="9" name="Straight Connector 8"/>
          <p:cNvCxnSpPr/>
          <p:nvPr/>
        </p:nvCxnSpPr>
        <p:spPr>
          <a:xfrm>
            <a:off x="9089136" y="21931"/>
            <a:ext cx="0" cy="6810726"/>
          </a:xfrm>
          <a:prstGeom prst="line">
            <a:avLst/>
          </a:prstGeom>
        </p:spPr>
        <p:style>
          <a:lnRef idx="1">
            <a:schemeClr val="accent3"/>
          </a:lnRef>
          <a:fillRef idx="0">
            <a:schemeClr val="accent3"/>
          </a:fillRef>
          <a:effectRef idx="0">
            <a:schemeClr val="accent3"/>
          </a:effectRef>
          <a:fontRef idx="minor">
            <a:schemeClr val="tx1"/>
          </a:fontRef>
        </p:style>
      </p:cxnSp>
      <p:sp>
        <p:nvSpPr>
          <p:cNvPr id="13" name="TextBox 12"/>
          <p:cNvSpPr txBox="1"/>
          <p:nvPr/>
        </p:nvSpPr>
        <p:spPr>
          <a:xfrm>
            <a:off x="9797809" y="1751183"/>
            <a:ext cx="1859280" cy="553998"/>
          </a:xfrm>
          <a:prstGeom prst="rect">
            <a:avLst/>
          </a:prstGeom>
          <a:solidFill>
            <a:srgbClr val="FFFF00"/>
          </a:solidFill>
        </p:spPr>
        <p:txBody>
          <a:bodyPr wrap="square" rtlCol="0">
            <a:spAutoFit/>
          </a:bodyPr>
          <a:lstStyle/>
          <a:p>
            <a:pPr algn="ctr"/>
            <a:r>
              <a:rPr lang="en-US" sz="3000" b="1">
                <a:solidFill>
                  <a:srgbClr val="FF0000"/>
                </a:solidFill>
                <a:latin typeface="Times New Roman" panose="02020603050405020304" pitchFamily="18" charset="0"/>
                <a:cs typeface="Times New Roman" panose="02020603050405020304" pitchFamily="18" charset="0"/>
              </a:rPr>
              <a:t>S = v . t</a:t>
            </a:r>
          </a:p>
        </p:txBody>
      </p:sp>
      <p:sp>
        <p:nvSpPr>
          <p:cNvPr id="14" name="TextBox 13"/>
          <p:cNvSpPr txBox="1"/>
          <p:nvPr/>
        </p:nvSpPr>
        <p:spPr>
          <a:xfrm>
            <a:off x="0" y="3567372"/>
            <a:ext cx="9107424" cy="830997"/>
          </a:xfrm>
          <a:prstGeom prst="rect">
            <a:avLst/>
          </a:prstGeom>
          <a:noFill/>
        </p:spPr>
        <p:txBody>
          <a:bodyPr wrap="square" rtlCol="0">
            <a:spAutoFit/>
          </a:bodyPr>
          <a:lstStyle/>
          <a:p>
            <a:pPr>
              <a:spcBef>
                <a:spcPct val="0"/>
              </a:spcBef>
              <a:buFontTx/>
              <a:buNone/>
            </a:pPr>
            <a:r>
              <a:rPr lang="en-US" sz="2400">
                <a:solidFill>
                  <a:schemeClr val="bg1"/>
                </a:solidFill>
                <a:latin typeface="Times New Roman" panose="02020603050405020304" pitchFamily="18" charset="0"/>
                <a:cs typeface="Times New Roman" panose="02020603050405020304" pitchFamily="18" charset="0"/>
              </a:rPr>
              <a:t>a) Quãng đường Tiến chạy được trong x phút, nếu chạy với vận tốc trung bình là 180m/ph là: </a:t>
            </a:r>
            <a:r>
              <a:rPr lang="en-US" sz="2400">
                <a:solidFill>
                  <a:srgbClr val="FFFF00"/>
                </a:solidFill>
                <a:latin typeface="Times New Roman" panose="02020603050405020304" pitchFamily="18" charset="0"/>
                <a:cs typeface="Times New Roman" panose="02020603050405020304" pitchFamily="18" charset="0"/>
              </a:rPr>
              <a:t>180.x (m)</a:t>
            </a:r>
            <a:endParaRPr lang="en-US" sz="2400">
              <a:solidFill>
                <a:schemeClr val="bg1"/>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18288" y="4536868"/>
            <a:ext cx="9107424" cy="1200329"/>
          </a:xfrm>
          <a:prstGeom prst="rect">
            <a:avLst/>
          </a:prstGeom>
          <a:noFill/>
        </p:spPr>
        <p:txBody>
          <a:bodyPr wrap="square" rtlCol="0">
            <a:spAutoFit/>
          </a:bodyPr>
          <a:lstStyle/>
          <a:p>
            <a:pPr>
              <a:spcBef>
                <a:spcPct val="0"/>
              </a:spcBef>
              <a:buFontTx/>
              <a:buNone/>
            </a:pPr>
            <a:r>
              <a:rPr lang="en-US" sz="2400" dirty="0">
                <a:solidFill>
                  <a:schemeClr val="bg1"/>
                </a:solidFill>
                <a:latin typeface="Times New Roman" panose="02020603050405020304" pitchFamily="18" charset="0"/>
                <a:cs typeface="Times New Roman" panose="02020603050405020304" pitchFamily="18" charset="0"/>
              </a:rPr>
              <a:t>b) </a:t>
            </a:r>
            <a:r>
              <a:rPr lang="en-US" sz="2400" dirty="0" err="1">
                <a:solidFill>
                  <a:schemeClr val="bg1"/>
                </a:solidFill>
                <a:latin typeface="Times New Roman" panose="02020603050405020304" pitchFamily="18" charset="0"/>
                <a:cs typeface="Times New Roman" panose="02020603050405020304" pitchFamily="18" charset="0"/>
              </a:rPr>
              <a:t>Vận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tốc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trung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bình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của</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Tiến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tính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theo</a:t>
            </a:r>
            <a:r>
              <a:rPr lang="en-US" sz="2400" dirty="0">
                <a:solidFill>
                  <a:schemeClr val="bg1"/>
                </a:solidFill>
                <a:latin typeface="Times New Roman" panose="02020603050405020304" pitchFamily="18" charset="0"/>
                <a:cs typeface="Times New Roman" panose="02020603050405020304" pitchFamily="18" charset="0"/>
              </a:rPr>
              <a:t> km/h), </a:t>
            </a:r>
            <a:r>
              <a:rPr lang="en-US" sz="2400" dirty="0" err="1">
                <a:solidFill>
                  <a:schemeClr val="bg1"/>
                </a:solidFill>
                <a:latin typeface="Times New Roman" panose="02020603050405020304" pitchFamily="18" charset="0"/>
                <a:cs typeface="Times New Roman" panose="02020603050405020304" pitchFamily="18" charset="0"/>
              </a:rPr>
              <a:t>nếu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trong</a:t>
            </a:r>
            <a:r>
              <a:rPr lang="en-US" sz="2400" dirty="0">
                <a:solidFill>
                  <a:schemeClr val="bg1"/>
                </a:solidFill>
                <a:latin typeface="Times New Roman" panose="02020603050405020304" pitchFamily="18" charset="0"/>
                <a:cs typeface="Times New Roman" panose="02020603050405020304" pitchFamily="18" charset="0"/>
              </a:rPr>
              <a:t> x </a:t>
            </a:r>
            <a:r>
              <a:rPr lang="en-US" sz="2400" dirty="0" err="1">
                <a:solidFill>
                  <a:schemeClr val="bg1"/>
                </a:solidFill>
                <a:latin typeface="Times New Roman" panose="02020603050405020304" pitchFamily="18" charset="0"/>
                <a:cs typeface="Times New Roman" panose="02020603050405020304" pitchFamily="18" charset="0"/>
              </a:rPr>
              <a:t>phút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Tiến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chạy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được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quãng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đường</a:t>
            </a:r>
            <a:r>
              <a:rPr lang="en-US" sz="2400" dirty="0">
                <a:solidFill>
                  <a:schemeClr val="bg1"/>
                </a:solidFill>
                <a:latin typeface="Times New Roman" panose="02020603050405020304" pitchFamily="18" charset="0"/>
                <a:cs typeface="Times New Roman" panose="02020603050405020304" pitchFamily="18" charset="0"/>
              </a:rPr>
              <a:t> 4500m </a:t>
            </a:r>
            <a:r>
              <a:rPr lang="en-US" sz="2400" dirty="0" err="1">
                <a:solidFill>
                  <a:schemeClr val="bg1"/>
                </a:solidFill>
                <a:latin typeface="Times New Roman" panose="02020603050405020304" pitchFamily="18" charset="0"/>
                <a:cs typeface="Times New Roman" panose="02020603050405020304" pitchFamily="18" charset="0"/>
              </a:rPr>
              <a:t>là</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a:solidFill>
                  <a:srgbClr val="FFFF00"/>
                </a:solidFill>
                <a:latin typeface="Times New Roman" panose="02020603050405020304" pitchFamily="18" charset="0"/>
                <a:cs typeface="Times New Roman" panose="02020603050405020304" pitchFamily="18" charset="0"/>
              </a:rPr>
              <a:t>(m/</a:t>
            </a:r>
            <a:r>
              <a:rPr lang="en-US" sz="2400" dirty="0" err="1">
                <a:solidFill>
                  <a:srgbClr val="FFFF00"/>
                </a:solidFill>
                <a:latin typeface="Times New Roman" panose="02020603050405020304" pitchFamily="18" charset="0"/>
                <a:cs typeface="Times New Roman" panose="02020603050405020304" pitchFamily="18" charset="0"/>
              </a:rPr>
              <a:t>phút</a:t>
            </a:r>
            <a:r>
              <a:rPr lang="en-US" sz="2400" dirty="0">
                <a:solidFill>
                  <a:srgbClr val="FFFF00"/>
                </a:solidFill>
                <a:latin typeface="Times New Roman" panose="02020603050405020304" pitchFamily="18" charset="0"/>
                <a:cs typeface="Times New Roman" panose="02020603050405020304" pitchFamily="18" charset="0"/>
              </a:rPr>
              <a:t>) = 4,5/x/60 = 270/x(km/h)</a:t>
            </a:r>
          </a:p>
        </p:txBody>
      </p:sp>
      <mc:AlternateContent xmlns:mc="http://schemas.openxmlformats.org/markup-compatibility/2006">
        <mc:Choice xmlns:a14="http://schemas.microsoft.com/office/drawing/2010/main" Requires="a14">
          <p:sp>
            <p:nvSpPr>
              <p:cNvPr id="24" name="Rectangle 23"/>
              <p:cNvSpPr/>
              <p:nvPr/>
            </p:nvSpPr>
            <p:spPr>
              <a:xfrm>
                <a:off x="4454923" y="4846786"/>
                <a:ext cx="933268" cy="79374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400" i="1" smtClean="0">
                              <a:solidFill>
                                <a:srgbClr val="FFFF00"/>
                              </a:solidFill>
                              <a:latin typeface="Cambria Math" panose="02040503050406030204" pitchFamily="18" charset="0"/>
                            </a:rPr>
                          </m:ctrlPr>
                        </m:fPr>
                        <m:num>
                          <m:r>
                            <a:rPr lang="en-US" sz="2400">
                              <a:solidFill>
                                <a:srgbClr val="FFFF00"/>
                              </a:solidFill>
                              <a:latin typeface="Cambria Math" panose="02040503050406030204" pitchFamily="18" charset="0"/>
                            </a:rPr>
                            <m:t>4500</m:t>
                          </m:r>
                        </m:num>
                        <m:den>
                          <m:r>
                            <a:rPr lang="en-US" sz="2400" i="1">
                              <a:solidFill>
                                <a:srgbClr val="FFFF00"/>
                              </a:solidFill>
                              <a:latin typeface="Cambria Math" panose="02040503050406030204" pitchFamily="18" charset="0"/>
                            </a:rPr>
                            <m:t>𝑥</m:t>
                          </m:r>
                        </m:den>
                      </m:f>
                    </m:oMath>
                  </m:oMathPara>
                </a14:m>
                <a:endParaRPr lang="en-US" sz="2400" dirty="0">
                  <a:solidFill>
                    <a:srgbClr val="FFFF00"/>
                  </a:solidFill>
                </a:endParaRPr>
              </a:p>
            </p:txBody>
          </p:sp>
        </mc:Choice>
        <mc:Fallback>
          <p:sp>
            <p:nvSpPr>
              <p:cNvPr id="24" name="Rectangle 23"/>
              <p:cNvSpPr>
                <a:spLocks noRot="1" noChangeAspect="1" noMove="1" noResize="1" noEditPoints="1" noAdjustHandles="1" noChangeArrowheads="1" noChangeShapeType="1" noTextEdit="1"/>
              </p:cNvSpPr>
              <p:nvPr/>
            </p:nvSpPr>
            <p:spPr>
              <a:xfrm>
                <a:off x="4454923" y="4846786"/>
                <a:ext cx="933268" cy="793743"/>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1090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randombar(horizontal)">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randombar(horizont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randombar(horizontal)">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randombar(horizontal)">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randombar(horizontal)">
                                      <p:cBhvr>
                                        <p:cTn id="38" dur="500"/>
                                        <p:tgtEl>
                                          <p:spTgt spid="15"/>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randombar(horizontal)">
                                      <p:cBhvr>
                                        <p:cTn id="4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3" grpId="0" animBg="1"/>
      <p:bldP spid="14" grpId="0"/>
      <p:bldP spid="15" grpId="0"/>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0" y="989313"/>
            <a:ext cx="11785600" cy="457200"/>
          </a:xfrm>
          <a:prstGeom prst="rect">
            <a:avLst/>
          </a:prstGeom>
          <a:noFill/>
          <a:ln w="9525">
            <a:noFill/>
            <a:miter lim="800000"/>
            <a:headEnd/>
            <a:tailEnd/>
          </a:ln>
        </p:spPr>
        <p:txBody>
          <a:bodyPr anchor="b"/>
          <a:lstStyle/>
          <a:p>
            <a:pPr eaLnBrk="1" hangingPunct="1"/>
            <a:r>
              <a:rPr lang="en-US" altLang="en-US" sz="2800" b="1" dirty="0">
                <a:solidFill>
                  <a:schemeClr val="bg1"/>
                </a:solidFill>
                <a:latin typeface="Times New Roman" pitchFamily="18" charset="0"/>
                <a:cs typeface="Times New Roman" pitchFamily="18" charset="0"/>
              </a:rPr>
              <a:t>2. </a:t>
            </a:r>
            <a:r>
              <a:rPr lang="en-US" altLang="en-US" sz="2800" b="1" u="sng" dirty="0" err="1">
                <a:solidFill>
                  <a:schemeClr val="bg1"/>
                </a:solidFill>
                <a:latin typeface="Times New Roman" pitchFamily="18" charset="0"/>
                <a:cs typeface="Times New Roman" pitchFamily="18" charset="0"/>
              </a:rPr>
              <a:t>Ví</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dụ</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về</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giải</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bài</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toán</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bằng</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cách</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lập</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phương</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trình</a:t>
            </a:r>
            <a:endParaRPr lang="en-US" altLang="en-US" sz="2800" b="1" u="sng" dirty="0">
              <a:solidFill>
                <a:schemeClr val="bg1"/>
              </a:solidFill>
              <a:latin typeface="Times New Roman" pitchFamily="18" charset="0"/>
              <a:cs typeface="Times New Roman" pitchFamily="18" charset="0"/>
            </a:endParaRPr>
          </a:p>
        </p:txBody>
      </p:sp>
      <p:sp>
        <p:nvSpPr>
          <p:cNvPr id="63491" name="Rectangle 3"/>
          <p:cNvSpPr>
            <a:spLocks noChangeArrowheads="1"/>
          </p:cNvSpPr>
          <p:nvPr/>
        </p:nvSpPr>
        <p:spPr bwMode="auto">
          <a:xfrm>
            <a:off x="0" y="1850516"/>
            <a:ext cx="8839200" cy="2971800"/>
          </a:xfrm>
          <a:prstGeom prst="rect">
            <a:avLst/>
          </a:prstGeom>
          <a:noFill/>
          <a:ln w="9525">
            <a:noFill/>
            <a:miter lim="800000"/>
            <a:headEnd/>
            <a:tailEnd/>
          </a:ln>
        </p:spPr>
        <p:txBody>
          <a:bodyPr/>
          <a:lstStyle/>
          <a:p>
            <a:pPr marL="342900" indent="-342900" eaLnBrk="1" hangingPunct="1">
              <a:spcBef>
                <a:spcPct val="20000"/>
              </a:spcBef>
            </a:pPr>
            <a:r>
              <a:rPr lang="en-US" altLang="en-US" sz="2400" b="1" u="sng" dirty="0" err="1">
                <a:solidFill>
                  <a:schemeClr val="bg1"/>
                </a:solidFill>
                <a:latin typeface="Times New Roman" pitchFamily="18" charset="0"/>
                <a:cs typeface="Times New Roman" pitchFamily="18" charset="0"/>
              </a:rPr>
              <a:t>Ví</a:t>
            </a:r>
            <a:r>
              <a:rPr lang="en-US" altLang="en-US" sz="2400" b="1" u="sng" dirty="0">
                <a:solidFill>
                  <a:schemeClr val="bg1"/>
                </a:solidFill>
                <a:latin typeface="Times New Roman" pitchFamily="18" charset="0"/>
                <a:cs typeface="Times New Roman" pitchFamily="18" charset="0"/>
              </a:rPr>
              <a:t> </a:t>
            </a:r>
            <a:r>
              <a:rPr lang="en-US" altLang="en-US" sz="2400" b="1" u="sng" dirty="0" err="1">
                <a:solidFill>
                  <a:schemeClr val="bg1"/>
                </a:solidFill>
                <a:latin typeface="Times New Roman" pitchFamily="18" charset="0"/>
                <a:cs typeface="Times New Roman" pitchFamily="18" charset="0"/>
              </a:rPr>
              <a:t>dụ</a:t>
            </a:r>
            <a:r>
              <a:rPr lang="en-US" altLang="en-US" sz="2400" b="1" u="sng" dirty="0">
                <a:solidFill>
                  <a:schemeClr val="bg1"/>
                </a:solidFill>
                <a:latin typeface="Times New Roman" pitchFamily="18" charset="0"/>
                <a:cs typeface="Times New Roman" pitchFamily="18" charset="0"/>
              </a:rPr>
              <a:t> 2</a:t>
            </a:r>
            <a:r>
              <a:rPr lang="en-US" altLang="en-US" sz="2400" b="1" dirty="0">
                <a:solidFill>
                  <a:schemeClr val="bg1"/>
                </a:solidFill>
                <a:latin typeface="Times New Roman" pitchFamily="18" charset="0"/>
                <a:cs typeface="Times New Roman" pitchFamily="18" charset="0"/>
              </a:rPr>
              <a:t> </a:t>
            </a:r>
            <a:r>
              <a:rPr lang="en-US" altLang="en-US" sz="2400" b="1" dirty="0">
                <a:solidFill>
                  <a:srgbClr val="FFFF00"/>
                </a:solidFill>
                <a:latin typeface="Times New Roman" pitchFamily="18" charset="0"/>
                <a:cs typeface="Times New Roman" pitchFamily="18" charset="0"/>
              </a:rPr>
              <a:t>(</a:t>
            </a:r>
            <a:r>
              <a:rPr lang="en-US" altLang="en-US" sz="2400" b="1" dirty="0" err="1">
                <a:solidFill>
                  <a:srgbClr val="FFFF00"/>
                </a:solidFill>
                <a:latin typeface="Times New Roman" pitchFamily="18" charset="0"/>
                <a:cs typeface="Times New Roman" pitchFamily="18" charset="0"/>
              </a:rPr>
              <a:t>Bài</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toán</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cổ</a:t>
            </a:r>
            <a:r>
              <a:rPr lang="en-US" altLang="en-US" sz="2400" b="1" dirty="0">
                <a:solidFill>
                  <a:srgbClr val="FFFF00"/>
                </a:solidFill>
                <a:latin typeface="Times New Roman" pitchFamily="18" charset="0"/>
                <a:cs typeface="Times New Roman" pitchFamily="18" charset="0"/>
              </a:rPr>
              <a:t>)</a:t>
            </a:r>
          </a:p>
          <a:p>
            <a:pPr marL="1490663" lvl="1" indent="-285750" eaLnBrk="1" hangingPunct="1">
              <a:spcBef>
                <a:spcPct val="20000"/>
              </a:spcBef>
            </a:pPr>
            <a:r>
              <a:rPr lang="en-US" altLang="en-US" sz="2400" b="1" dirty="0" err="1">
                <a:solidFill>
                  <a:srgbClr val="FFFF00"/>
                </a:solidFill>
                <a:latin typeface="Times New Roman" pitchFamily="18" charset="0"/>
                <a:cs typeface="Times New Roman" pitchFamily="18" charset="0"/>
              </a:rPr>
              <a:t>Vừa</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gà</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vừa</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chó</a:t>
            </a:r>
            <a:endParaRPr lang="en-US" altLang="en-US" sz="2400" b="1" dirty="0">
              <a:solidFill>
                <a:srgbClr val="FFFF00"/>
              </a:solidFill>
              <a:latin typeface="Times New Roman" pitchFamily="18" charset="0"/>
              <a:cs typeface="Times New Roman" pitchFamily="18" charset="0"/>
            </a:endParaRPr>
          </a:p>
          <a:p>
            <a:pPr marL="1490663" lvl="1" indent="-285750" eaLnBrk="1" hangingPunct="1">
              <a:spcBef>
                <a:spcPct val="20000"/>
              </a:spcBef>
            </a:pPr>
            <a:r>
              <a:rPr lang="en-US" altLang="en-US" sz="2400" b="1" dirty="0" err="1">
                <a:solidFill>
                  <a:srgbClr val="FFFF00"/>
                </a:solidFill>
                <a:latin typeface="Times New Roman" pitchFamily="18" charset="0"/>
                <a:cs typeface="Times New Roman" pitchFamily="18" charset="0"/>
              </a:rPr>
              <a:t>Bó</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lại</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cho</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tròn</a:t>
            </a:r>
            <a:endParaRPr lang="en-US" altLang="en-US" sz="2400" b="1" dirty="0">
              <a:solidFill>
                <a:srgbClr val="FFFF00"/>
              </a:solidFill>
              <a:latin typeface="Times New Roman" pitchFamily="18" charset="0"/>
              <a:cs typeface="Times New Roman" pitchFamily="18" charset="0"/>
            </a:endParaRPr>
          </a:p>
          <a:p>
            <a:pPr marL="1490663" lvl="1" indent="-285750" eaLnBrk="1" hangingPunct="1">
              <a:spcBef>
                <a:spcPct val="20000"/>
              </a:spcBef>
            </a:pPr>
            <a:r>
              <a:rPr lang="en-US" altLang="en-US" sz="2400" b="1" dirty="0" err="1">
                <a:solidFill>
                  <a:srgbClr val="FFFF00"/>
                </a:solidFill>
                <a:latin typeface="Times New Roman" pitchFamily="18" charset="0"/>
                <a:cs typeface="Times New Roman" pitchFamily="18" charset="0"/>
              </a:rPr>
              <a:t>Ba</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mươi</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sáu</a:t>
            </a:r>
            <a:r>
              <a:rPr lang="en-US" altLang="en-US" sz="2400" b="1" dirty="0">
                <a:solidFill>
                  <a:srgbClr val="FFFF00"/>
                </a:solidFill>
                <a:latin typeface="Times New Roman" pitchFamily="18" charset="0"/>
                <a:cs typeface="Times New Roman" pitchFamily="18" charset="0"/>
              </a:rPr>
              <a:t> con</a:t>
            </a:r>
          </a:p>
          <a:p>
            <a:pPr marL="1490663" lvl="1" indent="-285750" eaLnBrk="1" hangingPunct="1">
              <a:spcBef>
                <a:spcPct val="20000"/>
              </a:spcBef>
            </a:pPr>
            <a:r>
              <a:rPr lang="en-US" altLang="en-US" sz="2400" b="1" dirty="0" err="1">
                <a:solidFill>
                  <a:srgbClr val="FFFF00"/>
                </a:solidFill>
                <a:latin typeface="Times New Roman" pitchFamily="18" charset="0"/>
                <a:cs typeface="Times New Roman" pitchFamily="18" charset="0"/>
              </a:rPr>
              <a:t>Một</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trăm</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chân</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chẵn</a:t>
            </a:r>
            <a:r>
              <a:rPr lang="en-US" altLang="en-US" sz="2400" b="1" dirty="0">
                <a:solidFill>
                  <a:srgbClr val="FFFF00"/>
                </a:solidFill>
                <a:latin typeface="Times New Roman" pitchFamily="18" charset="0"/>
                <a:cs typeface="Times New Roman" pitchFamily="18" charset="0"/>
              </a:rPr>
              <a:t>.</a:t>
            </a:r>
          </a:p>
          <a:p>
            <a:pPr marL="342900" indent="-342900" eaLnBrk="1" hangingPunct="1">
              <a:spcBef>
                <a:spcPct val="20000"/>
              </a:spcBef>
            </a:pP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Hỏi</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có</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bao</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nhiêu</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gà</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bao</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nhiêu</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chó</a:t>
            </a:r>
            <a:r>
              <a:rPr lang="en-US" altLang="en-US" sz="2400" b="1" dirty="0">
                <a:solidFill>
                  <a:srgbClr val="FFFF00"/>
                </a:solidFill>
                <a:latin typeface="Times New Roman" pitchFamily="18" charset="0"/>
                <a:cs typeface="Times New Roman" pitchFamily="18" charset="0"/>
              </a:rPr>
              <a:t>?</a:t>
            </a:r>
          </a:p>
          <a:p>
            <a:pPr marL="342900" indent="-342900" eaLnBrk="1" hangingPunct="1">
              <a:spcBef>
                <a:spcPct val="20000"/>
              </a:spcBef>
              <a:buFontTx/>
              <a:buChar char="•"/>
            </a:pPr>
            <a:endParaRPr lang="en-US" altLang="en-US" sz="2400" b="1" dirty="0">
              <a:solidFill>
                <a:srgbClr val="FFFF00"/>
              </a:solidFill>
              <a:latin typeface="Times New Roman" pitchFamily="18" charset="0"/>
              <a:cs typeface="Times New Roman" pitchFamily="18" charset="0"/>
            </a:endParaRPr>
          </a:p>
        </p:txBody>
      </p:sp>
      <p:sp>
        <p:nvSpPr>
          <p:cNvPr id="63495" name="Text Box 7"/>
          <p:cNvSpPr txBox="1">
            <a:spLocks noChangeArrowheads="1"/>
          </p:cNvSpPr>
          <p:nvPr/>
        </p:nvSpPr>
        <p:spPr bwMode="auto">
          <a:xfrm>
            <a:off x="406400" y="5197476"/>
            <a:ext cx="11379200" cy="2124075"/>
          </a:xfrm>
          <a:prstGeom prst="rect">
            <a:avLst/>
          </a:prstGeom>
          <a:noFill/>
          <a:ln w="9525">
            <a:noFill/>
            <a:miter lim="800000"/>
            <a:headEnd/>
            <a:tailEnd/>
          </a:ln>
        </p:spPr>
        <p:txBody>
          <a:bodyPr>
            <a:spAutoFit/>
          </a:bodyPr>
          <a:lstStyle/>
          <a:p>
            <a:pPr eaLnBrk="1" hangingPunct="1">
              <a:spcBef>
                <a:spcPct val="50000"/>
              </a:spcBef>
            </a:pP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gà</a:t>
            </a:r>
            <a:r>
              <a:rPr lang="en-US" altLang="en-US" sz="2400" b="1" dirty="0">
                <a:solidFill>
                  <a:schemeClr val="bg1"/>
                </a:solidFill>
                <a:latin typeface="Times New Roman" pitchFamily="18" charset="0"/>
                <a:cs typeface="Times New Roman" pitchFamily="18" charset="0"/>
              </a:rPr>
              <a:t> +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chó</a:t>
            </a:r>
            <a:r>
              <a:rPr lang="en-US" altLang="en-US" sz="2400" b="1" dirty="0">
                <a:solidFill>
                  <a:schemeClr val="bg1"/>
                </a:solidFill>
                <a:latin typeface="Times New Roman" pitchFamily="18" charset="0"/>
                <a:cs typeface="Times New Roman" pitchFamily="18" charset="0"/>
              </a:rPr>
              <a:t>          =</a:t>
            </a:r>
          </a:p>
          <a:p>
            <a:pPr eaLnBrk="1" hangingPunct="1">
              <a:spcBef>
                <a:spcPct val="50000"/>
              </a:spcBef>
            </a:pP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chân</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gà</a:t>
            </a:r>
            <a:r>
              <a:rPr lang="en-US" altLang="en-US" sz="2400" b="1" dirty="0">
                <a:solidFill>
                  <a:schemeClr val="bg1"/>
                </a:solidFill>
                <a:latin typeface="Times New Roman" pitchFamily="18" charset="0"/>
                <a:cs typeface="Times New Roman" pitchFamily="18" charset="0"/>
              </a:rPr>
              <a:t> +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chân</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chó</a:t>
            </a:r>
            <a:r>
              <a:rPr lang="en-US" altLang="en-US" sz="2400" b="1" dirty="0">
                <a:solidFill>
                  <a:schemeClr val="bg1"/>
                </a:solidFill>
                <a:latin typeface="Times New Roman" pitchFamily="18" charset="0"/>
                <a:cs typeface="Times New Roman" pitchFamily="18" charset="0"/>
              </a:rPr>
              <a:t> =</a:t>
            </a:r>
          </a:p>
          <a:p>
            <a:pPr eaLnBrk="1" hangingPunct="1">
              <a:spcBef>
                <a:spcPct val="50000"/>
              </a:spcBef>
            </a:pP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Tính</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gà</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chó</a:t>
            </a:r>
            <a:r>
              <a:rPr lang="en-US" altLang="en-US" sz="2400" b="1" dirty="0">
                <a:solidFill>
                  <a:schemeClr val="bg1"/>
                </a:solidFill>
                <a:latin typeface="Times New Roman" pitchFamily="18" charset="0"/>
                <a:cs typeface="Times New Roman" pitchFamily="18" charset="0"/>
              </a:rPr>
              <a:t>?</a:t>
            </a:r>
          </a:p>
          <a:p>
            <a:pPr eaLnBrk="1" hangingPunct="1">
              <a:spcBef>
                <a:spcPct val="50000"/>
              </a:spcBef>
            </a:pPr>
            <a:r>
              <a:rPr lang="en-US" altLang="en-US" sz="2400" dirty="0">
                <a:solidFill>
                  <a:schemeClr val="bg1"/>
                </a:solidFill>
                <a:latin typeface="Times New Roman" pitchFamily="18" charset="0"/>
                <a:cs typeface="Times New Roman" pitchFamily="18" charset="0"/>
              </a:rPr>
              <a:t>      </a:t>
            </a:r>
          </a:p>
        </p:txBody>
      </p:sp>
      <p:sp>
        <p:nvSpPr>
          <p:cNvPr id="14341" name="Rectangle 11"/>
          <p:cNvSpPr>
            <a:spLocks noChangeArrowheads="1"/>
          </p:cNvSpPr>
          <p:nvPr/>
        </p:nvSpPr>
        <p:spPr bwMode="auto">
          <a:xfrm>
            <a:off x="0" y="281947"/>
            <a:ext cx="12192000" cy="457200"/>
          </a:xfrm>
          <a:prstGeom prst="rect">
            <a:avLst/>
          </a:prstGeom>
          <a:noFill/>
          <a:ln w="9525">
            <a:noFill/>
            <a:miter lim="800000"/>
            <a:headEnd/>
            <a:tailEnd/>
          </a:ln>
        </p:spPr>
        <p:txBody>
          <a:bodyPr anchor="b"/>
          <a:lstStyle/>
          <a:p>
            <a:pPr marL="838200" indent="-838200" eaLnBrk="1" hangingPunct="1"/>
            <a:r>
              <a:rPr lang="en-US" altLang="en-US" sz="2800" b="1" dirty="0">
                <a:solidFill>
                  <a:schemeClr val="bg1"/>
                </a:solidFill>
                <a:latin typeface="Times New Roman" pitchFamily="18" charset="0"/>
                <a:cs typeface="Times New Roman" pitchFamily="18" charset="0"/>
              </a:rPr>
              <a:t>1.</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Biểu</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diễn</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một</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đại</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lượng</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bởi</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biểu</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thức</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chứa</a:t>
            </a:r>
            <a:r>
              <a:rPr lang="en-US" altLang="en-US" sz="2800" b="1" u="sng" dirty="0">
                <a:solidFill>
                  <a:schemeClr val="bg1"/>
                </a:solidFill>
                <a:latin typeface="Times New Roman" pitchFamily="18" charset="0"/>
                <a:cs typeface="Times New Roman" pitchFamily="18" charset="0"/>
              </a:rPr>
              <a:t> </a:t>
            </a:r>
            <a:r>
              <a:rPr lang="en-US" altLang="en-US" sz="2800" b="1" u="sng" dirty="0" err="1">
                <a:solidFill>
                  <a:schemeClr val="bg1"/>
                </a:solidFill>
                <a:latin typeface="Times New Roman" pitchFamily="18" charset="0"/>
                <a:cs typeface="Times New Roman" pitchFamily="18" charset="0"/>
              </a:rPr>
              <a:t>ẩn</a:t>
            </a:r>
            <a:r>
              <a:rPr lang="en-US" altLang="en-US" sz="2800" dirty="0">
                <a:solidFill>
                  <a:schemeClr val="bg1"/>
                </a:solidFill>
                <a:latin typeface="Times New Roman" pitchFamily="18" charset="0"/>
                <a:cs typeface="Times New Roman" pitchFamily="18" charset="0"/>
              </a:rPr>
              <a:t> </a:t>
            </a:r>
          </a:p>
        </p:txBody>
      </p:sp>
      <p:sp>
        <p:nvSpPr>
          <p:cNvPr id="63503" name="Text Box 15"/>
          <p:cNvSpPr txBox="1">
            <a:spLocks noChangeArrowheads="1"/>
          </p:cNvSpPr>
          <p:nvPr/>
        </p:nvSpPr>
        <p:spPr bwMode="auto">
          <a:xfrm>
            <a:off x="5634971" y="5219491"/>
            <a:ext cx="1828800" cy="400110"/>
          </a:xfrm>
          <a:prstGeom prst="rect">
            <a:avLst/>
          </a:prstGeom>
          <a:noFill/>
          <a:ln w="9525">
            <a:noFill/>
            <a:miter lim="800000"/>
            <a:headEnd/>
            <a:tailEnd/>
          </a:ln>
        </p:spPr>
        <p:txBody>
          <a:bodyPr>
            <a:spAutoFit/>
          </a:bodyPr>
          <a:lstStyle/>
          <a:p>
            <a:pPr eaLnBrk="1" hangingPunct="1">
              <a:spcBef>
                <a:spcPct val="50000"/>
              </a:spcBef>
            </a:pPr>
            <a:r>
              <a:rPr lang="en-US" altLang="en-US" sz="2000" b="1" dirty="0">
                <a:solidFill>
                  <a:schemeClr val="bg1"/>
                </a:solidFill>
              </a:rPr>
              <a:t>36 con.</a:t>
            </a:r>
          </a:p>
        </p:txBody>
      </p:sp>
      <p:sp>
        <p:nvSpPr>
          <p:cNvPr id="63504" name="Text Box 16"/>
          <p:cNvSpPr txBox="1">
            <a:spLocks noChangeArrowheads="1"/>
          </p:cNvSpPr>
          <p:nvPr/>
        </p:nvSpPr>
        <p:spPr bwMode="auto">
          <a:xfrm>
            <a:off x="5604300" y="5775386"/>
            <a:ext cx="2438400" cy="400110"/>
          </a:xfrm>
          <a:prstGeom prst="rect">
            <a:avLst/>
          </a:prstGeom>
          <a:noFill/>
          <a:ln w="9525">
            <a:noFill/>
            <a:miter lim="800000"/>
            <a:headEnd/>
            <a:tailEnd/>
          </a:ln>
        </p:spPr>
        <p:txBody>
          <a:bodyPr>
            <a:spAutoFit/>
          </a:bodyPr>
          <a:lstStyle/>
          <a:p>
            <a:pPr eaLnBrk="1" hangingPunct="1">
              <a:spcBef>
                <a:spcPct val="50000"/>
              </a:spcBef>
            </a:pPr>
            <a:r>
              <a:rPr lang="en-US" altLang="en-US" sz="2000" b="1" dirty="0">
                <a:solidFill>
                  <a:schemeClr val="bg1"/>
                </a:solidFill>
                <a:latin typeface="Times New Roman" pitchFamily="18" charset="0"/>
                <a:cs typeface="Times New Roman" pitchFamily="18" charset="0"/>
              </a:rPr>
              <a:t>100 </a:t>
            </a:r>
            <a:r>
              <a:rPr lang="en-US" altLang="en-US" sz="2000" b="1" dirty="0" err="1">
                <a:solidFill>
                  <a:schemeClr val="bg1"/>
                </a:solidFill>
                <a:latin typeface="Times New Roman" pitchFamily="18" charset="0"/>
                <a:cs typeface="Times New Roman" pitchFamily="18" charset="0"/>
              </a:rPr>
              <a:t>chân</a:t>
            </a:r>
            <a:r>
              <a:rPr lang="en-US" altLang="en-US" sz="2000" b="1" dirty="0">
                <a:solidFill>
                  <a:schemeClr val="bg1"/>
                </a:solidFill>
                <a:latin typeface="Times New Roman" pitchFamily="18" charset="0"/>
                <a:cs typeface="Times New Roman" pitchFamily="18" charset="0"/>
              </a:rPr>
              <a:t>.</a:t>
            </a:r>
          </a:p>
        </p:txBody>
      </p:sp>
      <p:sp>
        <p:nvSpPr>
          <p:cNvPr id="63505" name="Text Box 17"/>
          <p:cNvSpPr txBox="1">
            <a:spLocks noChangeArrowheads="1"/>
          </p:cNvSpPr>
          <p:nvPr/>
        </p:nvSpPr>
        <p:spPr bwMode="auto">
          <a:xfrm>
            <a:off x="307676" y="4645325"/>
            <a:ext cx="2133600" cy="461665"/>
          </a:xfrm>
          <a:prstGeom prst="rect">
            <a:avLst/>
          </a:prstGeom>
          <a:noFill/>
          <a:ln w="9525">
            <a:noFill/>
            <a:miter lim="800000"/>
            <a:headEnd/>
            <a:tailEnd/>
          </a:ln>
        </p:spPr>
        <p:txBody>
          <a:bodyPr>
            <a:spAutoFit/>
          </a:bodyPr>
          <a:lstStyle/>
          <a:p>
            <a:pPr eaLnBrk="1" hangingPunct="1">
              <a:spcBef>
                <a:spcPct val="50000"/>
              </a:spcBef>
            </a:pPr>
            <a:r>
              <a:rPr lang="en-US" altLang="en-US" sz="2400" b="1" dirty="0" err="1">
                <a:solidFill>
                  <a:srgbClr val="FF0000"/>
                </a:solidFill>
                <a:latin typeface="Times New Roman" pitchFamily="18" charset="0"/>
                <a:cs typeface="Times New Roman" pitchFamily="18" charset="0"/>
              </a:rPr>
              <a:t>Tóm</a:t>
            </a:r>
            <a:r>
              <a:rPr lang="en-US" altLang="en-US" sz="2400" b="1" dirty="0">
                <a:solidFill>
                  <a:srgbClr val="FF0000"/>
                </a:solidFill>
                <a:latin typeface="Times New Roman" pitchFamily="18" charset="0"/>
                <a:cs typeface="Times New Roman" pitchFamily="18" charset="0"/>
              </a:rPr>
              <a:t> </a:t>
            </a:r>
            <a:r>
              <a:rPr lang="en-US" altLang="en-US" sz="2400" b="1" dirty="0" err="1">
                <a:solidFill>
                  <a:srgbClr val="FF0000"/>
                </a:solidFill>
                <a:latin typeface="Times New Roman" pitchFamily="18" charset="0"/>
                <a:cs typeface="Times New Roman" pitchFamily="18" charset="0"/>
              </a:rPr>
              <a:t>tắt</a:t>
            </a:r>
            <a:r>
              <a:rPr lang="en-US" altLang="en-US" sz="2400" b="1" dirty="0">
                <a:solidFill>
                  <a:srgbClr val="FF0000"/>
                </a:solidFill>
                <a:latin typeface="Times New Roman" pitchFamily="18" charset="0"/>
                <a:cs typeface="Times New Roman" pitchFamily="18" charset="0"/>
              </a:rPr>
              <a:t>:</a:t>
            </a:r>
          </a:p>
        </p:txBody>
      </p:sp>
      <p:grpSp>
        <p:nvGrpSpPr>
          <p:cNvPr id="2" name="Group 18"/>
          <p:cNvGrpSpPr>
            <a:grpSpLocks/>
          </p:cNvGrpSpPr>
          <p:nvPr/>
        </p:nvGrpSpPr>
        <p:grpSpPr bwMode="auto">
          <a:xfrm>
            <a:off x="6985000" y="2362200"/>
            <a:ext cx="4216400" cy="2147888"/>
            <a:chOff x="2724" y="1296"/>
            <a:chExt cx="1992" cy="1353"/>
          </a:xfrm>
        </p:grpSpPr>
        <p:pic>
          <p:nvPicPr>
            <p:cNvPr id="14350" name="Picture 19"/>
            <p:cNvPicPr>
              <a:picLocks noChangeAspect="1" noChangeArrowheads="1"/>
            </p:cNvPicPr>
            <p:nvPr/>
          </p:nvPicPr>
          <p:blipFill>
            <a:blip r:embed="rId2" cstate="print"/>
            <a:srcRect/>
            <a:stretch>
              <a:fillRect/>
            </a:stretch>
          </p:blipFill>
          <p:spPr bwMode="auto">
            <a:xfrm>
              <a:off x="3720" y="1872"/>
              <a:ext cx="996" cy="777"/>
            </a:xfrm>
            <a:prstGeom prst="rect">
              <a:avLst/>
            </a:prstGeom>
            <a:noFill/>
            <a:ln w="9525">
              <a:noFill/>
              <a:miter lim="800000"/>
              <a:headEnd/>
              <a:tailEnd/>
            </a:ln>
          </p:spPr>
        </p:pic>
        <p:pic>
          <p:nvPicPr>
            <p:cNvPr id="14351" name="Picture 20"/>
            <p:cNvPicPr>
              <a:picLocks noChangeAspect="1" noChangeArrowheads="1"/>
            </p:cNvPicPr>
            <p:nvPr/>
          </p:nvPicPr>
          <p:blipFill>
            <a:blip r:embed="rId3" cstate="print"/>
            <a:srcRect/>
            <a:stretch>
              <a:fillRect/>
            </a:stretch>
          </p:blipFill>
          <p:spPr bwMode="auto">
            <a:xfrm>
              <a:off x="2724" y="1296"/>
              <a:ext cx="996" cy="776"/>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blinds(horizontal)">
                                      <p:cBhvr>
                                        <p:cTn id="7" dur="500"/>
                                        <p:tgtEl>
                                          <p:spTgt spid="634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3491"/>
                                        </p:tgtEl>
                                        <p:attrNameLst>
                                          <p:attrName>style.visibility</p:attrName>
                                        </p:attrNameLst>
                                      </p:cBhvr>
                                      <p:to>
                                        <p:strVal val="visible"/>
                                      </p:to>
                                    </p:set>
                                    <p:animEffect transition="in" filter="blinds(horizontal)">
                                      <p:cBhvr>
                                        <p:cTn id="15" dur="500"/>
                                        <p:tgtEl>
                                          <p:spTgt spid="6349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63505"/>
                                        </p:tgtEl>
                                        <p:attrNameLst>
                                          <p:attrName>style.visibility</p:attrName>
                                        </p:attrNameLst>
                                      </p:cBhvr>
                                      <p:to>
                                        <p:strVal val="visible"/>
                                      </p:to>
                                    </p:set>
                                    <p:animEffect transition="in" filter="blinds(horizontal)">
                                      <p:cBhvr>
                                        <p:cTn id="20" dur="500"/>
                                        <p:tgtEl>
                                          <p:spTgt spid="6350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63495">
                                            <p:txEl>
                                              <p:pRg st="0" end="0"/>
                                            </p:txEl>
                                          </p:spTgt>
                                        </p:tgtEl>
                                        <p:attrNameLst>
                                          <p:attrName>style.visibility</p:attrName>
                                        </p:attrNameLst>
                                      </p:cBhvr>
                                      <p:to>
                                        <p:strVal val="visible"/>
                                      </p:to>
                                    </p:set>
                                    <p:animEffect transition="in" filter="blinds(horizontal)">
                                      <p:cBhvr>
                                        <p:cTn id="25" dur="500"/>
                                        <p:tgtEl>
                                          <p:spTgt spid="63495">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63503"/>
                                        </p:tgtEl>
                                        <p:attrNameLst>
                                          <p:attrName>style.visibility</p:attrName>
                                        </p:attrNameLst>
                                      </p:cBhvr>
                                      <p:to>
                                        <p:strVal val="visible"/>
                                      </p:to>
                                    </p:set>
                                    <p:animEffect transition="in" filter="blinds(horizontal)">
                                      <p:cBhvr>
                                        <p:cTn id="30" dur="500"/>
                                        <p:tgtEl>
                                          <p:spTgt spid="6350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63495">
                                            <p:txEl>
                                              <p:pRg st="1" end="1"/>
                                            </p:txEl>
                                          </p:spTgt>
                                        </p:tgtEl>
                                        <p:attrNameLst>
                                          <p:attrName>style.visibility</p:attrName>
                                        </p:attrNameLst>
                                      </p:cBhvr>
                                      <p:to>
                                        <p:strVal val="visible"/>
                                      </p:to>
                                    </p:set>
                                    <p:animEffect transition="in" filter="blinds(horizontal)">
                                      <p:cBhvr>
                                        <p:cTn id="35" dur="500"/>
                                        <p:tgtEl>
                                          <p:spTgt spid="63495">
                                            <p:txEl>
                                              <p:pRg st="1" end="1"/>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63504"/>
                                        </p:tgtEl>
                                        <p:attrNameLst>
                                          <p:attrName>style.visibility</p:attrName>
                                        </p:attrNameLst>
                                      </p:cBhvr>
                                      <p:to>
                                        <p:strVal val="visible"/>
                                      </p:to>
                                    </p:set>
                                    <p:animEffect transition="in" filter="blinds(horizontal)">
                                      <p:cBhvr>
                                        <p:cTn id="40" dur="500"/>
                                        <p:tgtEl>
                                          <p:spTgt spid="6350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63495">
                                            <p:txEl>
                                              <p:pRg st="2" end="2"/>
                                            </p:txEl>
                                          </p:spTgt>
                                        </p:tgtEl>
                                        <p:attrNameLst>
                                          <p:attrName>style.visibility</p:attrName>
                                        </p:attrNameLst>
                                      </p:cBhvr>
                                      <p:to>
                                        <p:strVal val="visible"/>
                                      </p:to>
                                    </p:set>
                                    <p:animEffect transition="in" filter="blinds(horizontal)">
                                      <p:cBhvr>
                                        <p:cTn id="45" dur="500"/>
                                        <p:tgtEl>
                                          <p:spTgt spid="634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p:bldP spid="63503" grpId="0"/>
      <p:bldP spid="63504" grpId="0"/>
      <p:bldP spid="6350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58233" y="1592956"/>
            <a:ext cx="5892800" cy="366712"/>
          </a:xfrm>
          <a:prstGeom prst="rect">
            <a:avLst/>
          </a:prstGeom>
          <a:noFill/>
          <a:ln w="9525">
            <a:noFill/>
            <a:miter lim="800000"/>
            <a:headEnd/>
            <a:tailEnd/>
          </a:ln>
        </p:spPr>
        <p:txBody>
          <a:bodyPr anchor="b"/>
          <a:lstStyle/>
          <a:p>
            <a:pPr eaLnBrk="1" hangingPunct="1"/>
            <a:r>
              <a:rPr lang="en-US" altLang="en-US" sz="2400" b="1">
                <a:solidFill>
                  <a:schemeClr val="bg1"/>
                </a:solidFill>
                <a:latin typeface="Times New Roman" pitchFamily="18" charset="0"/>
                <a:cs typeface="Times New Roman" pitchFamily="18" charset="0"/>
              </a:rPr>
              <a:t>2. </a:t>
            </a:r>
            <a:r>
              <a:rPr lang="en-US" altLang="en-US" sz="2400" b="1" u="sng">
                <a:solidFill>
                  <a:schemeClr val="bg1"/>
                </a:solidFill>
                <a:latin typeface="Times New Roman" pitchFamily="18" charset="0"/>
                <a:cs typeface="Times New Roman" pitchFamily="18" charset="0"/>
              </a:rPr>
              <a:t>Ví dụ về giải bài toán bằng cách lập phương trình</a:t>
            </a:r>
          </a:p>
        </p:txBody>
      </p:sp>
      <p:sp>
        <p:nvSpPr>
          <p:cNvPr id="15363" name="Rectangle 3"/>
          <p:cNvSpPr>
            <a:spLocks noChangeArrowheads="1"/>
          </p:cNvSpPr>
          <p:nvPr/>
        </p:nvSpPr>
        <p:spPr bwMode="auto">
          <a:xfrm>
            <a:off x="5946357" y="361032"/>
            <a:ext cx="1606549" cy="455612"/>
          </a:xfrm>
          <a:prstGeom prst="rect">
            <a:avLst/>
          </a:prstGeom>
          <a:noFill/>
          <a:ln w="9525">
            <a:noFill/>
            <a:miter lim="800000"/>
            <a:headEnd/>
            <a:tailEnd/>
          </a:ln>
        </p:spPr>
        <p:txBody>
          <a:bodyPr/>
          <a:lstStyle/>
          <a:p>
            <a:pPr marL="342900" indent="-342900" eaLnBrk="1" hangingPunct="1">
              <a:spcBef>
                <a:spcPct val="20000"/>
              </a:spcBef>
            </a:pPr>
            <a:r>
              <a:rPr lang="en-US" altLang="en-US" sz="2400" b="1" i="1" u="sng" dirty="0" err="1">
                <a:solidFill>
                  <a:srgbClr val="FF3300"/>
                </a:solidFill>
                <a:latin typeface="Times New Roman" pitchFamily="18" charset="0"/>
                <a:cs typeface="Times New Roman" pitchFamily="18" charset="0"/>
              </a:rPr>
              <a:t>Ví</a:t>
            </a:r>
            <a:r>
              <a:rPr lang="en-US" altLang="en-US" sz="2400" b="1" i="1" u="sng" dirty="0">
                <a:solidFill>
                  <a:srgbClr val="FF3300"/>
                </a:solidFill>
                <a:latin typeface="Times New Roman" pitchFamily="18" charset="0"/>
                <a:cs typeface="Times New Roman" pitchFamily="18" charset="0"/>
              </a:rPr>
              <a:t> </a:t>
            </a:r>
            <a:r>
              <a:rPr lang="en-US" altLang="en-US" sz="2400" b="1" i="1" u="sng" dirty="0" err="1">
                <a:solidFill>
                  <a:srgbClr val="FF3300"/>
                </a:solidFill>
                <a:latin typeface="Times New Roman" pitchFamily="18" charset="0"/>
                <a:cs typeface="Times New Roman" pitchFamily="18" charset="0"/>
              </a:rPr>
              <a:t>dụ</a:t>
            </a:r>
            <a:r>
              <a:rPr lang="en-US" altLang="en-US" sz="2400" b="1" i="1" u="sng" dirty="0">
                <a:solidFill>
                  <a:srgbClr val="FF3300"/>
                </a:solidFill>
                <a:latin typeface="Times New Roman" pitchFamily="18" charset="0"/>
                <a:cs typeface="Times New Roman" pitchFamily="18" charset="0"/>
              </a:rPr>
              <a:t> 2</a:t>
            </a:r>
            <a:r>
              <a:rPr lang="en-US" altLang="en-US" sz="2400" b="1" i="1" dirty="0">
                <a:solidFill>
                  <a:srgbClr val="1C1C1C"/>
                </a:solidFill>
                <a:latin typeface="Times New Roman" pitchFamily="18" charset="0"/>
                <a:cs typeface="Times New Roman" pitchFamily="18" charset="0"/>
              </a:rPr>
              <a:t> </a:t>
            </a:r>
          </a:p>
        </p:txBody>
      </p:sp>
      <p:sp>
        <p:nvSpPr>
          <p:cNvPr id="15364" name="Text Box 7"/>
          <p:cNvSpPr txBox="1">
            <a:spLocks noChangeArrowheads="1"/>
          </p:cNvSpPr>
          <p:nvPr/>
        </p:nvSpPr>
        <p:spPr bwMode="auto">
          <a:xfrm>
            <a:off x="5911851" y="1679826"/>
            <a:ext cx="6280149" cy="2124075"/>
          </a:xfrm>
          <a:prstGeom prst="rect">
            <a:avLst/>
          </a:prstGeom>
          <a:noFill/>
          <a:ln w="9525">
            <a:noFill/>
            <a:miter lim="800000"/>
            <a:headEnd/>
            <a:tailEnd/>
          </a:ln>
        </p:spPr>
        <p:txBody>
          <a:bodyPr>
            <a:spAutoFit/>
          </a:bodyPr>
          <a:lstStyle/>
          <a:p>
            <a:pPr eaLnBrk="1" hangingPunct="1">
              <a:spcBef>
                <a:spcPct val="50000"/>
              </a:spcBef>
            </a:pP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Số</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gà</a:t>
            </a:r>
            <a:r>
              <a:rPr lang="en-US" altLang="en-US" sz="2400" b="1" dirty="0">
                <a:solidFill>
                  <a:srgbClr val="FFFF00"/>
                </a:solidFill>
                <a:latin typeface="Times New Roman" pitchFamily="18" charset="0"/>
                <a:cs typeface="Times New Roman" pitchFamily="18" charset="0"/>
              </a:rPr>
              <a:t> + </a:t>
            </a:r>
            <a:r>
              <a:rPr lang="en-US" altLang="en-US" sz="2400" b="1" dirty="0" err="1">
                <a:solidFill>
                  <a:srgbClr val="FFFF00"/>
                </a:solidFill>
                <a:latin typeface="Times New Roman" pitchFamily="18" charset="0"/>
                <a:cs typeface="Times New Roman" pitchFamily="18" charset="0"/>
              </a:rPr>
              <a:t>số</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chó</a:t>
            </a:r>
            <a:r>
              <a:rPr lang="en-US" altLang="en-US" sz="2400" b="1" dirty="0">
                <a:solidFill>
                  <a:srgbClr val="FFFF00"/>
                </a:solidFill>
                <a:latin typeface="Times New Roman" pitchFamily="18" charset="0"/>
                <a:cs typeface="Times New Roman" pitchFamily="18" charset="0"/>
              </a:rPr>
              <a:t>          =</a:t>
            </a:r>
          </a:p>
          <a:p>
            <a:pPr eaLnBrk="1" hangingPunct="1">
              <a:spcBef>
                <a:spcPct val="50000"/>
              </a:spcBef>
            </a:pPr>
            <a:r>
              <a:rPr lang="en-US" altLang="en-US" sz="2400" b="1" dirty="0">
                <a:solidFill>
                  <a:srgbClr val="FFFF00"/>
                </a:solidFill>
                <a:latin typeface="Times New Roman" pitchFamily="18" charset="0"/>
                <a:cs typeface="Times New Roman" pitchFamily="18" charset="0"/>
              </a:rPr>
              <a:t> </a:t>
            </a:r>
            <a:r>
              <a:rPr lang="en-US" altLang="en-US" sz="2000" b="1" dirty="0" err="1">
                <a:solidFill>
                  <a:srgbClr val="FFFF00"/>
                </a:solidFill>
                <a:latin typeface="Times New Roman" pitchFamily="18" charset="0"/>
                <a:cs typeface="Times New Roman" pitchFamily="18" charset="0"/>
              </a:rPr>
              <a:t>Số</a:t>
            </a:r>
            <a:r>
              <a:rPr lang="en-US" altLang="en-US" sz="2000" b="1" dirty="0">
                <a:solidFill>
                  <a:srgbClr val="FFFF00"/>
                </a:solidFill>
                <a:latin typeface="Times New Roman" pitchFamily="18" charset="0"/>
                <a:cs typeface="Times New Roman" pitchFamily="18" charset="0"/>
              </a:rPr>
              <a:t> </a:t>
            </a:r>
            <a:r>
              <a:rPr lang="en-US" altLang="en-US" sz="2000" b="1" dirty="0" err="1">
                <a:solidFill>
                  <a:srgbClr val="FFFF00"/>
                </a:solidFill>
                <a:latin typeface="Times New Roman" pitchFamily="18" charset="0"/>
                <a:cs typeface="Times New Roman" pitchFamily="18" charset="0"/>
              </a:rPr>
              <a:t>chân</a:t>
            </a:r>
            <a:r>
              <a:rPr lang="en-US" altLang="en-US" sz="2000" b="1" dirty="0">
                <a:solidFill>
                  <a:srgbClr val="FFFF00"/>
                </a:solidFill>
                <a:latin typeface="Times New Roman" pitchFamily="18" charset="0"/>
                <a:cs typeface="Times New Roman" pitchFamily="18" charset="0"/>
              </a:rPr>
              <a:t> </a:t>
            </a:r>
            <a:r>
              <a:rPr lang="en-US" altLang="en-US" sz="2000" b="1" dirty="0" err="1">
                <a:solidFill>
                  <a:srgbClr val="FFFF00"/>
                </a:solidFill>
                <a:latin typeface="Times New Roman" pitchFamily="18" charset="0"/>
                <a:cs typeface="Times New Roman" pitchFamily="18" charset="0"/>
              </a:rPr>
              <a:t>gà</a:t>
            </a:r>
            <a:r>
              <a:rPr lang="en-US" altLang="en-US" sz="2000" b="1" dirty="0">
                <a:solidFill>
                  <a:srgbClr val="FFFF00"/>
                </a:solidFill>
                <a:latin typeface="Times New Roman" pitchFamily="18" charset="0"/>
                <a:cs typeface="Times New Roman" pitchFamily="18" charset="0"/>
              </a:rPr>
              <a:t> + </a:t>
            </a:r>
            <a:r>
              <a:rPr lang="en-US" altLang="en-US" sz="2000" b="1" dirty="0" err="1">
                <a:solidFill>
                  <a:srgbClr val="FFFF00"/>
                </a:solidFill>
                <a:latin typeface="Times New Roman" pitchFamily="18" charset="0"/>
                <a:cs typeface="Times New Roman" pitchFamily="18" charset="0"/>
              </a:rPr>
              <a:t>Số</a:t>
            </a:r>
            <a:r>
              <a:rPr lang="en-US" altLang="en-US" sz="2000" b="1" dirty="0">
                <a:solidFill>
                  <a:srgbClr val="FFFF00"/>
                </a:solidFill>
                <a:latin typeface="Times New Roman" pitchFamily="18" charset="0"/>
                <a:cs typeface="Times New Roman" pitchFamily="18" charset="0"/>
              </a:rPr>
              <a:t> </a:t>
            </a:r>
            <a:r>
              <a:rPr lang="en-US" altLang="en-US" sz="2000" b="1" dirty="0" err="1">
                <a:solidFill>
                  <a:srgbClr val="FFFF00"/>
                </a:solidFill>
                <a:latin typeface="Times New Roman" pitchFamily="18" charset="0"/>
                <a:cs typeface="Times New Roman" pitchFamily="18" charset="0"/>
              </a:rPr>
              <a:t>chân</a:t>
            </a:r>
            <a:r>
              <a:rPr lang="en-US" altLang="en-US" sz="2000" b="1" dirty="0">
                <a:solidFill>
                  <a:srgbClr val="FFFF00"/>
                </a:solidFill>
                <a:latin typeface="Times New Roman" pitchFamily="18" charset="0"/>
                <a:cs typeface="Times New Roman" pitchFamily="18" charset="0"/>
              </a:rPr>
              <a:t> </a:t>
            </a:r>
            <a:r>
              <a:rPr lang="en-US" altLang="en-US" sz="2000" b="1" dirty="0" err="1">
                <a:solidFill>
                  <a:srgbClr val="FFFF00"/>
                </a:solidFill>
                <a:latin typeface="Times New Roman" pitchFamily="18" charset="0"/>
                <a:cs typeface="Times New Roman" pitchFamily="18" charset="0"/>
              </a:rPr>
              <a:t>chó</a:t>
            </a:r>
            <a:r>
              <a:rPr lang="en-US" altLang="en-US" sz="2000" b="1" dirty="0">
                <a:solidFill>
                  <a:srgbClr val="FFFF00"/>
                </a:solidFill>
                <a:latin typeface="Times New Roman" pitchFamily="18" charset="0"/>
                <a:cs typeface="Times New Roman" pitchFamily="18" charset="0"/>
              </a:rPr>
              <a:t> =</a:t>
            </a:r>
          </a:p>
          <a:p>
            <a:pPr eaLnBrk="1" hangingPunct="1">
              <a:spcBef>
                <a:spcPct val="50000"/>
              </a:spcBef>
            </a:pP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Tính</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số</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gà</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số</a:t>
            </a:r>
            <a:r>
              <a:rPr lang="en-US" altLang="en-US" sz="2400" b="1" dirty="0">
                <a:solidFill>
                  <a:srgbClr val="FFFF00"/>
                </a:solidFill>
                <a:latin typeface="Times New Roman" pitchFamily="18" charset="0"/>
                <a:cs typeface="Times New Roman" pitchFamily="18" charset="0"/>
              </a:rPr>
              <a:t> </a:t>
            </a:r>
            <a:r>
              <a:rPr lang="en-US" altLang="en-US" sz="2400" b="1" dirty="0" err="1">
                <a:solidFill>
                  <a:srgbClr val="FFFF00"/>
                </a:solidFill>
                <a:latin typeface="Times New Roman" pitchFamily="18" charset="0"/>
                <a:cs typeface="Times New Roman" pitchFamily="18" charset="0"/>
              </a:rPr>
              <a:t>chó</a:t>
            </a:r>
            <a:r>
              <a:rPr lang="en-US" altLang="en-US" sz="2400" b="1" dirty="0">
                <a:solidFill>
                  <a:srgbClr val="FFFF00"/>
                </a:solidFill>
                <a:latin typeface="Times New Roman" pitchFamily="18" charset="0"/>
                <a:cs typeface="Times New Roman" pitchFamily="18" charset="0"/>
              </a:rPr>
              <a:t>?</a:t>
            </a:r>
          </a:p>
          <a:p>
            <a:pPr eaLnBrk="1" hangingPunct="1">
              <a:spcBef>
                <a:spcPct val="50000"/>
              </a:spcBef>
            </a:pPr>
            <a:r>
              <a:rPr lang="en-US" altLang="en-US" sz="2400" dirty="0">
                <a:solidFill>
                  <a:srgbClr val="FFFF00"/>
                </a:solidFill>
                <a:latin typeface="Times New Roman" pitchFamily="18" charset="0"/>
                <a:cs typeface="Times New Roman" pitchFamily="18" charset="0"/>
              </a:rPr>
              <a:t>      </a:t>
            </a:r>
          </a:p>
        </p:txBody>
      </p:sp>
      <p:sp>
        <p:nvSpPr>
          <p:cNvPr id="15365" name="Rectangle 11"/>
          <p:cNvSpPr>
            <a:spLocks noChangeArrowheads="1"/>
          </p:cNvSpPr>
          <p:nvPr/>
        </p:nvSpPr>
        <p:spPr bwMode="auto">
          <a:xfrm>
            <a:off x="186267" y="664268"/>
            <a:ext cx="5964767" cy="547688"/>
          </a:xfrm>
          <a:prstGeom prst="rect">
            <a:avLst/>
          </a:prstGeom>
          <a:noFill/>
          <a:ln w="9525">
            <a:noFill/>
            <a:miter lim="800000"/>
            <a:headEnd/>
            <a:tailEnd/>
          </a:ln>
        </p:spPr>
        <p:txBody>
          <a:bodyPr anchor="b"/>
          <a:lstStyle/>
          <a:p>
            <a:pPr marL="838200" indent="-838200" eaLnBrk="1" hangingPunct="1"/>
            <a:r>
              <a:rPr lang="en-US" altLang="en-US" b="1" dirty="0">
                <a:solidFill>
                  <a:schemeClr val="bg1"/>
                </a:solidFill>
                <a:latin typeface="Times New Roman" pitchFamily="18" charset="0"/>
                <a:cs typeface="Times New Roman" pitchFamily="18" charset="0"/>
              </a:rPr>
              <a:t>1. </a:t>
            </a:r>
            <a:r>
              <a:rPr lang="en-US" altLang="en-US" sz="2400" b="1" dirty="0" err="1">
                <a:solidFill>
                  <a:schemeClr val="bg1"/>
                </a:solidFill>
                <a:latin typeface="Times New Roman" pitchFamily="18" charset="0"/>
                <a:cs typeface="Times New Roman" pitchFamily="18" charset="0"/>
              </a:rPr>
              <a:t>Biểu</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diễn</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một</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đại</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lượng</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bởi</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biểu</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thức</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chứa</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ẩn</a:t>
            </a:r>
            <a:r>
              <a:rPr lang="en-US" altLang="en-US" sz="2400" dirty="0">
                <a:solidFill>
                  <a:schemeClr val="bg1"/>
                </a:solidFill>
                <a:latin typeface="Times New Roman" pitchFamily="18" charset="0"/>
                <a:cs typeface="Times New Roman" pitchFamily="18" charset="0"/>
              </a:rPr>
              <a:t> </a:t>
            </a:r>
          </a:p>
        </p:txBody>
      </p:sp>
      <p:sp>
        <p:nvSpPr>
          <p:cNvPr id="15366" name="Text Box 15"/>
          <p:cNvSpPr txBox="1">
            <a:spLocks noChangeArrowheads="1"/>
          </p:cNvSpPr>
          <p:nvPr/>
        </p:nvSpPr>
        <p:spPr bwMode="auto">
          <a:xfrm>
            <a:off x="9278202" y="1689407"/>
            <a:ext cx="1828800" cy="457200"/>
          </a:xfrm>
          <a:prstGeom prst="rect">
            <a:avLst/>
          </a:prstGeom>
          <a:noFill/>
          <a:ln w="9525">
            <a:noFill/>
            <a:miter lim="800000"/>
            <a:headEnd/>
            <a:tailEnd/>
          </a:ln>
        </p:spPr>
        <p:txBody>
          <a:bodyPr>
            <a:spAutoFit/>
          </a:bodyPr>
          <a:lstStyle/>
          <a:p>
            <a:pPr eaLnBrk="1" hangingPunct="1">
              <a:spcBef>
                <a:spcPct val="50000"/>
              </a:spcBef>
            </a:pPr>
            <a:r>
              <a:rPr lang="en-US" altLang="en-US" sz="2400" b="1" dirty="0">
                <a:solidFill>
                  <a:srgbClr val="FFFF00"/>
                </a:solidFill>
              </a:rPr>
              <a:t>36 con.</a:t>
            </a:r>
          </a:p>
        </p:txBody>
      </p:sp>
      <p:sp>
        <p:nvSpPr>
          <p:cNvPr id="15367" name="Text Box 16"/>
          <p:cNvSpPr txBox="1">
            <a:spLocks noChangeArrowheads="1"/>
          </p:cNvSpPr>
          <p:nvPr/>
        </p:nvSpPr>
        <p:spPr bwMode="auto">
          <a:xfrm>
            <a:off x="9252323" y="2310330"/>
            <a:ext cx="2438400" cy="461963"/>
          </a:xfrm>
          <a:prstGeom prst="rect">
            <a:avLst/>
          </a:prstGeom>
          <a:noFill/>
          <a:ln w="9525">
            <a:noFill/>
            <a:miter lim="800000"/>
            <a:headEnd/>
            <a:tailEnd/>
          </a:ln>
        </p:spPr>
        <p:txBody>
          <a:bodyPr>
            <a:spAutoFit/>
          </a:bodyPr>
          <a:lstStyle/>
          <a:p>
            <a:pPr eaLnBrk="1" hangingPunct="1">
              <a:spcBef>
                <a:spcPct val="50000"/>
              </a:spcBef>
            </a:pPr>
            <a:r>
              <a:rPr lang="en-US" altLang="en-US" sz="2400" b="1" dirty="0">
                <a:solidFill>
                  <a:srgbClr val="FFFF00"/>
                </a:solidFill>
                <a:latin typeface="Times New Roman" pitchFamily="18" charset="0"/>
                <a:cs typeface="Times New Roman" pitchFamily="18" charset="0"/>
              </a:rPr>
              <a:t>100 </a:t>
            </a:r>
            <a:r>
              <a:rPr lang="en-US" altLang="en-US" sz="2400" b="1" dirty="0" err="1">
                <a:solidFill>
                  <a:srgbClr val="FFFF00"/>
                </a:solidFill>
                <a:latin typeface="Times New Roman" pitchFamily="18" charset="0"/>
                <a:cs typeface="Times New Roman" pitchFamily="18" charset="0"/>
              </a:rPr>
              <a:t>chân</a:t>
            </a:r>
            <a:r>
              <a:rPr lang="en-US" altLang="en-US" sz="2400" b="1" dirty="0">
                <a:solidFill>
                  <a:srgbClr val="FFFF00"/>
                </a:solidFill>
                <a:latin typeface="Times New Roman" pitchFamily="18" charset="0"/>
                <a:cs typeface="Times New Roman" pitchFamily="18" charset="0"/>
              </a:rPr>
              <a:t>.</a:t>
            </a:r>
          </a:p>
        </p:txBody>
      </p:sp>
      <p:sp>
        <p:nvSpPr>
          <p:cNvPr id="15368" name="Text Box 17"/>
          <p:cNvSpPr txBox="1">
            <a:spLocks noChangeArrowheads="1"/>
          </p:cNvSpPr>
          <p:nvPr/>
        </p:nvSpPr>
        <p:spPr bwMode="auto">
          <a:xfrm>
            <a:off x="6207185" y="1001365"/>
            <a:ext cx="2133600" cy="369332"/>
          </a:xfrm>
          <a:prstGeom prst="rect">
            <a:avLst/>
          </a:prstGeom>
          <a:noFill/>
          <a:ln w="9525">
            <a:noFill/>
            <a:miter lim="800000"/>
            <a:headEnd/>
            <a:tailEnd/>
          </a:ln>
        </p:spPr>
        <p:txBody>
          <a:bodyPr>
            <a:spAutoFit/>
          </a:bodyPr>
          <a:lstStyle/>
          <a:p>
            <a:pPr eaLnBrk="1" hangingPunct="1">
              <a:spcBef>
                <a:spcPct val="50000"/>
              </a:spcBef>
            </a:pPr>
            <a:r>
              <a:rPr lang="en-US" altLang="en-US" b="1" dirty="0" err="1">
                <a:solidFill>
                  <a:srgbClr val="FF3300"/>
                </a:solidFill>
                <a:latin typeface="Times New Roman" pitchFamily="18" charset="0"/>
                <a:cs typeface="Times New Roman" pitchFamily="18" charset="0"/>
              </a:rPr>
              <a:t>Tóm</a:t>
            </a:r>
            <a:r>
              <a:rPr lang="en-US" altLang="en-US" b="1" dirty="0">
                <a:solidFill>
                  <a:srgbClr val="FF3300"/>
                </a:solidFill>
                <a:latin typeface="Times New Roman" pitchFamily="18" charset="0"/>
                <a:cs typeface="Times New Roman" pitchFamily="18" charset="0"/>
              </a:rPr>
              <a:t> </a:t>
            </a:r>
            <a:r>
              <a:rPr lang="en-US" altLang="en-US" b="1" dirty="0" err="1">
                <a:solidFill>
                  <a:srgbClr val="FF3300"/>
                </a:solidFill>
                <a:latin typeface="Times New Roman" pitchFamily="18" charset="0"/>
                <a:cs typeface="Times New Roman" pitchFamily="18" charset="0"/>
              </a:rPr>
              <a:t>tắt</a:t>
            </a:r>
            <a:r>
              <a:rPr lang="en-US" altLang="en-US" b="1" dirty="0">
                <a:solidFill>
                  <a:srgbClr val="FF3300"/>
                </a:solidFill>
                <a:latin typeface="Times New Roman" pitchFamily="18" charset="0"/>
                <a:cs typeface="Times New Roman" pitchFamily="18" charset="0"/>
              </a:rPr>
              <a:t>:</a:t>
            </a:r>
          </a:p>
        </p:txBody>
      </p:sp>
      <p:cxnSp>
        <p:nvCxnSpPr>
          <p:cNvPr id="15370" name="Straight Connector 3"/>
          <p:cNvCxnSpPr>
            <a:cxnSpLocks noChangeShapeType="1"/>
          </p:cNvCxnSpPr>
          <p:nvPr/>
        </p:nvCxnSpPr>
        <p:spPr bwMode="auto">
          <a:xfrm>
            <a:off x="5920477" y="326400"/>
            <a:ext cx="0" cy="5867400"/>
          </a:xfrm>
          <a:prstGeom prst="line">
            <a:avLst/>
          </a:prstGeom>
          <a:noFill/>
          <a:ln w="28575" algn="ctr">
            <a:solidFill>
              <a:schemeClr val="tx1"/>
            </a:solidFill>
            <a:round/>
            <a:headEnd/>
            <a:tailEnd/>
          </a:ln>
        </p:spPr>
      </p:cxnSp>
      <p:sp>
        <p:nvSpPr>
          <p:cNvPr id="14" name="Text Box 4"/>
          <p:cNvSpPr txBox="1">
            <a:spLocks noChangeArrowheads="1"/>
          </p:cNvSpPr>
          <p:nvPr/>
        </p:nvSpPr>
        <p:spPr bwMode="auto">
          <a:xfrm>
            <a:off x="6019800" y="3233988"/>
            <a:ext cx="4038600" cy="461962"/>
          </a:xfrm>
          <a:prstGeom prst="rect">
            <a:avLst/>
          </a:prstGeom>
          <a:noFill/>
          <a:ln w="9525">
            <a:noFill/>
            <a:miter lim="800000"/>
            <a:headEnd/>
            <a:tailEnd/>
          </a:ln>
        </p:spPr>
        <p:txBody>
          <a:bodyPr>
            <a:spAutoFit/>
          </a:bodyPr>
          <a:lstStyle/>
          <a:p>
            <a:pPr eaLnBrk="1" hangingPunct="1"/>
            <a:r>
              <a:rPr lang="en-US" altLang="en-US" sz="2400" b="1">
                <a:solidFill>
                  <a:schemeClr val="bg1"/>
                </a:solidFill>
                <a:latin typeface="Times New Roman" pitchFamily="18" charset="0"/>
                <a:cs typeface="Times New Roman" pitchFamily="18" charset="0"/>
              </a:rPr>
              <a:t>Gọi số gà là </a:t>
            </a:r>
            <a:r>
              <a:rPr lang="en-US" altLang="en-US" sz="2400" b="1" i="1">
                <a:solidFill>
                  <a:schemeClr val="bg1"/>
                </a:solidFill>
                <a:latin typeface="Times New Roman" pitchFamily="18" charset="0"/>
                <a:cs typeface="Times New Roman" pitchFamily="18" charset="0"/>
              </a:rPr>
              <a:t>x</a:t>
            </a:r>
            <a:r>
              <a:rPr lang="en-US" altLang="en-US" sz="2400" b="1">
                <a:solidFill>
                  <a:schemeClr val="bg1"/>
                </a:solidFill>
                <a:latin typeface="Times New Roman" pitchFamily="18" charset="0"/>
                <a:cs typeface="Times New Roman" pitchFamily="18" charset="0"/>
              </a:rPr>
              <a:t> (con). </a:t>
            </a:r>
          </a:p>
        </p:txBody>
      </p:sp>
      <p:graphicFrame>
        <p:nvGraphicFramePr>
          <p:cNvPr id="15" name="Table 14"/>
          <p:cNvGraphicFramePr>
            <a:graphicFrameLocks noGrp="1"/>
          </p:cNvGraphicFramePr>
          <p:nvPr/>
        </p:nvGraphicFramePr>
        <p:xfrm>
          <a:off x="6197600" y="3822950"/>
          <a:ext cx="5511801" cy="1592264"/>
        </p:xfrm>
        <a:graphic>
          <a:graphicData uri="http://schemas.openxmlformats.org/drawingml/2006/table">
            <a:tbl>
              <a:tblPr firstRow="1" bandRow="1">
                <a:tableStyleId>{8A107856-5554-42FB-B03E-39F5DBC370BA}</a:tableStyleId>
              </a:tblPr>
              <a:tblGrid>
                <a:gridCol w="1837267">
                  <a:extLst>
                    <a:ext uri="{9D8B030D-6E8A-4147-A177-3AD203B41FA5}">
                      <a16:colId xmlns:a16="http://schemas.microsoft.com/office/drawing/2014/main" val="20000"/>
                    </a:ext>
                  </a:extLst>
                </a:gridCol>
                <a:gridCol w="1837267">
                  <a:extLst>
                    <a:ext uri="{9D8B030D-6E8A-4147-A177-3AD203B41FA5}">
                      <a16:colId xmlns:a16="http://schemas.microsoft.com/office/drawing/2014/main" val="20001"/>
                    </a:ext>
                  </a:extLst>
                </a:gridCol>
                <a:gridCol w="1837267">
                  <a:extLst>
                    <a:ext uri="{9D8B030D-6E8A-4147-A177-3AD203B41FA5}">
                      <a16:colId xmlns:a16="http://schemas.microsoft.com/office/drawing/2014/main" val="20002"/>
                    </a:ext>
                  </a:extLst>
                </a:gridCol>
              </a:tblGrid>
              <a:tr h="609396">
                <a:tc>
                  <a:txBody>
                    <a:bodyPr/>
                    <a:lstStyle/>
                    <a:p>
                      <a:pPr algn="ctr"/>
                      <a:endParaRPr lang="en-US" sz="2400" dirty="0">
                        <a:latin typeface="Times New Roman" pitchFamily="18" charset="0"/>
                        <a:cs typeface="Times New Roman" pitchFamily="18" charset="0"/>
                      </a:endParaRPr>
                    </a:p>
                  </a:txBody>
                  <a:tcPr marL="121920" marR="121920" marT="45704" marB="45704"/>
                </a:tc>
                <a:tc>
                  <a:txBody>
                    <a:bodyPr/>
                    <a:lstStyle/>
                    <a:p>
                      <a:pPr algn="ctr"/>
                      <a:r>
                        <a:rPr lang="en-US" sz="2400" dirty="0" err="1"/>
                        <a:t>Số</a:t>
                      </a:r>
                      <a:r>
                        <a:rPr lang="en-US" sz="2400" baseline="0" dirty="0"/>
                        <a:t> con</a:t>
                      </a:r>
                      <a:endParaRPr lang="en-US" sz="2400" dirty="0">
                        <a:latin typeface="Times New Roman" pitchFamily="18" charset="0"/>
                        <a:cs typeface="Times New Roman" pitchFamily="18" charset="0"/>
                      </a:endParaRPr>
                    </a:p>
                  </a:txBody>
                  <a:tcPr marL="121920" marR="121920" marT="45704" marB="45704"/>
                </a:tc>
                <a:tc>
                  <a:txBody>
                    <a:bodyPr/>
                    <a:lstStyle/>
                    <a:p>
                      <a:pPr algn="ctr"/>
                      <a:r>
                        <a:rPr lang="en-US" sz="2400" dirty="0" err="1"/>
                        <a:t>Số</a:t>
                      </a:r>
                      <a:r>
                        <a:rPr lang="en-US" sz="2400" baseline="0" dirty="0"/>
                        <a:t> </a:t>
                      </a:r>
                      <a:r>
                        <a:rPr lang="en-US" sz="2400" baseline="0" dirty="0" err="1"/>
                        <a:t>chân</a:t>
                      </a:r>
                      <a:r>
                        <a:rPr lang="en-US" sz="2400" baseline="0" dirty="0"/>
                        <a:t> </a:t>
                      </a:r>
                      <a:endParaRPr lang="en-US" sz="2400" dirty="0">
                        <a:latin typeface="Times New Roman" pitchFamily="18" charset="0"/>
                        <a:cs typeface="Times New Roman" pitchFamily="18" charset="0"/>
                      </a:endParaRPr>
                    </a:p>
                  </a:txBody>
                  <a:tcPr marL="121920" marR="121920" marT="45704" marB="45704"/>
                </a:tc>
                <a:extLst>
                  <a:ext uri="{0D108BD9-81ED-4DB2-BD59-A6C34878D82A}">
                    <a16:rowId xmlns:a16="http://schemas.microsoft.com/office/drawing/2014/main" val="10000"/>
                  </a:ext>
                </a:extLst>
              </a:tr>
              <a:tr h="491434">
                <a:tc>
                  <a:txBody>
                    <a:bodyPr/>
                    <a:lstStyle/>
                    <a:p>
                      <a:pPr algn="ctr"/>
                      <a:r>
                        <a:rPr lang="en-US" sz="2400" dirty="0" err="1"/>
                        <a:t>Gà</a:t>
                      </a:r>
                      <a:endParaRPr lang="en-US" sz="2400" dirty="0">
                        <a:latin typeface="Times New Roman" pitchFamily="18" charset="0"/>
                        <a:cs typeface="Times New Roman" pitchFamily="18" charset="0"/>
                      </a:endParaRPr>
                    </a:p>
                  </a:txBody>
                  <a:tcPr marL="121920" marR="121920" marT="45704" marB="45704"/>
                </a:tc>
                <a:tc>
                  <a:txBody>
                    <a:bodyPr/>
                    <a:lstStyle/>
                    <a:p>
                      <a:pPr algn="ctr"/>
                      <a:endParaRPr lang="en-US" sz="2400" b="1" i="1" dirty="0">
                        <a:solidFill>
                          <a:srgbClr val="FF0000"/>
                        </a:solidFill>
                        <a:latin typeface="Times New Roman" pitchFamily="18" charset="0"/>
                        <a:cs typeface="Times New Roman" pitchFamily="18" charset="0"/>
                      </a:endParaRPr>
                    </a:p>
                  </a:txBody>
                  <a:tcPr marL="121920" marR="121920" marT="45704" marB="45704"/>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704" marB="45704"/>
                </a:tc>
                <a:extLst>
                  <a:ext uri="{0D108BD9-81ED-4DB2-BD59-A6C34878D82A}">
                    <a16:rowId xmlns:a16="http://schemas.microsoft.com/office/drawing/2014/main" val="10001"/>
                  </a:ext>
                </a:extLst>
              </a:tr>
              <a:tr h="491434">
                <a:tc>
                  <a:txBody>
                    <a:bodyPr/>
                    <a:lstStyle/>
                    <a:p>
                      <a:pPr algn="ctr"/>
                      <a:r>
                        <a:rPr lang="en-US" sz="2400" baseline="0" dirty="0" err="1"/>
                        <a:t>Chó</a:t>
                      </a:r>
                      <a:endParaRPr lang="en-US" sz="2400" dirty="0">
                        <a:latin typeface="Times New Roman" pitchFamily="18" charset="0"/>
                        <a:cs typeface="Times New Roman" pitchFamily="18" charset="0"/>
                      </a:endParaRPr>
                    </a:p>
                  </a:txBody>
                  <a:tcPr marL="121920" marR="121920" marT="45704" marB="45704"/>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704" marB="45704"/>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704" marB="45704"/>
                </a:tc>
                <a:extLst>
                  <a:ext uri="{0D108BD9-81ED-4DB2-BD59-A6C34878D82A}">
                    <a16:rowId xmlns:a16="http://schemas.microsoft.com/office/drawing/2014/main" val="10002"/>
                  </a:ext>
                </a:extLst>
              </a:tr>
            </a:tbl>
          </a:graphicData>
        </a:graphic>
      </p:graphicFrame>
      <p:sp>
        <p:nvSpPr>
          <p:cNvPr id="16" name="Rectangle 3"/>
          <p:cNvSpPr>
            <a:spLocks noChangeArrowheads="1"/>
          </p:cNvSpPr>
          <p:nvPr/>
        </p:nvSpPr>
        <p:spPr bwMode="auto">
          <a:xfrm>
            <a:off x="6203952" y="5666038"/>
            <a:ext cx="5988049" cy="830262"/>
          </a:xfrm>
          <a:prstGeom prst="rect">
            <a:avLst/>
          </a:prstGeom>
          <a:noFill/>
          <a:ln w="9525">
            <a:noFill/>
            <a:miter lim="800000"/>
            <a:headEnd/>
            <a:tailEnd/>
          </a:ln>
        </p:spPr>
        <p:txBody>
          <a:bodyPr>
            <a:spAutoFit/>
          </a:bodyPr>
          <a:lstStyle/>
          <a:p>
            <a:pPr eaLnBrk="1" hangingPunct="1"/>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chân</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gà</a:t>
            </a:r>
            <a:r>
              <a:rPr lang="en-US" altLang="en-US" sz="2400" b="1" dirty="0">
                <a:solidFill>
                  <a:schemeClr val="bg1"/>
                </a:solidFill>
                <a:latin typeface="Times New Roman" pitchFamily="18" charset="0"/>
                <a:cs typeface="Times New Roman" pitchFamily="18" charset="0"/>
              </a:rPr>
              <a:t> + </a:t>
            </a:r>
            <a:r>
              <a:rPr lang="en-US" altLang="en-US" sz="2400" b="1" dirty="0" err="1">
                <a:solidFill>
                  <a:schemeClr val="bg1"/>
                </a:solidFill>
                <a:latin typeface="Times New Roman" pitchFamily="18" charset="0"/>
                <a:cs typeface="Times New Roman" pitchFamily="18" charset="0"/>
              </a:rPr>
              <a:t>số</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chân</a:t>
            </a:r>
            <a:r>
              <a:rPr lang="en-US" altLang="en-US" sz="2400" b="1" dirty="0">
                <a:solidFill>
                  <a:schemeClr val="bg1"/>
                </a:solidFill>
                <a:latin typeface="Times New Roman" pitchFamily="18" charset="0"/>
                <a:cs typeface="Times New Roman" pitchFamily="18" charset="0"/>
              </a:rPr>
              <a:t> </a:t>
            </a:r>
            <a:r>
              <a:rPr lang="en-US" altLang="en-US" sz="2400" b="1" dirty="0" err="1">
                <a:solidFill>
                  <a:schemeClr val="bg1"/>
                </a:solidFill>
                <a:latin typeface="Times New Roman" pitchFamily="18" charset="0"/>
                <a:cs typeface="Times New Roman" pitchFamily="18" charset="0"/>
              </a:rPr>
              <a:t>chó</a:t>
            </a:r>
            <a:r>
              <a:rPr lang="en-US" altLang="en-US" sz="2400" b="1" dirty="0">
                <a:solidFill>
                  <a:schemeClr val="bg1"/>
                </a:solidFill>
                <a:latin typeface="Times New Roman" pitchFamily="18" charset="0"/>
                <a:cs typeface="Times New Roman" pitchFamily="18" charset="0"/>
              </a:rPr>
              <a:t> = 100</a:t>
            </a:r>
          </a:p>
          <a:p>
            <a:pPr eaLnBrk="1" hangingPunct="1"/>
            <a:r>
              <a:rPr lang="en-US" altLang="en-US" sz="2400" b="1" dirty="0">
                <a:solidFill>
                  <a:srgbClr val="FFFF00"/>
                </a:solidFill>
                <a:latin typeface="Times New Roman" pitchFamily="18" charset="0"/>
                <a:cs typeface="Times New Roman" pitchFamily="18" charset="0"/>
              </a:rPr>
              <a:t>         2</a:t>
            </a:r>
            <a:r>
              <a:rPr lang="en-US" altLang="en-US" sz="2400" b="1" i="1" dirty="0">
                <a:solidFill>
                  <a:srgbClr val="FFFF00"/>
                </a:solidFill>
                <a:latin typeface="Times New Roman" pitchFamily="18" charset="0"/>
                <a:cs typeface="Times New Roman" pitchFamily="18" charset="0"/>
              </a:rPr>
              <a:t>x     </a:t>
            </a:r>
            <a:r>
              <a:rPr lang="en-US" altLang="en-US" sz="2400" b="1" dirty="0">
                <a:solidFill>
                  <a:srgbClr val="FFFF00"/>
                </a:solidFill>
                <a:latin typeface="Times New Roman" pitchFamily="18" charset="0"/>
                <a:cs typeface="Times New Roman" pitchFamily="18" charset="0"/>
              </a:rPr>
              <a:t> +   4(36 – </a:t>
            </a:r>
            <a:r>
              <a:rPr lang="en-US" altLang="en-US" sz="2400" b="1" i="1" dirty="0">
                <a:solidFill>
                  <a:srgbClr val="FFFF00"/>
                </a:solidFill>
                <a:latin typeface="Times New Roman" pitchFamily="18" charset="0"/>
                <a:cs typeface="Times New Roman" pitchFamily="18" charset="0"/>
              </a:rPr>
              <a:t>x</a:t>
            </a:r>
            <a:r>
              <a:rPr lang="en-US" altLang="en-US" sz="2400" b="1" dirty="0">
                <a:solidFill>
                  <a:srgbClr val="FFFF00"/>
                </a:solidFill>
                <a:latin typeface="Times New Roman" pitchFamily="18" charset="0"/>
                <a:cs typeface="Times New Roman" pitchFamily="18" charset="0"/>
              </a:rPr>
              <a:t>)    = 100</a:t>
            </a:r>
            <a:endParaRPr lang="en-US" altLang="en-US" sz="2400" dirty="0">
              <a:solidFill>
                <a:srgbClr val="FFFF00"/>
              </a:solidFill>
            </a:endParaRPr>
          </a:p>
        </p:txBody>
      </p:sp>
      <p:sp>
        <p:nvSpPr>
          <p:cNvPr id="17" name="TextBox 16"/>
          <p:cNvSpPr txBox="1">
            <a:spLocks noChangeArrowheads="1"/>
          </p:cNvSpPr>
          <p:nvPr/>
        </p:nvSpPr>
        <p:spPr bwMode="auto">
          <a:xfrm>
            <a:off x="8401051" y="4423237"/>
            <a:ext cx="1016000" cy="460375"/>
          </a:xfrm>
          <a:prstGeom prst="rect">
            <a:avLst/>
          </a:prstGeom>
          <a:noFill/>
          <a:ln w="9525">
            <a:noFill/>
            <a:miter lim="800000"/>
            <a:headEnd/>
            <a:tailEnd/>
          </a:ln>
        </p:spPr>
        <p:txBody>
          <a:bodyPr>
            <a:spAutoFit/>
          </a:bodyPr>
          <a:lstStyle/>
          <a:p>
            <a:pPr algn="ctr" eaLnBrk="1" hangingPunct="1"/>
            <a:r>
              <a:rPr lang="en-US" altLang="en-US" sz="2400" b="1" i="1" dirty="0">
                <a:solidFill>
                  <a:srgbClr val="FF0000"/>
                </a:solidFill>
              </a:rPr>
              <a:t>x</a:t>
            </a:r>
          </a:p>
        </p:txBody>
      </p:sp>
      <p:sp>
        <p:nvSpPr>
          <p:cNvPr id="19" name="TextBox 18"/>
          <p:cNvSpPr txBox="1">
            <a:spLocks noChangeArrowheads="1"/>
          </p:cNvSpPr>
          <p:nvPr/>
        </p:nvSpPr>
        <p:spPr bwMode="auto">
          <a:xfrm>
            <a:off x="10430933" y="4374024"/>
            <a:ext cx="1016000" cy="461963"/>
          </a:xfrm>
          <a:prstGeom prst="rect">
            <a:avLst/>
          </a:prstGeom>
          <a:noFill/>
          <a:ln w="9525">
            <a:noFill/>
            <a:miter lim="800000"/>
            <a:headEnd/>
            <a:tailEnd/>
          </a:ln>
        </p:spPr>
        <p:txBody>
          <a:bodyPr>
            <a:spAutoFit/>
          </a:bodyPr>
          <a:lstStyle/>
          <a:p>
            <a:pPr eaLnBrk="1" hangingPunct="1"/>
            <a:r>
              <a:rPr lang="en-US" altLang="en-US" sz="2400" b="1">
                <a:solidFill>
                  <a:srgbClr val="FF0000"/>
                </a:solidFill>
              </a:rPr>
              <a:t>2</a:t>
            </a:r>
            <a:r>
              <a:rPr lang="en-US" altLang="en-US" sz="2400" b="1" i="1">
                <a:solidFill>
                  <a:srgbClr val="FF0000"/>
                </a:solidFill>
              </a:rPr>
              <a:t>x</a:t>
            </a:r>
          </a:p>
        </p:txBody>
      </p:sp>
      <p:sp>
        <p:nvSpPr>
          <p:cNvPr id="20" name="TextBox 19"/>
          <p:cNvSpPr txBox="1">
            <a:spLocks noChangeArrowheads="1"/>
          </p:cNvSpPr>
          <p:nvPr/>
        </p:nvSpPr>
        <p:spPr bwMode="auto">
          <a:xfrm>
            <a:off x="7926918" y="4951874"/>
            <a:ext cx="1621367" cy="461963"/>
          </a:xfrm>
          <a:prstGeom prst="rect">
            <a:avLst/>
          </a:prstGeom>
          <a:noFill/>
          <a:ln w="9525">
            <a:noFill/>
            <a:miter lim="800000"/>
            <a:headEnd/>
            <a:tailEnd/>
          </a:ln>
        </p:spPr>
        <p:txBody>
          <a:bodyPr>
            <a:spAutoFit/>
          </a:bodyPr>
          <a:lstStyle/>
          <a:p>
            <a:pPr algn="ctr" eaLnBrk="1" hangingPunct="1"/>
            <a:r>
              <a:rPr lang="en-US" altLang="en-US" sz="2400" b="1">
                <a:solidFill>
                  <a:srgbClr val="FF0000"/>
                </a:solidFill>
              </a:rPr>
              <a:t>36 - </a:t>
            </a:r>
            <a:r>
              <a:rPr lang="en-US" altLang="en-US" sz="2400" b="1" i="1">
                <a:solidFill>
                  <a:srgbClr val="FF0000"/>
                </a:solidFill>
              </a:rPr>
              <a:t>x</a:t>
            </a:r>
          </a:p>
        </p:txBody>
      </p:sp>
      <p:sp>
        <p:nvSpPr>
          <p:cNvPr id="21" name="TextBox 20"/>
          <p:cNvSpPr txBox="1">
            <a:spLocks noChangeArrowheads="1"/>
          </p:cNvSpPr>
          <p:nvPr/>
        </p:nvSpPr>
        <p:spPr bwMode="auto">
          <a:xfrm>
            <a:off x="9770533" y="4956636"/>
            <a:ext cx="2336800" cy="461962"/>
          </a:xfrm>
          <a:prstGeom prst="rect">
            <a:avLst/>
          </a:prstGeom>
          <a:noFill/>
          <a:ln w="9525">
            <a:noFill/>
            <a:miter lim="800000"/>
            <a:headEnd/>
            <a:tailEnd/>
          </a:ln>
        </p:spPr>
        <p:txBody>
          <a:bodyPr>
            <a:spAutoFit/>
          </a:bodyPr>
          <a:lstStyle/>
          <a:p>
            <a:pPr algn="ctr" eaLnBrk="1" hangingPunct="1"/>
            <a:r>
              <a:rPr lang="en-US" altLang="en-US" sz="2400" b="1">
                <a:solidFill>
                  <a:srgbClr val="FF0000"/>
                </a:solidFill>
              </a:rPr>
              <a:t>4(36</a:t>
            </a:r>
            <a:r>
              <a:rPr lang="en-US" altLang="en-US" sz="2400" b="1" i="1">
                <a:solidFill>
                  <a:srgbClr val="FF0000"/>
                </a:solidFill>
              </a:rPr>
              <a:t> </a:t>
            </a:r>
            <a:r>
              <a:rPr lang="en-US" altLang="en-US" sz="2400" b="1">
                <a:solidFill>
                  <a:srgbClr val="FF0000"/>
                </a:solidFill>
              </a:rPr>
              <a:t>-</a:t>
            </a:r>
            <a:r>
              <a:rPr lang="en-US" altLang="en-US" sz="2400" b="1" i="1">
                <a:solidFill>
                  <a:srgbClr val="FF0000"/>
                </a:solidFill>
              </a:rPr>
              <a:t> x</a:t>
            </a:r>
            <a:r>
              <a:rPr lang="en-US" altLang="en-US" sz="2400" b="1">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down)">
                                      <p:cBhvr>
                                        <p:cTn id="12" dur="500"/>
                                        <p:tgtEl>
                                          <p:spTgt spid="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arn(inVertical)">
                                      <p:cBhvr>
                                        <p:cTn id="17" dur="500"/>
                                        <p:tgtEl>
                                          <p:spTgt spid="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inVertical)">
                                      <p:cBhvr>
                                        <p:cTn id="22" dur="500"/>
                                        <p:tgtEl>
                                          <p:spTgt spid="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barn(inVertical)">
                                      <p:cBhvr>
                                        <p:cTn id="32" dur="500"/>
                                        <p:tgtEl>
                                          <p:spTgt spid="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2" presetClass="entr" presetSubtype="0" fill="hold" nodeType="clickEffect">
                                  <p:stCondLst>
                                    <p:cond delay="0"/>
                                  </p:stCondLst>
                                  <p:childTnLst>
                                    <p:set>
                                      <p:cBhvr>
                                        <p:cTn id="36" dur="1" fill="hold">
                                          <p:stCondLst>
                                            <p:cond delay="0"/>
                                          </p:stCondLst>
                                        </p:cTn>
                                        <p:tgtEl>
                                          <p:spTgt spid="16">
                                            <p:txEl>
                                              <p:pRg st="0" end="0"/>
                                            </p:txEl>
                                          </p:spTgt>
                                        </p:tgtEl>
                                        <p:attrNameLst>
                                          <p:attrName>style.visibility</p:attrName>
                                        </p:attrNameLst>
                                      </p:cBhvr>
                                      <p:to>
                                        <p:strVal val="visible"/>
                                      </p:to>
                                    </p:set>
                                    <p:animEffect transition="in" filter="fade">
                                      <p:cBhvr>
                                        <p:cTn id="37" dur="1000"/>
                                        <p:tgtEl>
                                          <p:spTgt spid="16">
                                            <p:txEl>
                                              <p:pRg st="0" end="0"/>
                                            </p:txEl>
                                          </p:spTgt>
                                        </p:tgtEl>
                                      </p:cBhvr>
                                    </p:animEffect>
                                    <p:anim calcmode="lin" valueType="num">
                                      <p:cBhvr>
                                        <p:cTn id="38"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nodeType="clickEffect">
                                  <p:stCondLst>
                                    <p:cond delay="0"/>
                                  </p:stCondLst>
                                  <p:childTnLst>
                                    <p:set>
                                      <p:cBhvr>
                                        <p:cTn id="43" dur="1" fill="hold">
                                          <p:stCondLst>
                                            <p:cond delay="0"/>
                                          </p:stCondLst>
                                        </p:cTn>
                                        <p:tgtEl>
                                          <p:spTgt spid="16">
                                            <p:txEl>
                                              <p:pRg st="1" end="1"/>
                                            </p:txEl>
                                          </p:spTgt>
                                        </p:tgtEl>
                                        <p:attrNameLst>
                                          <p:attrName>style.visibility</p:attrName>
                                        </p:attrNameLst>
                                      </p:cBhvr>
                                      <p:to>
                                        <p:strVal val="visible"/>
                                      </p:to>
                                    </p:set>
                                    <p:animEffect transition="in" filter="fade">
                                      <p:cBhvr>
                                        <p:cTn id="44" dur="1000"/>
                                        <p:tgtEl>
                                          <p:spTgt spid="16">
                                            <p:txEl>
                                              <p:pRg st="1" end="1"/>
                                            </p:txEl>
                                          </p:spTgt>
                                        </p:tgtEl>
                                      </p:cBhvr>
                                    </p:animEffect>
                                    <p:anim calcmode="lin" valueType="num">
                                      <p:cBhvr>
                                        <p:cTn id="45" dur="1000" fill="hold"/>
                                        <p:tgtEl>
                                          <p:spTgt spid="16">
                                            <p:txEl>
                                              <p:pRg st="1" end="1"/>
                                            </p:txEl>
                                          </p:spTgt>
                                        </p:tgtEl>
                                        <p:attrNameLst>
                                          <p:attrName>ppt_x</p:attrName>
                                        </p:attrNameLst>
                                      </p:cBhvr>
                                      <p:tavLst>
                                        <p:tav tm="0">
                                          <p:val>
                                            <p:strVal val="#ppt_x"/>
                                          </p:val>
                                        </p:tav>
                                        <p:tav tm="100000">
                                          <p:val>
                                            <p:strVal val="#ppt_x"/>
                                          </p:val>
                                        </p:tav>
                                      </p:tavLst>
                                    </p:anim>
                                    <p:anim calcmode="lin" valueType="num">
                                      <p:cBhvr>
                                        <p:cTn id="46" dur="1000" fill="hold"/>
                                        <p:tgtEl>
                                          <p:spTgt spid="1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9" grpId="0"/>
      <p:bldP spid="2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110067" y="1231900"/>
            <a:ext cx="5283200" cy="336550"/>
          </a:xfrm>
          <a:gradFill rotWithShape="1">
            <a:gsLst>
              <a:gs pos="0">
                <a:schemeClr val="bg1"/>
              </a:gs>
              <a:gs pos="50000">
                <a:srgbClr val="FFFFCC"/>
              </a:gs>
              <a:gs pos="100000">
                <a:schemeClr val="bg1"/>
              </a:gs>
            </a:gsLst>
            <a:lin ang="5400000" scaled="1"/>
          </a:gradFill>
          <a:effectLst>
            <a:prstShdw prst="shdw17" dist="17961" dir="2700000">
              <a:srgbClr val="FFFFCC">
                <a:gamma/>
                <a:shade val="60000"/>
                <a:invGamma/>
              </a:srgbClr>
            </a:prstShdw>
          </a:effectLst>
        </p:spPr>
        <p:txBody>
          <a:bodyPr rtlCol="0" anchor="t">
            <a:noAutofit/>
          </a:bodyPr>
          <a:lstStyle/>
          <a:p>
            <a:pPr eaLnBrk="1" fontAlgn="auto" hangingPunct="1">
              <a:spcAft>
                <a:spcPts val="0"/>
              </a:spcAft>
              <a:defRPr/>
            </a:pPr>
            <a:r>
              <a:rPr lang="en-US" sz="2000" b="1" dirty="0" err="1">
                <a:solidFill>
                  <a:srgbClr val="FF3300"/>
                </a:solidFill>
                <a:effectLst>
                  <a:outerShdw blurRad="38100" dist="38100" dir="2700000" algn="tl">
                    <a:srgbClr val="000000"/>
                  </a:outerShdw>
                </a:effectLst>
                <a:latin typeface="Tahoma" pitchFamily="34" charset="0"/>
                <a:ea typeface="Tahoma" pitchFamily="34" charset="0"/>
                <a:cs typeface="Tahoma" pitchFamily="34" charset="0"/>
              </a:rPr>
              <a:t>Bài</a:t>
            </a:r>
            <a:r>
              <a:rPr lang="en-US" sz="2000" b="1" dirty="0">
                <a:solidFill>
                  <a:srgbClr val="FF3300"/>
                </a:solidFill>
                <a:effectLst>
                  <a:outerShdw blurRad="38100" dist="38100" dir="2700000" algn="tl">
                    <a:srgbClr val="000000"/>
                  </a:outerShdw>
                </a:effectLst>
                <a:latin typeface="Tahoma" pitchFamily="34" charset="0"/>
                <a:ea typeface="Tahoma" pitchFamily="34" charset="0"/>
                <a:cs typeface="Tahoma" pitchFamily="34" charset="0"/>
              </a:rPr>
              <a:t> </a:t>
            </a:r>
            <a:r>
              <a:rPr lang="en-US" sz="2000" b="1" dirty="0" err="1">
                <a:solidFill>
                  <a:srgbClr val="FF3300"/>
                </a:solidFill>
                <a:effectLst>
                  <a:outerShdw blurRad="38100" dist="38100" dir="2700000" algn="tl">
                    <a:srgbClr val="000000"/>
                  </a:outerShdw>
                </a:effectLst>
                <a:latin typeface="Tahoma" pitchFamily="34" charset="0"/>
                <a:ea typeface="Tahoma" pitchFamily="34" charset="0"/>
                <a:cs typeface="Tahoma" pitchFamily="34" charset="0"/>
              </a:rPr>
              <a:t>giải</a:t>
            </a:r>
            <a:r>
              <a:rPr lang="en-US" sz="2000" b="1" dirty="0">
                <a:solidFill>
                  <a:srgbClr val="FF3300"/>
                </a:solidFill>
                <a:effectLst>
                  <a:outerShdw blurRad="38100" dist="38100" dir="2700000" algn="tl">
                    <a:srgbClr val="000000"/>
                  </a:outerShdw>
                </a:effectLst>
                <a:latin typeface="Tahoma" pitchFamily="34" charset="0"/>
                <a:ea typeface="Tahoma" pitchFamily="34" charset="0"/>
                <a:cs typeface="Tahoma" pitchFamily="34" charset="0"/>
              </a:rPr>
              <a:t>:</a:t>
            </a:r>
          </a:p>
        </p:txBody>
      </p:sp>
      <p:sp>
        <p:nvSpPr>
          <p:cNvPr id="128006" name="Rectangle 6"/>
          <p:cNvSpPr>
            <a:spLocks noChangeArrowheads="1"/>
          </p:cNvSpPr>
          <p:nvPr/>
        </p:nvSpPr>
        <p:spPr bwMode="auto">
          <a:xfrm>
            <a:off x="0" y="1660525"/>
            <a:ext cx="6299200" cy="4673600"/>
          </a:xfrm>
          <a:prstGeom prst="rect">
            <a:avLst/>
          </a:prstGeom>
          <a:gradFill rotWithShape="1">
            <a:gsLst>
              <a:gs pos="0">
                <a:srgbClr val="67F5DD"/>
              </a:gs>
              <a:gs pos="50000">
                <a:schemeClr val="bg1"/>
              </a:gs>
              <a:gs pos="100000">
                <a:srgbClr val="67F5DD"/>
              </a:gs>
            </a:gsLst>
            <a:lin ang="2700000" scaled="1"/>
          </a:gradFill>
          <a:ln w="9525">
            <a:noFill/>
            <a:miter lim="800000"/>
            <a:headEnd/>
            <a:tailEnd/>
          </a:ln>
          <a:effectLst>
            <a:prstShdw prst="shdw17" dist="45791" dir="3378596">
              <a:srgbClr val="67F5DD">
                <a:gamma/>
                <a:shade val="60000"/>
                <a:invGamma/>
              </a:srgbClr>
            </a:prstShdw>
          </a:effectLst>
        </p:spPr>
        <p:txBody>
          <a:bodyPr lIns="0" rIns="0" anchor="ctr">
            <a:spAutoFit/>
          </a:bodyPr>
          <a:lstStyle/>
          <a:p>
            <a:pPr marL="342900" indent="-342900" eaLnBrk="1" hangingPunct="1">
              <a:lnSpc>
                <a:spcPct val="80000"/>
              </a:lnSpc>
              <a:spcBef>
                <a:spcPct val="20000"/>
              </a:spcBef>
              <a:defRPr/>
            </a:pPr>
            <a:r>
              <a:rPr lang="en-US" sz="2400" i="1" dirty="0">
                <a:solidFill>
                  <a:srgbClr val="1C1C1C"/>
                </a:solidFill>
                <a:latin typeface="Times New Roman" pitchFamily="18" charset="0"/>
                <a:cs typeface="Times New Roman" pitchFamily="18" charset="0"/>
              </a:rPr>
              <a:t>  - </a:t>
            </a:r>
            <a:r>
              <a:rPr lang="en-US" sz="2400" i="1" dirty="0" err="1">
                <a:solidFill>
                  <a:srgbClr val="1C1C1C"/>
                </a:solidFill>
                <a:latin typeface="Times New Roman" pitchFamily="18" charset="0"/>
                <a:cs typeface="Times New Roman" pitchFamily="18" charset="0"/>
              </a:rPr>
              <a:t>Gọi</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số</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gà</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là</a:t>
            </a:r>
            <a:r>
              <a:rPr lang="en-US" sz="2400" i="1" dirty="0">
                <a:solidFill>
                  <a:srgbClr val="1C1C1C"/>
                </a:solidFill>
                <a:latin typeface="Times New Roman" pitchFamily="18" charset="0"/>
                <a:cs typeface="Times New Roman" pitchFamily="18" charset="0"/>
              </a:rPr>
              <a:t> x (con) </a:t>
            </a:r>
          </a:p>
          <a:p>
            <a:pPr marL="342900" indent="-342900" eaLnBrk="1" hangingPunct="1">
              <a:lnSpc>
                <a:spcPct val="80000"/>
              </a:lnSpc>
              <a:spcBef>
                <a:spcPct val="20000"/>
              </a:spcBef>
              <a:defRPr/>
            </a:pP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Điều</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kiện</a:t>
            </a:r>
            <a:r>
              <a:rPr lang="en-US" sz="2400" i="1" dirty="0">
                <a:solidFill>
                  <a:srgbClr val="1C1C1C"/>
                </a:solidFill>
                <a:latin typeface="Times New Roman" pitchFamily="18" charset="0"/>
                <a:cs typeface="Times New Roman" pitchFamily="18" charset="0"/>
              </a:rPr>
              <a:t>:</a:t>
            </a:r>
          </a:p>
          <a:p>
            <a:pPr marL="342900" indent="-342900" eaLnBrk="1" hangingPunct="1">
              <a:lnSpc>
                <a:spcPct val="80000"/>
              </a:lnSpc>
              <a:spcBef>
                <a:spcPct val="20000"/>
              </a:spcBef>
              <a:defRPr/>
            </a:pPr>
            <a:r>
              <a:rPr lang="en-US" sz="2400" i="1" dirty="0">
                <a:solidFill>
                  <a:srgbClr val="1C1C1C"/>
                </a:solidFill>
                <a:latin typeface="Times New Roman" pitchFamily="18" charset="0"/>
                <a:cs typeface="Times New Roman" pitchFamily="18" charset="0"/>
              </a:rPr>
              <a:t>  - </a:t>
            </a:r>
            <a:r>
              <a:rPr lang="en-US" sz="2400" i="1" dirty="0" err="1">
                <a:solidFill>
                  <a:srgbClr val="1C1C1C"/>
                </a:solidFill>
                <a:latin typeface="Times New Roman" pitchFamily="18" charset="0"/>
                <a:cs typeface="Times New Roman" pitchFamily="18" charset="0"/>
              </a:rPr>
              <a:t>Số</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chân</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gà</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là</a:t>
            </a:r>
            <a:r>
              <a:rPr lang="en-US" sz="2400" i="1" dirty="0">
                <a:solidFill>
                  <a:srgbClr val="1C1C1C"/>
                </a:solidFill>
                <a:latin typeface="Times New Roman" pitchFamily="18" charset="0"/>
                <a:cs typeface="Times New Roman" pitchFamily="18" charset="0"/>
              </a:rPr>
              <a:t>: 2x</a:t>
            </a:r>
            <a:endParaRPr lang="en-US" sz="2400" i="1" dirty="0">
              <a:solidFill>
                <a:srgbClr val="0000FF"/>
              </a:solidFill>
              <a:latin typeface="Times New Roman" pitchFamily="18" charset="0"/>
              <a:cs typeface="Times New Roman" pitchFamily="18" charset="0"/>
            </a:endParaRPr>
          </a:p>
          <a:p>
            <a:pPr marL="342900" indent="-342900" eaLnBrk="1" hangingPunct="1">
              <a:lnSpc>
                <a:spcPct val="80000"/>
              </a:lnSpc>
              <a:spcBef>
                <a:spcPct val="20000"/>
              </a:spcBef>
              <a:defRPr/>
            </a:pPr>
            <a:r>
              <a:rPr lang="en-US" sz="2400" i="1" dirty="0">
                <a:solidFill>
                  <a:srgbClr val="1C1C1C"/>
                </a:solidFill>
                <a:latin typeface="Times New Roman" pitchFamily="18" charset="0"/>
                <a:cs typeface="Times New Roman" pitchFamily="18" charset="0"/>
              </a:rPr>
              <a:t>  - </a:t>
            </a:r>
            <a:r>
              <a:rPr lang="en-US" sz="2400" i="1" dirty="0" err="1">
                <a:solidFill>
                  <a:srgbClr val="1C1C1C"/>
                </a:solidFill>
                <a:latin typeface="Times New Roman" pitchFamily="18" charset="0"/>
                <a:cs typeface="Times New Roman" pitchFamily="18" charset="0"/>
              </a:rPr>
              <a:t>Số</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chó</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là</a:t>
            </a:r>
            <a:r>
              <a:rPr lang="en-US" sz="2400" i="1" dirty="0">
                <a:solidFill>
                  <a:srgbClr val="1C1C1C"/>
                </a:solidFill>
                <a:latin typeface="Times New Roman" pitchFamily="18" charset="0"/>
                <a:cs typeface="Times New Roman" pitchFamily="18" charset="0"/>
              </a:rPr>
              <a:t>: 36 – x </a:t>
            </a:r>
          </a:p>
          <a:p>
            <a:pPr marL="342900" indent="-342900" eaLnBrk="1" hangingPunct="1">
              <a:lnSpc>
                <a:spcPct val="80000"/>
              </a:lnSpc>
              <a:spcBef>
                <a:spcPct val="20000"/>
              </a:spcBef>
              <a:defRPr/>
            </a:pPr>
            <a:r>
              <a:rPr lang="en-US" sz="2400" i="1" dirty="0">
                <a:solidFill>
                  <a:srgbClr val="1C1C1C"/>
                </a:solidFill>
                <a:latin typeface="Times New Roman" pitchFamily="18" charset="0"/>
                <a:cs typeface="Times New Roman" pitchFamily="18" charset="0"/>
              </a:rPr>
              <a:t>  - </a:t>
            </a:r>
            <a:r>
              <a:rPr lang="en-US" sz="2400" i="1" dirty="0" err="1">
                <a:solidFill>
                  <a:srgbClr val="1C1C1C"/>
                </a:solidFill>
                <a:latin typeface="Times New Roman" pitchFamily="18" charset="0"/>
                <a:cs typeface="Times New Roman" pitchFamily="18" charset="0"/>
              </a:rPr>
              <a:t>Số</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chân</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chó</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là</a:t>
            </a:r>
            <a:r>
              <a:rPr lang="en-US" sz="2400" i="1" dirty="0">
                <a:solidFill>
                  <a:srgbClr val="1C1C1C"/>
                </a:solidFill>
                <a:latin typeface="Times New Roman" pitchFamily="18" charset="0"/>
                <a:cs typeface="Times New Roman" pitchFamily="18" charset="0"/>
              </a:rPr>
              <a:t>: 4(36 – x)</a:t>
            </a:r>
            <a:endParaRPr lang="en-US" sz="2400" i="1" dirty="0">
              <a:solidFill>
                <a:srgbClr val="0000FF"/>
              </a:solidFill>
              <a:latin typeface="Times New Roman" pitchFamily="18" charset="0"/>
              <a:cs typeface="Times New Roman" pitchFamily="18" charset="0"/>
            </a:endParaRPr>
          </a:p>
          <a:p>
            <a:pPr marL="342900" indent="-342900" eaLnBrk="1" hangingPunct="1">
              <a:lnSpc>
                <a:spcPct val="80000"/>
              </a:lnSpc>
              <a:spcBef>
                <a:spcPct val="20000"/>
              </a:spcBef>
              <a:defRPr/>
            </a:pPr>
            <a:r>
              <a:rPr lang="en-US" sz="2400" i="1" dirty="0">
                <a:solidFill>
                  <a:srgbClr val="1C1C1C"/>
                </a:solidFill>
                <a:latin typeface="Times New Roman" pitchFamily="18" charset="0"/>
                <a:cs typeface="Times New Roman" pitchFamily="18" charset="0"/>
              </a:rPr>
              <a:t> Theo </a:t>
            </a:r>
            <a:r>
              <a:rPr lang="en-US" sz="2400" i="1" dirty="0" err="1">
                <a:solidFill>
                  <a:srgbClr val="1C1C1C"/>
                </a:solidFill>
                <a:latin typeface="Times New Roman" pitchFamily="18" charset="0"/>
                <a:cs typeface="Times New Roman" pitchFamily="18" charset="0"/>
              </a:rPr>
              <a:t>đề</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bài</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tổng</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số</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chân</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là</a:t>
            </a:r>
            <a:r>
              <a:rPr lang="en-US" sz="2400" i="1" dirty="0">
                <a:solidFill>
                  <a:srgbClr val="1C1C1C"/>
                </a:solidFill>
                <a:latin typeface="Times New Roman" pitchFamily="18" charset="0"/>
                <a:cs typeface="Times New Roman" pitchFamily="18" charset="0"/>
              </a:rPr>
              <a:t> 100 </a:t>
            </a:r>
            <a:r>
              <a:rPr lang="en-US" sz="2400" i="1" dirty="0" err="1">
                <a:solidFill>
                  <a:srgbClr val="1C1C1C"/>
                </a:solidFill>
                <a:latin typeface="Times New Roman" pitchFamily="18" charset="0"/>
                <a:cs typeface="Times New Roman" pitchFamily="18" charset="0"/>
              </a:rPr>
              <a:t>nên</a:t>
            </a:r>
            <a:r>
              <a:rPr lang="en-US" sz="2400" i="1" dirty="0">
                <a:solidFill>
                  <a:srgbClr val="1C1C1C"/>
                </a:solidFill>
                <a:latin typeface="Times New Roman" pitchFamily="18" charset="0"/>
                <a:cs typeface="Times New Roman" pitchFamily="18" charset="0"/>
              </a:rPr>
              <a:t> ta </a:t>
            </a:r>
            <a:r>
              <a:rPr lang="en-US" sz="2400" i="1" dirty="0" err="1">
                <a:solidFill>
                  <a:srgbClr val="1C1C1C"/>
                </a:solidFill>
                <a:latin typeface="Times New Roman" pitchFamily="18" charset="0"/>
                <a:cs typeface="Times New Roman" pitchFamily="18" charset="0"/>
              </a:rPr>
              <a:t>có</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phương</a:t>
            </a:r>
            <a:r>
              <a:rPr lang="en-US" sz="2400" i="1" dirty="0">
                <a:solidFill>
                  <a:srgbClr val="1C1C1C"/>
                </a:solidFill>
                <a:latin typeface="Times New Roman" pitchFamily="18" charset="0"/>
                <a:cs typeface="Times New Roman" pitchFamily="18" charset="0"/>
              </a:rPr>
              <a:t> </a:t>
            </a:r>
            <a:r>
              <a:rPr lang="en-US" sz="2400" i="1" dirty="0" err="1">
                <a:solidFill>
                  <a:srgbClr val="1C1C1C"/>
                </a:solidFill>
                <a:latin typeface="Times New Roman" pitchFamily="18" charset="0"/>
                <a:cs typeface="Times New Roman" pitchFamily="18" charset="0"/>
              </a:rPr>
              <a:t>trình</a:t>
            </a:r>
            <a:r>
              <a:rPr lang="en-US" sz="2400" i="1" dirty="0">
                <a:solidFill>
                  <a:srgbClr val="1C1C1C"/>
                </a:solidFill>
                <a:latin typeface="Times New Roman" pitchFamily="18" charset="0"/>
                <a:cs typeface="Times New Roman" pitchFamily="18" charset="0"/>
              </a:rPr>
              <a:t>: </a:t>
            </a:r>
            <a:br>
              <a:rPr lang="en-US" sz="2000" b="1" dirty="0">
                <a:solidFill>
                  <a:srgbClr val="1C1C1C"/>
                </a:solidFill>
                <a:latin typeface="Times New Roman" pitchFamily="18" charset="0"/>
                <a:cs typeface="Times New Roman" pitchFamily="18" charset="0"/>
              </a:rPr>
            </a:br>
            <a:r>
              <a:rPr lang="en-US" sz="2200" i="1" dirty="0">
                <a:latin typeface="Times New Roman" pitchFamily="18" charset="0"/>
                <a:cs typeface="Times New Roman" pitchFamily="18" charset="0"/>
              </a:rPr>
              <a:t>            </a:t>
            </a:r>
            <a:r>
              <a:rPr lang="en-US" sz="2400" i="1" dirty="0">
                <a:latin typeface="Times New Roman" pitchFamily="18" charset="0"/>
                <a:cs typeface="Times New Roman" pitchFamily="18" charset="0"/>
              </a:rPr>
              <a:t>2x + 4(36 – x) = 100</a:t>
            </a:r>
          </a:p>
          <a:p>
            <a:pPr indent="114300" eaLnBrk="1" hangingPunct="1">
              <a:defRPr/>
            </a:pPr>
            <a:r>
              <a:rPr lang="en-US" sz="2400" i="1" dirty="0">
                <a:solidFill>
                  <a:srgbClr val="FF0000"/>
                </a:solidFill>
                <a:latin typeface="Times New Roman" pitchFamily="18" charset="0"/>
                <a:cs typeface="Times New Roman" pitchFamily="18" charset="0"/>
                <a:sym typeface="Symbol" pitchFamily="18" charset="2"/>
              </a:rPr>
              <a:t>      </a:t>
            </a:r>
            <a:r>
              <a:rPr lang="en-US" sz="2400" i="1" dirty="0">
                <a:solidFill>
                  <a:srgbClr val="FF0000"/>
                </a:solidFill>
                <a:latin typeface="Times New Roman" pitchFamily="18" charset="0"/>
                <a:cs typeface="Times New Roman" pitchFamily="18" charset="0"/>
              </a:rPr>
              <a:t> </a:t>
            </a:r>
            <a:r>
              <a:rPr lang="en-US" sz="2400" i="1" dirty="0">
                <a:solidFill>
                  <a:srgbClr val="FF0000"/>
                </a:solidFill>
                <a:latin typeface="Times New Roman" pitchFamily="18" charset="0"/>
                <a:cs typeface="Times New Roman" pitchFamily="18" charset="0"/>
                <a:sym typeface="Symbol" pitchFamily="18" charset="2"/>
              </a:rPr>
              <a:t> 2x + 144 – 4x = 100</a:t>
            </a:r>
          </a:p>
          <a:p>
            <a:pPr indent="114300" eaLnBrk="1" hangingPunct="1">
              <a:defRPr/>
            </a:pPr>
            <a:r>
              <a:rPr lang="en-US" sz="2400" i="1" dirty="0">
                <a:solidFill>
                  <a:srgbClr val="FF0000"/>
                </a:solidFill>
                <a:latin typeface="Times New Roman" pitchFamily="18" charset="0"/>
                <a:cs typeface="Times New Roman" pitchFamily="18" charset="0"/>
                <a:sym typeface="Symbol" pitchFamily="18" charset="2"/>
              </a:rPr>
              <a:t>      </a:t>
            </a:r>
            <a:r>
              <a:rPr lang="en-US" sz="2400" i="1" dirty="0">
                <a:solidFill>
                  <a:srgbClr val="FF0000"/>
                </a:solidFill>
                <a:latin typeface="Times New Roman" pitchFamily="18" charset="0"/>
                <a:cs typeface="Times New Roman" pitchFamily="18" charset="0"/>
              </a:rPr>
              <a:t> </a:t>
            </a:r>
            <a:r>
              <a:rPr lang="en-US" sz="2400" i="1" dirty="0">
                <a:solidFill>
                  <a:srgbClr val="FF0000"/>
                </a:solidFill>
                <a:latin typeface="Times New Roman" pitchFamily="18" charset="0"/>
                <a:cs typeface="Times New Roman" pitchFamily="18" charset="0"/>
                <a:sym typeface="Symbol" pitchFamily="18" charset="2"/>
              </a:rPr>
              <a:t>  - 2x = - 44</a:t>
            </a:r>
          </a:p>
          <a:p>
            <a:pPr indent="114300" eaLnBrk="1" hangingPunct="1">
              <a:defRPr/>
            </a:pPr>
            <a:r>
              <a:rPr lang="en-US" sz="2400" i="1" dirty="0">
                <a:solidFill>
                  <a:srgbClr val="FF0000"/>
                </a:solidFill>
                <a:latin typeface="Times New Roman" pitchFamily="18" charset="0"/>
                <a:cs typeface="Times New Roman" pitchFamily="18" charset="0"/>
                <a:sym typeface="Symbol" pitchFamily="18" charset="2"/>
              </a:rPr>
              <a:t>      </a:t>
            </a:r>
            <a:r>
              <a:rPr lang="en-US" sz="2400" i="1" dirty="0">
                <a:latin typeface="Times New Roman" pitchFamily="18" charset="0"/>
                <a:cs typeface="Times New Roman" pitchFamily="18" charset="0"/>
              </a:rPr>
              <a:t> </a:t>
            </a:r>
            <a:r>
              <a:rPr lang="en-US" sz="2400" i="1" dirty="0">
                <a:latin typeface="Times New Roman" pitchFamily="18" charset="0"/>
                <a:cs typeface="Times New Roman" pitchFamily="18" charset="0"/>
                <a:sym typeface="Symbol" pitchFamily="18" charset="2"/>
              </a:rPr>
              <a:t> </a:t>
            </a:r>
            <a:r>
              <a:rPr lang="en-US" sz="2400" i="1" dirty="0">
                <a:solidFill>
                  <a:srgbClr val="FF0000"/>
                </a:solidFill>
                <a:latin typeface="Times New Roman" pitchFamily="18" charset="0"/>
                <a:cs typeface="Times New Roman" pitchFamily="18" charset="0"/>
                <a:sym typeface="Symbol" pitchFamily="18" charset="2"/>
              </a:rPr>
              <a:t>x = 22</a:t>
            </a:r>
            <a:r>
              <a:rPr lang="en-US" sz="2400" i="1" dirty="0">
                <a:latin typeface="Times New Roman" pitchFamily="18" charset="0"/>
                <a:cs typeface="Times New Roman" pitchFamily="18" charset="0"/>
                <a:sym typeface="Symbol" pitchFamily="18" charset="2"/>
              </a:rPr>
              <a:t> </a:t>
            </a:r>
          </a:p>
          <a:p>
            <a:pPr indent="114300" eaLnBrk="1" hangingPunct="1">
              <a:defRPr/>
            </a:pPr>
            <a:r>
              <a:rPr lang="en-US" sz="2400" i="1" dirty="0" err="1">
                <a:solidFill>
                  <a:srgbClr val="0000FF"/>
                </a:solidFill>
                <a:latin typeface="Times New Roman" pitchFamily="18" charset="0"/>
                <a:cs typeface="Times New Roman" pitchFamily="18" charset="0"/>
              </a:rPr>
              <a:t>Vậy</a:t>
            </a:r>
            <a:r>
              <a:rPr lang="en-US" sz="2400" i="1" dirty="0">
                <a:solidFill>
                  <a:srgbClr val="0000FF"/>
                </a:solidFill>
                <a:latin typeface="Times New Roman" pitchFamily="18" charset="0"/>
                <a:cs typeface="Times New Roman" pitchFamily="18" charset="0"/>
              </a:rPr>
              <a:t> </a:t>
            </a:r>
            <a:r>
              <a:rPr lang="en-US" sz="2400" i="1" dirty="0" err="1">
                <a:solidFill>
                  <a:srgbClr val="0000FF"/>
                </a:solidFill>
                <a:latin typeface="Times New Roman" pitchFamily="18" charset="0"/>
                <a:cs typeface="Times New Roman" pitchFamily="18" charset="0"/>
              </a:rPr>
              <a:t>số</a:t>
            </a:r>
            <a:r>
              <a:rPr lang="en-US" sz="2400" i="1" dirty="0">
                <a:solidFill>
                  <a:srgbClr val="0000FF"/>
                </a:solidFill>
                <a:latin typeface="Times New Roman" pitchFamily="18" charset="0"/>
                <a:cs typeface="Times New Roman" pitchFamily="18" charset="0"/>
              </a:rPr>
              <a:t> </a:t>
            </a:r>
            <a:r>
              <a:rPr lang="en-US" sz="2400" i="1" dirty="0" err="1">
                <a:solidFill>
                  <a:srgbClr val="0000FF"/>
                </a:solidFill>
                <a:latin typeface="Times New Roman" pitchFamily="18" charset="0"/>
                <a:cs typeface="Times New Roman" pitchFamily="18" charset="0"/>
              </a:rPr>
              <a:t>gà</a:t>
            </a:r>
            <a:r>
              <a:rPr lang="en-US" sz="2400" i="1" dirty="0">
                <a:solidFill>
                  <a:srgbClr val="0000FF"/>
                </a:solidFill>
                <a:latin typeface="Times New Roman" pitchFamily="18" charset="0"/>
                <a:cs typeface="Times New Roman" pitchFamily="18" charset="0"/>
              </a:rPr>
              <a:t> </a:t>
            </a:r>
            <a:r>
              <a:rPr lang="en-US" sz="2400" i="1" dirty="0" err="1">
                <a:solidFill>
                  <a:srgbClr val="0000FF"/>
                </a:solidFill>
                <a:latin typeface="Times New Roman" pitchFamily="18" charset="0"/>
                <a:cs typeface="Times New Roman" pitchFamily="18" charset="0"/>
              </a:rPr>
              <a:t>là</a:t>
            </a:r>
            <a:r>
              <a:rPr lang="en-US" sz="2400" i="1" dirty="0">
                <a:solidFill>
                  <a:srgbClr val="0000FF"/>
                </a:solidFill>
                <a:latin typeface="Times New Roman" pitchFamily="18" charset="0"/>
                <a:cs typeface="Times New Roman" pitchFamily="18" charset="0"/>
              </a:rPr>
              <a:t> </a:t>
            </a:r>
            <a:r>
              <a:rPr lang="en-US" sz="2400" b="1" i="1" dirty="0">
                <a:solidFill>
                  <a:srgbClr val="0000FF"/>
                </a:solidFill>
                <a:latin typeface="Times New Roman" pitchFamily="18" charset="0"/>
                <a:cs typeface="Times New Roman" pitchFamily="18" charset="0"/>
              </a:rPr>
              <a:t>22 </a:t>
            </a:r>
            <a:r>
              <a:rPr lang="en-US" sz="2400" i="1" dirty="0">
                <a:solidFill>
                  <a:srgbClr val="0000FF"/>
                </a:solidFill>
                <a:latin typeface="Times New Roman" pitchFamily="18" charset="0"/>
                <a:cs typeface="Times New Roman" pitchFamily="18" charset="0"/>
              </a:rPr>
              <a:t>(con),</a:t>
            </a:r>
          </a:p>
          <a:p>
            <a:pPr indent="114300" eaLnBrk="1" hangingPunct="1">
              <a:defRPr/>
            </a:pPr>
            <a:r>
              <a:rPr lang="en-US" sz="2400" i="1" dirty="0">
                <a:solidFill>
                  <a:srgbClr val="0000FF"/>
                </a:solidFill>
                <a:latin typeface="Times New Roman" pitchFamily="18" charset="0"/>
                <a:cs typeface="Times New Roman" pitchFamily="18" charset="0"/>
              </a:rPr>
              <a:t>    </a:t>
            </a:r>
            <a:r>
              <a:rPr lang="en-US" sz="2400" i="1" dirty="0" err="1">
                <a:solidFill>
                  <a:srgbClr val="0000FF"/>
                </a:solidFill>
                <a:latin typeface="Times New Roman" pitchFamily="18" charset="0"/>
                <a:cs typeface="Times New Roman" pitchFamily="18" charset="0"/>
              </a:rPr>
              <a:t>số</a:t>
            </a:r>
            <a:r>
              <a:rPr lang="en-US" sz="2400" i="1" dirty="0">
                <a:solidFill>
                  <a:srgbClr val="0000FF"/>
                </a:solidFill>
                <a:latin typeface="Times New Roman" pitchFamily="18" charset="0"/>
                <a:cs typeface="Times New Roman" pitchFamily="18" charset="0"/>
              </a:rPr>
              <a:t> </a:t>
            </a:r>
            <a:r>
              <a:rPr lang="en-US" sz="2400" i="1" dirty="0" err="1">
                <a:solidFill>
                  <a:srgbClr val="0000FF"/>
                </a:solidFill>
                <a:latin typeface="Times New Roman" pitchFamily="18" charset="0"/>
                <a:cs typeface="Times New Roman" pitchFamily="18" charset="0"/>
              </a:rPr>
              <a:t>chó</a:t>
            </a:r>
            <a:r>
              <a:rPr lang="en-US" sz="2400" i="1" dirty="0">
                <a:solidFill>
                  <a:srgbClr val="0000FF"/>
                </a:solidFill>
                <a:latin typeface="Times New Roman" pitchFamily="18" charset="0"/>
                <a:cs typeface="Times New Roman" pitchFamily="18" charset="0"/>
              </a:rPr>
              <a:t> </a:t>
            </a:r>
            <a:r>
              <a:rPr lang="en-US" sz="2400" i="1" dirty="0" err="1">
                <a:solidFill>
                  <a:srgbClr val="0000FF"/>
                </a:solidFill>
                <a:latin typeface="Times New Roman" pitchFamily="18" charset="0"/>
                <a:cs typeface="Times New Roman" pitchFamily="18" charset="0"/>
              </a:rPr>
              <a:t>là</a:t>
            </a:r>
            <a:r>
              <a:rPr lang="en-US" sz="2400" i="1" dirty="0">
                <a:solidFill>
                  <a:srgbClr val="0000FF"/>
                </a:solidFill>
                <a:latin typeface="Times New Roman" pitchFamily="18" charset="0"/>
                <a:cs typeface="Times New Roman" pitchFamily="18" charset="0"/>
              </a:rPr>
              <a:t> 36 -22 =</a:t>
            </a:r>
            <a:r>
              <a:rPr lang="en-US" sz="2400" b="1" i="1" dirty="0">
                <a:solidFill>
                  <a:srgbClr val="0000FF"/>
                </a:solidFill>
                <a:latin typeface="Times New Roman" pitchFamily="18" charset="0"/>
                <a:cs typeface="Times New Roman" pitchFamily="18" charset="0"/>
              </a:rPr>
              <a:t>14</a:t>
            </a:r>
            <a:r>
              <a:rPr lang="en-US" sz="2400" i="1" dirty="0">
                <a:solidFill>
                  <a:srgbClr val="0000FF"/>
                </a:solidFill>
                <a:latin typeface="Times New Roman" pitchFamily="18" charset="0"/>
                <a:cs typeface="Times New Roman" pitchFamily="18" charset="0"/>
              </a:rPr>
              <a:t> (con)</a:t>
            </a:r>
          </a:p>
        </p:txBody>
      </p:sp>
      <p:sp>
        <p:nvSpPr>
          <p:cNvPr id="128009" name="Text Box 9"/>
          <p:cNvSpPr txBox="1">
            <a:spLocks noChangeArrowheads="1"/>
          </p:cNvSpPr>
          <p:nvPr/>
        </p:nvSpPr>
        <p:spPr bwMode="auto">
          <a:xfrm>
            <a:off x="6299200" y="1447801"/>
            <a:ext cx="5892800" cy="5091113"/>
          </a:xfrm>
          <a:prstGeom prst="rect">
            <a:avLst/>
          </a:prstGeom>
          <a:gradFill rotWithShape="1">
            <a:gsLst>
              <a:gs pos="0">
                <a:srgbClr val="67F5DD"/>
              </a:gs>
              <a:gs pos="50000">
                <a:schemeClr val="bg1"/>
              </a:gs>
              <a:gs pos="100000">
                <a:srgbClr val="67F5DD"/>
              </a:gs>
            </a:gsLst>
            <a:lin ang="2700000" scaled="1"/>
          </a:gradFill>
          <a:ln w="9525">
            <a:noFill/>
            <a:miter lim="800000"/>
            <a:headEnd/>
            <a:tailEnd/>
          </a:ln>
          <a:effectLst>
            <a:prstShdw prst="shdw17" dist="68392" dir="4091915">
              <a:srgbClr val="67F5DD">
                <a:gamma/>
                <a:shade val="60000"/>
                <a:invGamma/>
              </a:srgbClr>
            </a:prstShdw>
          </a:effectLst>
        </p:spPr>
        <p:txBody>
          <a:bodyPr>
            <a:spAutoFit/>
          </a:bodyPr>
          <a:lstStyle/>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sz="2000">
              <a:cs typeface="+mn-cs"/>
            </a:endParaRPr>
          </a:p>
          <a:p>
            <a:pPr eaLnBrk="1" hangingPunct="1">
              <a:defRPr/>
            </a:pPr>
            <a:endParaRPr lang="en-US">
              <a:cs typeface="+mn-cs"/>
            </a:endParaRPr>
          </a:p>
        </p:txBody>
      </p:sp>
      <p:sp>
        <p:nvSpPr>
          <p:cNvPr id="128010" name="Rectangle 10"/>
          <p:cNvSpPr>
            <a:spLocks noChangeArrowheads="1"/>
          </p:cNvSpPr>
          <p:nvPr/>
        </p:nvSpPr>
        <p:spPr bwMode="auto">
          <a:xfrm>
            <a:off x="6527800" y="720725"/>
            <a:ext cx="5283200" cy="381000"/>
          </a:xfrm>
          <a:prstGeom prst="rect">
            <a:avLst/>
          </a:prstGeom>
          <a:gradFill rotWithShape="1">
            <a:gsLst>
              <a:gs pos="0">
                <a:schemeClr val="bg1"/>
              </a:gs>
              <a:gs pos="50000">
                <a:srgbClr val="FFFFCC"/>
              </a:gs>
              <a:gs pos="100000">
                <a:schemeClr val="bg1"/>
              </a:gs>
            </a:gsLst>
            <a:lin ang="5400000" scaled="1"/>
          </a:gradFill>
          <a:ln w="9525">
            <a:noFill/>
            <a:miter lim="800000"/>
            <a:headEnd/>
            <a:tailEnd/>
          </a:ln>
          <a:effectLst>
            <a:prstShdw prst="shdw17" dist="17961" dir="2700000">
              <a:srgbClr val="FFFFCC">
                <a:gamma/>
                <a:shade val="60000"/>
                <a:invGamma/>
              </a:srgbClr>
            </a:prstShdw>
          </a:effectLst>
        </p:spPr>
        <p:txBody>
          <a:bodyPr lIns="0" rIns="0"/>
          <a:lstStyle/>
          <a:p>
            <a:pPr algn="ctr" eaLnBrk="1" hangingPunct="1">
              <a:defRPr/>
            </a:pPr>
            <a:r>
              <a:rPr lang="en-US" sz="2000" b="1" dirty="0">
                <a:solidFill>
                  <a:srgbClr val="FF3300"/>
                </a:solidFill>
                <a:latin typeface="Times New Roman" pitchFamily="18" charset="0"/>
                <a:cs typeface="Times New Roman" pitchFamily="18" charset="0"/>
              </a:rPr>
              <a:t>TÓM TẮT CÁC BƯỚC GIẢI</a:t>
            </a:r>
          </a:p>
        </p:txBody>
      </p:sp>
      <p:sp>
        <p:nvSpPr>
          <p:cNvPr id="128016" name="Text Box 16"/>
          <p:cNvSpPr txBox="1">
            <a:spLocks noChangeArrowheads="1"/>
          </p:cNvSpPr>
          <p:nvPr/>
        </p:nvSpPr>
        <p:spPr bwMode="auto">
          <a:xfrm>
            <a:off x="6299200" y="1416051"/>
            <a:ext cx="5892800" cy="4524315"/>
          </a:xfrm>
          <a:prstGeom prst="rect">
            <a:avLst/>
          </a:prstGeom>
          <a:noFill/>
          <a:ln w="9525">
            <a:noFill/>
            <a:miter lim="800000"/>
            <a:headEnd/>
            <a:tailEnd/>
          </a:ln>
          <a:effectLst>
            <a:prstShdw prst="shdw17" dist="68392" dir="4091915">
              <a:srgbClr val="3E9385"/>
            </a:prstShdw>
          </a:effectLst>
        </p:spPr>
        <p:txBody>
          <a:bodyPr>
            <a:spAutoFit/>
          </a:bodyPr>
          <a:lstStyle/>
          <a:p>
            <a:pPr eaLnBrk="1" hangingPunct="1"/>
            <a:r>
              <a:rPr lang="vi-VN" altLang="en-US" sz="2400" b="1" u="sng">
                <a:latin typeface="Times New Roman" pitchFamily="18" charset="0"/>
                <a:cs typeface="Times New Roman" pitchFamily="18" charset="0"/>
              </a:rPr>
              <a:t>Bước 1. Lập phương trình</a:t>
            </a:r>
          </a:p>
          <a:p>
            <a:pPr eaLnBrk="1" hangingPunct="1"/>
            <a:r>
              <a:rPr lang="en-US" altLang="en-US" sz="2400">
                <a:latin typeface="Times New Roman" pitchFamily="18" charset="0"/>
                <a:cs typeface="Times New Roman" pitchFamily="18" charset="0"/>
              </a:rPr>
              <a:t>- </a:t>
            </a:r>
            <a:r>
              <a:rPr lang="vi-VN" altLang="en-US" sz="2400">
                <a:latin typeface="Times New Roman" pitchFamily="18" charset="0"/>
                <a:cs typeface="Times New Roman" pitchFamily="18" charset="0"/>
              </a:rPr>
              <a:t>Chọn ẩn số và đặt </a:t>
            </a:r>
            <a:r>
              <a:rPr lang="vi-VN" altLang="en-US" sz="2400" u="sng">
                <a:solidFill>
                  <a:srgbClr val="FF0000"/>
                </a:solidFill>
                <a:latin typeface="Times New Roman" pitchFamily="18" charset="0"/>
                <a:cs typeface="Times New Roman" pitchFamily="18" charset="0"/>
              </a:rPr>
              <a:t>điều kiện </a:t>
            </a:r>
            <a:r>
              <a:rPr lang="vi-VN" altLang="en-US" sz="2400">
                <a:latin typeface="Times New Roman" pitchFamily="18" charset="0"/>
                <a:cs typeface="Times New Roman" pitchFamily="18" charset="0"/>
              </a:rPr>
              <a:t>thích hợp cho ẩn số;</a:t>
            </a:r>
          </a:p>
          <a:p>
            <a:pPr eaLnBrk="1" hangingPunct="1"/>
            <a:r>
              <a:rPr lang="en-US" altLang="en-US" sz="2400">
                <a:latin typeface="Times New Roman" pitchFamily="18" charset="0"/>
                <a:cs typeface="Times New Roman" pitchFamily="18" charset="0"/>
              </a:rPr>
              <a:t>- </a:t>
            </a:r>
            <a:r>
              <a:rPr lang="vi-VN" altLang="en-US" sz="2400">
                <a:latin typeface="Times New Roman" pitchFamily="18" charset="0"/>
                <a:cs typeface="Times New Roman" pitchFamily="18" charset="0"/>
              </a:rPr>
              <a:t>Biểu diễn các đại lượng chưa biết theo ẩn và các đại lượng đã biết;</a:t>
            </a:r>
          </a:p>
          <a:p>
            <a:pPr eaLnBrk="1" hangingPunct="1"/>
            <a:r>
              <a:rPr lang="en-US" altLang="en-US" sz="2400">
                <a:latin typeface="Times New Roman" pitchFamily="18" charset="0"/>
                <a:cs typeface="Times New Roman" pitchFamily="18" charset="0"/>
              </a:rPr>
              <a:t>- </a:t>
            </a:r>
            <a:r>
              <a:rPr lang="vi-VN" altLang="en-US" sz="2400">
                <a:latin typeface="Times New Roman" pitchFamily="18" charset="0"/>
                <a:cs typeface="Times New Roman" pitchFamily="18" charset="0"/>
              </a:rPr>
              <a:t>Lập phương trình biểu thị mối quan hệ giữa các đại lượng.</a:t>
            </a:r>
          </a:p>
          <a:p>
            <a:pPr eaLnBrk="1" hangingPunct="1"/>
            <a:r>
              <a:rPr lang="vi-VN" altLang="en-US" sz="2400" b="1" u="sng">
                <a:solidFill>
                  <a:srgbClr val="FF0000"/>
                </a:solidFill>
                <a:latin typeface="Times New Roman" pitchFamily="18" charset="0"/>
                <a:cs typeface="Times New Roman" pitchFamily="18" charset="0"/>
              </a:rPr>
              <a:t>Bước 2. Giải phương trình</a:t>
            </a:r>
          </a:p>
          <a:p>
            <a:pPr eaLnBrk="1" hangingPunct="1"/>
            <a:r>
              <a:rPr lang="vi-VN" altLang="en-US" sz="2400" b="1" u="sng">
                <a:solidFill>
                  <a:srgbClr val="0000FF"/>
                </a:solidFill>
                <a:latin typeface="Times New Roman" pitchFamily="18" charset="0"/>
                <a:cs typeface="Times New Roman" pitchFamily="18" charset="0"/>
              </a:rPr>
              <a:t>Bước 3. Trả lời</a:t>
            </a:r>
          </a:p>
          <a:p>
            <a:pPr eaLnBrk="1" hangingPunct="1"/>
            <a:r>
              <a:rPr lang="en-US" altLang="en-US" sz="2400">
                <a:solidFill>
                  <a:srgbClr val="0000FF"/>
                </a:solidFill>
                <a:latin typeface="Times New Roman" pitchFamily="18" charset="0"/>
                <a:cs typeface="Times New Roman" pitchFamily="18" charset="0"/>
              </a:rPr>
              <a:t>K</a:t>
            </a:r>
            <a:r>
              <a:rPr lang="vi-VN" altLang="en-US" sz="2400">
                <a:solidFill>
                  <a:srgbClr val="0000FF"/>
                </a:solidFill>
                <a:latin typeface="Times New Roman" pitchFamily="18" charset="0"/>
                <a:cs typeface="Times New Roman" pitchFamily="18" charset="0"/>
              </a:rPr>
              <a:t>iểm tra xem trong các nghiệm của phương trình, nghiệm nào </a:t>
            </a:r>
            <a:r>
              <a:rPr lang="vi-VN" altLang="en-US" sz="2400" u="sng">
                <a:solidFill>
                  <a:srgbClr val="FF0000"/>
                </a:solidFill>
                <a:latin typeface="Times New Roman" pitchFamily="18" charset="0"/>
                <a:cs typeface="Times New Roman" pitchFamily="18" charset="0"/>
              </a:rPr>
              <a:t>thoả mãn điều kiện</a:t>
            </a:r>
            <a:r>
              <a:rPr lang="vi-VN" altLang="en-US" sz="2400">
                <a:solidFill>
                  <a:srgbClr val="FF0000"/>
                </a:solidFill>
                <a:latin typeface="Times New Roman" pitchFamily="18" charset="0"/>
                <a:cs typeface="Times New Roman" pitchFamily="18" charset="0"/>
              </a:rPr>
              <a:t> </a:t>
            </a:r>
            <a:r>
              <a:rPr lang="vi-VN" altLang="en-US" sz="2400">
                <a:solidFill>
                  <a:srgbClr val="0000FF"/>
                </a:solidFill>
                <a:latin typeface="Times New Roman" pitchFamily="18" charset="0"/>
                <a:cs typeface="Times New Roman" pitchFamily="18" charset="0"/>
              </a:rPr>
              <a:t>của ẩn, nghiệm nào không, rồi kết luận  </a:t>
            </a:r>
          </a:p>
        </p:txBody>
      </p:sp>
      <p:sp>
        <p:nvSpPr>
          <p:cNvPr id="128017" name="Rectangle 17"/>
          <p:cNvSpPr>
            <a:spLocks noChangeArrowheads="1"/>
          </p:cNvSpPr>
          <p:nvPr/>
        </p:nvSpPr>
        <p:spPr bwMode="auto">
          <a:xfrm>
            <a:off x="6299200" y="1447800"/>
            <a:ext cx="5892800" cy="5181600"/>
          </a:xfrm>
          <a:prstGeom prst="rect">
            <a:avLst/>
          </a:prstGeom>
          <a:noFill/>
          <a:ln w="57150" cmpd="thinThick">
            <a:solidFill>
              <a:srgbClr val="FF0000"/>
            </a:solidFill>
            <a:miter lim="800000"/>
            <a:headEnd/>
            <a:tailEnd/>
          </a:ln>
        </p:spPr>
        <p:txBody>
          <a:bodyPr wrap="none" anchor="ctr"/>
          <a:lstStyle/>
          <a:p>
            <a:pPr eaLnBrk="1" hangingPunct="1"/>
            <a:endParaRPr lang="en-US" altLang="en-US"/>
          </a:p>
        </p:txBody>
      </p:sp>
      <p:graphicFrame>
        <p:nvGraphicFramePr>
          <p:cNvPr id="10251" name="Object 1"/>
          <p:cNvGraphicFramePr>
            <a:graphicFrameLocks noChangeAspect="1"/>
          </p:cNvGraphicFramePr>
          <p:nvPr/>
        </p:nvGraphicFramePr>
        <p:xfrm>
          <a:off x="2133600" y="2074863"/>
          <a:ext cx="2353733" cy="304800"/>
        </p:xfrm>
        <a:graphic>
          <a:graphicData uri="http://schemas.openxmlformats.org/presentationml/2006/ole">
            <mc:AlternateContent xmlns:mc="http://schemas.openxmlformats.org/markup-compatibility/2006">
              <mc:Choice xmlns:v="urn:schemas-microsoft-com:vml" Requires="v">
                <p:oleObj spid="_x0000_s1027" name="Equation" r:id="rId3" imgW="1764534" imgH="304668" progId="Equation.DSMT4">
                  <p:embed/>
                </p:oleObj>
              </mc:Choice>
              <mc:Fallback>
                <p:oleObj name="Equation" r:id="rId3" imgW="1764534" imgH="304668"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074863"/>
                        <a:ext cx="2353733"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Table 16"/>
          <p:cNvGraphicFramePr>
            <a:graphicFrameLocks noGrp="1"/>
          </p:cNvGraphicFramePr>
          <p:nvPr/>
        </p:nvGraphicFramePr>
        <p:xfrm>
          <a:off x="1259417" y="107950"/>
          <a:ext cx="5024967" cy="1371600"/>
        </p:xfrm>
        <a:graphic>
          <a:graphicData uri="http://schemas.openxmlformats.org/drawingml/2006/table">
            <a:tbl>
              <a:tblPr firstRow="1" bandRow="1">
                <a:tableStyleId>{8A107856-5554-42FB-B03E-39F5DBC370BA}</a:tableStyleId>
              </a:tblPr>
              <a:tblGrid>
                <a:gridCol w="1674989">
                  <a:extLst>
                    <a:ext uri="{9D8B030D-6E8A-4147-A177-3AD203B41FA5}">
                      <a16:colId xmlns:a16="http://schemas.microsoft.com/office/drawing/2014/main" val="20000"/>
                    </a:ext>
                  </a:extLst>
                </a:gridCol>
                <a:gridCol w="1674989">
                  <a:extLst>
                    <a:ext uri="{9D8B030D-6E8A-4147-A177-3AD203B41FA5}">
                      <a16:colId xmlns:a16="http://schemas.microsoft.com/office/drawing/2014/main" val="20001"/>
                    </a:ext>
                  </a:extLst>
                </a:gridCol>
                <a:gridCol w="1674989">
                  <a:extLst>
                    <a:ext uri="{9D8B030D-6E8A-4147-A177-3AD203B41FA5}">
                      <a16:colId xmlns:a16="http://schemas.microsoft.com/office/drawing/2014/main" val="20002"/>
                    </a:ext>
                  </a:extLst>
                </a:gridCol>
              </a:tblGrid>
              <a:tr h="457200">
                <a:tc>
                  <a:txBody>
                    <a:bodyPr/>
                    <a:lstStyle/>
                    <a:p>
                      <a:pPr algn="ctr"/>
                      <a:endParaRPr lang="en-US" sz="2400" dirty="0">
                        <a:latin typeface="Times New Roman" pitchFamily="18" charset="0"/>
                        <a:cs typeface="Times New Roman" pitchFamily="18" charset="0"/>
                      </a:endParaRPr>
                    </a:p>
                  </a:txBody>
                  <a:tcPr marL="121935" marR="121935" marT="45707" marB="45707"/>
                </a:tc>
                <a:tc>
                  <a:txBody>
                    <a:bodyPr/>
                    <a:lstStyle/>
                    <a:p>
                      <a:pPr algn="ctr"/>
                      <a:r>
                        <a:rPr lang="en-US" sz="2400" dirty="0" err="1"/>
                        <a:t>Số</a:t>
                      </a:r>
                      <a:r>
                        <a:rPr lang="en-US" sz="2400" baseline="0" dirty="0"/>
                        <a:t> con</a:t>
                      </a:r>
                      <a:endParaRPr lang="en-US" sz="2400" dirty="0">
                        <a:latin typeface="Times New Roman" pitchFamily="18" charset="0"/>
                        <a:cs typeface="Times New Roman" pitchFamily="18" charset="0"/>
                      </a:endParaRPr>
                    </a:p>
                  </a:txBody>
                  <a:tcPr marL="121935" marR="121935" marT="45707" marB="45707"/>
                </a:tc>
                <a:tc>
                  <a:txBody>
                    <a:bodyPr/>
                    <a:lstStyle/>
                    <a:p>
                      <a:pPr algn="ctr"/>
                      <a:r>
                        <a:rPr lang="en-US" sz="2400" dirty="0" err="1"/>
                        <a:t>Số</a:t>
                      </a:r>
                      <a:r>
                        <a:rPr lang="en-US" sz="2400" baseline="0" dirty="0"/>
                        <a:t> </a:t>
                      </a:r>
                      <a:r>
                        <a:rPr lang="en-US" sz="2400" baseline="0" dirty="0" err="1"/>
                        <a:t>chân</a:t>
                      </a:r>
                      <a:r>
                        <a:rPr lang="en-US" sz="2400" baseline="0" dirty="0"/>
                        <a:t> </a:t>
                      </a:r>
                      <a:endParaRPr lang="en-US" sz="2400" dirty="0">
                        <a:latin typeface="Times New Roman" pitchFamily="18" charset="0"/>
                        <a:cs typeface="Times New Roman" pitchFamily="18" charset="0"/>
                      </a:endParaRPr>
                    </a:p>
                  </a:txBody>
                  <a:tcPr marL="121935" marR="121935" marT="45707" marB="45707"/>
                </a:tc>
                <a:extLst>
                  <a:ext uri="{0D108BD9-81ED-4DB2-BD59-A6C34878D82A}">
                    <a16:rowId xmlns:a16="http://schemas.microsoft.com/office/drawing/2014/main" val="10000"/>
                  </a:ext>
                </a:extLst>
              </a:tr>
              <a:tr h="457200">
                <a:tc>
                  <a:txBody>
                    <a:bodyPr/>
                    <a:lstStyle/>
                    <a:p>
                      <a:pPr algn="ctr"/>
                      <a:r>
                        <a:rPr lang="en-US" sz="2400" dirty="0" err="1"/>
                        <a:t>Gà</a:t>
                      </a:r>
                      <a:endParaRPr lang="en-US" sz="2400" dirty="0">
                        <a:latin typeface="Times New Roman" pitchFamily="18" charset="0"/>
                        <a:cs typeface="Times New Roman" pitchFamily="18" charset="0"/>
                      </a:endParaRPr>
                    </a:p>
                  </a:txBody>
                  <a:tcPr marL="121935" marR="121935" marT="45707" marB="45707"/>
                </a:tc>
                <a:tc>
                  <a:txBody>
                    <a:bodyPr/>
                    <a:lstStyle/>
                    <a:p>
                      <a:pPr algn="ctr"/>
                      <a:endParaRPr lang="en-US" sz="2400" b="1" i="1" dirty="0">
                        <a:solidFill>
                          <a:srgbClr val="FF0000"/>
                        </a:solidFill>
                        <a:latin typeface="Times New Roman" pitchFamily="18" charset="0"/>
                        <a:cs typeface="Times New Roman" pitchFamily="18" charset="0"/>
                      </a:endParaRPr>
                    </a:p>
                  </a:txBody>
                  <a:tcPr marL="121935" marR="121935" marT="45707" marB="45707"/>
                </a:tc>
                <a:tc>
                  <a:txBody>
                    <a:bodyPr/>
                    <a:lstStyle/>
                    <a:p>
                      <a:pPr algn="ctr"/>
                      <a:endParaRPr lang="en-US" sz="2400" b="1" dirty="0">
                        <a:solidFill>
                          <a:srgbClr val="FF0000"/>
                        </a:solidFill>
                        <a:latin typeface="Times New Roman" pitchFamily="18" charset="0"/>
                        <a:cs typeface="Times New Roman" pitchFamily="18" charset="0"/>
                      </a:endParaRPr>
                    </a:p>
                  </a:txBody>
                  <a:tcPr marL="121935" marR="121935" marT="45707" marB="45707"/>
                </a:tc>
                <a:extLst>
                  <a:ext uri="{0D108BD9-81ED-4DB2-BD59-A6C34878D82A}">
                    <a16:rowId xmlns:a16="http://schemas.microsoft.com/office/drawing/2014/main" val="10001"/>
                  </a:ext>
                </a:extLst>
              </a:tr>
              <a:tr h="457200">
                <a:tc>
                  <a:txBody>
                    <a:bodyPr/>
                    <a:lstStyle/>
                    <a:p>
                      <a:pPr algn="ctr"/>
                      <a:r>
                        <a:rPr lang="en-US" sz="2400" baseline="0" dirty="0" err="1"/>
                        <a:t>Chó</a:t>
                      </a:r>
                      <a:endParaRPr lang="en-US" sz="2400" dirty="0">
                        <a:latin typeface="Times New Roman" pitchFamily="18" charset="0"/>
                        <a:cs typeface="Times New Roman" pitchFamily="18" charset="0"/>
                      </a:endParaRPr>
                    </a:p>
                  </a:txBody>
                  <a:tcPr marL="121935" marR="121935" marT="45707" marB="45707"/>
                </a:tc>
                <a:tc>
                  <a:txBody>
                    <a:bodyPr/>
                    <a:lstStyle/>
                    <a:p>
                      <a:pPr algn="ctr"/>
                      <a:endParaRPr lang="en-US" sz="2400" b="1" dirty="0">
                        <a:solidFill>
                          <a:srgbClr val="FF0000"/>
                        </a:solidFill>
                        <a:latin typeface="Times New Roman" pitchFamily="18" charset="0"/>
                        <a:cs typeface="Times New Roman" pitchFamily="18" charset="0"/>
                      </a:endParaRPr>
                    </a:p>
                  </a:txBody>
                  <a:tcPr marL="121935" marR="121935" marT="45707" marB="45707"/>
                </a:tc>
                <a:tc>
                  <a:txBody>
                    <a:bodyPr/>
                    <a:lstStyle/>
                    <a:p>
                      <a:pPr algn="ctr"/>
                      <a:endParaRPr lang="en-US" sz="2400" b="1" dirty="0">
                        <a:solidFill>
                          <a:srgbClr val="FF0000"/>
                        </a:solidFill>
                        <a:latin typeface="Times New Roman" pitchFamily="18" charset="0"/>
                        <a:cs typeface="Times New Roman" pitchFamily="18" charset="0"/>
                      </a:endParaRPr>
                    </a:p>
                  </a:txBody>
                  <a:tcPr marL="121935" marR="121935" marT="45707" marB="45707"/>
                </a:tc>
                <a:extLst>
                  <a:ext uri="{0D108BD9-81ED-4DB2-BD59-A6C34878D82A}">
                    <a16:rowId xmlns:a16="http://schemas.microsoft.com/office/drawing/2014/main" val="10002"/>
                  </a:ext>
                </a:extLst>
              </a:tr>
            </a:tbl>
          </a:graphicData>
        </a:graphic>
      </p:graphicFrame>
      <p:sp>
        <p:nvSpPr>
          <p:cNvPr id="3099" name="TextBox 17"/>
          <p:cNvSpPr txBox="1">
            <a:spLocks noChangeArrowheads="1"/>
          </p:cNvSpPr>
          <p:nvPr/>
        </p:nvSpPr>
        <p:spPr bwMode="auto">
          <a:xfrm>
            <a:off x="3308351" y="631825"/>
            <a:ext cx="927100" cy="400050"/>
          </a:xfrm>
          <a:prstGeom prst="rect">
            <a:avLst/>
          </a:prstGeom>
          <a:noFill/>
          <a:ln w="9525">
            <a:noFill/>
            <a:miter lim="800000"/>
            <a:headEnd/>
            <a:tailEnd/>
          </a:ln>
        </p:spPr>
        <p:txBody>
          <a:bodyPr>
            <a:spAutoFit/>
          </a:bodyPr>
          <a:lstStyle/>
          <a:p>
            <a:pPr algn="ctr" eaLnBrk="1" hangingPunct="1"/>
            <a:r>
              <a:rPr lang="en-US" altLang="en-US" sz="2000" b="1" i="1">
                <a:solidFill>
                  <a:srgbClr val="FF0000"/>
                </a:solidFill>
              </a:rPr>
              <a:t>x</a:t>
            </a:r>
          </a:p>
        </p:txBody>
      </p:sp>
      <p:sp>
        <p:nvSpPr>
          <p:cNvPr id="3100" name="TextBox 18"/>
          <p:cNvSpPr txBox="1">
            <a:spLocks noChangeArrowheads="1"/>
          </p:cNvSpPr>
          <p:nvPr/>
        </p:nvSpPr>
        <p:spPr bwMode="auto">
          <a:xfrm>
            <a:off x="5190067" y="647700"/>
            <a:ext cx="924984" cy="400050"/>
          </a:xfrm>
          <a:prstGeom prst="rect">
            <a:avLst/>
          </a:prstGeom>
          <a:noFill/>
          <a:ln w="9525">
            <a:noFill/>
            <a:miter lim="800000"/>
            <a:headEnd/>
            <a:tailEnd/>
          </a:ln>
        </p:spPr>
        <p:txBody>
          <a:bodyPr>
            <a:spAutoFit/>
          </a:bodyPr>
          <a:lstStyle/>
          <a:p>
            <a:pPr eaLnBrk="1" hangingPunct="1"/>
            <a:r>
              <a:rPr lang="en-US" altLang="en-US" sz="2000" b="1">
                <a:solidFill>
                  <a:srgbClr val="FF0000"/>
                </a:solidFill>
              </a:rPr>
              <a:t>2</a:t>
            </a:r>
            <a:r>
              <a:rPr lang="en-US" altLang="en-US" sz="2000" b="1" i="1">
                <a:solidFill>
                  <a:srgbClr val="FF0000"/>
                </a:solidFill>
              </a:rPr>
              <a:t>x</a:t>
            </a:r>
          </a:p>
        </p:txBody>
      </p:sp>
      <p:sp>
        <p:nvSpPr>
          <p:cNvPr id="3101" name="TextBox 19"/>
          <p:cNvSpPr txBox="1">
            <a:spLocks noChangeArrowheads="1"/>
          </p:cNvSpPr>
          <p:nvPr/>
        </p:nvSpPr>
        <p:spPr bwMode="auto">
          <a:xfrm>
            <a:off x="3056468" y="1100138"/>
            <a:ext cx="1477433" cy="400050"/>
          </a:xfrm>
          <a:prstGeom prst="rect">
            <a:avLst/>
          </a:prstGeom>
          <a:noFill/>
          <a:ln w="9525">
            <a:noFill/>
            <a:miter lim="800000"/>
            <a:headEnd/>
            <a:tailEnd/>
          </a:ln>
        </p:spPr>
        <p:txBody>
          <a:bodyPr>
            <a:spAutoFit/>
          </a:bodyPr>
          <a:lstStyle/>
          <a:p>
            <a:pPr algn="ctr" eaLnBrk="1" hangingPunct="1"/>
            <a:r>
              <a:rPr lang="en-US" altLang="en-US" sz="2000" b="1">
                <a:solidFill>
                  <a:srgbClr val="FF0000"/>
                </a:solidFill>
              </a:rPr>
              <a:t>36 - </a:t>
            </a:r>
            <a:r>
              <a:rPr lang="en-US" altLang="en-US" sz="2000" b="1" i="1">
                <a:solidFill>
                  <a:srgbClr val="FF0000"/>
                </a:solidFill>
              </a:rPr>
              <a:t>x</a:t>
            </a:r>
          </a:p>
        </p:txBody>
      </p:sp>
      <p:sp>
        <p:nvSpPr>
          <p:cNvPr id="3102" name="TextBox 20"/>
          <p:cNvSpPr txBox="1">
            <a:spLocks noChangeArrowheads="1"/>
          </p:cNvSpPr>
          <p:nvPr/>
        </p:nvSpPr>
        <p:spPr bwMode="auto">
          <a:xfrm>
            <a:off x="4487334" y="1090613"/>
            <a:ext cx="2129367" cy="400050"/>
          </a:xfrm>
          <a:prstGeom prst="rect">
            <a:avLst/>
          </a:prstGeom>
          <a:noFill/>
          <a:ln w="9525">
            <a:noFill/>
            <a:miter lim="800000"/>
            <a:headEnd/>
            <a:tailEnd/>
          </a:ln>
        </p:spPr>
        <p:txBody>
          <a:bodyPr>
            <a:spAutoFit/>
          </a:bodyPr>
          <a:lstStyle/>
          <a:p>
            <a:pPr algn="ctr" eaLnBrk="1" hangingPunct="1"/>
            <a:r>
              <a:rPr lang="en-US" altLang="en-US" sz="2000" b="1">
                <a:solidFill>
                  <a:srgbClr val="FF0000"/>
                </a:solidFill>
              </a:rPr>
              <a:t>4(36</a:t>
            </a:r>
            <a:r>
              <a:rPr lang="en-US" altLang="en-US" sz="2000" b="1" i="1">
                <a:solidFill>
                  <a:srgbClr val="FF0000"/>
                </a:solidFill>
              </a:rPr>
              <a:t> </a:t>
            </a:r>
            <a:r>
              <a:rPr lang="en-US" altLang="en-US" sz="2000" b="1">
                <a:solidFill>
                  <a:srgbClr val="FF0000"/>
                </a:solidFill>
              </a:rPr>
              <a:t>-</a:t>
            </a:r>
            <a:r>
              <a:rPr lang="en-US" altLang="en-US" sz="2000" b="1" i="1">
                <a:solidFill>
                  <a:srgbClr val="FF0000"/>
                </a:solidFill>
              </a:rPr>
              <a:t> x</a:t>
            </a:r>
            <a:r>
              <a:rPr lang="en-US" altLang="en-US" sz="2000" b="1">
                <a:solidFill>
                  <a:srgbClr val="FF0000"/>
                </a:solidFill>
              </a:rPr>
              <a:t>)</a:t>
            </a:r>
          </a:p>
        </p:txBody>
      </p:sp>
      <p:sp>
        <p:nvSpPr>
          <p:cNvPr id="2" name="TextBox 1"/>
          <p:cNvSpPr txBox="1">
            <a:spLocks noChangeArrowheads="1"/>
          </p:cNvSpPr>
          <p:nvPr/>
        </p:nvSpPr>
        <p:spPr bwMode="auto">
          <a:xfrm>
            <a:off x="2438400" y="5148263"/>
            <a:ext cx="4368800" cy="461962"/>
          </a:xfrm>
          <a:prstGeom prst="rect">
            <a:avLst/>
          </a:prstGeom>
          <a:noFill/>
          <a:ln w="9525">
            <a:noFill/>
            <a:miter lim="800000"/>
            <a:headEnd/>
            <a:tailEnd/>
          </a:ln>
        </p:spPr>
        <p:txBody>
          <a:bodyPr>
            <a:spAutoFit/>
          </a:bodyPr>
          <a:lstStyle/>
          <a:p>
            <a:r>
              <a:rPr lang="en-GB" altLang="en-US" sz="2400" i="1">
                <a:solidFill>
                  <a:srgbClr val="0000FF"/>
                </a:solidFill>
              </a:rPr>
              <a:t>(thỏa mãn điều kiện)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128002"/>
                                        </p:tgtEl>
                                        <p:attrNameLst>
                                          <p:attrName>style.visibility</p:attrName>
                                        </p:attrNameLst>
                                      </p:cBhvr>
                                      <p:to>
                                        <p:strVal val="visible"/>
                                      </p:to>
                                    </p:set>
                                    <p:animEffect transition="in" filter="fade">
                                      <p:cBhvr>
                                        <p:cTn id="7" dur="300"/>
                                        <p:tgtEl>
                                          <p:spTgt spid="128002"/>
                                        </p:tgtEl>
                                      </p:cBhvr>
                                    </p:animEffect>
                                    <p:anim calcmode="lin" valueType="num">
                                      <p:cBhvr>
                                        <p:cTn id="8" dur="300" fill="hold"/>
                                        <p:tgtEl>
                                          <p:spTgt spid="128002"/>
                                        </p:tgtEl>
                                        <p:attrNameLst>
                                          <p:attrName>ppt_w</p:attrName>
                                        </p:attrNameLst>
                                      </p:cBhvr>
                                      <p:tavLst>
                                        <p:tav tm="0" fmla="#ppt_w*sin(2.5*pi*$)">
                                          <p:val>
                                            <p:fltVal val="0"/>
                                          </p:val>
                                        </p:tav>
                                        <p:tav tm="100000">
                                          <p:val>
                                            <p:fltVal val="1"/>
                                          </p:val>
                                        </p:tav>
                                      </p:tavLst>
                                    </p:anim>
                                    <p:anim calcmode="lin" valueType="num">
                                      <p:cBhvr>
                                        <p:cTn id="9" dur="300" fill="hold"/>
                                        <p:tgtEl>
                                          <p:spTgt spid="128002"/>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8006">
                                            <p:txEl>
                                              <p:pRg st="0" end="0"/>
                                            </p:txEl>
                                          </p:spTgt>
                                        </p:tgtEl>
                                        <p:attrNameLst>
                                          <p:attrName>style.visibility</p:attrName>
                                        </p:attrNameLst>
                                      </p:cBhvr>
                                      <p:to>
                                        <p:strVal val="visible"/>
                                      </p:to>
                                    </p:set>
                                    <p:animEffect transition="in" filter="fade">
                                      <p:cBhvr>
                                        <p:cTn id="14" dur="1000"/>
                                        <p:tgtEl>
                                          <p:spTgt spid="128006">
                                            <p:txEl>
                                              <p:pRg st="0" end="0"/>
                                            </p:txEl>
                                          </p:spTgt>
                                        </p:tgtEl>
                                      </p:cBhvr>
                                    </p:animEffect>
                                    <p:anim calcmode="lin" valueType="num">
                                      <p:cBhvr>
                                        <p:cTn id="15" dur="1000" fill="hold"/>
                                        <p:tgtEl>
                                          <p:spTgt spid="12800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800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28006">
                                            <p:txEl>
                                              <p:pRg st="1" end="1"/>
                                            </p:txEl>
                                          </p:spTgt>
                                        </p:tgtEl>
                                        <p:attrNameLst>
                                          <p:attrName>style.visibility</p:attrName>
                                        </p:attrNameLst>
                                      </p:cBhvr>
                                      <p:to>
                                        <p:strVal val="visible"/>
                                      </p:to>
                                    </p:set>
                                    <p:animEffect transition="in" filter="fade">
                                      <p:cBhvr>
                                        <p:cTn id="21" dur="1000"/>
                                        <p:tgtEl>
                                          <p:spTgt spid="128006">
                                            <p:txEl>
                                              <p:pRg st="1" end="1"/>
                                            </p:txEl>
                                          </p:spTgt>
                                        </p:tgtEl>
                                      </p:cBhvr>
                                    </p:animEffect>
                                    <p:anim calcmode="lin" valueType="num">
                                      <p:cBhvr>
                                        <p:cTn id="22" dur="1000" fill="hold"/>
                                        <p:tgtEl>
                                          <p:spTgt spid="12800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28006">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10251"/>
                                        </p:tgtEl>
                                        <p:attrNameLst>
                                          <p:attrName>style.visibility</p:attrName>
                                        </p:attrNameLst>
                                      </p:cBhvr>
                                      <p:to>
                                        <p:strVal val="visible"/>
                                      </p:to>
                                    </p:set>
                                    <p:animEffect transition="in" filter="fade">
                                      <p:cBhvr>
                                        <p:cTn id="26" dur="1000"/>
                                        <p:tgtEl>
                                          <p:spTgt spid="10251"/>
                                        </p:tgtEl>
                                      </p:cBhvr>
                                    </p:animEffect>
                                    <p:anim calcmode="lin" valueType="num">
                                      <p:cBhvr>
                                        <p:cTn id="27" dur="1000" fill="hold"/>
                                        <p:tgtEl>
                                          <p:spTgt spid="10251"/>
                                        </p:tgtEl>
                                        <p:attrNameLst>
                                          <p:attrName>ppt_x</p:attrName>
                                        </p:attrNameLst>
                                      </p:cBhvr>
                                      <p:tavLst>
                                        <p:tav tm="0">
                                          <p:val>
                                            <p:strVal val="#ppt_x"/>
                                          </p:val>
                                        </p:tav>
                                        <p:tav tm="100000">
                                          <p:val>
                                            <p:strVal val="#ppt_x"/>
                                          </p:val>
                                        </p:tav>
                                      </p:tavLst>
                                    </p:anim>
                                    <p:anim calcmode="lin" valueType="num">
                                      <p:cBhvr>
                                        <p:cTn id="28" dur="1000" fill="hold"/>
                                        <p:tgtEl>
                                          <p:spTgt spid="10251"/>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1" presetClass="entr" presetSubtype="8" fill="hold" nodeType="clickEffect">
                                  <p:stCondLst>
                                    <p:cond delay="0"/>
                                  </p:stCondLst>
                                  <p:childTnLst>
                                    <p:set>
                                      <p:cBhvr>
                                        <p:cTn id="32" dur="1" fill="hold">
                                          <p:stCondLst>
                                            <p:cond delay="0"/>
                                          </p:stCondLst>
                                        </p:cTn>
                                        <p:tgtEl>
                                          <p:spTgt spid="128016">
                                            <p:txEl>
                                              <p:pRg st="0" end="0"/>
                                            </p:txEl>
                                          </p:spTgt>
                                        </p:tgtEl>
                                        <p:attrNameLst>
                                          <p:attrName>style.visibility</p:attrName>
                                        </p:attrNameLst>
                                      </p:cBhvr>
                                      <p:to>
                                        <p:strVal val="visible"/>
                                      </p:to>
                                    </p:set>
                                    <p:animEffect transition="in" filter="wheel(8)">
                                      <p:cBhvr>
                                        <p:cTn id="33" dur="1000"/>
                                        <p:tgtEl>
                                          <p:spTgt spid="128016">
                                            <p:txEl>
                                              <p:pRg st="0" end="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1" presetClass="entr" presetSubtype="8" fill="hold" nodeType="clickEffect">
                                  <p:stCondLst>
                                    <p:cond delay="0"/>
                                  </p:stCondLst>
                                  <p:childTnLst>
                                    <p:set>
                                      <p:cBhvr>
                                        <p:cTn id="37" dur="1" fill="hold">
                                          <p:stCondLst>
                                            <p:cond delay="0"/>
                                          </p:stCondLst>
                                        </p:cTn>
                                        <p:tgtEl>
                                          <p:spTgt spid="128016">
                                            <p:txEl>
                                              <p:pRg st="1" end="1"/>
                                            </p:txEl>
                                          </p:spTgt>
                                        </p:tgtEl>
                                        <p:attrNameLst>
                                          <p:attrName>style.visibility</p:attrName>
                                        </p:attrNameLst>
                                      </p:cBhvr>
                                      <p:to>
                                        <p:strVal val="visible"/>
                                      </p:to>
                                    </p:set>
                                    <p:animEffect transition="in" filter="wheel(8)">
                                      <p:cBhvr>
                                        <p:cTn id="38" dur="1000"/>
                                        <p:tgtEl>
                                          <p:spTgt spid="128016">
                                            <p:txEl>
                                              <p:pRg st="1" end="1"/>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nodeType="clickEffect">
                                  <p:stCondLst>
                                    <p:cond delay="0"/>
                                  </p:stCondLst>
                                  <p:childTnLst>
                                    <p:set>
                                      <p:cBhvr>
                                        <p:cTn id="42" dur="1" fill="hold">
                                          <p:stCondLst>
                                            <p:cond delay="0"/>
                                          </p:stCondLst>
                                        </p:cTn>
                                        <p:tgtEl>
                                          <p:spTgt spid="128006">
                                            <p:txEl>
                                              <p:pRg st="2" end="2"/>
                                            </p:txEl>
                                          </p:spTgt>
                                        </p:tgtEl>
                                        <p:attrNameLst>
                                          <p:attrName>style.visibility</p:attrName>
                                        </p:attrNameLst>
                                      </p:cBhvr>
                                      <p:to>
                                        <p:strVal val="visible"/>
                                      </p:to>
                                    </p:set>
                                    <p:animEffect transition="in" filter="fade">
                                      <p:cBhvr>
                                        <p:cTn id="43" dur="1000"/>
                                        <p:tgtEl>
                                          <p:spTgt spid="128006">
                                            <p:txEl>
                                              <p:pRg st="2" end="2"/>
                                            </p:txEl>
                                          </p:spTgt>
                                        </p:tgtEl>
                                      </p:cBhvr>
                                    </p:animEffect>
                                    <p:anim calcmode="lin" valueType="num">
                                      <p:cBhvr>
                                        <p:cTn id="44" dur="1000" fill="hold"/>
                                        <p:tgtEl>
                                          <p:spTgt spid="128006">
                                            <p:txEl>
                                              <p:pRg st="2" end="2"/>
                                            </p:txEl>
                                          </p:spTgt>
                                        </p:tgtEl>
                                        <p:attrNameLst>
                                          <p:attrName>ppt_x</p:attrName>
                                        </p:attrNameLst>
                                      </p:cBhvr>
                                      <p:tavLst>
                                        <p:tav tm="0">
                                          <p:val>
                                            <p:strVal val="#ppt_x"/>
                                          </p:val>
                                        </p:tav>
                                        <p:tav tm="100000">
                                          <p:val>
                                            <p:strVal val="#ppt_x"/>
                                          </p:val>
                                        </p:tav>
                                      </p:tavLst>
                                    </p:anim>
                                    <p:anim calcmode="lin" valueType="num">
                                      <p:cBhvr>
                                        <p:cTn id="45" dur="1000" fill="hold"/>
                                        <p:tgtEl>
                                          <p:spTgt spid="12800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2" presetClass="entr" presetSubtype="0" fill="hold" nodeType="clickEffect">
                                  <p:stCondLst>
                                    <p:cond delay="0"/>
                                  </p:stCondLst>
                                  <p:childTnLst>
                                    <p:set>
                                      <p:cBhvr>
                                        <p:cTn id="49" dur="1" fill="hold">
                                          <p:stCondLst>
                                            <p:cond delay="0"/>
                                          </p:stCondLst>
                                        </p:cTn>
                                        <p:tgtEl>
                                          <p:spTgt spid="128006">
                                            <p:txEl>
                                              <p:pRg st="3" end="3"/>
                                            </p:txEl>
                                          </p:spTgt>
                                        </p:tgtEl>
                                        <p:attrNameLst>
                                          <p:attrName>style.visibility</p:attrName>
                                        </p:attrNameLst>
                                      </p:cBhvr>
                                      <p:to>
                                        <p:strVal val="visible"/>
                                      </p:to>
                                    </p:set>
                                    <p:animEffect transition="in" filter="fade">
                                      <p:cBhvr>
                                        <p:cTn id="50" dur="1000"/>
                                        <p:tgtEl>
                                          <p:spTgt spid="128006">
                                            <p:txEl>
                                              <p:pRg st="3" end="3"/>
                                            </p:txEl>
                                          </p:spTgt>
                                        </p:tgtEl>
                                      </p:cBhvr>
                                    </p:animEffect>
                                    <p:anim calcmode="lin" valueType="num">
                                      <p:cBhvr>
                                        <p:cTn id="51" dur="1000" fill="hold"/>
                                        <p:tgtEl>
                                          <p:spTgt spid="128006">
                                            <p:txEl>
                                              <p:pRg st="3" end="3"/>
                                            </p:txEl>
                                          </p:spTgt>
                                        </p:tgtEl>
                                        <p:attrNameLst>
                                          <p:attrName>ppt_x</p:attrName>
                                        </p:attrNameLst>
                                      </p:cBhvr>
                                      <p:tavLst>
                                        <p:tav tm="0">
                                          <p:val>
                                            <p:strVal val="#ppt_x"/>
                                          </p:val>
                                        </p:tav>
                                        <p:tav tm="100000">
                                          <p:val>
                                            <p:strVal val="#ppt_x"/>
                                          </p:val>
                                        </p:tav>
                                      </p:tavLst>
                                    </p:anim>
                                    <p:anim calcmode="lin" valueType="num">
                                      <p:cBhvr>
                                        <p:cTn id="52" dur="1000" fill="hold"/>
                                        <p:tgtEl>
                                          <p:spTgt spid="12800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2" presetClass="entr" presetSubtype="0" fill="hold" nodeType="clickEffect">
                                  <p:stCondLst>
                                    <p:cond delay="0"/>
                                  </p:stCondLst>
                                  <p:childTnLst>
                                    <p:set>
                                      <p:cBhvr>
                                        <p:cTn id="56" dur="1" fill="hold">
                                          <p:stCondLst>
                                            <p:cond delay="0"/>
                                          </p:stCondLst>
                                        </p:cTn>
                                        <p:tgtEl>
                                          <p:spTgt spid="128006">
                                            <p:txEl>
                                              <p:pRg st="4" end="4"/>
                                            </p:txEl>
                                          </p:spTgt>
                                        </p:tgtEl>
                                        <p:attrNameLst>
                                          <p:attrName>style.visibility</p:attrName>
                                        </p:attrNameLst>
                                      </p:cBhvr>
                                      <p:to>
                                        <p:strVal val="visible"/>
                                      </p:to>
                                    </p:set>
                                    <p:animEffect transition="in" filter="fade">
                                      <p:cBhvr>
                                        <p:cTn id="57" dur="1000"/>
                                        <p:tgtEl>
                                          <p:spTgt spid="128006">
                                            <p:txEl>
                                              <p:pRg st="4" end="4"/>
                                            </p:txEl>
                                          </p:spTgt>
                                        </p:tgtEl>
                                      </p:cBhvr>
                                    </p:animEffect>
                                    <p:anim calcmode="lin" valueType="num">
                                      <p:cBhvr>
                                        <p:cTn id="58" dur="1000" fill="hold"/>
                                        <p:tgtEl>
                                          <p:spTgt spid="128006">
                                            <p:txEl>
                                              <p:pRg st="4" end="4"/>
                                            </p:txEl>
                                          </p:spTgt>
                                        </p:tgtEl>
                                        <p:attrNameLst>
                                          <p:attrName>ppt_x</p:attrName>
                                        </p:attrNameLst>
                                      </p:cBhvr>
                                      <p:tavLst>
                                        <p:tav tm="0">
                                          <p:val>
                                            <p:strVal val="#ppt_x"/>
                                          </p:val>
                                        </p:tav>
                                        <p:tav tm="100000">
                                          <p:val>
                                            <p:strVal val="#ppt_x"/>
                                          </p:val>
                                        </p:tav>
                                      </p:tavLst>
                                    </p:anim>
                                    <p:anim calcmode="lin" valueType="num">
                                      <p:cBhvr>
                                        <p:cTn id="59" dur="1000" fill="hold"/>
                                        <p:tgtEl>
                                          <p:spTgt spid="12800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1" presetClass="entr" presetSubtype="8" fill="hold" nodeType="clickEffect">
                                  <p:stCondLst>
                                    <p:cond delay="0"/>
                                  </p:stCondLst>
                                  <p:childTnLst>
                                    <p:set>
                                      <p:cBhvr>
                                        <p:cTn id="63" dur="1" fill="hold">
                                          <p:stCondLst>
                                            <p:cond delay="0"/>
                                          </p:stCondLst>
                                        </p:cTn>
                                        <p:tgtEl>
                                          <p:spTgt spid="128016">
                                            <p:txEl>
                                              <p:pRg st="2" end="2"/>
                                            </p:txEl>
                                          </p:spTgt>
                                        </p:tgtEl>
                                        <p:attrNameLst>
                                          <p:attrName>style.visibility</p:attrName>
                                        </p:attrNameLst>
                                      </p:cBhvr>
                                      <p:to>
                                        <p:strVal val="visible"/>
                                      </p:to>
                                    </p:set>
                                    <p:animEffect transition="in" filter="wheel(8)">
                                      <p:cBhvr>
                                        <p:cTn id="64" dur="1000"/>
                                        <p:tgtEl>
                                          <p:spTgt spid="128016">
                                            <p:txEl>
                                              <p:pRg st="2" end="2"/>
                                            </p:txEl>
                                          </p:spTgt>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2" presetClass="entr" presetSubtype="0" fill="hold" nodeType="clickEffect">
                                  <p:stCondLst>
                                    <p:cond delay="0"/>
                                  </p:stCondLst>
                                  <p:childTnLst>
                                    <p:set>
                                      <p:cBhvr>
                                        <p:cTn id="68" dur="1" fill="hold">
                                          <p:stCondLst>
                                            <p:cond delay="0"/>
                                          </p:stCondLst>
                                        </p:cTn>
                                        <p:tgtEl>
                                          <p:spTgt spid="128006">
                                            <p:txEl>
                                              <p:pRg st="5" end="5"/>
                                            </p:txEl>
                                          </p:spTgt>
                                        </p:tgtEl>
                                        <p:attrNameLst>
                                          <p:attrName>style.visibility</p:attrName>
                                        </p:attrNameLst>
                                      </p:cBhvr>
                                      <p:to>
                                        <p:strVal val="visible"/>
                                      </p:to>
                                    </p:set>
                                    <p:animEffect transition="in" filter="fade">
                                      <p:cBhvr>
                                        <p:cTn id="69" dur="1000"/>
                                        <p:tgtEl>
                                          <p:spTgt spid="128006">
                                            <p:txEl>
                                              <p:pRg st="5" end="5"/>
                                            </p:txEl>
                                          </p:spTgt>
                                        </p:tgtEl>
                                      </p:cBhvr>
                                    </p:animEffect>
                                    <p:anim calcmode="lin" valueType="num">
                                      <p:cBhvr>
                                        <p:cTn id="70" dur="1000" fill="hold"/>
                                        <p:tgtEl>
                                          <p:spTgt spid="128006">
                                            <p:txEl>
                                              <p:pRg st="5" end="5"/>
                                            </p:txEl>
                                          </p:spTgt>
                                        </p:tgtEl>
                                        <p:attrNameLst>
                                          <p:attrName>ppt_x</p:attrName>
                                        </p:attrNameLst>
                                      </p:cBhvr>
                                      <p:tavLst>
                                        <p:tav tm="0">
                                          <p:val>
                                            <p:strVal val="#ppt_x"/>
                                          </p:val>
                                        </p:tav>
                                        <p:tav tm="100000">
                                          <p:val>
                                            <p:strVal val="#ppt_x"/>
                                          </p:val>
                                        </p:tav>
                                      </p:tavLst>
                                    </p:anim>
                                    <p:anim calcmode="lin" valueType="num">
                                      <p:cBhvr>
                                        <p:cTn id="71" dur="1000" fill="hold"/>
                                        <p:tgtEl>
                                          <p:spTgt spid="12800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1" presetClass="entr" presetSubtype="8" fill="hold" nodeType="clickEffect">
                                  <p:stCondLst>
                                    <p:cond delay="0"/>
                                  </p:stCondLst>
                                  <p:childTnLst>
                                    <p:set>
                                      <p:cBhvr>
                                        <p:cTn id="75" dur="1" fill="hold">
                                          <p:stCondLst>
                                            <p:cond delay="0"/>
                                          </p:stCondLst>
                                        </p:cTn>
                                        <p:tgtEl>
                                          <p:spTgt spid="128016">
                                            <p:txEl>
                                              <p:pRg st="3" end="3"/>
                                            </p:txEl>
                                          </p:spTgt>
                                        </p:tgtEl>
                                        <p:attrNameLst>
                                          <p:attrName>style.visibility</p:attrName>
                                        </p:attrNameLst>
                                      </p:cBhvr>
                                      <p:to>
                                        <p:strVal val="visible"/>
                                      </p:to>
                                    </p:set>
                                    <p:animEffect transition="in" filter="wheel(8)">
                                      <p:cBhvr>
                                        <p:cTn id="76" dur="1000"/>
                                        <p:tgtEl>
                                          <p:spTgt spid="128016">
                                            <p:txEl>
                                              <p:pRg st="3" end="3"/>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42" presetClass="entr" presetSubtype="0" fill="hold" nodeType="clickEffect">
                                  <p:stCondLst>
                                    <p:cond delay="0"/>
                                  </p:stCondLst>
                                  <p:childTnLst>
                                    <p:set>
                                      <p:cBhvr>
                                        <p:cTn id="80" dur="1" fill="hold">
                                          <p:stCondLst>
                                            <p:cond delay="0"/>
                                          </p:stCondLst>
                                        </p:cTn>
                                        <p:tgtEl>
                                          <p:spTgt spid="128006">
                                            <p:txEl>
                                              <p:pRg st="6" end="6"/>
                                            </p:txEl>
                                          </p:spTgt>
                                        </p:tgtEl>
                                        <p:attrNameLst>
                                          <p:attrName>style.visibility</p:attrName>
                                        </p:attrNameLst>
                                      </p:cBhvr>
                                      <p:to>
                                        <p:strVal val="visible"/>
                                      </p:to>
                                    </p:set>
                                    <p:animEffect transition="in" filter="fade">
                                      <p:cBhvr>
                                        <p:cTn id="81" dur="1000"/>
                                        <p:tgtEl>
                                          <p:spTgt spid="128006">
                                            <p:txEl>
                                              <p:pRg st="6" end="6"/>
                                            </p:txEl>
                                          </p:spTgt>
                                        </p:tgtEl>
                                      </p:cBhvr>
                                    </p:animEffect>
                                    <p:anim calcmode="lin" valueType="num">
                                      <p:cBhvr>
                                        <p:cTn id="82" dur="1000" fill="hold"/>
                                        <p:tgtEl>
                                          <p:spTgt spid="128006">
                                            <p:txEl>
                                              <p:pRg st="6" end="6"/>
                                            </p:txEl>
                                          </p:spTgt>
                                        </p:tgtEl>
                                        <p:attrNameLst>
                                          <p:attrName>ppt_x</p:attrName>
                                        </p:attrNameLst>
                                      </p:cBhvr>
                                      <p:tavLst>
                                        <p:tav tm="0">
                                          <p:val>
                                            <p:strVal val="#ppt_x"/>
                                          </p:val>
                                        </p:tav>
                                        <p:tav tm="100000">
                                          <p:val>
                                            <p:strVal val="#ppt_x"/>
                                          </p:val>
                                        </p:tav>
                                      </p:tavLst>
                                    </p:anim>
                                    <p:anim calcmode="lin" valueType="num">
                                      <p:cBhvr>
                                        <p:cTn id="83" dur="1000" fill="hold"/>
                                        <p:tgtEl>
                                          <p:spTgt spid="12800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42" presetClass="entr" presetSubtype="0" fill="hold" nodeType="clickEffect">
                                  <p:stCondLst>
                                    <p:cond delay="0"/>
                                  </p:stCondLst>
                                  <p:childTnLst>
                                    <p:set>
                                      <p:cBhvr>
                                        <p:cTn id="87" dur="1" fill="hold">
                                          <p:stCondLst>
                                            <p:cond delay="0"/>
                                          </p:stCondLst>
                                        </p:cTn>
                                        <p:tgtEl>
                                          <p:spTgt spid="128006">
                                            <p:txEl>
                                              <p:pRg st="7" end="7"/>
                                            </p:txEl>
                                          </p:spTgt>
                                        </p:tgtEl>
                                        <p:attrNameLst>
                                          <p:attrName>style.visibility</p:attrName>
                                        </p:attrNameLst>
                                      </p:cBhvr>
                                      <p:to>
                                        <p:strVal val="visible"/>
                                      </p:to>
                                    </p:set>
                                    <p:animEffect transition="in" filter="fade">
                                      <p:cBhvr>
                                        <p:cTn id="88" dur="1000"/>
                                        <p:tgtEl>
                                          <p:spTgt spid="128006">
                                            <p:txEl>
                                              <p:pRg st="7" end="7"/>
                                            </p:txEl>
                                          </p:spTgt>
                                        </p:tgtEl>
                                      </p:cBhvr>
                                    </p:animEffect>
                                    <p:anim calcmode="lin" valueType="num">
                                      <p:cBhvr>
                                        <p:cTn id="89" dur="1000" fill="hold"/>
                                        <p:tgtEl>
                                          <p:spTgt spid="128006">
                                            <p:txEl>
                                              <p:pRg st="7" end="7"/>
                                            </p:txEl>
                                          </p:spTgt>
                                        </p:tgtEl>
                                        <p:attrNameLst>
                                          <p:attrName>ppt_x</p:attrName>
                                        </p:attrNameLst>
                                      </p:cBhvr>
                                      <p:tavLst>
                                        <p:tav tm="0">
                                          <p:val>
                                            <p:strVal val="#ppt_x"/>
                                          </p:val>
                                        </p:tav>
                                        <p:tav tm="100000">
                                          <p:val>
                                            <p:strVal val="#ppt_x"/>
                                          </p:val>
                                        </p:tav>
                                      </p:tavLst>
                                    </p:anim>
                                    <p:anim calcmode="lin" valueType="num">
                                      <p:cBhvr>
                                        <p:cTn id="90" dur="1000" fill="hold"/>
                                        <p:tgtEl>
                                          <p:spTgt spid="12800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42" presetClass="entr" presetSubtype="0" fill="hold" nodeType="clickEffect">
                                  <p:stCondLst>
                                    <p:cond delay="0"/>
                                  </p:stCondLst>
                                  <p:childTnLst>
                                    <p:set>
                                      <p:cBhvr>
                                        <p:cTn id="94" dur="1" fill="hold">
                                          <p:stCondLst>
                                            <p:cond delay="0"/>
                                          </p:stCondLst>
                                        </p:cTn>
                                        <p:tgtEl>
                                          <p:spTgt spid="128006">
                                            <p:txEl>
                                              <p:pRg st="8" end="8"/>
                                            </p:txEl>
                                          </p:spTgt>
                                        </p:tgtEl>
                                        <p:attrNameLst>
                                          <p:attrName>style.visibility</p:attrName>
                                        </p:attrNameLst>
                                      </p:cBhvr>
                                      <p:to>
                                        <p:strVal val="visible"/>
                                      </p:to>
                                    </p:set>
                                    <p:animEffect transition="in" filter="fade">
                                      <p:cBhvr>
                                        <p:cTn id="95" dur="1000"/>
                                        <p:tgtEl>
                                          <p:spTgt spid="128006">
                                            <p:txEl>
                                              <p:pRg st="8" end="8"/>
                                            </p:txEl>
                                          </p:spTgt>
                                        </p:tgtEl>
                                      </p:cBhvr>
                                    </p:animEffect>
                                    <p:anim calcmode="lin" valueType="num">
                                      <p:cBhvr>
                                        <p:cTn id="96" dur="1000" fill="hold"/>
                                        <p:tgtEl>
                                          <p:spTgt spid="128006">
                                            <p:txEl>
                                              <p:pRg st="8" end="8"/>
                                            </p:txEl>
                                          </p:spTgt>
                                        </p:tgtEl>
                                        <p:attrNameLst>
                                          <p:attrName>ppt_x</p:attrName>
                                        </p:attrNameLst>
                                      </p:cBhvr>
                                      <p:tavLst>
                                        <p:tav tm="0">
                                          <p:val>
                                            <p:strVal val="#ppt_x"/>
                                          </p:val>
                                        </p:tav>
                                        <p:tav tm="100000">
                                          <p:val>
                                            <p:strVal val="#ppt_x"/>
                                          </p:val>
                                        </p:tav>
                                      </p:tavLst>
                                    </p:anim>
                                    <p:anim calcmode="lin" valueType="num">
                                      <p:cBhvr>
                                        <p:cTn id="97" dur="1000" fill="hold"/>
                                        <p:tgtEl>
                                          <p:spTgt spid="12800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98" fill="hold" nodeType="clickPar">
                      <p:stCondLst>
                        <p:cond delay="indefinite"/>
                      </p:stCondLst>
                      <p:childTnLst>
                        <p:par>
                          <p:cTn id="99" fill="hold" nodeType="withGroup">
                            <p:stCondLst>
                              <p:cond delay="0"/>
                            </p:stCondLst>
                            <p:childTnLst>
                              <p:par>
                                <p:cTn id="100" presetID="21" presetClass="entr" presetSubtype="8" fill="hold" nodeType="clickEffect">
                                  <p:stCondLst>
                                    <p:cond delay="0"/>
                                  </p:stCondLst>
                                  <p:childTnLst>
                                    <p:set>
                                      <p:cBhvr>
                                        <p:cTn id="101" dur="1" fill="hold">
                                          <p:stCondLst>
                                            <p:cond delay="0"/>
                                          </p:stCondLst>
                                        </p:cTn>
                                        <p:tgtEl>
                                          <p:spTgt spid="128016">
                                            <p:txEl>
                                              <p:pRg st="4" end="4"/>
                                            </p:txEl>
                                          </p:spTgt>
                                        </p:tgtEl>
                                        <p:attrNameLst>
                                          <p:attrName>style.visibility</p:attrName>
                                        </p:attrNameLst>
                                      </p:cBhvr>
                                      <p:to>
                                        <p:strVal val="visible"/>
                                      </p:to>
                                    </p:set>
                                    <p:animEffect transition="in" filter="wheel(8)">
                                      <p:cBhvr>
                                        <p:cTn id="102" dur="1000"/>
                                        <p:tgtEl>
                                          <p:spTgt spid="128016">
                                            <p:txEl>
                                              <p:pRg st="4" end="4"/>
                                            </p:txEl>
                                          </p:spTgt>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
                                        </p:tgtEl>
                                        <p:attrNameLst>
                                          <p:attrName>style.visibility</p:attrName>
                                        </p:attrNameLst>
                                      </p:cBhvr>
                                      <p:to>
                                        <p:strVal val="visible"/>
                                      </p:to>
                                    </p:set>
                                    <p:animEffect transition="in" filter="barn(inVertical)">
                                      <p:cBhvr>
                                        <p:cTn id="107" dur="500"/>
                                        <p:tgtEl>
                                          <p:spTgt spid="2"/>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2" presetClass="entr" presetSubtype="0" fill="hold" nodeType="clickEffect">
                                  <p:stCondLst>
                                    <p:cond delay="0"/>
                                  </p:stCondLst>
                                  <p:childTnLst>
                                    <p:set>
                                      <p:cBhvr>
                                        <p:cTn id="111" dur="1" fill="hold">
                                          <p:stCondLst>
                                            <p:cond delay="0"/>
                                          </p:stCondLst>
                                        </p:cTn>
                                        <p:tgtEl>
                                          <p:spTgt spid="128006">
                                            <p:txEl>
                                              <p:pRg st="9" end="9"/>
                                            </p:txEl>
                                          </p:spTgt>
                                        </p:tgtEl>
                                        <p:attrNameLst>
                                          <p:attrName>style.visibility</p:attrName>
                                        </p:attrNameLst>
                                      </p:cBhvr>
                                      <p:to>
                                        <p:strVal val="visible"/>
                                      </p:to>
                                    </p:set>
                                    <p:animEffect transition="in" filter="fade">
                                      <p:cBhvr>
                                        <p:cTn id="112" dur="1000"/>
                                        <p:tgtEl>
                                          <p:spTgt spid="128006">
                                            <p:txEl>
                                              <p:pRg st="9" end="9"/>
                                            </p:txEl>
                                          </p:spTgt>
                                        </p:tgtEl>
                                      </p:cBhvr>
                                    </p:animEffect>
                                    <p:anim calcmode="lin" valueType="num">
                                      <p:cBhvr>
                                        <p:cTn id="113" dur="1000" fill="hold"/>
                                        <p:tgtEl>
                                          <p:spTgt spid="128006">
                                            <p:txEl>
                                              <p:pRg st="9" end="9"/>
                                            </p:txEl>
                                          </p:spTgt>
                                        </p:tgtEl>
                                        <p:attrNameLst>
                                          <p:attrName>ppt_x</p:attrName>
                                        </p:attrNameLst>
                                      </p:cBhvr>
                                      <p:tavLst>
                                        <p:tav tm="0">
                                          <p:val>
                                            <p:strVal val="#ppt_x"/>
                                          </p:val>
                                        </p:tav>
                                        <p:tav tm="100000">
                                          <p:val>
                                            <p:strVal val="#ppt_x"/>
                                          </p:val>
                                        </p:tav>
                                      </p:tavLst>
                                    </p:anim>
                                    <p:anim calcmode="lin" valueType="num">
                                      <p:cBhvr>
                                        <p:cTn id="114" dur="1000" fill="hold"/>
                                        <p:tgtEl>
                                          <p:spTgt spid="12800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115" fill="hold" nodeType="clickPar">
                      <p:stCondLst>
                        <p:cond delay="indefinite"/>
                      </p:stCondLst>
                      <p:childTnLst>
                        <p:par>
                          <p:cTn id="116" fill="hold" nodeType="withGroup">
                            <p:stCondLst>
                              <p:cond delay="0"/>
                            </p:stCondLst>
                            <p:childTnLst>
                              <p:par>
                                <p:cTn id="117" presetID="42" presetClass="entr" presetSubtype="0" fill="hold" nodeType="clickEffect">
                                  <p:stCondLst>
                                    <p:cond delay="0"/>
                                  </p:stCondLst>
                                  <p:childTnLst>
                                    <p:set>
                                      <p:cBhvr>
                                        <p:cTn id="118" dur="1" fill="hold">
                                          <p:stCondLst>
                                            <p:cond delay="0"/>
                                          </p:stCondLst>
                                        </p:cTn>
                                        <p:tgtEl>
                                          <p:spTgt spid="128006">
                                            <p:txEl>
                                              <p:pRg st="10" end="10"/>
                                            </p:txEl>
                                          </p:spTgt>
                                        </p:tgtEl>
                                        <p:attrNameLst>
                                          <p:attrName>style.visibility</p:attrName>
                                        </p:attrNameLst>
                                      </p:cBhvr>
                                      <p:to>
                                        <p:strVal val="visible"/>
                                      </p:to>
                                    </p:set>
                                    <p:animEffect transition="in" filter="fade">
                                      <p:cBhvr>
                                        <p:cTn id="119" dur="1000"/>
                                        <p:tgtEl>
                                          <p:spTgt spid="128006">
                                            <p:txEl>
                                              <p:pRg st="10" end="10"/>
                                            </p:txEl>
                                          </p:spTgt>
                                        </p:tgtEl>
                                      </p:cBhvr>
                                    </p:animEffect>
                                    <p:anim calcmode="lin" valueType="num">
                                      <p:cBhvr>
                                        <p:cTn id="120" dur="1000" fill="hold"/>
                                        <p:tgtEl>
                                          <p:spTgt spid="128006">
                                            <p:txEl>
                                              <p:pRg st="10" end="10"/>
                                            </p:txEl>
                                          </p:spTgt>
                                        </p:tgtEl>
                                        <p:attrNameLst>
                                          <p:attrName>ppt_x</p:attrName>
                                        </p:attrNameLst>
                                      </p:cBhvr>
                                      <p:tavLst>
                                        <p:tav tm="0">
                                          <p:val>
                                            <p:strVal val="#ppt_x"/>
                                          </p:val>
                                        </p:tav>
                                        <p:tav tm="100000">
                                          <p:val>
                                            <p:strVal val="#ppt_x"/>
                                          </p:val>
                                        </p:tav>
                                      </p:tavLst>
                                    </p:anim>
                                    <p:anim calcmode="lin" valueType="num">
                                      <p:cBhvr>
                                        <p:cTn id="121" dur="1000" fill="hold"/>
                                        <p:tgtEl>
                                          <p:spTgt spid="128006">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1" presetClass="entr" presetSubtype="8" fill="hold" nodeType="clickEffect">
                                  <p:stCondLst>
                                    <p:cond delay="0"/>
                                  </p:stCondLst>
                                  <p:childTnLst>
                                    <p:set>
                                      <p:cBhvr>
                                        <p:cTn id="125" dur="1" fill="hold">
                                          <p:stCondLst>
                                            <p:cond delay="0"/>
                                          </p:stCondLst>
                                        </p:cTn>
                                        <p:tgtEl>
                                          <p:spTgt spid="128016">
                                            <p:txEl>
                                              <p:pRg st="5" end="5"/>
                                            </p:txEl>
                                          </p:spTgt>
                                        </p:tgtEl>
                                        <p:attrNameLst>
                                          <p:attrName>style.visibility</p:attrName>
                                        </p:attrNameLst>
                                      </p:cBhvr>
                                      <p:to>
                                        <p:strVal val="visible"/>
                                      </p:to>
                                    </p:set>
                                    <p:animEffect transition="in" filter="wheel(8)">
                                      <p:cBhvr>
                                        <p:cTn id="126" dur="1000"/>
                                        <p:tgtEl>
                                          <p:spTgt spid="128016">
                                            <p:txEl>
                                              <p:pRg st="5" end="5"/>
                                            </p:txEl>
                                          </p:spTgt>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1" presetClass="entr" presetSubtype="8" fill="hold" nodeType="clickEffect">
                                  <p:stCondLst>
                                    <p:cond delay="0"/>
                                  </p:stCondLst>
                                  <p:childTnLst>
                                    <p:set>
                                      <p:cBhvr>
                                        <p:cTn id="130" dur="1" fill="hold">
                                          <p:stCondLst>
                                            <p:cond delay="0"/>
                                          </p:stCondLst>
                                        </p:cTn>
                                        <p:tgtEl>
                                          <p:spTgt spid="128016">
                                            <p:txEl>
                                              <p:pRg st="6" end="6"/>
                                            </p:txEl>
                                          </p:spTgt>
                                        </p:tgtEl>
                                        <p:attrNameLst>
                                          <p:attrName>style.visibility</p:attrName>
                                        </p:attrNameLst>
                                      </p:cBhvr>
                                      <p:to>
                                        <p:strVal val="visible"/>
                                      </p:to>
                                    </p:set>
                                    <p:animEffect transition="in" filter="wheel(8)">
                                      <p:cBhvr>
                                        <p:cTn id="131" dur="1000"/>
                                        <p:tgtEl>
                                          <p:spTgt spid="128016">
                                            <p:txEl>
                                              <p:pRg st="6" end="6"/>
                                            </p:txEl>
                                          </p:spTgt>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40" presetClass="entr" presetSubtype="0" fill="hold" grpId="0" nodeType="clickEffect">
                                  <p:stCondLst>
                                    <p:cond delay="0"/>
                                  </p:stCondLst>
                                  <p:iterate type="lt">
                                    <p:tmPct val="10000"/>
                                  </p:iterate>
                                  <p:childTnLst>
                                    <p:set>
                                      <p:cBhvr>
                                        <p:cTn id="135" dur="1" fill="hold">
                                          <p:stCondLst>
                                            <p:cond delay="0"/>
                                          </p:stCondLst>
                                        </p:cTn>
                                        <p:tgtEl>
                                          <p:spTgt spid="128006"/>
                                        </p:tgtEl>
                                        <p:attrNameLst>
                                          <p:attrName>style.visibility</p:attrName>
                                        </p:attrNameLst>
                                      </p:cBhvr>
                                      <p:to>
                                        <p:strVal val="visible"/>
                                      </p:to>
                                    </p:set>
                                    <p:animEffect transition="in" filter="fade">
                                      <p:cBhvr>
                                        <p:cTn id="136" dur="500"/>
                                        <p:tgtEl>
                                          <p:spTgt spid="128006"/>
                                        </p:tgtEl>
                                      </p:cBhvr>
                                    </p:animEffect>
                                    <p:anim calcmode="lin" valueType="num">
                                      <p:cBhvr>
                                        <p:cTn id="137" dur="500" fill="hold"/>
                                        <p:tgtEl>
                                          <p:spTgt spid="128006"/>
                                        </p:tgtEl>
                                        <p:attrNameLst>
                                          <p:attrName>ppt_x</p:attrName>
                                        </p:attrNameLst>
                                      </p:cBhvr>
                                      <p:tavLst>
                                        <p:tav tm="0">
                                          <p:val>
                                            <p:strVal val="#ppt_x-.1"/>
                                          </p:val>
                                        </p:tav>
                                        <p:tav tm="100000">
                                          <p:val>
                                            <p:strVal val="#ppt_x"/>
                                          </p:val>
                                        </p:tav>
                                      </p:tavLst>
                                    </p:anim>
                                    <p:anim calcmode="lin" valueType="num">
                                      <p:cBhvr>
                                        <p:cTn id="138" dur="500" fill="hold"/>
                                        <p:tgtEl>
                                          <p:spTgt spid="128006"/>
                                        </p:tgtEl>
                                        <p:attrNameLst>
                                          <p:attrName>ppt_y</p:attrName>
                                        </p:attrNameLst>
                                      </p:cBhvr>
                                      <p:tavLst>
                                        <p:tav tm="0">
                                          <p:val>
                                            <p:strVal val="#ppt_y"/>
                                          </p:val>
                                        </p:tav>
                                        <p:tav tm="100000">
                                          <p:val>
                                            <p:strVal val="#ppt_y"/>
                                          </p:val>
                                        </p:tav>
                                      </p:tavLst>
                                    </p:anim>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2" presetClass="entr" presetSubtype="1" fill="hold" grpId="0" nodeType="clickEffect">
                                  <p:stCondLst>
                                    <p:cond delay="0"/>
                                  </p:stCondLst>
                                  <p:childTnLst>
                                    <p:set>
                                      <p:cBhvr>
                                        <p:cTn id="142" dur="1" fill="hold">
                                          <p:stCondLst>
                                            <p:cond delay="0"/>
                                          </p:stCondLst>
                                        </p:cTn>
                                        <p:tgtEl>
                                          <p:spTgt spid="128009"/>
                                        </p:tgtEl>
                                        <p:attrNameLst>
                                          <p:attrName>style.visibility</p:attrName>
                                        </p:attrNameLst>
                                      </p:cBhvr>
                                      <p:to>
                                        <p:strVal val="visible"/>
                                      </p:to>
                                    </p:set>
                                    <p:animEffect transition="in" filter="wipe(up)">
                                      <p:cBhvr>
                                        <p:cTn id="143" dur="500"/>
                                        <p:tgtEl>
                                          <p:spTgt spid="128009"/>
                                        </p:tgtEl>
                                      </p:cBhvr>
                                    </p:animEffect>
                                  </p:childTnLst>
                                </p:cTn>
                              </p:par>
                            </p:childTnLst>
                          </p:cTn>
                        </p:par>
                        <p:par>
                          <p:cTn id="144" fill="hold" nodeType="afterGroup">
                            <p:stCondLst>
                              <p:cond delay="500"/>
                            </p:stCondLst>
                            <p:childTnLst>
                              <p:par>
                                <p:cTn id="145" presetID="12" presetClass="entr" presetSubtype="1" fill="hold" grpId="0" nodeType="afterEffect">
                                  <p:stCondLst>
                                    <p:cond delay="0"/>
                                  </p:stCondLst>
                                  <p:childTnLst>
                                    <p:set>
                                      <p:cBhvr>
                                        <p:cTn id="146" dur="1" fill="hold">
                                          <p:stCondLst>
                                            <p:cond delay="0"/>
                                          </p:stCondLst>
                                        </p:cTn>
                                        <p:tgtEl>
                                          <p:spTgt spid="128017"/>
                                        </p:tgtEl>
                                        <p:attrNameLst>
                                          <p:attrName>style.visibility</p:attrName>
                                        </p:attrNameLst>
                                      </p:cBhvr>
                                      <p:to>
                                        <p:strVal val="visible"/>
                                      </p:to>
                                    </p:set>
                                    <p:animEffect transition="in" filter="slide(fromTop)">
                                      <p:cBhvr>
                                        <p:cTn id="147" dur="500"/>
                                        <p:tgtEl>
                                          <p:spTgt spid="128017"/>
                                        </p:tgtEl>
                                      </p:cBhvr>
                                    </p:animEffect>
                                  </p:childTnLst>
                                </p:cTn>
                              </p:par>
                              <p:par>
                                <p:cTn id="148" presetID="45" presetClass="entr" presetSubtype="0" fill="hold" grpId="0" nodeType="withEffect">
                                  <p:stCondLst>
                                    <p:cond delay="0"/>
                                  </p:stCondLst>
                                  <p:iterate type="lt">
                                    <p:tmPct val="10000"/>
                                  </p:iterate>
                                  <p:childTnLst>
                                    <p:set>
                                      <p:cBhvr>
                                        <p:cTn id="149" dur="1" fill="hold">
                                          <p:stCondLst>
                                            <p:cond delay="0"/>
                                          </p:stCondLst>
                                        </p:cTn>
                                        <p:tgtEl>
                                          <p:spTgt spid="128010"/>
                                        </p:tgtEl>
                                        <p:attrNameLst>
                                          <p:attrName>style.visibility</p:attrName>
                                        </p:attrNameLst>
                                      </p:cBhvr>
                                      <p:to>
                                        <p:strVal val="visible"/>
                                      </p:to>
                                    </p:set>
                                    <p:animEffect transition="in" filter="fade">
                                      <p:cBhvr>
                                        <p:cTn id="150" dur="500"/>
                                        <p:tgtEl>
                                          <p:spTgt spid="128010"/>
                                        </p:tgtEl>
                                      </p:cBhvr>
                                    </p:animEffect>
                                    <p:anim calcmode="lin" valueType="num">
                                      <p:cBhvr>
                                        <p:cTn id="151" dur="500" fill="hold"/>
                                        <p:tgtEl>
                                          <p:spTgt spid="128010"/>
                                        </p:tgtEl>
                                        <p:attrNameLst>
                                          <p:attrName>ppt_w</p:attrName>
                                        </p:attrNameLst>
                                      </p:cBhvr>
                                      <p:tavLst>
                                        <p:tav tm="0" fmla="#ppt_w*sin(2.5*pi*$)">
                                          <p:val>
                                            <p:fltVal val="0"/>
                                          </p:val>
                                        </p:tav>
                                        <p:tav tm="100000">
                                          <p:val>
                                            <p:fltVal val="1"/>
                                          </p:val>
                                        </p:tav>
                                      </p:tavLst>
                                    </p:anim>
                                    <p:anim calcmode="lin" valueType="num">
                                      <p:cBhvr>
                                        <p:cTn id="152" dur="500" fill="hold"/>
                                        <p:tgtEl>
                                          <p:spTgt spid="1280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animBg="1"/>
      <p:bldP spid="128006" grpId="0" animBg="1"/>
      <p:bldP spid="128009" grpId="0" animBg="1"/>
      <p:bldP spid="128010" grpId="0" animBg="1"/>
      <p:bldP spid="128017"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58233" y="1394558"/>
            <a:ext cx="5892800" cy="366712"/>
          </a:xfrm>
          <a:prstGeom prst="rect">
            <a:avLst/>
          </a:prstGeom>
          <a:noFill/>
          <a:ln w="9525">
            <a:noFill/>
            <a:miter lim="800000"/>
            <a:headEnd/>
            <a:tailEnd/>
          </a:ln>
        </p:spPr>
        <p:txBody>
          <a:bodyPr anchor="b"/>
          <a:lstStyle/>
          <a:p>
            <a:pPr eaLnBrk="1" hangingPunct="1"/>
            <a:r>
              <a:rPr lang="en-US" altLang="en-US" sz="2400" b="1">
                <a:solidFill>
                  <a:srgbClr val="0000FF"/>
                </a:solidFill>
                <a:latin typeface="Times New Roman" pitchFamily="18" charset="0"/>
                <a:cs typeface="Times New Roman" pitchFamily="18" charset="0"/>
              </a:rPr>
              <a:t>2. </a:t>
            </a:r>
            <a:r>
              <a:rPr lang="en-US" altLang="en-US" sz="2400" b="1" u="sng">
                <a:solidFill>
                  <a:srgbClr val="0000FF"/>
                </a:solidFill>
                <a:latin typeface="Times New Roman" pitchFamily="18" charset="0"/>
                <a:cs typeface="Times New Roman" pitchFamily="18" charset="0"/>
              </a:rPr>
              <a:t>Ví dụ về giải bài toán bằng cách lập phương trình</a:t>
            </a:r>
          </a:p>
        </p:txBody>
      </p:sp>
      <p:sp>
        <p:nvSpPr>
          <p:cNvPr id="16387" name="Rectangle 3"/>
          <p:cNvSpPr>
            <a:spLocks noChangeArrowheads="1"/>
          </p:cNvSpPr>
          <p:nvPr/>
        </p:nvSpPr>
        <p:spPr bwMode="auto">
          <a:xfrm>
            <a:off x="5911851" y="162658"/>
            <a:ext cx="1606549" cy="455612"/>
          </a:xfrm>
          <a:prstGeom prst="rect">
            <a:avLst/>
          </a:prstGeom>
          <a:noFill/>
          <a:ln w="9525">
            <a:noFill/>
            <a:miter lim="800000"/>
            <a:headEnd/>
            <a:tailEnd/>
          </a:ln>
        </p:spPr>
        <p:txBody>
          <a:bodyPr/>
          <a:lstStyle/>
          <a:p>
            <a:pPr marL="342900" indent="-342900" eaLnBrk="1" hangingPunct="1">
              <a:spcBef>
                <a:spcPct val="20000"/>
              </a:spcBef>
            </a:pPr>
            <a:r>
              <a:rPr lang="en-US" altLang="en-US" sz="2400" b="1" i="1" u="sng">
                <a:solidFill>
                  <a:srgbClr val="FF3300"/>
                </a:solidFill>
                <a:latin typeface="Times New Roman" pitchFamily="18" charset="0"/>
                <a:cs typeface="Times New Roman" pitchFamily="18" charset="0"/>
              </a:rPr>
              <a:t>Ví dụ 2</a:t>
            </a:r>
            <a:r>
              <a:rPr lang="en-US" altLang="en-US" sz="2400" b="1" i="1">
                <a:solidFill>
                  <a:srgbClr val="1C1C1C"/>
                </a:solidFill>
                <a:latin typeface="Times New Roman" pitchFamily="18" charset="0"/>
                <a:cs typeface="Times New Roman" pitchFamily="18" charset="0"/>
              </a:rPr>
              <a:t> </a:t>
            </a:r>
          </a:p>
        </p:txBody>
      </p:sp>
      <p:sp>
        <p:nvSpPr>
          <p:cNvPr id="16388" name="Text Box 7"/>
          <p:cNvSpPr txBox="1">
            <a:spLocks noChangeArrowheads="1"/>
          </p:cNvSpPr>
          <p:nvPr/>
        </p:nvSpPr>
        <p:spPr bwMode="auto">
          <a:xfrm>
            <a:off x="5911851" y="989746"/>
            <a:ext cx="6280149" cy="2124075"/>
          </a:xfrm>
          <a:prstGeom prst="rect">
            <a:avLst/>
          </a:prstGeom>
          <a:noFill/>
          <a:ln w="9525">
            <a:noFill/>
            <a:miter lim="800000"/>
            <a:headEnd/>
            <a:tailEnd/>
          </a:ln>
        </p:spPr>
        <p:txBody>
          <a:bodyPr>
            <a:spAutoFit/>
          </a:bodyPr>
          <a:lstStyle/>
          <a:p>
            <a:pPr eaLnBrk="1" hangingPunct="1">
              <a:spcBef>
                <a:spcPct val="50000"/>
              </a:spcBef>
            </a:pPr>
            <a:r>
              <a:rPr lang="en-US" altLang="en-US" sz="2400" b="1">
                <a:solidFill>
                  <a:srgbClr val="FF3300"/>
                </a:solidFill>
                <a:latin typeface="Times New Roman" pitchFamily="18" charset="0"/>
                <a:cs typeface="Times New Roman" pitchFamily="18" charset="0"/>
              </a:rPr>
              <a:t> </a:t>
            </a:r>
            <a:r>
              <a:rPr lang="en-US" altLang="en-US" sz="2400" b="1">
                <a:solidFill>
                  <a:srgbClr val="0000FF"/>
                </a:solidFill>
                <a:latin typeface="Times New Roman" pitchFamily="18" charset="0"/>
                <a:cs typeface="Times New Roman" pitchFamily="18" charset="0"/>
              </a:rPr>
              <a:t>Số gà + số chó          =</a:t>
            </a:r>
          </a:p>
          <a:p>
            <a:pPr eaLnBrk="1" hangingPunct="1">
              <a:spcBef>
                <a:spcPct val="50000"/>
              </a:spcBef>
            </a:pPr>
            <a:r>
              <a:rPr lang="en-US" altLang="en-US" sz="2400" b="1">
                <a:solidFill>
                  <a:srgbClr val="0000FF"/>
                </a:solidFill>
                <a:latin typeface="Times New Roman" pitchFamily="18" charset="0"/>
                <a:cs typeface="Times New Roman" pitchFamily="18" charset="0"/>
              </a:rPr>
              <a:t> Số chân gà +  chó =</a:t>
            </a:r>
          </a:p>
          <a:p>
            <a:pPr eaLnBrk="1" hangingPunct="1">
              <a:spcBef>
                <a:spcPct val="50000"/>
              </a:spcBef>
            </a:pPr>
            <a:r>
              <a:rPr lang="en-US" altLang="en-US" sz="2400" b="1">
                <a:solidFill>
                  <a:srgbClr val="0000FF"/>
                </a:solidFill>
                <a:latin typeface="Times New Roman" pitchFamily="18" charset="0"/>
                <a:cs typeface="Times New Roman" pitchFamily="18" charset="0"/>
              </a:rPr>
              <a:t>     Tính số gà? số chó?</a:t>
            </a:r>
          </a:p>
          <a:p>
            <a:pPr eaLnBrk="1" hangingPunct="1">
              <a:spcBef>
                <a:spcPct val="50000"/>
              </a:spcBef>
            </a:pPr>
            <a:r>
              <a:rPr lang="en-US" altLang="en-US" sz="2400">
                <a:latin typeface="Times New Roman" pitchFamily="18" charset="0"/>
                <a:cs typeface="Times New Roman" pitchFamily="18" charset="0"/>
              </a:rPr>
              <a:t>      </a:t>
            </a:r>
          </a:p>
        </p:txBody>
      </p:sp>
      <p:sp>
        <p:nvSpPr>
          <p:cNvPr id="16389" name="Rectangle 11"/>
          <p:cNvSpPr>
            <a:spLocks noChangeArrowheads="1"/>
          </p:cNvSpPr>
          <p:nvPr/>
        </p:nvSpPr>
        <p:spPr bwMode="auto">
          <a:xfrm>
            <a:off x="186267" y="465870"/>
            <a:ext cx="5964767" cy="547688"/>
          </a:xfrm>
          <a:prstGeom prst="rect">
            <a:avLst/>
          </a:prstGeom>
          <a:noFill/>
          <a:ln w="9525">
            <a:noFill/>
            <a:miter lim="800000"/>
            <a:headEnd/>
            <a:tailEnd/>
          </a:ln>
        </p:spPr>
        <p:txBody>
          <a:bodyPr anchor="b"/>
          <a:lstStyle/>
          <a:p>
            <a:pPr marL="838200" indent="-838200" eaLnBrk="1" hangingPunct="1"/>
            <a:r>
              <a:rPr lang="en-US" altLang="en-US" b="1" dirty="0">
                <a:solidFill>
                  <a:srgbClr val="0000FF"/>
                </a:solidFill>
                <a:latin typeface="Times New Roman" pitchFamily="18" charset="0"/>
                <a:cs typeface="Times New Roman" pitchFamily="18" charset="0"/>
              </a:rPr>
              <a:t>1. </a:t>
            </a:r>
            <a:r>
              <a:rPr lang="en-US" altLang="en-US" sz="2400" b="1" dirty="0" err="1">
                <a:solidFill>
                  <a:srgbClr val="0000FF"/>
                </a:solidFill>
                <a:latin typeface="Times New Roman" pitchFamily="18" charset="0"/>
                <a:cs typeface="Times New Roman" pitchFamily="18" charset="0"/>
              </a:rPr>
              <a:t>Biểu</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diễn</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một</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đại</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lượng</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bởi</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biểu</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thức</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chứa</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ẩn</a:t>
            </a:r>
            <a:r>
              <a:rPr lang="en-US" altLang="en-US" sz="2400" dirty="0">
                <a:solidFill>
                  <a:srgbClr val="0000FF"/>
                </a:solidFill>
                <a:latin typeface="Times New Roman" pitchFamily="18" charset="0"/>
                <a:cs typeface="Times New Roman" pitchFamily="18" charset="0"/>
              </a:rPr>
              <a:t> </a:t>
            </a:r>
          </a:p>
        </p:txBody>
      </p:sp>
      <p:sp>
        <p:nvSpPr>
          <p:cNvPr id="16390" name="Text Box 15"/>
          <p:cNvSpPr txBox="1">
            <a:spLocks noChangeArrowheads="1"/>
          </p:cNvSpPr>
          <p:nvPr/>
        </p:nvSpPr>
        <p:spPr bwMode="auto">
          <a:xfrm>
            <a:off x="10261600" y="1844675"/>
            <a:ext cx="1828800" cy="457200"/>
          </a:xfrm>
          <a:prstGeom prst="rect">
            <a:avLst/>
          </a:prstGeom>
          <a:noFill/>
          <a:ln w="9525">
            <a:noFill/>
            <a:miter lim="800000"/>
            <a:headEnd/>
            <a:tailEnd/>
          </a:ln>
        </p:spPr>
        <p:txBody>
          <a:bodyPr>
            <a:spAutoFit/>
          </a:bodyPr>
          <a:lstStyle/>
          <a:p>
            <a:pPr eaLnBrk="1" hangingPunct="1">
              <a:spcBef>
                <a:spcPct val="50000"/>
              </a:spcBef>
            </a:pPr>
            <a:r>
              <a:rPr lang="en-US" altLang="en-US" sz="2400" b="1">
                <a:solidFill>
                  <a:srgbClr val="0000FF"/>
                </a:solidFill>
              </a:rPr>
              <a:t>36 con.</a:t>
            </a:r>
          </a:p>
        </p:txBody>
      </p:sp>
      <p:sp>
        <p:nvSpPr>
          <p:cNvPr id="16391" name="Text Box 16"/>
          <p:cNvSpPr txBox="1">
            <a:spLocks noChangeArrowheads="1"/>
          </p:cNvSpPr>
          <p:nvPr/>
        </p:nvSpPr>
        <p:spPr bwMode="auto">
          <a:xfrm>
            <a:off x="10261600" y="2482851"/>
            <a:ext cx="2438400" cy="461963"/>
          </a:xfrm>
          <a:prstGeom prst="rect">
            <a:avLst/>
          </a:prstGeom>
          <a:noFill/>
          <a:ln w="9525">
            <a:noFill/>
            <a:miter lim="800000"/>
            <a:headEnd/>
            <a:tailEnd/>
          </a:ln>
        </p:spPr>
        <p:txBody>
          <a:bodyPr>
            <a:spAutoFit/>
          </a:bodyPr>
          <a:lstStyle/>
          <a:p>
            <a:pPr eaLnBrk="1" hangingPunct="1">
              <a:spcBef>
                <a:spcPct val="50000"/>
              </a:spcBef>
            </a:pPr>
            <a:r>
              <a:rPr lang="en-US" altLang="en-US" sz="2400" b="1">
                <a:solidFill>
                  <a:srgbClr val="0000FF"/>
                </a:solidFill>
                <a:latin typeface="Times New Roman" pitchFamily="18" charset="0"/>
                <a:cs typeface="Times New Roman" pitchFamily="18" charset="0"/>
              </a:rPr>
              <a:t>100 chân.</a:t>
            </a:r>
          </a:p>
        </p:txBody>
      </p:sp>
      <p:sp>
        <p:nvSpPr>
          <p:cNvPr id="16392" name="Text Box 17"/>
          <p:cNvSpPr txBox="1">
            <a:spLocks noChangeArrowheads="1"/>
          </p:cNvSpPr>
          <p:nvPr/>
        </p:nvSpPr>
        <p:spPr bwMode="auto">
          <a:xfrm>
            <a:off x="6604000" y="457934"/>
            <a:ext cx="2133600" cy="369332"/>
          </a:xfrm>
          <a:prstGeom prst="rect">
            <a:avLst/>
          </a:prstGeom>
          <a:noFill/>
          <a:ln w="9525">
            <a:noFill/>
            <a:miter lim="800000"/>
            <a:headEnd/>
            <a:tailEnd/>
          </a:ln>
        </p:spPr>
        <p:txBody>
          <a:bodyPr>
            <a:spAutoFit/>
          </a:bodyPr>
          <a:lstStyle/>
          <a:p>
            <a:pPr eaLnBrk="1" hangingPunct="1">
              <a:spcBef>
                <a:spcPct val="50000"/>
              </a:spcBef>
            </a:pPr>
            <a:r>
              <a:rPr lang="en-US" altLang="en-US" b="1">
                <a:solidFill>
                  <a:srgbClr val="FF3300"/>
                </a:solidFill>
                <a:latin typeface="Times New Roman" pitchFamily="18" charset="0"/>
                <a:cs typeface="Times New Roman" pitchFamily="18" charset="0"/>
              </a:rPr>
              <a:t>Tóm tắt:</a:t>
            </a:r>
          </a:p>
        </p:txBody>
      </p:sp>
      <p:cxnSp>
        <p:nvCxnSpPr>
          <p:cNvPr id="16394" name="Straight Connector 3"/>
          <p:cNvCxnSpPr>
            <a:cxnSpLocks noChangeShapeType="1"/>
          </p:cNvCxnSpPr>
          <p:nvPr/>
        </p:nvCxnSpPr>
        <p:spPr bwMode="auto">
          <a:xfrm>
            <a:off x="5911851" y="84870"/>
            <a:ext cx="0" cy="5867400"/>
          </a:xfrm>
          <a:prstGeom prst="line">
            <a:avLst/>
          </a:prstGeom>
          <a:noFill/>
          <a:ln w="28575" algn="ctr">
            <a:solidFill>
              <a:schemeClr val="tx1"/>
            </a:solidFill>
            <a:round/>
            <a:headEnd/>
            <a:tailEnd/>
          </a:ln>
        </p:spPr>
      </p:cxnSp>
      <p:sp>
        <p:nvSpPr>
          <p:cNvPr id="16395" name="Text Box 4"/>
          <p:cNvSpPr txBox="1">
            <a:spLocks noChangeArrowheads="1"/>
          </p:cNvSpPr>
          <p:nvPr/>
        </p:nvSpPr>
        <p:spPr bwMode="auto">
          <a:xfrm>
            <a:off x="6019801" y="2543908"/>
            <a:ext cx="6311900" cy="461962"/>
          </a:xfrm>
          <a:prstGeom prst="rect">
            <a:avLst/>
          </a:prstGeom>
          <a:noFill/>
          <a:ln w="9525">
            <a:noFill/>
            <a:miter lim="800000"/>
            <a:headEnd/>
            <a:tailEnd/>
          </a:ln>
        </p:spPr>
        <p:txBody>
          <a:bodyPr>
            <a:spAutoFit/>
          </a:bodyPr>
          <a:lstStyle/>
          <a:p>
            <a:pPr eaLnBrk="1" hangingPunct="1"/>
            <a:r>
              <a:rPr lang="en-US" altLang="en-US" sz="2400" b="1">
                <a:solidFill>
                  <a:srgbClr val="1C1C1C"/>
                </a:solidFill>
                <a:latin typeface="Times New Roman" pitchFamily="18" charset="0"/>
                <a:cs typeface="Times New Roman" pitchFamily="18" charset="0"/>
              </a:rPr>
              <a:t>Gọi số gà là </a:t>
            </a:r>
            <a:r>
              <a:rPr lang="en-US" altLang="en-US" sz="2400" b="1" i="1">
                <a:solidFill>
                  <a:srgbClr val="FF0000"/>
                </a:solidFill>
                <a:latin typeface="Times New Roman" pitchFamily="18" charset="0"/>
                <a:cs typeface="Times New Roman" pitchFamily="18" charset="0"/>
              </a:rPr>
              <a:t>x</a:t>
            </a:r>
            <a:r>
              <a:rPr lang="en-US" altLang="en-US" sz="2400" b="1">
                <a:solidFill>
                  <a:srgbClr val="1C1C1C"/>
                </a:solidFill>
                <a:latin typeface="Times New Roman" pitchFamily="18" charset="0"/>
                <a:cs typeface="Times New Roman" pitchFamily="18" charset="0"/>
              </a:rPr>
              <a:t> (con) </a:t>
            </a:r>
          </a:p>
        </p:txBody>
      </p:sp>
      <p:graphicFrame>
        <p:nvGraphicFramePr>
          <p:cNvPr id="15" name="Table 14"/>
          <p:cNvGraphicFramePr>
            <a:graphicFrameLocks noGrp="1"/>
          </p:cNvGraphicFramePr>
          <p:nvPr/>
        </p:nvGraphicFramePr>
        <p:xfrm>
          <a:off x="6197600" y="3176000"/>
          <a:ext cx="5511801" cy="1592264"/>
        </p:xfrm>
        <a:graphic>
          <a:graphicData uri="http://schemas.openxmlformats.org/drawingml/2006/table">
            <a:tbl>
              <a:tblPr firstRow="1" bandRow="1">
                <a:tableStyleId>{8A107856-5554-42FB-B03E-39F5DBC370BA}</a:tableStyleId>
              </a:tblPr>
              <a:tblGrid>
                <a:gridCol w="1837267">
                  <a:extLst>
                    <a:ext uri="{9D8B030D-6E8A-4147-A177-3AD203B41FA5}">
                      <a16:colId xmlns:a16="http://schemas.microsoft.com/office/drawing/2014/main" val="20000"/>
                    </a:ext>
                  </a:extLst>
                </a:gridCol>
                <a:gridCol w="1837267">
                  <a:extLst>
                    <a:ext uri="{9D8B030D-6E8A-4147-A177-3AD203B41FA5}">
                      <a16:colId xmlns:a16="http://schemas.microsoft.com/office/drawing/2014/main" val="20001"/>
                    </a:ext>
                  </a:extLst>
                </a:gridCol>
                <a:gridCol w="1837267">
                  <a:extLst>
                    <a:ext uri="{9D8B030D-6E8A-4147-A177-3AD203B41FA5}">
                      <a16:colId xmlns:a16="http://schemas.microsoft.com/office/drawing/2014/main" val="20002"/>
                    </a:ext>
                  </a:extLst>
                </a:gridCol>
              </a:tblGrid>
              <a:tr h="609396">
                <a:tc>
                  <a:txBody>
                    <a:bodyPr/>
                    <a:lstStyle/>
                    <a:p>
                      <a:pPr algn="ctr"/>
                      <a:endParaRPr lang="en-US" sz="2400" dirty="0">
                        <a:latin typeface="Times New Roman" pitchFamily="18" charset="0"/>
                        <a:cs typeface="Times New Roman" pitchFamily="18" charset="0"/>
                      </a:endParaRPr>
                    </a:p>
                  </a:txBody>
                  <a:tcPr marL="121920" marR="121920" marT="45704" marB="45704"/>
                </a:tc>
                <a:tc>
                  <a:txBody>
                    <a:bodyPr/>
                    <a:lstStyle/>
                    <a:p>
                      <a:pPr algn="ctr"/>
                      <a:r>
                        <a:rPr lang="en-US" sz="2400" dirty="0" err="1"/>
                        <a:t>Số</a:t>
                      </a:r>
                      <a:r>
                        <a:rPr lang="en-US" sz="2400" baseline="0" dirty="0"/>
                        <a:t> con</a:t>
                      </a:r>
                      <a:endParaRPr lang="en-US" sz="2400" dirty="0">
                        <a:latin typeface="Times New Roman" pitchFamily="18" charset="0"/>
                        <a:cs typeface="Times New Roman" pitchFamily="18" charset="0"/>
                      </a:endParaRPr>
                    </a:p>
                  </a:txBody>
                  <a:tcPr marL="121920" marR="121920" marT="45704" marB="45704"/>
                </a:tc>
                <a:tc>
                  <a:txBody>
                    <a:bodyPr/>
                    <a:lstStyle/>
                    <a:p>
                      <a:pPr algn="ctr"/>
                      <a:r>
                        <a:rPr lang="en-US" sz="2400" dirty="0" err="1"/>
                        <a:t>Số</a:t>
                      </a:r>
                      <a:r>
                        <a:rPr lang="en-US" sz="2400" baseline="0" dirty="0"/>
                        <a:t> </a:t>
                      </a:r>
                      <a:r>
                        <a:rPr lang="en-US" sz="2400" baseline="0" dirty="0" err="1"/>
                        <a:t>chân</a:t>
                      </a:r>
                      <a:r>
                        <a:rPr lang="en-US" sz="2400" baseline="0" dirty="0"/>
                        <a:t> </a:t>
                      </a:r>
                      <a:endParaRPr lang="en-US" sz="2400" dirty="0">
                        <a:latin typeface="Times New Roman" pitchFamily="18" charset="0"/>
                        <a:cs typeface="Times New Roman" pitchFamily="18" charset="0"/>
                      </a:endParaRPr>
                    </a:p>
                  </a:txBody>
                  <a:tcPr marL="121920" marR="121920" marT="45704" marB="45704"/>
                </a:tc>
                <a:extLst>
                  <a:ext uri="{0D108BD9-81ED-4DB2-BD59-A6C34878D82A}">
                    <a16:rowId xmlns:a16="http://schemas.microsoft.com/office/drawing/2014/main" val="10000"/>
                  </a:ext>
                </a:extLst>
              </a:tr>
              <a:tr h="491434">
                <a:tc>
                  <a:txBody>
                    <a:bodyPr/>
                    <a:lstStyle/>
                    <a:p>
                      <a:pPr algn="ctr"/>
                      <a:r>
                        <a:rPr lang="en-US" sz="2400" dirty="0" err="1"/>
                        <a:t>Gà</a:t>
                      </a:r>
                      <a:endParaRPr lang="en-US" sz="2400" dirty="0">
                        <a:latin typeface="Times New Roman" pitchFamily="18" charset="0"/>
                        <a:cs typeface="Times New Roman" pitchFamily="18" charset="0"/>
                      </a:endParaRPr>
                    </a:p>
                  </a:txBody>
                  <a:tcPr marL="121920" marR="121920" marT="45704" marB="45704"/>
                </a:tc>
                <a:tc>
                  <a:txBody>
                    <a:bodyPr/>
                    <a:lstStyle/>
                    <a:p>
                      <a:pPr algn="ctr"/>
                      <a:endParaRPr lang="en-US" sz="2400" b="1" i="1" dirty="0">
                        <a:solidFill>
                          <a:srgbClr val="FF0000"/>
                        </a:solidFill>
                        <a:latin typeface="Times New Roman" pitchFamily="18" charset="0"/>
                        <a:cs typeface="Times New Roman" pitchFamily="18" charset="0"/>
                      </a:endParaRPr>
                    </a:p>
                  </a:txBody>
                  <a:tcPr marL="121920" marR="121920" marT="45704" marB="45704"/>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704" marB="45704"/>
                </a:tc>
                <a:extLst>
                  <a:ext uri="{0D108BD9-81ED-4DB2-BD59-A6C34878D82A}">
                    <a16:rowId xmlns:a16="http://schemas.microsoft.com/office/drawing/2014/main" val="10001"/>
                  </a:ext>
                </a:extLst>
              </a:tr>
              <a:tr h="491434">
                <a:tc>
                  <a:txBody>
                    <a:bodyPr/>
                    <a:lstStyle/>
                    <a:p>
                      <a:pPr algn="ctr"/>
                      <a:r>
                        <a:rPr lang="en-US" sz="2400" baseline="0" dirty="0" err="1"/>
                        <a:t>Chó</a:t>
                      </a:r>
                      <a:endParaRPr lang="en-US" sz="2400" dirty="0">
                        <a:latin typeface="Times New Roman" pitchFamily="18" charset="0"/>
                        <a:cs typeface="Times New Roman" pitchFamily="18" charset="0"/>
                      </a:endParaRPr>
                    </a:p>
                  </a:txBody>
                  <a:tcPr marL="121920" marR="121920" marT="45704" marB="45704"/>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704" marB="45704"/>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704" marB="45704"/>
                </a:tc>
                <a:extLst>
                  <a:ext uri="{0D108BD9-81ED-4DB2-BD59-A6C34878D82A}">
                    <a16:rowId xmlns:a16="http://schemas.microsoft.com/office/drawing/2014/main" val="10002"/>
                  </a:ext>
                </a:extLst>
              </a:tr>
            </a:tbl>
          </a:graphicData>
        </a:graphic>
      </p:graphicFrame>
      <p:sp>
        <p:nvSpPr>
          <p:cNvPr id="16414" name="Rectangle 3"/>
          <p:cNvSpPr>
            <a:spLocks noChangeArrowheads="1"/>
          </p:cNvSpPr>
          <p:nvPr/>
        </p:nvSpPr>
        <p:spPr bwMode="auto">
          <a:xfrm>
            <a:off x="6203952" y="4975958"/>
            <a:ext cx="5988049" cy="830262"/>
          </a:xfrm>
          <a:prstGeom prst="rect">
            <a:avLst/>
          </a:prstGeom>
          <a:noFill/>
          <a:ln w="9525">
            <a:noFill/>
            <a:miter lim="800000"/>
            <a:headEnd/>
            <a:tailEnd/>
          </a:ln>
        </p:spPr>
        <p:txBody>
          <a:bodyPr>
            <a:spAutoFit/>
          </a:bodyPr>
          <a:lstStyle/>
          <a:p>
            <a:pPr eaLnBrk="1" hangingPunct="1"/>
            <a:r>
              <a:rPr lang="en-US" altLang="en-US" sz="2400" b="1">
                <a:solidFill>
                  <a:srgbClr val="0000FF"/>
                </a:solidFill>
                <a:latin typeface="Times New Roman" pitchFamily="18" charset="0"/>
                <a:cs typeface="Times New Roman" pitchFamily="18" charset="0"/>
              </a:rPr>
              <a:t>Số chân gà + số chân chó = 100</a:t>
            </a:r>
          </a:p>
          <a:p>
            <a:pPr eaLnBrk="1" hangingPunct="1"/>
            <a:r>
              <a:rPr lang="en-US" altLang="en-US" sz="2400" b="1">
                <a:solidFill>
                  <a:srgbClr val="FF0000"/>
                </a:solidFill>
                <a:latin typeface="Times New Roman" pitchFamily="18" charset="0"/>
                <a:cs typeface="Times New Roman" pitchFamily="18" charset="0"/>
              </a:rPr>
              <a:t>         2</a:t>
            </a:r>
            <a:r>
              <a:rPr lang="en-US" altLang="en-US" sz="2400" b="1" i="1">
                <a:solidFill>
                  <a:srgbClr val="FF0000"/>
                </a:solidFill>
                <a:latin typeface="Times New Roman" pitchFamily="18" charset="0"/>
                <a:cs typeface="Times New Roman" pitchFamily="18" charset="0"/>
              </a:rPr>
              <a:t>x     </a:t>
            </a:r>
            <a:r>
              <a:rPr lang="en-US" altLang="en-US" sz="2400" b="1">
                <a:solidFill>
                  <a:srgbClr val="0000FF"/>
                </a:solidFill>
                <a:latin typeface="Times New Roman" pitchFamily="18" charset="0"/>
                <a:cs typeface="Times New Roman" pitchFamily="18" charset="0"/>
              </a:rPr>
              <a:t> +   </a:t>
            </a:r>
            <a:r>
              <a:rPr lang="en-US" altLang="en-US" sz="2400" b="1">
                <a:solidFill>
                  <a:srgbClr val="FF0000"/>
                </a:solidFill>
                <a:latin typeface="Times New Roman" pitchFamily="18" charset="0"/>
                <a:cs typeface="Times New Roman" pitchFamily="18" charset="0"/>
              </a:rPr>
              <a:t>4(36 – </a:t>
            </a:r>
            <a:r>
              <a:rPr lang="en-US" altLang="en-US" sz="2400" b="1" i="1">
                <a:solidFill>
                  <a:srgbClr val="FF0000"/>
                </a:solidFill>
                <a:latin typeface="Times New Roman" pitchFamily="18" charset="0"/>
                <a:cs typeface="Times New Roman" pitchFamily="18" charset="0"/>
              </a:rPr>
              <a:t>x</a:t>
            </a:r>
            <a:r>
              <a:rPr lang="en-US" altLang="en-US" sz="2400" b="1">
                <a:solidFill>
                  <a:srgbClr val="FF0000"/>
                </a:solidFill>
                <a:latin typeface="Times New Roman" pitchFamily="18" charset="0"/>
                <a:cs typeface="Times New Roman" pitchFamily="18" charset="0"/>
              </a:rPr>
              <a:t>)    </a:t>
            </a:r>
            <a:r>
              <a:rPr lang="en-US" altLang="en-US" sz="2400" b="1">
                <a:solidFill>
                  <a:srgbClr val="0000FF"/>
                </a:solidFill>
                <a:latin typeface="Times New Roman" pitchFamily="18" charset="0"/>
                <a:cs typeface="Times New Roman" pitchFamily="18" charset="0"/>
              </a:rPr>
              <a:t>= 100</a:t>
            </a:r>
            <a:endParaRPr lang="en-US" altLang="en-US" sz="2400"/>
          </a:p>
        </p:txBody>
      </p:sp>
      <p:sp>
        <p:nvSpPr>
          <p:cNvPr id="16415" name="TextBox 16"/>
          <p:cNvSpPr txBox="1">
            <a:spLocks noChangeArrowheads="1"/>
          </p:cNvSpPr>
          <p:nvPr/>
        </p:nvSpPr>
        <p:spPr bwMode="auto">
          <a:xfrm>
            <a:off x="8401051" y="3759035"/>
            <a:ext cx="1016000" cy="460375"/>
          </a:xfrm>
          <a:prstGeom prst="rect">
            <a:avLst/>
          </a:prstGeom>
          <a:noFill/>
          <a:ln w="9525">
            <a:noFill/>
            <a:miter lim="800000"/>
            <a:headEnd/>
            <a:tailEnd/>
          </a:ln>
        </p:spPr>
        <p:txBody>
          <a:bodyPr>
            <a:spAutoFit/>
          </a:bodyPr>
          <a:lstStyle/>
          <a:p>
            <a:pPr algn="ctr" eaLnBrk="1" hangingPunct="1"/>
            <a:r>
              <a:rPr lang="en-US" altLang="en-US" sz="2400" b="1" i="1">
                <a:solidFill>
                  <a:srgbClr val="FF0000"/>
                </a:solidFill>
              </a:rPr>
              <a:t>x</a:t>
            </a:r>
          </a:p>
        </p:txBody>
      </p:sp>
      <p:sp>
        <p:nvSpPr>
          <p:cNvPr id="16416" name="TextBox 18"/>
          <p:cNvSpPr txBox="1">
            <a:spLocks noChangeArrowheads="1"/>
          </p:cNvSpPr>
          <p:nvPr/>
        </p:nvSpPr>
        <p:spPr bwMode="auto">
          <a:xfrm>
            <a:off x="10430933" y="3709822"/>
            <a:ext cx="1016000" cy="461963"/>
          </a:xfrm>
          <a:prstGeom prst="rect">
            <a:avLst/>
          </a:prstGeom>
          <a:noFill/>
          <a:ln w="9525">
            <a:noFill/>
            <a:miter lim="800000"/>
            <a:headEnd/>
            <a:tailEnd/>
          </a:ln>
        </p:spPr>
        <p:txBody>
          <a:bodyPr>
            <a:spAutoFit/>
          </a:bodyPr>
          <a:lstStyle/>
          <a:p>
            <a:pPr eaLnBrk="1" hangingPunct="1"/>
            <a:r>
              <a:rPr lang="en-US" altLang="en-US" sz="2400" b="1">
                <a:solidFill>
                  <a:srgbClr val="FF0000"/>
                </a:solidFill>
              </a:rPr>
              <a:t>2</a:t>
            </a:r>
            <a:r>
              <a:rPr lang="en-US" altLang="en-US" sz="2400" b="1" i="1">
                <a:solidFill>
                  <a:srgbClr val="FF0000"/>
                </a:solidFill>
              </a:rPr>
              <a:t>x</a:t>
            </a:r>
          </a:p>
        </p:txBody>
      </p:sp>
      <p:sp>
        <p:nvSpPr>
          <p:cNvPr id="16417" name="TextBox 19"/>
          <p:cNvSpPr txBox="1">
            <a:spLocks noChangeArrowheads="1"/>
          </p:cNvSpPr>
          <p:nvPr/>
        </p:nvSpPr>
        <p:spPr bwMode="auto">
          <a:xfrm>
            <a:off x="7926918" y="4287672"/>
            <a:ext cx="1621367" cy="461963"/>
          </a:xfrm>
          <a:prstGeom prst="rect">
            <a:avLst/>
          </a:prstGeom>
          <a:noFill/>
          <a:ln w="9525">
            <a:noFill/>
            <a:miter lim="800000"/>
            <a:headEnd/>
            <a:tailEnd/>
          </a:ln>
        </p:spPr>
        <p:txBody>
          <a:bodyPr>
            <a:spAutoFit/>
          </a:bodyPr>
          <a:lstStyle/>
          <a:p>
            <a:pPr algn="ctr" eaLnBrk="1" hangingPunct="1"/>
            <a:r>
              <a:rPr lang="en-US" altLang="en-US" sz="2400" b="1">
                <a:solidFill>
                  <a:srgbClr val="FF0000"/>
                </a:solidFill>
              </a:rPr>
              <a:t>36 - </a:t>
            </a:r>
            <a:r>
              <a:rPr lang="en-US" altLang="en-US" sz="2400" b="1" i="1">
                <a:solidFill>
                  <a:srgbClr val="FF0000"/>
                </a:solidFill>
              </a:rPr>
              <a:t>x</a:t>
            </a:r>
          </a:p>
        </p:txBody>
      </p:sp>
      <p:sp>
        <p:nvSpPr>
          <p:cNvPr id="16418" name="TextBox 20"/>
          <p:cNvSpPr txBox="1">
            <a:spLocks noChangeArrowheads="1"/>
          </p:cNvSpPr>
          <p:nvPr/>
        </p:nvSpPr>
        <p:spPr bwMode="auto">
          <a:xfrm>
            <a:off x="9770533" y="4292434"/>
            <a:ext cx="2336800" cy="461962"/>
          </a:xfrm>
          <a:prstGeom prst="rect">
            <a:avLst/>
          </a:prstGeom>
          <a:noFill/>
          <a:ln w="9525">
            <a:noFill/>
            <a:miter lim="800000"/>
            <a:headEnd/>
            <a:tailEnd/>
          </a:ln>
        </p:spPr>
        <p:txBody>
          <a:bodyPr>
            <a:spAutoFit/>
          </a:bodyPr>
          <a:lstStyle/>
          <a:p>
            <a:pPr algn="ctr" eaLnBrk="1" hangingPunct="1"/>
            <a:r>
              <a:rPr lang="en-US" altLang="en-US" sz="2400" b="1">
                <a:solidFill>
                  <a:srgbClr val="FF0000"/>
                </a:solidFill>
              </a:rPr>
              <a:t>4(36</a:t>
            </a:r>
            <a:r>
              <a:rPr lang="en-US" altLang="en-US" sz="2400" b="1" i="1">
                <a:solidFill>
                  <a:srgbClr val="FF0000"/>
                </a:solidFill>
              </a:rPr>
              <a:t> </a:t>
            </a:r>
            <a:r>
              <a:rPr lang="en-US" altLang="en-US" sz="2400" b="1">
                <a:solidFill>
                  <a:srgbClr val="FF0000"/>
                </a:solidFill>
              </a:rPr>
              <a:t>-</a:t>
            </a:r>
            <a:r>
              <a:rPr lang="en-US" altLang="en-US" sz="2400" b="1" i="1">
                <a:solidFill>
                  <a:srgbClr val="FF0000"/>
                </a:solidFill>
              </a:rPr>
              <a:t> x</a:t>
            </a:r>
            <a:r>
              <a:rPr lang="en-US" altLang="en-US" sz="2400" b="1">
                <a:solidFill>
                  <a:srgbClr val="FF0000"/>
                </a:solidFill>
              </a:rPr>
              <a:t>)</a:t>
            </a:r>
          </a:p>
        </p:txBody>
      </p:sp>
      <p:graphicFrame>
        <p:nvGraphicFramePr>
          <p:cNvPr id="30" name="Table 29"/>
          <p:cNvGraphicFramePr>
            <a:graphicFrameLocks noGrp="1"/>
          </p:cNvGraphicFramePr>
          <p:nvPr/>
        </p:nvGraphicFramePr>
        <p:xfrm>
          <a:off x="148167" y="3126520"/>
          <a:ext cx="5511801" cy="1590674"/>
        </p:xfrm>
        <a:graphic>
          <a:graphicData uri="http://schemas.openxmlformats.org/drawingml/2006/table">
            <a:tbl>
              <a:tblPr firstRow="1" bandRow="1">
                <a:tableStyleId>{8A107856-5554-42FB-B03E-39F5DBC370BA}</a:tableStyleId>
              </a:tblPr>
              <a:tblGrid>
                <a:gridCol w="1837267">
                  <a:extLst>
                    <a:ext uri="{9D8B030D-6E8A-4147-A177-3AD203B41FA5}">
                      <a16:colId xmlns:a16="http://schemas.microsoft.com/office/drawing/2014/main" val="20000"/>
                    </a:ext>
                  </a:extLst>
                </a:gridCol>
                <a:gridCol w="1837267">
                  <a:extLst>
                    <a:ext uri="{9D8B030D-6E8A-4147-A177-3AD203B41FA5}">
                      <a16:colId xmlns:a16="http://schemas.microsoft.com/office/drawing/2014/main" val="20001"/>
                    </a:ext>
                  </a:extLst>
                </a:gridCol>
                <a:gridCol w="1837267">
                  <a:extLst>
                    <a:ext uri="{9D8B030D-6E8A-4147-A177-3AD203B41FA5}">
                      <a16:colId xmlns:a16="http://schemas.microsoft.com/office/drawing/2014/main" val="20002"/>
                    </a:ext>
                  </a:extLst>
                </a:gridCol>
              </a:tblGrid>
              <a:tr h="608788">
                <a:tc>
                  <a:txBody>
                    <a:bodyPr/>
                    <a:lstStyle/>
                    <a:p>
                      <a:pPr algn="ctr"/>
                      <a:endParaRPr lang="en-US" sz="2400" dirty="0">
                        <a:latin typeface="Times New Roman" pitchFamily="18" charset="0"/>
                        <a:cs typeface="Times New Roman" pitchFamily="18" charset="0"/>
                      </a:endParaRPr>
                    </a:p>
                  </a:txBody>
                  <a:tcPr marL="121920" marR="121920" marT="45658" marB="45658"/>
                </a:tc>
                <a:tc>
                  <a:txBody>
                    <a:bodyPr/>
                    <a:lstStyle/>
                    <a:p>
                      <a:pPr algn="ctr"/>
                      <a:r>
                        <a:rPr lang="en-US" sz="2400" dirty="0" err="1"/>
                        <a:t>Số</a:t>
                      </a:r>
                      <a:r>
                        <a:rPr lang="en-US" sz="2400" baseline="0" dirty="0"/>
                        <a:t> con</a:t>
                      </a:r>
                      <a:endParaRPr lang="en-US" sz="2400" dirty="0">
                        <a:latin typeface="Times New Roman" pitchFamily="18" charset="0"/>
                        <a:cs typeface="Times New Roman" pitchFamily="18" charset="0"/>
                      </a:endParaRPr>
                    </a:p>
                  </a:txBody>
                  <a:tcPr marL="121920" marR="121920" marT="45658" marB="45658"/>
                </a:tc>
                <a:tc>
                  <a:txBody>
                    <a:bodyPr/>
                    <a:lstStyle/>
                    <a:p>
                      <a:pPr algn="ctr"/>
                      <a:r>
                        <a:rPr lang="en-US" sz="2400" dirty="0" err="1"/>
                        <a:t>Số</a:t>
                      </a:r>
                      <a:r>
                        <a:rPr lang="en-US" sz="2400" baseline="0" dirty="0"/>
                        <a:t> </a:t>
                      </a:r>
                      <a:r>
                        <a:rPr lang="en-US" sz="2400" baseline="0" dirty="0" err="1"/>
                        <a:t>chân</a:t>
                      </a:r>
                      <a:r>
                        <a:rPr lang="en-US" sz="2400" baseline="0" dirty="0"/>
                        <a:t> </a:t>
                      </a:r>
                      <a:endParaRPr lang="en-US" sz="2400" dirty="0">
                        <a:latin typeface="Times New Roman" pitchFamily="18" charset="0"/>
                        <a:cs typeface="Times New Roman" pitchFamily="18" charset="0"/>
                      </a:endParaRPr>
                    </a:p>
                  </a:txBody>
                  <a:tcPr marL="121920" marR="121920" marT="45658" marB="45658"/>
                </a:tc>
                <a:extLst>
                  <a:ext uri="{0D108BD9-81ED-4DB2-BD59-A6C34878D82A}">
                    <a16:rowId xmlns:a16="http://schemas.microsoft.com/office/drawing/2014/main" val="10000"/>
                  </a:ext>
                </a:extLst>
              </a:tr>
              <a:tr h="490943">
                <a:tc>
                  <a:txBody>
                    <a:bodyPr/>
                    <a:lstStyle/>
                    <a:p>
                      <a:pPr algn="ctr"/>
                      <a:r>
                        <a:rPr lang="en-US" sz="2400" dirty="0" err="1"/>
                        <a:t>Gà</a:t>
                      </a:r>
                      <a:endParaRPr lang="en-US" sz="2400" dirty="0">
                        <a:latin typeface="Times New Roman" pitchFamily="18" charset="0"/>
                        <a:cs typeface="Times New Roman" pitchFamily="18" charset="0"/>
                      </a:endParaRPr>
                    </a:p>
                  </a:txBody>
                  <a:tcPr marL="121920" marR="121920" marT="45658" marB="45658"/>
                </a:tc>
                <a:tc>
                  <a:txBody>
                    <a:bodyPr/>
                    <a:lstStyle/>
                    <a:p>
                      <a:pPr algn="ctr"/>
                      <a:endParaRPr lang="en-US" sz="2400" b="1" i="1" dirty="0">
                        <a:solidFill>
                          <a:srgbClr val="FF0000"/>
                        </a:solidFill>
                        <a:latin typeface="Times New Roman" pitchFamily="18" charset="0"/>
                        <a:cs typeface="Times New Roman" pitchFamily="18" charset="0"/>
                      </a:endParaRPr>
                    </a:p>
                  </a:txBody>
                  <a:tcPr marL="121920" marR="121920" marT="45658" marB="45658"/>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658" marB="45658"/>
                </a:tc>
                <a:extLst>
                  <a:ext uri="{0D108BD9-81ED-4DB2-BD59-A6C34878D82A}">
                    <a16:rowId xmlns:a16="http://schemas.microsoft.com/office/drawing/2014/main" val="10001"/>
                  </a:ext>
                </a:extLst>
              </a:tr>
              <a:tr h="490943">
                <a:tc>
                  <a:txBody>
                    <a:bodyPr/>
                    <a:lstStyle/>
                    <a:p>
                      <a:pPr algn="ctr"/>
                      <a:r>
                        <a:rPr lang="en-US" sz="2400" baseline="0" dirty="0" err="1"/>
                        <a:t>Chó</a:t>
                      </a:r>
                      <a:endParaRPr lang="en-US" sz="2400" dirty="0">
                        <a:latin typeface="Times New Roman" pitchFamily="18" charset="0"/>
                        <a:cs typeface="Times New Roman" pitchFamily="18" charset="0"/>
                      </a:endParaRPr>
                    </a:p>
                  </a:txBody>
                  <a:tcPr marL="121920" marR="121920" marT="45658" marB="45658"/>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658" marB="45658"/>
                </a:tc>
                <a:tc>
                  <a:txBody>
                    <a:bodyPr/>
                    <a:lstStyle/>
                    <a:p>
                      <a:pPr algn="ctr"/>
                      <a:endParaRPr lang="en-US" sz="2400" b="1" dirty="0">
                        <a:solidFill>
                          <a:srgbClr val="FF0000"/>
                        </a:solidFill>
                        <a:latin typeface="Times New Roman" pitchFamily="18" charset="0"/>
                        <a:cs typeface="Times New Roman" pitchFamily="18" charset="0"/>
                      </a:endParaRPr>
                    </a:p>
                  </a:txBody>
                  <a:tcPr marL="121920" marR="121920" marT="45658" marB="45658"/>
                </a:tc>
                <a:extLst>
                  <a:ext uri="{0D108BD9-81ED-4DB2-BD59-A6C34878D82A}">
                    <a16:rowId xmlns:a16="http://schemas.microsoft.com/office/drawing/2014/main" val="10002"/>
                  </a:ext>
                </a:extLst>
              </a:tr>
            </a:tbl>
          </a:graphicData>
        </a:graphic>
      </p:graphicFrame>
      <p:sp>
        <p:nvSpPr>
          <p:cNvPr id="31" name="Rectangle 3"/>
          <p:cNvSpPr>
            <a:spLocks noChangeArrowheads="1"/>
          </p:cNvSpPr>
          <p:nvPr/>
        </p:nvSpPr>
        <p:spPr bwMode="auto">
          <a:xfrm>
            <a:off x="156634" y="4969608"/>
            <a:ext cx="5985933" cy="830262"/>
          </a:xfrm>
          <a:prstGeom prst="rect">
            <a:avLst/>
          </a:prstGeom>
          <a:noFill/>
          <a:ln w="9525">
            <a:noFill/>
            <a:miter lim="800000"/>
            <a:headEnd/>
            <a:tailEnd/>
          </a:ln>
        </p:spPr>
        <p:txBody>
          <a:bodyPr>
            <a:spAutoFit/>
          </a:bodyPr>
          <a:lstStyle/>
          <a:p>
            <a:pPr eaLnBrk="1" hangingPunct="1"/>
            <a:r>
              <a:rPr lang="en-US" altLang="en-US" sz="2400" b="1" dirty="0" err="1">
                <a:solidFill>
                  <a:srgbClr val="0000FF"/>
                </a:solidFill>
                <a:latin typeface="Times New Roman" pitchFamily="18" charset="0"/>
                <a:cs typeface="Times New Roman" pitchFamily="18" charset="0"/>
              </a:rPr>
              <a:t>Số</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chân</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gà</a:t>
            </a:r>
            <a:r>
              <a:rPr lang="en-US" altLang="en-US" sz="2400" b="1" dirty="0">
                <a:solidFill>
                  <a:srgbClr val="0000FF"/>
                </a:solidFill>
                <a:latin typeface="Times New Roman" pitchFamily="18" charset="0"/>
                <a:cs typeface="Times New Roman" pitchFamily="18" charset="0"/>
              </a:rPr>
              <a:t> + </a:t>
            </a:r>
            <a:r>
              <a:rPr lang="en-US" altLang="en-US" sz="2400" b="1" dirty="0" err="1">
                <a:solidFill>
                  <a:srgbClr val="0000FF"/>
                </a:solidFill>
                <a:latin typeface="Times New Roman" pitchFamily="18" charset="0"/>
                <a:cs typeface="Times New Roman" pitchFamily="18" charset="0"/>
              </a:rPr>
              <a:t>số</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chân</a:t>
            </a:r>
            <a:r>
              <a:rPr lang="en-US" altLang="en-US" sz="2400" b="1" dirty="0">
                <a:solidFill>
                  <a:srgbClr val="0000FF"/>
                </a:solidFill>
                <a:latin typeface="Times New Roman" pitchFamily="18" charset="0"/>
                <a:cs typeface="Times New Roman" pitchFamily="18" charset="0"/>
              </a:rPr>
              <a:t> </a:t>
            </a:r>
            <a:r>
              <a:rPr lang="en-US" altLang="en-US" sz="2400" b="1" dirty="0" err="1">
                <a:solidFill>
                  <a:srgbClr val="0000FF"/>
                </a:solidFill>
                <a:latin typeface="Times New Roman" pitchFamily="18" charset="0"/>
                <a:cs typeface="Times New Roman" pitchFamily="18" charset="0"/>
              </a:rPr>
              <a:t>chó</a:t>
            </a:r>
            <a:r>
              <a:rPr lang="en-US" altLang="en-US" sz="2400" b="1" dirty="0">
                <a:solidFill>
                  <a:srgbClr val="0000FF"/>
                </a:solidFill>
                <a:latin typeface="Times New Roman" pitchFamily="18" charset="0"/>
                <a:cs typeface="Times New Roman" pitchFamily="18" charset="0"/>
              </a:rPr>
              <a:t> = 100</a:t>
            </a:r>
          </a:p>
          <a:p>
            <a:pPr eaLnBrk="1" hangingPunct="1"/>
            <a:r>
              <a:rPr lang="en-US" altLang="en-US" sz="2400" b="1" dirty="0">
                <a:solidFill>
                  <a:srgbClr val="FF0000"/>
                </a:solidFill>
                <a:latin typeface="Times New Roman" pitchFamily="18" charset="0"/>
                <a:cs typeface="Times New Roman" pitchFamily="18" charset="0"/>
              </a:rPr>
              <a:t>         2(36-x)</a:t>
            </a:r>
            <a:r>
              <a:rPr lang="en-US" altLang="en-US" sz="2400" b="1" i="1" dirty="0">
                <a:solidFill>
                  <a:srgbClr val="FF0000"/>
                </a:solidFill>
                <a:latin typeface="Times New Roman" pitchFamily="18" charset="0"/>
                <a:cs typeface="Times New Roman" pitchFamily="18" charset="0"/>
              </a:rPr>
              <a:t>     </a:t>
            </a:r>
            <a:r>
              <a:rPr lang="en-US" altLang="en-US" sz="2400" b="1" dirty="0">
                <a:solidFill>
                  <a:srgbClr val="0000FF"/>
                </a:solidFill>
                <a:latin typeface="Times New Roman" pitchFamily="18" charset="0"/>
                <a:cs typeface="Times New Roman" pitchFamily="18" charset="0"/>
              </a:rPr>
              <a:t> +   </a:t>
            </a:r>
            <a:r>
              <a:rPr lang="en-US" altLang="en-US" sz="2400" b="1" dirty="0">
                <a:solidFill>
                  <a:srgbClr val="FF0000"/>
                </a:solidFill>
                <a:latin typeface="Times New Roman" pitchFamily="18" charset="0"/>
                <a:cs typeface="Times New Roman" pitchFamily="18" charset="0"/>
              </a:rPr>
              <a:t>4x       </a:t>
            </a:r>
            <a:r>
              <a:rPr lang="en-US" altLang="en-US" sz="2400" b="1" dirty="0">
                <a:solidFill>
                  <a:srgbClr val="0000FF"/>
                </a:solidFill>
                <a:latin typeface="Times New Roman" pitchFamily="18" charset="0"/>
                <a:cs typeface="Times New Roman" pitchFamily="18" charset="0"/>
              </a:rPr>
              <a:t>= 100</a:t>
            </a:r>
            <a:endParaRPr lang="en-US" altLang="en-US" sz="2400" dirty="0"/>
          </a:p>
        </p:txBody>
      </p:sp>
      <p:sp>
        <p:nvSpPr>
          <p:cNvPr id="32" name="TextBox 31"/>
          <p:cNvSpPr txBox="1">
            <a:spLocks noChangeArrowheads="1"/>
          </p:cNvSpPr>
          <p:nvPr/>
        </p:nvSpPr>
        <p:spPr bwMode="auto">
          <a:xfrm>
            <a:off x="2413000" y="4266346"/>
            <a:ext cx="1016000" cy="461963"/>
          </a:xfrm>
          <a:prstGeom prst="rect">
            <a:avLst/>
          </a:prstGeom>
          <a:noFill/>
          <a:ln w="9525">
            <a:noFill/>
            <a:miter lim="800000"/>
            <a:headEnd/>
            <a:tailEnd/>
          </a:ln>
        </p:spPr>
        <p:txBody>
          <a:bodyPr>
            <a:spAutoFit/>
          </a:bodyPr>
          <a:lstStyle/>
          <a:p>
            <a:pPr algn="ctr" eaLnBrk="1" hangingPunct="1"/>
            <a:r>
              <a:rPr lang="en-US" altLang="en-US" sz="2400" b="1" i="1">
                <a:solidFill>
                  <a:srgbClr val="FF0000"/>
                </a:solidFill>
              </a:rPr>
              <a:t>x</a:t>
            </a:r>
          </a:p>
        </p:txBody>
      </p:sp>
      <p:sp>
        <p:nvSpPr>
          <p:cNvPr id="33" name="TextBox 32"/>
          <p:cNvSpPr txBox="1">
            <a:spLocks noChangeArrowheads="1"/>
          </p:cNvSpPr>
          <p:nvPr/>
        </p:nvSpPr>
        <p:spPr bwMode="auto">
          <a:xfrm>
            <a:off x="3894667" y="3750408"/>
            <a:ext cx="1877484" cy="461962"/>
          </a:xfrm>
          <a:prstGeom prst="rect">
            <a:avLst/>
          </a:prstGeom>
          <a:noFill/>
          <a:ln w="9525">
            <a:noFill/>
            <a:miter lim="800000"/>
            <a:headEnd/>
            <a:tailEnd/>
          </a:ln>
        </p:spPr>
        <p:txBody>
          <a:bodyPr>
            <a:spAutoFit/>
          </a:bodyPr>
          <a:lstStyle/>
          <a:p>
            <a:pPr eaLnBrk="1" hangingPunct="1"/>
            <a:r>
              <a:rPr lang="en-US" altLang="en-US" sz="2400" b="1">
                <a:solidFill>
                  <a:srgbClr val="FF0000"/>
                </a:solidFill>
              </a:rPr>
              <a:t>2(</a:t>
            </a:r>
            <a:r>
              <a:rPr lang="en-US" altLang="en-US" sz="2400" b="1" i="1">
                <a:solidFill>
                  <a:srgbClr val="FF0000"/>
                </a:solidFill>
              </a:rPr>
              <a:t>36-x)</a:t>
            </a:r>
          </a:p>
        </p:txBody>
      </p:sp>
      <p:sp>
        <p:nvSpPr>
          <p:cNvPr id="34" name="TextBox 33"/>
          <p:cNvSpPr txBox="1">
            <a:spLocks noChangeArrowheads="1"/>
          </p:cNvSpPr>
          <p:nvPr/>
        </p:nvSpPr>
        <p:spPr bwMode="auto">
          <a:xfrm>
            <a:off x="2019301" y="3739296"/>
            <a:ext cx="1623484" cy="461963"/>
          </a:xfrm>
          <a:prstGeom prst="rect">
            <a:avLst/>
          </a:prstGeom>
          <a:noFill/>
          <a:ln w="9525">
            <a:noFill/>
            <a:miter lim="800000"/>
            <a:headEnd/>
            <a:tailEnd/>
          </a:ln>
        </p:spPr>
        <p:txBody>
          <a:bodyPr>
            <a:spAutoFit/>
          </a:bodyPr>
          <a:lstStyle/>
          <a:p>
            <a:pPr algn="ctr" eaLnBrk="1" hangingPunct="1"/>
            <a:r>
              <a:rPr lang="en-US" altLang="en-US" sz="2400" b="1" dirty="0">
                <a:solidFill>
                  <a:srgbClr val="FF0000"/>
                </a:solidFill>
              </a:rPr>
              <a:t>36 - </a:t>
            </a:r>
            <a:r>
              <a:rPr lang="en-US" altLang="en-US" sz="2400" b="1" i="1" dirty="0">
                <a:solidFill>
                  <a:srgbClr val="FF0000"/>
                </a:solidFill>
              </a:rPr>
              <a:t>x</a:t>
            </a:r>
          </a:p>
        </p:txBody>
      </p:sp>
      <p:sp>
        <p:nvSpPr>
          <p:cNvPr id="35" name="TextBox 34"/>
          <p:cNvSpPr txBox="1">
            <a:spLocks noChangeArrowheads="1"/>
          </p:cNvSpPr>
          <p:nvPr/>
        </p:nvSpPr>
        <p:spPr bwMode="auto">
          <a:xfrm>
            <a:off x="3168651" y="4277458"/>
            <a:ext cx="2336800" cy="461962"/>
          </a:xfrm>
          <a:prstGeom prst="rect">
            <a:avLst/>
          </a:prstGeom>
          <a:noFill/>
          <a:ln w="9525">
            <a:noFill/>
            <a:miter lim="800000"/>
            <a:headEnd/>
            <a:tailEnd/>
          </a:ln>
        </p:spPr>
        <p:txBody>
          <a:bodyPr>
            <a:spAutoFit/>
          </a:bodyPr>
          <a:lstStyle/>
          <a:p>
            <a:pPr algn="ctr" eaLnBrk="1" hangingPunct="1"/>
            <a:r>
              <a:rPr lang="en-US" altLang="en-US" sz="2400" b="1">
                <a:solidFill>
                  <a:srgbClr val="FF0000"/>
                </a:solidFill>
              </a:rPr>
              <a:t>4x</a:t>
            </a:r>
          </a:p>
        </p:txBody>
      </p:sp>
      <p:sp>
        <p:nvSpPr>
          <p:cNvPr id="29" name="Text Box 4"/>
          <p:cNvSpPr txBox="1">
            <a:spLocks noChangeArrowheads="1"/>
          </p:cNvSpPr>
          <p:nvPr/>
        </p:nvSpPr>
        <p:spPr bwMode="auto">
          <a:xfrm>
            <a:off x="0" y="2460189"/>
            <a:ext cx="6362700" cy="460375"/>
          </a:xfrm>
          <a:prstGeom prst="rect">
            <a:avLst/>
          </a:prstGeom>
          <a:noFill/>
          <a:ln w="9525">
            <a:noFill/>
            <a:miter lim="800000"/>
            <a:headEnd/>
            <a:tailEnd/>
          </a:ln>
        </p:spPr>
        <p:txBody>
          <a:bodyPr>
            <a:spAutoFit/>
          </a:bodyPr>
          <a:lstStyle/>
          <a:p>
            <a:pPr eaLnBrk="1" hangingPunct="1"/>
            <a:r>
              <a:rPr lang="en-US" altLang="en-US" sz="2400" b="1" dirty="0" err="1">
                <a:solidFill>
                  <a:srgbClr val="1C1C1C"/>
                </a:solidFill>
                <a:latin typeface="Times New Roman" pitchFamily="18" charset="0"/>
                <a:cs typeface="Times New Roman" pitchFamily="18" charset="0"/>
              </a:rPr>
              <a:t>Gọi</a:t>
            </a:r>
            <a:r>
              <a:rPr lang="en-US" altLang="en-US" sz="2400" b="1" dirty="0">
                <a:solidFill>
                  <a:srgbClr val="1C1C1C"/>
                </a:solidFill>
                <a:latin typeface="Times New Roman" pitchFamily="18" charset="0"/>
                <a:cs typeface="Times New Roman" pitchFamily="18" charset="0"/>
              </a:rPr>
              <a:t> </a:t>
            </a:r>
            <a:r>
              <a:rPr lang="en-US" altLang="en-US" sz="2400" b="1" dirty="0" err="1">
                <a:solidFill>
                  <a:srgbClr val="1C1C1C"/>
                </a:solidFill>
                <a:latin typeface="Times New Roman" pitchFamily="18" charset="0"/>
                <a:cs typeface="Times New Roman" pitchFamily="18" charset="0"/>
              </a:rPr>
              <a:t>số</a:t>
            </a:r>
            <a:r>
              <a:rPr lang="en-US" altLang="en-US" sz="2400" b="1" dirty="0">
                <a:solidFill>
                  <a:srgbClr val="1C1C1C"/>
                </a:solidFill>
                <a:latin typeface="Times New Roman" pitchFamily="18" charset="0"/>
                <a:cs typeface="Times New Roman" pitchFamily="18" charset="0"/>
              </a:rPr>
              <a:t> </a:t>
            </a:r>
            <a:r>
              <a:rPr lang="en-US" altLang="en-US" sz="2400" b="1" dirty="0" err="1">
                <a:solidFill>
                  <a:srgbClr val="1C1C1C"/>
                </a:solidFill>
                <a:latin typeface="Times New Roman" pitchFamily="18" charset="0"/>
                <a:cs typeface="Times New Roman" pitchFamily="18" charset="0"/>
              </a:rPr>
              <a:t>chó</a:t>
            </a:r>
            <a:r>
              <a:rPr lang="en-US" altLang="en-US" sz="2400" b="1" dirty="0">
                <a:solidFill>
                  <a:srgbClr val="1C1C1C"/>
                </a:solidFill>
                <a:latin typeface="Times New Roman" pitchFamily="18" charset="0"/>
                <a:cs typeface="Times New Roman" pitchFamily="18" charset="0"/>
              </a:rPr>
              <a:t> </a:t>
            </a:r>
            <a:r>
              <a:rPr lang="en-US" altLang="en-US" sz="2400" b="1" dirty="0" err="1">
                <a:solidFill>
                  <a:srgbClr val="1C1C1C"/>
                </a:solidFill>
                <a:latin typeface="Times New Roman" pitchFamily="18" charset="0"/>
                <a:cs typeface="Times New Roman" pitchFamily="18" charset="0"/>
              </a:rPr>
              <a:t>là</a:t>
            </a:r>
            <a:r>
              <a:rPr lang="en-US" altLang="en-US" sz="2400" b="1" dirty="0">
                <a:solidFill>
                  <a:srgbClr val="1C1C1C"/>
                </a:solidFill>
                <a:latin typeface="Times New Roman" pitchFamily="18" charset="0"/>
                <a:cs typeface="Times New Roman" pitchFamily="18" charset="0"/>
              </a:rPr>
              <a:t> </a:t>
            </a:r>
            <a:r>
              <a:rPr lang="en-US" altLang="en-US" sz="2400" b="1" i="1" dirty="0">
                <a:solidFill>
                  <a:srgbClr val="FF0000"/>
                </a:solidFill>
                <a:latin typeface="Times New Roman" pitchFamily="18" charset="0"/>
                <a:cs typeface="Times New Roman" pitchFamily="18" charset="0"/>
              </a:rPr>
              <a:t>x</a:t>
            </a:r>
            <a:r>
              <a:rPr lang="en-US" altLang="en-US" sz="2400" b="1" dirty="0">
                <a:solidFill>
                  <a:srgbClr val="1C1C1C"/>
                </a:solidFill>
                <a:latin typeface="Times New Roman" pitchFamily="18" charset="0"/>
                <a:cs typeface="Times New Roman" pitchFamily="18" charset="0"/>
              </a:rPr>
              <a:t> (con) </a:t>
            </a:r>
          </a:p>
        </p:txBody>
      </p:sp>
      <p:sp>
        <p:nvSpPr>
          <p:cNvPr id="36" name="TextBox 35"/>
          <p:cNvSpPr txBox="1"/>
          <p:nvPr/>
        </p:nvSpPr>
        <p:spPr>
          <a:xfrm>
            <a:off x="215667" y="5865971"/>
            <a:ext cx="6280023" cy="584775"/>
          </a:xfrm>
          <a:prstGeom prst="rect">
            <a:avLst/>
          </a:prstGeom>
          <a:solidFill>
            <a:srgbClr val="FFFF00"/>
          </a:solidFill>
        </p:spPr>
        <p:txBody>
          <a:bodyPr wrap="square" rtlCol="0">
            <a:spAutoFit/>
          </a:bodyPr>
          <a:lstStyle/>
          <a:p>
            <a:r>
              <a:rPr lang="en-US" sz="3200" dirty="0" err="1">
                <a:solidFill>
                  <a:srgbClr val="002060"/>
                </a:solidFill>
              </a:rPr>
              <a:t>Về</a:t>
            </a:r>
            <a:r>
              <a:rPr lang="en-US" sz="3200" dirty="0">
                <a:solidFill>
                  <a:srgbClr val="002060"/>
                </a:solidFill>
              </a:rPr>
              <a:t> </a:t>
            </a:r>
            <a:r>
              <a:rPr lang="en-US" sz="3200" dirty="0" err="1">
                <a:solidFill>
                  <a:srgbClr val="002060"/>
                </a:solidFill>
              </a:rPr>
              <a:t>nhà</a:t>
            </a:r>
            <a:r>
              <a:rPr lang="en-US" sz="3200" dirty="0">
                <a:solidFill>
                  <a:srgbClr val="002060"/>
                </a:solidFill>
              </a:rPr>
              <a:t> </a:t>
            </a:r>
            <a:r>
              <a:rPr lang="en-US" sz="3200" dirty="0" err="1">
                <a:solidFill>
                  <a:srgbClr val="002060"/>
                </a:solidFill>
              </a:rPr>
              <a:t>giải</a:t>
            </a:r>
            <a:r>
              <a:rPr lang="en-US" sz="3200" dirty="0">
                <a:solidFill>
                  <a:srgbClr val="002060"/>
                </a:solidFill>
              </a:rPr>
              <a:t> VD 2 </a:t>
            </a:r>
            <a:r>
              <a:rPr lang="en-US" sz="3200" dirty="0" err="1">
                <a:solidFill>
                  <a:srgbClr val="002060"/>
                </a:solidFill>
              </a:rPr>
              <a:t>theo</a:t>
            </a:r>
            <a:r>
              <a:rPr lang="en-US" sz="3200" dirty="0">
                <a:solidFill>
                  <a:srgbClr val="002060"/>
                </a:solidFill>
              </a:rPr>
              <a:t> </a:t>
            </a:r>
            <a:r>
              <a:rPr lang="en-US" sz="3200" dirty="0" err="1">
                <a:solidFill>
                  <a:srgbClr val="002060"/>
                </a:solidFill>
              </a:rPr>
              <a:t>cách</a:t>
            </a:r>
            <a:r>
              <a:rPr lang="en-US" sz="3200" dirty="0">
                <a:solidFill>
                  <a:srgbClr val="002060"/>
                </a:solidFill>
              </a:rPr>
              <a:t>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wipe(down)">
                                      <p:cBhvr>
                                        <p:cTn id="12" dur="500"/>
                                        <p:tgtEl>
                                          <p:spTgt spid="3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arn(inVertical)">
                                      <p:cBhvr>
                                        <p:cTn id="17" dur="500"/>
                                        <p:tgtEl>
                                          <p:spTgt spid="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arn(inVertical)">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barn(inVertical)">
                                      <p:cBhvr>
                                        <p:cTn id="27" dur="5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arn(inVertical)">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1">
                                            <p:txEl>
                                              <p:pRg st="0" end="0"/>
                                            </p:txEl>
                                          </p:spTgt>
                                        </p:tgtEl>
                                        <p:attrNameLst>
                                          <p:attrName>style.visibility</p:attrName>
                                        </p:attrNameLst>
                                      </p:cBhvr>
                                      <p:to>
                                        <p:strVal val="visible"/>
                                      </p:to>
                                    </p:set>
                                    <p:animEffect transition="in" filter="fade">
                                      <p:cBhvr>
                                        <p:cTn id="37" dur="1000"/>
                                        <p:tgtEl>
                                          <p:spTgt spid="31">
                                            <p:txEl>
                                              <p:pRg st="0" end="0"/>
                                            </p:txEl>
                                          </p:spTgt>
                                        </p:tgtEl>
                                      </p:cBhvr>
                                    </p:animEffect>
                                    <p:anim calcmode="lin" valueType="num">
                                      <p:cBhvr>
                                        <p:cTn id="38" dur="10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nodeType="clickEffect">
                                  <p:stCondLst>
                                    <p:cond delay="0"/>
                                  </p:stCondLst>
                                  <p:childTnLst>
                                    <p:set>
                                      <p:cBhvr>
                                        <p:cTn id="43" dur="1" fill="hold">
                                          <p:stCondLst>
                                            <p:cond delay="0"/>
                                          </p:stCondLst>
                                        </p:cTn>
                                        <p:tgtEl>
                                          <p:spTgt spid="31">
                                            <p:txEl>
                                              <p:pRg st="1" end="1"/>
                                            </p:txEl>
                                          </p:spTgt>
                                        </p:tgtEl>
                                        <p:attrNameLst>
                                          <p:attrName>style.visibility</p:attrName>
                                        </p:attrNameLst>
                                      </p:cBhvr>
                                      <p:to>
                                        <p:strVal val="visible"/>
                                      </p:to>
                                    </p:set>
                                    <p:animEffect transition="in" filter="fade">
                                      <p:cBhvr>
                                        <p:cTn id="44" dur="1000"/>
                                        <p:tgtEl>
                                          <p:spTgt spid="31">
                                            <p:txEl>
                                              <p:pRg st="1" end="1"/>
                                            </p:txEl>
                                          </p:spTgt>
                                        </p:tgtEl>
                                      </p:cBhvr>
                                    </p:animEffect>
                                    <p:anim calcmode="lin" valueType="num">
                                      <p:cBhvr>
                                        <p:cTn id="45" dur="1000" fill="hold"/>
                                        <p:tgtEl>
                                          <p:spTgt spid="31">
                                            <p:txEl>
                                              <p:pRg st="1" end="1"/>
                                            </p:txEl>
                                          </p:spTgt>
                                        </p:tgtEl>
                                        <p:attrNameLst>
                                          <p:attrName>ppt_x</p:attrName>
                                        </p:attrNameLst>
                                      </p:cBhvr>
                                      <p:tavLst>
                                        <p:tav tm="0">
                                          <p:val>
                                            <p:strVal val="#ppt_x"/>
                                          </p:val>
                                        </p:tav>
                                        <p:tav tm="100000">
                                          <p:val>
                                            <p:strVal val="#ppt_x"/>
                                          </p:val>
                                        </p:tav>
                                      </p:tavLst>
                                    </p:anim>
                                    <p:anim calcmode="lin" valueType="num">
                                      <p:cBhvr>
                                        <p:cTn id="46" dur="1000" fill="hold"/>
                                        <p:tgtEl>
                                          <p:spTgt spid="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36"/>
                                        </p:tgtEl>
                                        <p:attrNameLst>
                                          <p:attrName>style.visibility</p:attrName>
                                        </p:attrNameLst>
                                      </p:cBhvr>
                                      <p:to>
                                        <p:strVal val="visible"/>
                                      </p:to>
                                    </p:set>
                                    <p:anim calcmode="discrete" valueType="clr">
                                      <p:cBhvr override="childStyle">
                                        <p:cTn id="51" dur="80"/>
                                        <p:tgtEl>
                                          <p:spTgt spid="36"/>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36"/>
                                        </p:tgtEl>
                                        <p:attrNameLst>
                                          <p:attrName>fillcolor</p:attrName>
                                        </p:attrNameLst>
                                      </p:cBhvr>
                                      <p:tavLst>
                                        <p:tav tm="0">
                                          <p:val>
                                            <p:clrVal>
                                              <a:schemeClr val="accent2"/>
                                            </p:clrVal>
                                          </p:val>
                                        </p:tav>
                                        <p:tav tm="50000">
                                          <p:val>
                                            <p:clrVal>
                                              <a:schemeClr val="hlink"/>
                                            </p:clrVal>
                                          </p:val>
                                        </p:tav>
                                      </p:tavLst>
                                    </p:anim>
                                    <p:set>
                                      <p:cBhvr>
                                        <p:cTn id="53" dur="80"/>
                                        <p:tgtEl>
                                          <p:spTgt spid="3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P spid="35" grpId="0"/>
      <p:bldP spid="29" grpId="0"/>
      <p:bldP spid="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2" name="TextBox 1"/>
          <p:cNvSpPr txBox="1"/>
          <p:nvPr/>
        </p:nvSpPr>
        <p:spPr>
          <a:xfrm>
            <a:off x="57151" y="41276"/>
            <a:ext cx="12090400" cy="1569660"/>
          </a:xfrm>
          <a:prstGeom prst="rect">
            <a:avLst/>
          </a:prstGeom>
          <a:noFill/>
          <a:ln w="38100">
            <a:solidFill>
              <a:srgbClr val="00B050"/>
            </a:solidFill>
          </a:ln>
        </p:spPr>
        <p:txBody>
          <a:bodyPr>
            <a:spAutoFit/>
          </a:bodyPr>
          <a:lstStyle/>
          <a:p>
            <a:pPr>
              <a:defRPr/>
            </a:pPr>
            <a:r>
              <a:rPr lang="vi-VN" sz="3200" b="1" u="sng" dirty="0">
                <a:solidFill>
                  <a:srgbClr val="FF0000"/>
                </a:solidFill>
                <a:latin typeface="+mj-lt"/>
                <a:cs typeface="Times New Roman" panose="02020603050405020304" pitchFamily="18" charset="0"/>
              </a:rPr>
              <a:t>Lưu ý </a:t>
            </a:r>
            <a:r>
              <a:rPr lang="vi-VN" sz="3200" dirty="0">
                <a:solidFill>
                  <a:srgbClr val="002060"/>
                </a:solidFill>
                <a:latin typeface="+mj-lt"/>
                <a:cs typeface="+mn-cs"/>
              </a:rPr>
              <a:t>: Mỗi cách chọn ẩn khác nhau sẽ cho ta các phương trình khác nhau,do đó khi giải bài toán bằng cách lập phương trình ta phải khéo léo trong cách chọn ẩn để có lời giải gọn hơn.</a:t>
            </a:r>
          </a:p>
        </p:txBody>
      </p:sp>
      <p:pic>
        <p:nvPicPr>
          <p:cNvPr id="22531" name="Picture 7" descr="4951051"/>
          <p:cNvPicPr>
            <a:picLocks noChangeAspect="1" noChangeArrowheads="1" noCrop="1"/>
          </p:cNvPicPr>
          <p:nvPr/>
        </p:nvPicPr>
        <p:blipFill>
          <a:blip r:embed="rId3" cstate="print"/>
          <a:srcRect/>
          <a:stretch>
            <a:fillRect/>
          </a:stretch>
        </p:blipFill>
        <p:spPr bwMode="auto">
          <a:xfrm>
            <a:off x="2118" y="4648200"/>
            <a:ext cx="2940049" cy="2205038"/>
          </a:xfrm>
          <a:prstGeom prst="rect">
            <a:avLst/>
          </a:prstGeom>
          <a:noFill/>
          <a:ln w="9525">
            <a:noFill/>
            <a:miter lim="800000"/>
            <a:headEnd/>
            <a:tailEnd/>
          </a:ln>
        </p:spPr>
      </p:pic>
      <p:pic>
        <p:nvPicPr>
          <p:cNvPr id="22532" name="Picture 7" descr="4951051"/>
          <p:cNvPicPr>
            <a:picLocks noChangeAspect="1" noChangeArrowheads="1" noCrop="1"/>
          </p:cNvPicPr>
          <p:nvPr/>
        </p:nvPicPr>
        <p:blipFill>
          <a:blip r:embed="rId3" cstate="print"/>
          <a:srcRect/>
          <a:stretch>
            <a:fillRect/>
          </a:stretch>
        </p:blipFill>
        <p:spPr bwMode="auto">
          <a:xfrm>
            <a:off x="5782734" y="4613276"/>
            <a:ext cx="2950633" cy="2212975"/>
          </a:xfrm>
          <a:prstGeom prst="rect">
            <a:avLst/>
          </a:prstGeom>
          <a:noFill/>
          <a:ln w="9525">
            <a:noFill/>
            <a:miter lim="800000"/>
            <a:headEnd/>
            <a:tailEnd/>
          </a:ln>
        </p:spPr>
      </p:pic>
      <p:pic>
        <p:nvPicPr>
          <p:cNvPr id="22533" name="Picture 7" descr="4951051"/>
          <p:cNvPicPr>
            <a:picLocks noChangeAspect="1" noChangeArrowheads="1" noCrop="1"/>
          </p:cNvPicPr>
          <p:nvPr/>
        </p:nvPicPr>
        <p:blipFill>
          <a:blip r:embed="rId3" cstate="print"/>
          <a:srcRect/>
          <a:stretch>
            <a:fillRect/>
          </a:stretch>
        </p:blipFill>
        <p:spPr bwMode="auto">
          <a:xfrm>
            <a:off x="2842685" y="4527551"/>
            <a:ext cx="2940049" cy="2206625"/>
          </a:xfrm>
          <a:prstGeom prst="rect">
            <a:avLst/>
          </a:prstGeom>
          <a:noFill/>
          <a:ln w="9525">
            <a:noFill/>
            <a:miter lim="800000"/>
            <a:headEnd/>
            <a:tailEnd/>
          </a:ln>
        </p:spPr>
      </p:pic>
      <p:pic>
        <p:nvPicPr>
          <p:cNvPr id="22534" name="Picture 7" descr="4951051"/>
          <p:cNvPicPr>
            <a:picLocks noChangeAspect="1" noChangeArrowheads="1" noCrop="1"/>
          </p:cNvPicPr>
          <p:nvPr/>
        </p:nvPicPr>
        <p:blipFill>
          <a:blip r:embed="rId3" cstate="print"/>
          <a:srcRect/>
          <a:stretch>
            <a:fillRect/>
          </a:stretch>
        </p:blipFill>
        <p:spPr bwMode="auto">
          <a:xfrm>
            <a:off x="9042401" y="4613276"/>
            <a:ext cx="2950633" cy="2212975"/>
          </a:xfrm>
          <a:prstGeom prst="rect">
            <a:avLst/>
          </a:prstGeom>
          <a:noFill/>
          <a:ln w="9525">
            <a:noFill/>
            <a:miter lim="800000"/>
            <a:headEnd/>
            <a:tailEnd/>
          </a:ln>
        </p:spPr>
      </p:pic>
      <p:pic>
        <p:nvPicPr>
          <p:cNvPr id="22535" name="Picture 2" descr="22"/>
          <p:cNvPicPr>
            <a:picLocks noChangeAspect="1" noChangeArrowheads="1" noCrop="1"/>
          </p:cNvPicPr>
          <p:nvPr/>
        </p:nvPicPr>
        <p:blipFill>
          <a:blip r:embed="rId4" cstate="print"/>
          <a:srcRect/>
          <a:stretch>
            <a:fillRect/>
          </a:stretch>
        </p:blipFill>
        <p:spPr bwMode="auto">
          <a:xfrm>
            <a:off x="4434418" y="3625851"/>
            <a:ext cx="2724149" cy="1598613"/>
          </a:xfrm>
          <a:prstGeom prst="rect">
            <a:avLst/>
          </a:prstGeom>
          <a:noFill/>
          <a:ln w="9525">
            <a:noFill/>
            <a:miter lim="800000"/>
            <a:headEnd/>
            <a:tailEnd/>
          </a:ln>
        </p:spPr>
      </p:pic>
      <p:pic>
        <p:nvPicPr>
          <p:cNvPr id="22536" name="Picture 3" descr="128"/>
          <p:cNvPicPr>
            <a:picLocks noChangeAspect="1" noChangeArrowheads="1" noCrop="1"/>
          </p:cNvPicPr>
          <p:nvPr/>
        </p:nvPicPr>
        <p:blipFill>
          <a:blip r:embed="rId5" cstate="print"/>
          <a:srcRect/>
          <a:stretch>
            <a:fillRect/>
          </a:stretch>
        </p:blipFill>
        <p:spPr bwMode="auto">
          <a:xfrm>
            <a:off x="8737601" y="2774950"/>
            <a:ext cx="2825751" cy="1677988"/>
          </a:xfrm>
          <a:prstGeom prst="rect">
            <a:avLst/>
          </a:prstGeom>
          <a:noFill/>
          <a:ln w="9525">
            <a:noFill/>
            <a:miter lim="800000"/>
            <a:headEnd/>
            <a:tailEnd/>
          </a:ln>
        </p:spPr>
      </p:pic>
      <p:pic>
        <p:nvPicPr>
          <p:cNvPr id="22537" name="Picture 3" descr="128"/>
          <p:cNvPicPr>
            <a:picLocks noChangeAspect="1" noChangeArrowheads="1" noCrop="1"/>
          </p:cNvPicPr>
          <p:nvPr/>
        </p:nvPicPr>
        <p:blipFill>
          <a:blip r:embed="rId5" cstate="print"/>
          <a:srcRect/>
          <a:stretch>
            <a:fillRect/>
          </a:stretch>
        </p:blipFill>
        <p:spPr bwMode="auto">
          <a:xfrm>
            <a:off x="154518" y="2970214"/>
            <a:ext cx="2825749" cy="16779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1005</TotalTime>
  <Words>2125</Words>
  <Application>Microsoft Office PowerPoint</Application>
  <PresentationFormat>Widescreen</PresentationFormat>
  <Paragraphs>298</Paragraphs>
  <Slides>19</Slides>
  <Notes>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9" baseType="lpstr">
      <vt:lpstr>.VnTime</vt:lpstr>
      <vt:lpstr>Arial</vt:lpstr>
      <vt:lpstr>Calibri</vt:lpstr>
      <vt:lpstr>Calibri Light</vt:lpstr>
      <vt:lpstr>Cambria Math</vt:lpstr>
      <vt:lpstr>Tahoma</vt:lpstr>
      <vt:lpstr>Times New Roman</vt:lpstr>
      <vt:lpstr>VNI-Times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Bài giải: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Duy Thai</dc:creator>
  <cp:lastModifiedBy>hanh nguyen</cp:lastModifiedBy>
  <cp:revision>76</cp:revision>
  <dcterms:created xsi:type="dcterms:W3CDTF">2020-03-22T06:22:03Z</dcterms:created>
  <dcterms:modified xsi:type="dcterms:W3CDTF">2023-02-27T16:33:07Z</dcterms:modified>
</cp:coreProperties>
</file>